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6327" r:id="rId4"/>
  </p:sldMasterIdLst>
  <p:notesMasterIdLst>
    <p:notesMasterId r:id="rId20"/>
  </p:notesMasterIdLst>
  <p:handoutMasterIdLst>
    <p:handoutMasterId r:id="rId21"/>
  </p:handoutMasterIdLst>
  <p:sldIdLst>
    <p:sldId id="293" r:id="rId5"/>
    <p:sldId id="418" r:id="rId6"/>
    <p:sldId id="351" r:id="rId7"/>
    <p:sldId id="358" r:id="rId8"/>
    <p:sldId id="425" r:id="rId9"/>
    <p:sldId id="426" r:id="rId10"/>
    <p:sldId id="427" r:id="rId11"/>
    <p:sldId id="419" r:id="rId12"/>
    <p:sldId id="420" r:id="rId13"/>
    <p:sldId id="421" r:id="rId14"/>
    <p:sldId id="355" r:id="rId15"/>
    <p:sldId id="357" r:id="rId16"/>
    <p:sldId id="422" r:id="rId17"/>
    <p:sldId id="423" r:id="rId18"/>
    <p:sldId id="424" r:id="rId19"/>
  </p:sldIdLst>
  <p:sldSz cx="12188825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3B2E39-DF9F-4498-BC3C-DDCB4487A5EB}">
          <p14:sldIdLst>
            <p14:sldId id="293"/>
            <p14:sldId id="418"/>
          </p14:sldIdLst>
        </p14:section>
        <p14:section name="Planning a mission" id="{F2FCC102-E276-4AF7-9EBB-F3EE8EABBD79}">
          <p14:sldIdLst>
            <p14:sldId id="351"/>
            <p14:sldId id="358"/>
            <p14:sldId id="425"/>
            <p14:sldId id="426"/>
            <p14:sldId id="427"/>
            <p14:sldId id="419"/>
            <p14:sldId id="420"/>
            <p14:sldId id="421"/>
            <p14:sldId id="355"/>
          </p14:sldIdLst>
        </p14:section>
        <p14:section name="Data Acquisition" id="{54A18B6D-65DA-41DD-B328-81EC9CE860EA}">
          <p14:sldIdLst>
            <p14:sldId id="357"/>
            <p14:sldId id="422"/>
            <p14:sldId id="423"/>
            <p14:sldId id="4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73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BD"/>
    <a:srgbClr val="5861A9"/>
    <a:srgbClr val="0D739C"/>
    <a:srgbClr val="0089B1"/>
    <a:srgbClr val="7A6855"/>
    <a:srgbClr val="001A70"/>
    <a:srgbClr val="BF0D3E"/>
    <a:srgbClr val="E47200"/>
    <a:srgbClr val="53565A"/>
    <a:srgbClr val="6E62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5221C-31DC-435F-806E-1B1E2491ED58}" v="132" dt="2021-12-17T14:51:37.517"/>
    <p1510:client id="{607C835A-D5D7-408D-A05B-F9CA8E5E6FBD}" v="1" dt="2021-12-16T16:10:24.005"/>
    <p1510:client id="{87918545-E3A5-48ED-80E3-6A4E05F5870F}" v="45" dt="2021-12-17T14:09:17.3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8" y="44"/>
      </p:cViewPr>
      <p:guideLst>
        <p:guide orient="horz" pos="2448"/>
        <p:guide pos="73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nisley, Jerry - Xylem" userId="8299edff-d842-457f-83d3-96a4e18585ef" providerId="ADAL" clId="{F5DFD35C-2A7B-458D-A358-0D683E19C16D}"/>
    <pc:docChg chg="custSel addSld modSld">
      <pc:chgData name="Knisley, Jerry - Xylem" userId="8299edff-d842-457f-83d3-96a4e18585ef" providerId="ADAL" clId="{F5DFD35C-2A7B-458D-A358-0D683E19C16D}" dt="2021-11-06T01:27:22.411" v="3" actId="478"/>
      <pc:docMkLst>
        <pc:docMk/>
      </pc:docMkLst>
      <pc:sldChg chg="addSp delSp modSp new mod modClrScheme chgLayout">
        <pc:chgData name="Knisley, Jerry - Xylem" userId="8299edff-d842-457f-83d3-96a4e18585ef" providerId="ADAL" clId="{F5DFD35C-2A7B-458D-A358-0D683E19C16D}" dt="2021-11-06T01:27:22.411" v="3" actId="478"/>
        <pc:sldMkLst>
          <pc:docMk/>
          <pc:sldMk cId="1156978507" sldId="432"/>
        </pc:sldMkLst>
        <pc:spChg chg="del mod ord">
          <ac:chgData name="Knisley, Jerry - Xylem" userId="8299edff-d842-457f-83d3-96a4e18585ef" providerId="ADAL" clId="{F5DFD35C-2A7B-458D-A358-0D683E19C16D}" dt="2021-11-06T01:27:09.752" v="1" actId="700"/>
          <ac:spMkLst>
            <pc:docMk/>
            <pc:sldMk cId="1156978507" sldId="432"/>
            <ac:spMk id="2" creationId="{3FE36BF1-C0E8-4E64-A205-9646AAD5B924}"/>
          </ac:spMkLst>
        </pc:spChg>
        <pc:spChg chg="add del mod ord">
          <ac:chgData name="Knisley, Jerry - Xylem" userId="8299edff-d842-457f-83d3-96a4e18585ef" providerId="ADAL" clId="{F5DFD35C-2A7B-458D-A358-0D683E19C16D}" dt="2021-11-06T01:27:17.174" v="2" actId="700"/>
          <ac:spMkLst>
            <pc:docMk/>
            <pc:sldMk cId="1156978507" sldId="432"/>
            <ac:spMk id="3" creationId="{CA1613E1-2B69-4F08-A4D1-DD31595C7038}"/>
          </ac:spMkLst>
        </pc:spChg>
        <pc:spChg chg="add del mod ord">
          <ac:chgData name="Knisley, Jerry - Xylem" userId="8299edff-d842-457f-83d3-96a4e18585ef" providerId="ADAL" clId="{F5DFD35C-2A7B-458D-A358-0D683E19C16D}" dt="2021-11-06T01:27:22.411" v="3" actId="478"/>
          <ac:spMkLst>
            <pc:docMk/>
            <pc:sldMk cId="1156978507" sldId="432"/>
            <ac:spMk id="4" creationId="{3BBB0407-5F86-4945-A44C-9FDC4AE8E197}"/>
          </ac:spMkLst>
        </pc:spChg>
      </pc:sldChg>
    </pc:docChg>
  </pc:docChgLst>
  <pc:docChgLst>
    <pc:chgData name="Knisley, Jerry - Xylem" userId="8299edff-d842-457f-83d3-96a4e18585ef" providerId="ADAL" clId="{192034C0-315A-472D-A22B-BE364A86DF14}"/>
    <pc:docChg chg="delSld modSld modMainMaster">
      <pc:chgData name="Knisley, Jerry - Xylem" userId="8299edff-d842-457f-83d3-96a4e18585ef" providerId="ADAL" clId="{192034C0-315A-472D-A22B-BE364A86DF14}" dt="2021-12-02T19:12:28.890" v="20" actId="20577"/>
      <pc:docMkLst>
        <pc:docMk/>
      </pc:docMkLst>
      <pc:sldChg chg="modSp mod">
        <pc:chgData name="Knisley, Jerry - Xylem" userId="8299edff-d842-457f-83d3-96a4e18585ef" providerId="ADAL" clId="{192034C0-315A-472D-A22B-BE364A86DF14}" dt="2021-12-02T19:12:28.890" v="20" actId="20577"/>
        <pc:sldMkLst>
          <pc:docMk/>
          <pc:sldMk cId="907050733" sldId="293"/>
        </pc:sldMkLst>
        <pc:spChg chg="mod">
          <ac:chgData name="Knisley, Jerry - Xylem" userId="8299edff-d842-457f-83d3-96a4e18585ef" providerId="ADAL" clId="{192034C0-315A-472D-A22B-BE364A86DF14}" dt="2021-12-02T19:12:28.890" v="20" actId="20577"/>
          <ac:spMkLst>
            <pc:docMk/>
            <pc:sldMk cId="907050733" sldId="293"/>
            <ac:spMk id="4" creationId="{00000000-0000-0000-0000-000000000000}"/>
          </ac:spMkLst>
        </pc:spChg>
      </pc:sldChg>
      <pc:sldChg chg="del">
        <pc:chgData name="Knisley, Jerry - Xylem" userId="8299edff-d842-457f-83d3-96a4e18585ef" providerId="ADAL" clId="{192034C0-315A-472D-A22B-BE364A86DF14}" dt="2021-12-02T16:41:30.092" v="10" actId="2696"/>
        <pc:sldMkLst>
          <pc:docMk/>
          <pc:sldMk cId="1156978507" sldId="432"/>
        </pc:sldMkLst>
      </pc:sldChg>
      <pc:sldMasterChg chg="delSldLayout modSldLayout">
        <pc:chgData name="Knisley, Jerry - Xylem" userId="8299edff-d842-457f-83d3-96a4e18585ef" providerId="ADAL" clId="{192034C0-315A-472D-A22B-BE364A86DF14}" dt="2021-12-02T16:41:22.848" v="9" actId="2696"/>
        <pc:sldMasterMkLst>
          <pc:docMk/>
          <pc:sldMasterMk cId="2873500580" sldId="2147486327"/>
        </pc:sldMasterMkLst>
        <pc:sldLayoutChg chg="modSp mod">
          <pc:chgData name="Knisley, Jerry - Xylem" userId="8299edff-d842-457f-83d3-96a4e18585ef" providerId="ADAL" clId="{192034C0-315A-472D-A22B-BE364A86DF14}" dt="2021-12-02T16:40:58.214" v="1" actId="20577"/>
          <pc:sldLayoutMkLst>
            <pc:docMk/>
            <pc:sldMasterMk cId="2873500580" sldId="2147486327"/>
            <pc:sldLayoutMk cId="3628071449" sldId="2147486328"/>
          </pc:sldLayoutMkLst>
          <pc:spChg chg="mod">
            <ac:chgData name="Knisley, Jerry - Xylem" userId="8299edff-d842-457f-83d3-96a4e18585ef" providerId="ADAL" clId="{192034C0-315A-472D-A22B-BE364A86DF14}" dt="2021-12-02T16:40:58.214" v="1" actId="20577"/>
            <ac:spMkLst>
              <pc:docMk/>
              <pc:sldMasterMk cId="2873500580" sldId="2147486327"/>
              <pc:sldLayoutMk cId="3628071449" sldId="2147486328"/>
              <ac:spMk id="12" creationId="{DD3A769E-7BA6-40F8-9174-818ACE5F72AD}"/>
            </ac:spMkLst>
          </pc:spChg>
        </pc:sldLayoutChg>
        <pc:sldLayoutChg chg="modSp mod">
          <pc:chgData name="Knisley, Jerry - Xylem" userId="8299edff-d842-457f-83d3-96a4e18585ef" providerId="ADAL" clId="{192034C0-315A-472D-A22B-BE364A86DF14}" dt="2021-12-02T16:41:06.175" v="3" actId="20577"/>
          <pc:sldLayoutMkLst>
            <pc:docMk/>
            <pc:sldMasterMk cId="2873500580" sldId="2147486327"/>
            <pc:sldLayoutMk cId="1679185578" sldId="2147486329"/>
          </pc:sldLayoutMkLst>
          <pc:spChg chg="mod">
            <ac:chgData name="Knisley, Jerry - Xylem" userId="8299edff-d842-457f-83d3-96a4e18585ef" providerId="ADAL" clId="{192034C0-315A-472D-A22B-BE364A86DF14}" dt="2021-12-02T16:41:06.175" v="3" actId="20577"/>
            <ac:spMkLst>
              <pc:docMk/>
              <pc:sldMasterMk cId="2873500580" sldId="2147486327"/>
              <pc:sldLayoutMk cId="1679185578" sldId="2147486329"/>
              <ac:spMk id="6" creationId="{4083DC58-E10F-4714-AAD8-C53DA80FF206}"/>
            </ac:spMkLst>
          </pc:spChg>
        </pc:sldLayoutChg>
        <pc:sldLayoutChg chg="del">
          <pc:chgData name="Knisley, Jerry - Xylem" userId="8299edff-d842-457f-83d3-96a4e18585ef" providerId="ADAL" clId="{192034C0-315A-472D-A22B-BE364A86DF14}" dt="2021-12-02T16:41:09.380" v="4" actId="2696"/>
          <pc:sldLayoutMkLst>
            <pc:docMk/>
            <pc:sldMasterMk cId="2873500580" sldId="2147486327"/>
            <pc:sldLayoutMk cId="3369544623" sldId="2147486349"/>
          </pc:sldLayoutMkLst>
        </pc:sldLayoutChg>
        <pc:sldLayoutChg chg="del">
          <pc:chgData name="Knisley, Jerry - Xylem" userId="8299edff-d842-457f-83d3-96a4e18585ef" providerId="ADAL" clId="{192034C0-315A-472D-A22B-BE364A86DF14}" dt="2021-12-02T16:41:12.093" v="5" actId="2696"/>
          <pc:sldLayoutMkLst>
            <pc:docMk/>
            <pc:sldMasterMk cId="2873500580" sldId="2147486327"/>
            <pc:sldLayoutMk cId="1432466587" sldId="2147486351"/>
          </pc:sldLayoutMkLst>
        </pc:sldLayoutChg>
        <pc:sldLayoutChg chg="del">
          <pc:chgData name="Knisley, Jerry - Xylem" userId="8299edff-d842-457f-83d3-96a4e18585ef" providerId="ADAL" clId="{192034C0-315A-472D-A22B-BE364A86DF14}" dt="2021-12-02T16:41:14.878" v="6" actId="2696"/>
          <pc:sldLayoutMkLst>
            <pc:docMk/>
            <pc:sldMasterMk cId="2873500580" sldId="2147486327"/>
            <pc:sldLayoutMk cId="3369232083" sldId="2147486352"/>
          </pc:sldLayoutMkLst>
        </pc:sldLayoutChg>
        <pc:sldLayoutChg chg="modSp mod">
          <pc:chgData name="Knisley, Jerry - Xylem" userId="8299edff-d842-457f-83d3-96a4e18585ef" providerId="ADAL" clId="{192034C0-315A-472D-A22B-BE364A86DF14}" dt="2021-12-02T16:41:19.078" v="8" actId="20577"/>
          <pc:sldLayoutMkLst>
            <pc:docMk/>
            <pc:sldMasterMk cId="2873500580" sldId="2147486327"/>
            <pc:sldLayoutMk cId="209360456" sldId="2147486353"/>
          </pc:sldLayoutMkLst>
          <pc:spChg chg="mod">
            <ac:chgData name="Knisley, Jerry - Xylem" userId="8299edff-d842-457f-83d3-96a4e18585ef" providerId="ADAL" clId="{192034C0-315A-472D-A22B-BE364A86DF14}" dt="2021-12-02T16:41:19.078" v="8" actId="20577"/>
            <ac:spMkLst>
              <pc:docMk/>
              <pc:sldMasterMk cId="2873500580" sldId="2147486327"/>
              <pc:sldLayoutMk cId="209360456" sldId="2147486353"/>
              <ac:spMk id="8" creationId="{7115103B-DB89-4CEC-ABE9-4B3B351C5552}"/>
            </ac:spMkLst>
          </pc:spChg>
        </pc:sldLayoutChg>
        <pc:sldLayoutChg chg="del">
          <pc:chgData name="Knisley, Jerry - Xylem" userId="8299edff-d842-457f-83d3-96a4e18585ef" providerId="ADAL" clId="{192034C0-315A-472D-A22B-BE364A86DF14}" dt="2021-12-02T16:41:22.848" v="9" actId="2696"/>
          <pc:sldLayoutMkLst>
            <pc:docMk/>
            <pc:sldMasterMk cId="2873500580" sldId="2147486327"/>
            <pc:sldLayoutMk cId="1881778344" sldId="2147486354"/>
          </pc:sldLayoutMkLst>
        </pc:sldLayoutChg>
      </pc:sldMasterChg>
    </pc:docChg>
  </pc:docChgLst>
  <pc:docChgLst>
    <pc:chgData name="Knisley, Jerry - Xylem" userId="8299edff-d842-457f-83d3-96a4e18585ef" providerId="ADAL" clId="{12F5221C-31DC-435F-806E-1B1E2491ED58}"/>
    <pc:docChg chg="custSel addSld delSld modSld sldOrd delSection modSection">
      <pc:chgData name="Knisley, Jerry - Xylem" userId="8299edff-d842-457f-83d3-96a4e18585ef" providerId="ADAL" clId="{12F5221C-31DC-435F-806E-1B1E2491ED58}" dt="2021-12-17T16:01:37.568" v="3683" actId="20577"/>
      <pc:docMkLst>
        <pc:docMk/>
      </pc:docMkLst>
      <pc:sldChg chg="ord">
        <pc:chgData name="Knisley, Jerry - Xylem" userId="8299edff-d842-457f-83d3-96a4e18585ef" providerId="ADAL" clId="{12F5221C-31DC-435F-806E-1B1E2491ED58}" dt="2021-12-14T18:30:16.098" v="5"/>
        <pc:sldMkLst>
          <pc:docMk/>
          <pc:sldMk cId="909812822" sldId="355"/>
        </pc:sldMkLst>
      </pc:sldChg>
      <pc:sldChg chg="modSp mod">
        <pc:chgData name="Knisley, Jerry - Xylem" userId="8299edff-d842-457f-83d3-96a4e18585ef" providerId="ADAL" clId="{12F5221C-31DC-435F-806E-1B1E2491ED58}" dt="2021-12-14T18:33:49.937" v="155" actId="20577"/>
        <pc:sldMkLst>
          <pc:docMk/>
          <pc:sldMk cId="3515790486" sldId="358"/>
        </pc:sldMkLst>
        <pc:spChg chg="mod">
          <ac:chgData name="Knisley, Jerry - Xylem" userId="8299edff-d842-457f-83d3-96a4e18585ef" providerId="ADAL" clId="{12F5221C-31DC-435F-806E-1B1E2491ED58}" dt="2021-12-14T18:33:49.937" v="155" actId="20577"/>
          <ac:spMkLst>
            <pc:docMk/>
            <pc:sldMk cId="3515790486" sldId="358"/>
            <ac:spMk id="4" creationId="{00000000-0000-0000-0000-000000000000}"/>
          </ac:spMkLst>
        </pc:spChg>
        <pc:picChg chg="mod">
          <ac:chgData name="Knisley, Jerry - Xylem" userId="8299edff-d842-457f-83d3-96a4e18585ef" providerId="ADAL" clId="{12F5221C-31DC-435F-806E-1B1E2491ED58}" dt="2021-12-14T18:31:59.411" v="41" actId="1076"/>
          <ac:picMkLst>
            <pc:docMk/>
            <pc:sldMk cId="3515790486" sldId="358"/>
            <ac:picMk id="2050" creationId="{00000000-0000-0000-0000-000000000000}"/>
          </ac:picMkLst>
        </pc:picChg>
      </pc:sldChg>
      <pc:sldChg chg="del">
        <pc:chgData name="Knisley, Jerry - Xylem" userId="8299edff-d842-457f-83d3-96a4e18585ef" providerId="ADAL" clId="{12F5221C-31DC-435F-806E-1B1E2491ED58}" dt="2021-12-15T17:23:52.798" v="1758" actId="47"/>
        <pc:sldMkLst>
          <pc:docMk/>
          <pc:sldMk cId="2835878971" sldId="359"/>
        </pc:sldMkLst>
      </pc:sldChg>
      <pc:sldChg chg="del">
        <pc:chgData name="Knisley, Jerry - Xylem" userId="8299edff-d842-457f-83d3-96a4e18585ef" providerId="ADAL" clId="{12F5221C-31DC-435F-806E-1B1E2491ED58}" dt="2021-12-15T17:23:45.126" v="1757" actId="47"/>
        <pc:sldMkLst>
          <pc:docMk/>
          <pc:sldMk cId="4217111318" sldId="360"/>
        </pc:sldMkLst>
      </pc:sldChg>
      <pc:sldChg chg="del">
        <pc:chgData name="Knisley, Jerry - Xylem" userId="8299edff-d842-457f-83d3-96a4e18585ef" providerId="ADAL" clId="{12F5221C-31DC-435F-806E-1B1E2491ED58}" dt="2021-12-15T17:23:54.283" v="1759" actId="47"/>
        <pc:sldMkLst>
          <pc:docMk/>
          <pc:sldMk cId="3118940612" sldId="361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2983814994" sldId="363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2250819261" sldId="364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2871319289" sldId="365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1018349631" sldId="366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846716847" sldId="367"/>
        </pc:sldMkLst>
      </pc:sldChg>
      <pc:sldChg chg="del">
        <pc:chgData name="Knisley, Jerry - Xylem" userId="8299edff-d842-457f-83d3-96a4e18585ef" providerId="ADAL" clId="{12F5221C-31DC-435F-806E-1B1E2491ED58}" dt="2021-12-15T17:15:14.925" v="1299" actId="2696"/>
        <pc:sldMkLst>
          <pc:docMk/>
          <pc:sldMk cId="1963344853" sldId="370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1768480285" sldId="371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445084965" sldId="372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1806437003" sldId="373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3685317762" sldId="374"/>
        </pc:sldMkLst>
      </pc:sldChg>
      <pc:sldChg chg="del">
        <pc:chgData name="Knisley, Jerry - Xylem" userId="8299edff-d842-457f-83d3-96a4e18585ef" providerId="ADAL" clId="{12F5221C-31DC-435F-806E-1B1E2491ED58}" dt="2021-12-15T17:24:09.500" v="1760" actId="2696"/>
        <pc:sldMkLst>
          <pc:docMk/>
          <pc:sldMk cId="2037564968" sldId="377"/>
        </pc:sldMkLst>
      </pc:sldChg>
      <pc:sldChg chg="modSp mod">
        <pc:chgData name="Knisley, Jerry - Xylem" userId="8299edff-d842-457f-83d3-96a4e18585ef" providerId="ADAL" clId="{12F5221C-31DC-435F-806E-1B1E2491ED58}" dt="2021-12-17T16:01:37.568" v="3683" actId="20577"/>
        <pc:sldMkLst>
          <pc:docMk/>
          <pc:sldMk cId="3605546739" sldId="418"/>
        </pc:sldMkLst>
        <pc:spChg chg="mod">
          <ac:chgData name="Knisley, Jerry - Xylem" userId="8299edff-d842-457f-83d3-96a4e18585ef" providerId="ADAL" clId="{12F5221C-31DC-435F-806E-1B1E2491ED58}" dt="2021-12-17T16:01:37.568" v="3683" actId="20577"/>
          <ac:spMkLst>
            <pc:docMk/>
            <pc:sldMk cId="3605546739" sldId="418"/>
            <ac:spMk id="55" creationId="{00000000-0000-0000-0000-000000000000}"/>
          </ac:spMkLst>
        </pc:spChg>
      </pc:sldChg>
      <pc:sldChg chg="addSp modSp new mod">
        <pc:chgData name="Knisley, Jerry - Xylem" userId="8299edff-d842-457f-83d3-96a4e18585ef" providerId="ADAL" clId="{12F5221C-31DC-435F-806E-1B1E2491ED58}" dt="2021-12-15T17:00:34.320" v="993" actId="1076"/>
        <pc:sldMkLst>
          <pc:docMk/>
          <pc:sldMk cId="2748879794" sldId="419"/>
        </pc:sldMkLst>
        <pc:spChg chg="mod">
          <ac:chgData name="Knisley, Jerry - Xylem" userId="8299edff-d842-457f-83d3-96a4e18585ef" providerId="ADAL" clId="{12F5221C-31DC-435F-806E-1B1E2491ED58}" dt="2021-12-14T18:56:55.366" v="192" actId="20577"/>
          <ac:spMkLst>
            <pc:docMk/>
            <pc:sldMk cId="2748879794" sldId="419"/>
            <ac:spMk id="2" creationId="{E603D5FB-165F-44B4-B1DC-85DCCE26F396}"/>
          </ac:spMkLst>
        </pc:spChg>
        <pc:spChg chg="add mod">
          <ac:chgData name="Knisley, Jerry - Xylem" userId="8299edff-d842-457f-83d3-96a4e18585ef" providerId="ADAL" clId="{12F5221C-31DC-435F-806E-1B1E2491ED58}" dt="2021-12-14T18:59:33.842" v="569" actId="20577"/>
          <ac:spMkLst>
            <pc:docMk/>
            <pc:sldMk cId="2748879794" sldId="419"/>
            <ac:spMk id="5" creationId="{B01A44B6-DA6F-48F9-B311-6E5C01BAEB37}"/>
          </ac:spMkLst>
        </pc:spChg>
        <pc:spChg chg="add mod">
          <ac:chgData name="Knisley, Jerry - Xylem" userId="8299edff-d842-457f-83d3-96a4e18585ef" providerId="ADAL" clId="{12F5221C-31DC-435F-806E-1B1E2491ED58}" dt="2021-12-15T17:00:34.320" v="993" actId="1076"/>
          <ac:spMkLst>
            <pc:docMk/>
            <pc:sldMk cId="2748879794" sldId="419"/>
            <ac:spMk id="6" creationId="{A7073981-40BF-4216-A846-BA551A5E2F55}"/>
          </ac:spMkLst>
        </pc:spChg>
        <pc:picChg chg="add mod">
          <ac:chgData name="Knisley, Jerry - Xylem" userId="8299edff-d842-457f-83d3-96a4e18585ef" providerId="ADAL" clId="{12F5221C-31DC-435F-806E-1B1E2491ED58}" dt="2021-12-15T16:58:40.368" v="981" actId="1076"/>
          <ac:picMkLst>
            <pc:docMk/>
            <pc:sldMk cId="2748879794" sldId="419"/>
            <ac:picMk id="4" creationId="{F9430224-60DB-4344-B068-0BA64A252F20}"/>
          </ac:picMkLst>
        </pc:picChg>
      </pc:sldChg>
      <pc:sldChg chg="addSp modSp new mod">
        <pc:chgData name="Knisley, Jerry - Xylem" userId="8299edff-d842-457f-83d3-96a4e18585ef" providerId="ADAL" clId="{12F5221C-31DC-435F-806E-1B1E2491ED58}" dt="2021-12-15T16:59:26.357" v="985" actId="1076"/>
        <pc:sldMkLst>
          <pc:docMk/>
          <pc:sldMk cId="3070323310" sldId="420"/>
        </pc:sldMkLst>
        <pc:spChg chg="mod">
          <ac:chgData name="Knisley, Jerry - Xylem" userId="8299edff-d842-457f-83d3-96a4e18585ef" providerId="ADAL" clId="{12F5221C-31DC-435F-806E-1B1E2491ED58}" dt="2021-12-14T19:01:20.059" v="619" actId="20577"/>
          <ac:spMkLst>
            <pc:docMk/>
            <pc:sldMk cId="3070323310" sldId="420"/>
            <ac:spMk id="2" creationId="{1E5915FB-E033-4FBC-B0D9-D93CFAFA534C}"/>
          </ac:spMkLst>
        </pc:spChg>
        <pc:spChg chg="add mod">
          <ac:chgData name="Knisley, Jerry - Xylem" userId="8299edff-d842-457f-83d3-96a4e18585ef" providerId="ADAL" clId="{12F5221C-31DC-435F-806E-1B1E2491ED58}" dt="2021-12-14T19:02:48.528" v="860" actId="20577"/>
          <ac:spMkLst>
            <pc:docMk/>
            <pc:sldMk cId="3070323310" sldId="420"/>
            <ac:spMk id="5" creationId="{FEBD8C5A-5849-45F6-9657-C17D9837BF1F}"/>
          </ac:spMkLst>
        </pc:spChg>
        <pc:picChg chg="add mod">
          <ac:chgData name="Knisley, Jerry - Xylem" userId="8299edff-d842-457f-83d3-96a4e18585ef" providerId="ADAL" clId="{12F5221C-31DC-435F-806E-1B1E2491ED58}" dt="2021-12-15T16:59:26.357" v="985" actId="1076"/>
          <ac:picMkLst>
            <pc:docMk/>
            <pc:sldMk cId="3070323310" sldId="420"/>
            <ac:picMk id="4" creationId="{F399C06A-3855-42F1-B6FC-349AC0E12B05}"/>
          </ac:picMkLst>
        </pc:picChg>
      </pc:sldChg>
      <pc:sldChg chg="addSp delSp modSp new mod">
        <pc:chgData name="Knisley, Jerry - Xylem" userId="8299edff-d842-457f-83d3-96a4e18585ef" providerId="ADAL" clId="{12F5221C-31DC-435F-806E-1B1E2491ED58}" dt="2021-12-15T17:10:36.958" v="1298" actId="20577"/>
        <pc:sldMkLst>
          <pc:docMk/>
          <pc:sldMk cId="2668471288" sldId="421"/>
        </pc:sldMkLst>
        <pc:spChg chg="mod">
          <ac:chgData name="Knisley, Jerry - Xylem" userId="8299edff-d842-457f-83d3-96a4e18585ef" providerId="ADAL" clId="{12F5221C-31DC-435F-806E-1B1E2491ED58}" dt="2021-12-15T16:56:52.512" v="973" actId="20577"/>
          <ac:spMkLst>
            <pc:docMk/>
            <pc:sldMk cId="2668471288" sldId="421"/>
            <ac:spMk id="2" creationId="{B3C5D0A5-C81D-4870-9E16-5E65096C85AC}"/>
          </ac:spMkLst>
        </pc:spChg>
        <pc:spChg chg="add mod">
          <ac:chgData name="Knisley, Jerry - Xylem" userId="8299edff-d842-457f-83d3-96a4e18585ef" providerId="ADAL" clId="{12F5221C-31DC-435F-806E-1B1E2491ED58}" dt="2021-12-15T17:10:36.958" v="1298" actId="20577"/>
          <ac:spMkLst>
            <pc:docMk/>
            <pc:sldMk cId="2668471288" sldId="421"/>
            <ac:spMk id="7" creationId="{319C8606-58A4-43CE-B93A-F6F7F83CD411}"/>
          </ac:spMkLst>
        </pc:spChg>
        <pc:picChg chg="add del">
          <ac:chgData name="Knisley, Jerry - Xylem" userId="8299edff-d842-457f-83d3-96a4e18585ef" providerId="ADAL" clId="{12F5221C-31DC-435F-806E-1B1E2491ED58}" dt="2021-12-15T16:57:00.826" v="975" actId="478"/>
          <ac:picMkLst>
            <pc:docMk/>
            <pc:sldMk cId="2668471288" sldId="421"/>
            <ac:picMk id="4" creationId="{8A5AD41C-15E6-427A-97DF-90656E65BCC1}"/>
          </ac:picMkLst>
        </pc:picChg>
        <pc:picChg chg="add mod">
          <ac:chgData name="Knisley, Jerry - Xylem" userId="8299edff-d842-457f-83d3-96a4e18585ef" providerId="ADAL" clId="{12F5221C-31DC-435F-806E-1B1E2491ED58}" dt="2021-12-15T17:00:09.636" v="992" actId="1076"/>
          <ac:picMkLst>
            <pc:docMk/>
            <pc:sldMk cId="2668471288" sldId="421"/>
            <ac:picMk id="6" creationId="{383876DC-36ED-497E-85BD-06D419A0DEB8}"/>
          </ac:picMkLst>
        </pc:picChg>
      </pc:sldChg>
      <pc:sldChg chg="addSp modSp new mod">
        <pc:chgData name="Knisley, Jerry - Xylem" userId="8299edff-d842-457f-83d3-96a4e18585ef" providerId="ADAL" clId="{12F5221C-31DC-435F-806E-1B1E2491ED58}" dt="2021-12-15T17:22:45.556" v="1756" actId="207"/>
        <pc:sldMkLst>
          <pc:docMk/>
          <pc:sldMk cId="1334112627" sldId="422"/>
        </pc:sldMkLst>
        <pc:spChg chg="mod">
          <ac:chgData name="Knisley, Jerry - Xylem" userId="8299edff-d842-457f-83d3-96a4e18585ef" providerId="ADAL" clId="{12F5221C-31DC-435F-806E-1B1E2491ED58}" dt="2021-12-15T17:15:37.949" v="1354" actId="20577"/>
          <ac:spMkLst>
            <pc:docMk/>
            <pc:sldMk cId="1334112627" sldId="422"/>
            <ac:spMk id="2" creationId="{D3F08CB1-3886-4636-A674-4F4D080B8313}"/>
          </ac:spMkLst>
        </pc:spChg>
        <pc:spChg chg="add mod">
          <ac:chgData name="Knisley, Jerry - Xylem" userId="8299edff-d842-457f-83d3-96a4e18585ef" providerId="ADAL" clId="{12F5221C-31DC-435F-806E-1B1E2491ED58}" dt="2021-12-15T17:22:45.556" v="1756" actId="207"/>
          <ac:spMkLst>
            <pc:docMk/>
            <pc:sldMk cId="1334112627" sldId="422"/>
            <ac:spMk id="5" creationId="{FA2F2B76-DA11-48A5-B92A-5762F5878C0A}"/>
          </ac:spMkLst>
        </pc:spChg>
        <pc:picChg chg="add mod">
          <ac:chgData name="Knisley, Jerry - Xylem" userId="8299edff-d842-457f-83d3-96a4e18585ef" providerId="ADAL" clId="{12F5221C-31DC-435F-806E-1B1E2491ED58}" dt="2021-12-15T17:15:56.461" v="1360" actId="1076"/>
          <ac:picMkLst>
            <pc:docMk/>
            <pc:sldMk cId="1334112627" sldId="422"/>
            <ac:picMk id="4" creationId="{534FFAE9-735C-47C8-9919-67EBE2AA7783}"/>
          </ac:picMkLst>
        </pc:picChg>
      </pc:sldChg>
      <pc:sldChg chg="addSp delSp modSp new mod ord">
        <pc:chgData name="Knisley, Jerry - Xylem" userId="8299edff-d842-457f-83d3-96a4e18585ef" providerId="ADAL" clId="{12F5221C-31DC-435F-806E-1B1E2491ED58}" dt="2021-12-16T20:56:09.709" v="2607" actId="20577"/>
        <pc:sldMkLst>
          <pc:docMk/>
          <pc:sldMk cId="3235060084" sldId="423"/>
        </pc:sldMkLst>
        <pc:spChg chg="mod">
          <ac:chgData name="Knisley, Jerry - Xylem" userId="8299edff-d842-457f-83d3-96a4e18585ef" providerId="ADAL" clId="{12F5221C-31DC-435F-806E-1B1E2491ED58}" dt="2021-12-15T17:24:43.542" v="1804" actId="20577"/>
          <ac:spMkLst>
            <pc:docMk/>
            <pc:sldMk cId="3235060084" sldId="423"/>
            <ac:spMk id="2" creationId="{657540A1-A2B8-491C-AECC-DE60F2783A77}"/>
          </ac:spMkLst>
        </pc:spChg>
        <pc:spChg chg="add mod">
          <ac:chgData name="Knisley, Jerry - Xylem" userId="8299edff-d842-457f-83d3-96a4e18585ef" providerId="ADAL" clId="{12F5221C-31DC-435F-806E-1B1E2491ED58}" dt="2021-12-16T20:56:09.709" v="2607" actId="20577"/>
          <ac:spMkLst>
            <pc:docMk/>
            <pc:sldMk cId="3235060084" sldId="423"/>
            <ac:spMk id="3" creationId="{332F7B1B-2626-469B-AB92-735E64E490DA}"/>
          </ac:spMkLst>
        </pc:spChg>
        <pc:picChg chg="add del mod">
          <ac:chgData name="Knisley, Jerry - Xylem" userId="8299edff-d842-457f-83d3-96a4e18585ef" providerId="ADAL" clId="{12F5221C-31DC-435F-806E-1B1E2491ED58}" dt="2021-12-16T18:36:06.208" v="2370" actId="478"/>
          <ac:picMkLst>
            <pc:docMk/>
            <pc:sldMk cId="3235060084" sldId="423"/>
            <ac:picMk id="4" creationId="{E75BBAF2-F9B9-4CF1-B8AC-747C10239FD6}"/>
          </ac:picMkLst>
        </pc:picChg>
        <pc:picChg chg="add del">
          <ac:chgData name="Knisley, Jerry - Xylem" userId="8299edff-d842-457f-83d3-96a4e18585ef" providerId="ADAL" clId="{12F5221C-31DC-435F-806E-1B1E2491ED58}" dt="2021-12-16T18:37:26.558" v="2372" actId="478"/>
          <ac:picMkLst>
            <pc:docMk/>
            <pc:sldMk cId="3235060084" sldId="423"/>
            <ac:picMk id="6" creationId="{B0901563-B1FB-4662-BE18-70130BD8DB56}"/>
          </ac:picMkLst>
        </pc:picChg>
        <pc:picChg chg="add mod">
          <ac:chgData name="Knisley, Jerry - Xylem" userId="8299edff-d842-457f-83d3-96a4e18585ef" providerId="ADAL" clId="{12F5221C-31DC-435F-806E-1B1E2491ED58}" dt="2021-12-16T20:48:09.711" v="2381" actId="1076"/>
          <ac:picMkLst>
            <pc:docMk/>
            <pc:sldMk cId="3235060084" sldId="423"/>
            <ac:picMk id="8" creationId="{1582F1F0-F924-4F44-AC82-2B80FA25766C}"/>
          </ac:picMkLst>
        </pc:picChg>
      </pc:sldChg>
      <pc:sldChg chg="addSp modSp mod">
        <pc:chgData name="Knisley, Jerry - Xylem" userId="8299edff-d842-457f-83d3-96a4e18585ef" providerId="ADAL" clId="{12F5221C-31DC-435F-806E-1B1E2491ED58}" dt="2021-12-16T16:40:30.386" v="2359" actId="1076"/>
        <pc:sldMkLst>
          <pc:docMk/>
          <pc:sldMk cId="899041370" sldId="424"/>
        </pc:sldMkLst>
        <pc:spChg chg="mod">
          <ac:chgData name="Knisley, Jerry - Xylem" userId="8299edff-d842-457f-83d3-96a4e18585ef" providerId="ADAL" clId="{12F5221C-31DC-435F-806E-1B1E2491ED58}" dt="2021-12-16T16:10:50.494" v="1854" actId="20577"/>
          <ac:spMkLst>
            <pc:docMk/>
            <pc:sldMk cId="899041370" sldId="424"/>
            <ac:spMk id="2" creationId="{9DA0D2CE-2334-4F56-BCF1-457BE1E5F5B9}"/>
          </ac:spMkLst>
        </pc:spChg>
        <pc:spChg chg="add mod">
          <ac:chgData name="Knisley, Jerry - Xylem" userId="8299edff-d842-457f-83d3-96a4e18585ef" providerId="ADAL" clId="{12F5221C-31DC-435F-806E-1B1E2491ED58}" dt="2021-12-16T16:40:30.386" v="2359" actId="1076"/>
          <ac:spMkLst>
            <pc:docMk/>
            <pc:sldMk cId="899041370" sldId="424"/>
            <ac:spMk id="7" creationId="{6660DC38-3564-47C5-B711-9C48F0EE6A20}"/>
          </ac:spMkLst>
        </pc:spChg>
        <pc:picChg chg="add mod">
          <ac:chgData name="Knisley, Jerry - Xylem" userId="8299edff-d842-457f-83d3-96a4e18585ef" providerId="ADAL" clId="{12F5221C-31DC-435F-806E-1B1E2491ED58}" dt="2021-12-16T16:40:28.324" v="2358" actId="1076"/>
          <ac:picMkLst>
            <pc:docMk/>
            <pc:sldMk cId="899041370" sldId="424"/>
            <ac:picMk id="4" creationId="{68906473-59DE-4DE2-B1A5-A63E94BED584}"/>
          </ac:picMkLst>
        </pc:picChg>
        <pc:picChg chg="add mod">
          <ac:chgData name="Knisley, Jerry - Xylem" userId="8299edff-d842-457f-83d3-96a4e18585ef" providerId="ADAL" clId="{12F5221C-31DC-435F-806E-1B1E2491ED58}" dt="2021-12-16T16:12:33.719" v="1858" actId="1076"/>
          <ac:picMkLst>
            <pc:docMk/>
            <pc:sldMk cId="899041370" sldId="424"/>
            <ac:picMk id="6" creationId="{A1DF2D63-E810-4B3F-8862-0BB13C03E059}"/>
          </ac:picMkLst>
        </pc:picChg>
      </pc:sldChg>
      <pc:sldChg chg="addSp delSp modSp new mod">
        <pc:chgData name="Knisley, Jerry - Xylem" userId="8299edff-d842-457f-83d3-96a4e18585ef" providerId="ADAL" clId="{12F5221C-31DC-435F-806E-1B1E2491ED58}" dt="2021-12-17T14:35:43.228" v="2908" actId="20577"/>
        <pc:sldMkLst>
          <pc:docMk/>
          <pc:sldMk cId="771725397" sldId="425"/>
        </pc:sldMkLst>
        <pc:spChg chg="mod">
          <ac:chgData name="Knisley, Jerry - Xylem" userId="8299edff-d842-457f-83d3-96a4e18585ef" providerId="ADAL" clId="{12F5221C-31DC-435F-806E-1B1E2491ED58}" dt="2021-12-17T14:35:43.228" v="2908" actId="20577"/>
          <ac:spMkLst>
            <pc:docMk/>
            <pc:sldMk cId="771725397" sldId="425"/>
            <ac:spMk id="2" creationId="{1F0C025E-E1E4-45C7-A84D-BD78E4FE1474}"/>
          </ac:spMkLst>
        </pc:spChg>
        <pc:spChg chg="add mod">
          <ac:chgData name="Knisley, Jerry - Xylem" userId="8299edff-d842-457f-83d3-96a4e18585ef" providerId="ADAL" clId="{12F5221C-31DC-435F-806E-1B1E2491ED58}" dt="2021-12-17T14:34:41.254" v="2750" actId="164"/>
          <ac:spMkLst>
            <pc:docMk/>
            <pc:sldMk cId="771725397" sldId="425"/>
            <ac:spMk id="9" creationId="{D206FACD-1CB4-49EE-BC36-49DCBE6B3D8C}"/>
          </ac:spMkLst>
        </pc:spChg>
        <pc:spChg chg="add mod">
          <ac:chgData name="Knisley, Jerry - Xylem" userId="8299edff-d842-457f-83d3-96a4e18585ef" providerId="ADAL" clId="{12F5221C-31DC-435F-806E-1B1E2491ED58}" dt="2021-12-17T14:35:38.973" v="2896" actId="1076"/>
          <ac:spMkLst>
            <pc:docMk/>
            <pc:sldMk cId="771725397" sldId="425"/>
            <ac:spMk id="10" creationId="{62E5960E-FB24-41D7-B893-25B77B3D0ABD}"/>
          </ac:spMkLst>
        </pc:spChg>
        <pc:grpChg chg="add mod">
          <ac:chgData name="Knisley, Jerry - Xylem" userId="8299edff-d842-457f-83d3-96a4e18585ef" providerId="ADAL" clId="{12F5221C-31DC-435F-806E-1B1E2491ED58}" dt="2021-12-17T14:34:42.653" v="2751" actId="1076"/>
          <ac:grpSpMkLst>
            <pc:docMk/>
            <pc:sldMk cId="771725397" sldId="425"/>
            <ac:grpSpMk id="11" creationId="{6137F5D0-040F-42E8-A913-90CF0F323A1A}"/>
          </ac:grpSpMkLst>
        </pc:grpChg>
        <pc:picChg chg="add del mod">
          <ac:chgData name="Knisley, Jerry - Xylem" userId="8299edff-d842-457f-83d3-96a4e18585ef" providerId="ADAL" clId="{12F5221C-31DC-435F-806E-1B1E2491ED58}" dt="2021-12-17T14:30:24.582" v="2651" actId="478"/>
          <ac:picMkLst>
            <pc:docMk/>
            <pc:sldMk cId="771725397" sldId="425"/>
            <ac:picMk id="4" creationId="{7844C873-5DA3-4D02-B806-CB094425E2E6}"/>
          </ac:picMkLst>
        </pc:picChg>
        <pc:picChg chg="add mod">
          <ac:chgData name="Knisley, Jerry - Xylem" userId="8299edff-d842-457f-83d3-96a4e18585ef" providerId="ADAL" clId="{12F5221C-31DC-435F-806E-1B1E2491ED58}" dt="2021-12-17T14:34:41.254" v="2750" actId="164"/>
          <ac:picMkLst>
            <pc:docMk/>
            <pc:sldMk cId="771725397" sldId="425"/>
            <ac:picMk id="6" creationId="{B6BB9A0C-CAD7-4041-9F79-0C57C74D257B}"/>
          </ac:picMkLst>
        </pc:picChg>
        <pc:picChg chg="add mod">
          <ac:chgData name="Knisley, Jerry - Xylem" userId="8299edff-d842-457f-83d3-96a4e18585ef" providerId="ADAL" clId="{12F5221C-31DC-435F-806E-1B1E2491ED58}" dt="2021-12-17T14:34:41.254" v="2750" actId="164"/>
          <ac:picMkLst>
            <pc:docMk/>
            <pc:sldMk cId="771725397" sldId="425"/>
            <ac:picMk id="8" creationId="{C52363B6-2C49-4A72-A0AF-A0122C1609B8}"/>
          </ac:picMkLst>
        </pc:picChg>
      </pc:sldChg>
      <pc:sldChg chg="addSp modSp new mod">
        <pc:chgData name="Knisley, Jerry - Xylem" userId="8299edff-d842-457f-83d3-96a4e18585ef" providerId="ADAL" clId="{12F5221C-31DC-435F-806E-1B1E2491ED58}" dt="2021-12-17T14:39:00.317" v="3191" actId="1076"/>
        <pc:sldMkLst>
          <pc:docMk/>
          <pc:sldMk cId="2296874632" sldId="426"/>
        </pc:sldMkLst>
        <pc:spChg chg="mod">
          <ac:chgData name="Knisley, Jerry - Xylem" userId="8299edff-d842-457f-83d3-96a4e18585ef" providerId="ADAL" clId="{12F5221C-31DC-435F-806E-1B1E2491ED58}" dt="2021-12-17T14:36:00.557" v="2973" actId="20577"/>
          <ac:spMkLst>
            <pc:docMk/>
            <pc:sldMk cId="2296874632" sldId="426"/>
            <ac:spMk id="2" creationId="{FDCAC5B9-5F1D-49C0-8D4B-115C86D37F7E}"/>
          </ac:spMkLst>
        </pc:spChg>
        <pc:spChg chg="add mod">
          <ac:chgData name="Knisley, Jerry - Xylem" userId="8299edff-d842-457f-83d3-96a4e18585ef" providerId="ADAL" clId="{12F5221C-31DC-435F-806E-1B1E2491ED58}" dt="2021-12-17T14:39:00.317" v="3191" actId="1076"/>
          <ac:spMkLst>
            <pc:docMk/>
            <pc:sldMk cId="2296874632" sldId="426"/>
            <ac:spMk id="5" creationId="{404D5514-4735-4C8B-B807-62C3BF4A0AC6}"/>
          </ac:spMkLst>
        </pc:spChg>
        <pc:picChg chg="add mod">
          <ac:chgData name="Knisley, Jerry - Xylem" userId="8299edff-d842-457f-83d3-96a4e18585ef" providerId="ADAL" clId="{12F5221C-31DC-435F-806E-1B1E2491ED58}" dt="2021-12-17T14:37:50.322" v="3036" actId="208"/>
          <ac:picMkLst>
            <pc:docMk/>
            <pc:sldMk cId="2296874632" sldId="426"/>
            <ac:picMk id="4" creationId="{666AA4BA-F59C-47DB-9E3E-1E0DE6199639}"/>
          </ac:picMkLst>
        </pc:picChg>
      </pc:sldChg>
      <pc:sldChg chg="addSp modSp new mod">
        <pc:chgData name="Knisley, Jerry - Xylem" userId="8299edff-d842-457f-83d3-96a4e18585ef" providerId="ADAL" clId="{12F5221C-31DC-435F-806E-1B1E2491ED58}" dt="2021-12-17T16:00:54.327" v="3599" actId="20577"/>
        <pc:sldMkLst>
          <pc:docMk/>
          <pc:sldMk cId="3127532971" sldId="427"/>
        </pc:sldMkLst>
        <pc:spChg chg="mod">
          <ac:chgData name="Knisley, Jerry - Xylem" userId="8299edff-d842-457f-83d3-96a4e18585ef" providerId="ADAL" clId="{12F5221C-31DC-435F-806E-1B1E2491ED58}" dt="2021-12-17T14:51:12.126" v="3232" actId="20577"/>
          <ac:spMkLst>
            <pc:docMk/>
            <pc:sldMk cId="3127532971" sldId="427"/>
            <ac:spMk id="2" creationId="{0C9239B7-E913-4254-BB37-29D7F303CC47}"/>
          </ac:spMkLst>
        </pc:spChg>
        <pc:spChg chg="add mod">
          <ac:chgData name="Knisley, Jerry - Xylem" userId="8299edff-d842-457f-83d3-96a4e18585ef" providerId="ADAL" clId="{12F5221C-31DC-435F-806E-1B1E2491ED58}" dt="2021-12-17T16:00:54.327" v="3599" actId="20577"/>
          <ac:spMkLst>
            <pc:docMk/>
            <pc:sldMk cId="3127532971" sldId="427"/>
            <ac:spMk id="5" creationId="{557A0D9E-607F-4536-824F-C596A4B47E3A}"/>
          </ac:spMkLst>
        </pc:spChg>
        <pc:spChg chg="add mod">
          <ac:chgData name="Knisley, Jerry - Xylem" userId="8299edff-d842-457f-83d3-96a4e18585ef" providerId="ADAL" clId="{12F5221C-31DC-435F-806E-1B1E2491ED58}" dt="2021-12-17T14:53:13.586" v="3370" actId="1582"/>
          <ac:spMkLst>
            <pc:docMk/>
            <pc:sldMk cId="3127532971" sldId="427"/>
            <ac:spMk id="6" creationId="{7100D424-AAAA-4C56-8CD3-D024A179EC2D}"/>
          </ac:spMkLst>
        </pc:spChg>
        <pc:picChg chg="add mod">
          <ac:chgData name="Knisley, Jerry - Xylem" userId="8299edff-d842-457f-83d3-96a4e18585ef" providerId="ADAL" clId="{12F5221C-31DC-435F-806E-1B1E2491ED58}" dt="2021-12-17T14:52:43.372" v="3353" actId="1076"/>
          <ac:picMkLst>
            <pc:docMk/>
            <pc:sldMk cId="3127532971" sldId="427"/>
            <ac:picMk id="4" creationId="{63D396F4-A615-4354-AF33-E3C11F792DC7}"/>
          </ac:picMkLst>
        </pc:picChg>
      </pc:sldChg>
    </pc:docChg>
  </pc:docChgLst>
  <pc:docChgLst>
    <pc:chgData name="Knisley, Jerry - Xylem" userId="S::jerry.knisley@xylem.com::8299edff-d842-457f-83d3-96a4e18585ef" providerId="AD" clId="Web-{87918545-E3A5-48ED-80E3-6A4E05F5870F}"/>
    <pc:docChg chg="modSld">
      <pc:chgData name="Knisley, Jerry - Xylem" userId="S::jerry.knisley@xylem.com::8299edff-d842-457f-83d3-96a4e18585ef" providerId="AD" clId="Web-{87918545-E3A5-48ED-80E3-6A4E05F5870F}" dt="2021-12-17T14:09:17.350" v="31" actId="1076"/>
      <pc:docMkLst>
        <pc:docMk/>
      </pc:docMkLst>
      <pc:sldChg chg="delSp modSp">
        <pc:chgData name="Knisley, Jerry - Xylem" userId="S::jerry.knisley@xylem.com::8299edff-d842-457f-83d3-96a4e18585ef" providerId="AD" clId="Web-{87918545-E3A5-48ED-80E3-6A4E05F5870F}" dt="2021-12-17T14:09:17.350" v="31" actId="1076"/>
        <pc:sldMkLst>
          <pc:docMk/>
          <pc:sldMk cId="3605546739" sldId="418"/>
        </pc:sldMkLst>
        <pc:spChg chg="mod">
          <ac:chgData name="Knisley, Jerry - Xylem" userId="S::jerry.knisley@xylem.com::8299edff-d842-457f-83d3-96a4e18585ef" providerId="AD" clId="Web-{87918545-E3A5-48ED-80E3-6A4E05F5870F}" dt="2021-12-17T14:09:17.335" v="29" actId="1076"/>
          <ac:spMkLst>
            <pc:docMk/>
            <pc:sldMk cId="3605546739" sldId="418"/>
            <ac:spMk id="36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9:01.959" v="21"/>
          <ac:spMkLst>
            <pc:docMk/>
            <pc:sldMk cId="3605546739" sldId="418"/>
            <ac:spMk id="37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9:03.866" v="22"/>
          <ac:spMkLst>
            <pc:docMk/>
            <pc:sldMk cId="3605546739" sldId="418"/>
            <ac:spMk id="38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9:06.069" v="23"/>
          <ac:spMkLst>
            <pc:docMk/>
            <pc:sldMk cId="3605546739" sldId="418"/>
            <ac:spMk id="39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9:07.788" v="24"/>
          <ac:spMkLst>
            <pc:docMk/>
            <pc:sldMk cId="3605546739" sldId="418"/>
            <ac:spMk id="40" creationId="{00000000-0000-0000-0000-000000000000}"/>
          </ac:spMkLst>
        </pc:spChg>
        <pc:spChg chg="mod">
          <ac:chgData name="Knisley, Jerry - Xylem" userId="S::jerry.knisley@xylem.com::8299edff-d842-457f-83d3-96a4e18585ef" providerId="AD" clId="Web-{87918545-E3A5-48ED-80E3-6A4E05F5870F}" dt="2021-12-17T14:09:17.350" v="30" actId="1076"/>
          <ac:spMkLst>
            <pc:docMk/>
            <pc:sldMk cId="3605546739" sldId="418"/>
            <ac:spMk id="45" creationId="{00000000-0000-0000-0000-000000000000}"/>
          </ac:spMkLst>
        </pc:spChg>
        <pc:spChg chg="mod">
          <ac:chgData name="Knisley, Jerry - Xylem" userId="S::jerry.knisley@xylem.com::8299edff-d842-457f-83d3-96a4e18585ef" providerId="AD" clId="Web-{87918545-E3A5-48ED-80E3-6A4E05F5870F}" dt="2021-12-17T14:09:17.350" v="31" actId="1076"/>
          <ac:spMkLst>
            <pc:docMk/>
            <pc:sldMk cId="3605546739" sldId="418"/>
            <ac:spMk id="46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9:08.631" v="25"/>
          <ac:spMkLst>
            <pc:docMk/>
            <pc:sldMk cId="3605546739" sldId="418"/>
            <ac:spMk id="47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8:50.897" v="20"/>
          <ac:spMkLst>
            <pc:docMk/>
            <pc:sldMk cId="3605546739" sldId="418"/>
            <ac:spMk id="49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8:48.787" v="18"/>
          <ac:spMkLst>
            <pc:docMk/>
            <pc:sldMk cId="3605546739" sldId="418"/>
            <ac:spMk id="53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8:49.928" v="19"/>
          <ac:spMkLst>
            <pc:docMk/>
            <pc:sldMk cId="3605546739" sldId="418"/>
            <ac:spMk id="54" creationId="{00000000-0000-0000-0000-000000000000}"/>
          </ac:spMkLst>
        </pc:spChg>
        <pc:spChg chg="mod">
          <ac:chgData name="Knisley, Jerry - Xylem" userId="S::jerry.knisley@xylem.com::8299edff-d842-457f-83d3-96a4e18585ef" providerId="AD" clId="Web-{87918545-E3A5-48ED-80E3-6A4E05F5870F}" dt="2021-12-17T14:09:17.319" v="27" actId="1076"/>
          <ac:spMkLst>
            <pc:docMk/>
            <pc:sldMk cId="3605546739" sldId="418"/>
            <ac:spMk id="55" creationId="{00000000-0000-0000-0000-000000000000}"/>
          </ac:spMkLst>
        </pc:spChg>
        <pc:spChg chg="mod">
          <ac:chgData name="Knisley, Jerry - Xylem" userId="S::jerry.knisley@xylem.com::8299edff-d842-457f-83d3-96a4e18585ef" providerId="AD" clId="Web-{87918545-E3A5-48ED-80E3-6A4E05F5870F}" dt="2021-12-17T14:09:17.335" v="28" actId="1076"/>
          <ac:spMkLst>
            <pc:docMk/>
            <pc:sldMk cId="3605546739" sldId="418"/>
            <ac:spMk id="56" creationId="{00000000-0000-0000-0000-000000000000}"/>
          </ac:spMkLst>
        </pc:spChg>
        <pc:spChg chg="del">
          <ac:chgData name="Knisley, Jerry - Xylem" userId="S::jerry.knisley@xylem.com::8299edff-d842-457f-83d3-96a4e18585ef" providerId="AD" clId="Web-{87918545-E3A5-48ED-80E3-6A4E05F5870F}" dt="2021-12-17T14:00:57.806" v="0"/>
          <ac:spMkLst>
            <pc:docMk/>
            <pc:sldMk cId="3605546739" sldId="418"/>
            <ac:spMk id="57" creationId="{00000000-0000-0000-0000-000000000000}"/>
          </ac:spMkLst>
        </pc:spChg>
        <pc:spChg chg="mod">
          <ac:chgData name="Knisley, Jerry - Xylem" userId="S::jerry.knisley@xylem.com::8299edff-d842-457f-83d3-96a4e18585ef" providerId="AD" clId="Web-{87918545-E3A5-48ED-80E3-6A4E05F5870F}" dt="2021-12-17T14:09:17.319" v="26" actId="1076"/>
          <ac:spMkLst>
            <pc:docMk/>
            <pc:sldMk cId="3605546739" sldId="418"/>
            <ac:spMk id="58" creationId="{00000000-0000-0000-0000-000000000000}"/>
          </ac:spMkLst>
        </pc:spChg>
      </pc:sldChg>
    </pc:docChg>
  </pc:docChgLst>
  <pc:docChgLst>
    <pc:chgData name="Knisley, Jerry - Xylem" userId="S::jerry.knisley@xylem.com::8299edff-d842-457f-83d3-96a4e18585ef" providerId="AD" clId="Web-{0F21337B-A7FE-44D8-8C5B-D776C289DCE9}"/>
    <pc:docChg chg="delSld modSection">
      <pc:chgData name="Knisley, Jerry - Xylem" userId="S::jerry.knisley@xylem.com::8299edff-d842-457f-83d3-96a4e18585ef" providerId="AD" clId="Web-{0F21337B-A7FE-44D8-8C5B-D776C289DCE9}" dt="2021-12-14T02:10:46.088" v="24"/>
      <pc:docMkLst>
        <pc:docMk/>
      </pc:docMkLst>
      <pc:sldChg chg="del">
        <pc:chgData name="Knisley, Jerry - Xylem" userId="S::jerry.knisley@xylem.com::8299edff-d842-457f-83d3-96a4e18585ef" providerId="AD" clId="Web-{0F21337B-A7FE-44D8-8C5B-D776C289DCE9}" dt="2021-12-14T02:10:24.947" v="2"/>
        <pc:sldMkLst>
          <pc:docMk/>
          <pc:sldMk cId="0" sldId="297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24.947" v="3"/>
        <pc:sldMkLst>
          <pc:docMk/>
          <pc:sldMk cId="2621319970" sldId="349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24.947" v="4"/>
        <pc:sldMkLst>
          <pc:docMk/>
          <pc:sldMk cId="2123464388" sldId="352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24.947" v="1"/>
        <pc:sldMkLst>
          <pc:docMk/>
          <pc:sldMk cId="3679078680" sldId="353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24"/>
        <pc:sldMkLst>
          <pc:docMk/>
          <pc:sldMk cId="3797092207" sldId="378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23"/>
        <pc:sldMkLst>
          <pc:docMk/>
          <pc:sldMk cId="3679733366" sldId="379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21"/>
        <pc:sldMkLst>
          <pc:docMk/>
          <pc:sldMk cId="2100962670" sldId="402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20"/>
        <pc:sldMkLst>
          <pc:docMk/>
          <pc:sldMk cId="1886688250" sldId="403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8"/>
        <pc:sldMkLst>
          <pc:docMk/>
          <pc:sldMk cId="2949024235" sldId="404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7"/>
        <pc:sldMkLst>
          <pc:docMk/>
          <pc:sldMk cId="3762967139" sldId="406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3"/>
        <pc:sldMkLst>
          <pc:docMk/>
          <pc:sldMk cId="432511628" sldId="409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2"/>
        <pc:sldMkLst>
          <pc:docMk/>
          <pc:sldMk cId="1103047842" sldId="410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9"/>
        <pc:sldMkLst>
          <pc:docMk/>
          <pc:sldMk cId="422166106" sldId="413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7"/>
        <pc:sldMkLst>
          <pc:docMk/>
          <pc:sldMk cId="149111064" sldId="414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6"/>
        <pc:sldMkLst>
          <pc:docMk/>
          <pc:sldMk cId="864178656" sldId="415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11"/>
        <pc:sldMkLst>
          <pc:docMk/>
          <pc:sldMk cId="4158401158" sldId="416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8"/>
        <pc:sldMkLst>
          <pc:docMk/>
          <pc:sldMk cId="3130132123" sldId="417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24.962" v="5"/>
        <pc:sldMkLst>
          <pc:docMk/>
          <pc:sldMk cId="1301189373" sldId="419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24.947" v="0"/>
        <pc:sldMkLst>
          <pc:docMk/>
          <pc:sldMk cId="2273261740" sldId="422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22"/>
        <pc:sldMkLst>
          <pc:docMk/>
          <pc:sldMk cId="1800363214" sldId="424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9"/>
        <pc:sldMkLst>
          <pc:docMk/>
          <pc:sldMk cId="1919413369" sldId="426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6"/>
        <pc:sldMkLst>
          <pc:docMk/>
          <pc:sldMk cId="3289877279" sldId="428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5"/>
        <pc:sldMkLst>
          <pc:docMk/>
          <pc:sldMk cId="2489137783" sldId="429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72" v="10"/>
        <pc:sldMkLst>
          <pc:docMk/>
          <pc:sldMk cId="2072644820" sldId="430"/>
        </pc:sldMkLst>
      </pc:sldChg>
      <pc:sldChg chg="del">
        <pc:chgData name="Knisley, Jerry - Xylem" userId="S::jerry.knisley@xylem.com::8299edff-d842-457f-83d3-96a4e18585ef" providerId="AD" clId="Web-{0F21337B-A7FE-44D8-8C5B-D776C289DCE9}" dt="2021-12-14T02:10:46.088" v="14"/>
        <pc:sldMkLst>
          <pc:docMk/>
          <pc:sldMk cId="3526507984" sldId="431"/>
        </pc:sldMkLst>
      </pc:sldChg>
    </pc:docChg>
  </pc:docChgLst>
  <pc:docChgLst>
    <pc:chgData name="Knisley, Jerry - Xylem" userId="S::jerry.knisley@xylem.com::8299edff-d842-457f-83d3-96a4e18585ef" providerId="AD" clId="Web-{7E3BDC34-E646-4018-BCB4-778B448F4722}"/>
    <pc:docChg chg="sldOrd addSection modSection">
      <pc:chgData name="Knisley, Jerry - Xylem" userId="S::jerry.knisley@xylem.com::8299edff-d842-457f-83d3-96a4e18585ef" providerId="AD" clId="Web-{7E3BDC34-E646-4018-BCB4-778B448F4722}" dt="2021-12-11T13:40:29.630" v="10"/>
      <pc:docMkLst>
        <pc:docMk/>
      </pc:docMkLst>
      <pc:sldChg chg="ord">
        <pc:chgData name="Knisley, Jerry - Xylem" userId="S::jerry.knisley@xylem.com::8299edff-d842-457f-83d3-96a4e18585ef" providerId="AD" clId="Web-{7E3BDC34-E646-4018-BCB4-778B448F4722}" dt="2021-12-11T13:40:29.630" v="10"/>
        <pc:sldMkLst>
          <pc:docMk/>
          <pc:sldMk cId="3605546739" sldId="418"/>
        </pc:sldMkLst>
      </pc:sldChg>
    </pc:docChg>
  </pc:docChgLst>
  <pc:docChgLst>
    <pc:chgData name="Knisley, Jerry - Xylem" userId="S::jerry.knisley@xylem.com::8299edff-d842-457f-83d3-96a4e18585ef" providerId="AD" clId="Web-{607C835A-D5D7-408D-A05B-F9CA8E5E6FBD}"/>
    <pc:docChg chg="addSld modSection">
      <pc:chgData name="Knisley, Jerry - Xylem" userId="S::jerry.knisley@xylem.com::8299edff-d842-457f-83d3-96a4e18585ef" providerId="AD" clId="Web-{607C835A-D5D7-408D-A05B-F9CA8E5E6FBD}" dt="2021-12-16T16:10:24.005" v="0"/>
      <pc:docMkLst>
        <pc:docMk/>
      </pc:docMkLst>
      <pc:sldChg chg="new">
        <pc:chgData name="Knisley, Jerry - Xylem" userId="S::jerry.knisley@xylem.com::8299edff-d842-457f-83d3-96a4e18585ef" providerId="AD" clId="Web-{607C835A-D5D7-408D-A05B-F9CA8E5E6FBD}" dt="2021-12-16T16:10:24.005" v="0"/>
        <pc:sldMkLst>
          <pc:docMk/>
          <pc:sldMk cId="899041370" sldId="424"/>
        </pc:sldMkLst>
      </pc:sldChg>
    </pc:docChg>
  </pc:docChgLst>
  <pc:docChgLst>
    <pc:chgData name="Knisley, Jerry - Xylem" userId="8299edff-d842-457f-83d3-96a4e18585ef" providerId="ADAL" clId="{8C68F61E-655D-44B0-A9A6-344A2B85863B}"/>
    <pc:docChg chg="custSel modSld modMainMaster">
      <pc:chgData name="Knisley, Jerry - Xylem" userId="8299edff-d842-457f-83d3-96a4e18585ef" providerId="ADAL" clId="{8C68F61E-655D-44B0-A9A6-344A2B85863B}" dt="2021-12-11T13:46:14.965" v="157" actId="14100"/>
      <pc:docMkLst>
        <pc:docMk/>
      </pc:docMkLst>
      <pc:sldChg chg="addSp modSp mod">
        <pc:chgData name="Knisley, Jerry - Xylem" userId="8299edff-d842-457f-83d3-96a4e18585ef" providerId="ADAL" clId="{8C68F61E-655D-44B0-A9A6-344A2B85863B}" dt="2021-12-11T13:46:14.965" v="157" actId="14100"/>
        <pc:sldMkLst>
          <pc:docMk/>
          <pc:sldMk cId="2123464388" sldId="352"/>
        </pc:sldMkLst>
        <pc:spChg chg="mod">
          <ac:chgData name="Knisley, Jerry - Xylem" userId="8299edff-d842-457f-83d3-96a4e18585ef" providerId="ADAL" clId="{8C68F61E-655D-44B0-A9A6-344A2B85863B}" dt="2021-12-11T13:46:14.965" v="157" actId="14100"/>
          <ac:spMkLst>
            <pc:docMk/>
            <pc:sldMk cId="2123464388" sldId="352"/>
            <ac:spMk id="3" creationId="{00000000-0000-0000-0000-000000000000}"/>
          </ac:spMkLst>
        </pc:spChg>
        <pc:picChg chg="add mod">
          <ac:chgData name="Knisley, Jerry - Xylem" userId="8299edff-d842-457f-83d3-96a4e18585ef" providerId="ADAL" clId="{8C68F61E-655D-44B0-A9A6-344A2B85863B}" dt="2021-12-11T13:45:18.079" v="20" actId="1076"/>
          <ac:picMkLst>
            <pc:docMk/>
            <pc:sldMk cId="2123464388" sldId="352"/>
            <ac:picMk id="4" creationId="{7ACCB56D-5923-4BE0-A57E-139625190418}"/>
          </ac:picMkLst>
        </pc:picChg>
      </pc:sldChg>
      <pc:sldMasterChg chg="delSp mod modSldLayout">
        <pc:chgData name="Knisley, Jerry - Xylem" userId="8299edff-d842-457f-83d3-96a4e18585ef" providerId="ADAL" clId="{8C68F61E-655D-44B0-A9A6-344A2B85863B}" dt="2021-12-11T13:43:43.215" v="8" actId="478"/>
        <pc:sldMasterMkLst>
          <pc:docMk/>
          <pc:sldMasterMk cId="2873500580" sldId="2147486327"/>
        </pc:sldMasterMkLst>
        <pc:picChg chg="del">
          <ac:chgData name="Knisley, Jerry - Xylem" userId="8299edff-d842-457f-83d3-96a4e18585ef" providerId="ADAL" clId="{8C68F61E-655D-44B0-A9A6-344A2B85863B}" dt="2021-12-11T13:43:04.456" v="2" actId="478"/>
          <ac:picMkLst>
            <pc:docMk/>
            <pc:sldMasterMk cId="2873500580" sldId="2147486327"/>
            <ac:picMk id="6" creationId="{7BF15F2A-1CBF-43D1-AA6D-A5959B847E35}"/>
          </ac:picMkLst>
        </pc:picChg>
        <pc:sldLayoutChg chg="addSp modSp mod">
          <pc:chgData name="Knisley, Jerry - Xylem" userId="8299edff-d842-457f-83d3-96a4e18585ef" providerId="ADAL" clId="{8C68F61E-655D-44B0-A9A6-344A2B85863B}" dt="2021-12-11T13:43:28.257" v="6" actId="1076"/>
          <pc:sldLayoutMkLst>
            <pc:docMk/>
            <pc:sldMasterMk cId="2873500580" sldId="2147486327"/>
            <pc:sldLayoutMk cId="3628071449" sldId="2147486328"/>
          </pc:sldLayoutMkLst>
          <pc:picChg chg="add mod">
            <ac:chgData name="Knisley, Jerry - Xylem" userId="8299edff-d842-457f-83d3-96a4e18585ef" providerId="ADAL" clId="{8C68F61E-655D-44B0-A9A6-344A2B85863B}" dt="2021-12-11T13:43:28.257" v="6" actId="1076"/>
            <ac:picMkLst>
              <pc:docMk/>
              <pc:sldMasterMk cId="2873500580" sldId="2147486327"/>
              <pc:sldLayoutMk cId="3628071449" sldId="2147486328"/>
              <ac:picMk id="7" creationId="{EE40BE97-F436-4FDD-8410-22AADF24E54A}"/>
            </ac:picMkLst>
          </pc:picChg>
        </pc:sldLayoutChg>
        <pc:sldLayoutChg chg="addSp delSp modSp mod">
          <pc:chgData name="Knisley, Jerry - Xylem" userId="8299edff-d842-457f-83d3-96a4e18585ef" providerId="ADAL" clId="{8C68F61E-655D-44B0-A9A6-344A2B85863B}" dt="2021-12-11T13:43:43.215" v="8" actId="478"/>
          <pc:sldLayoutMkLst>
            <pc:docMk/>
            <pc:sldMasterMk cId="2873500580" sldId="2147486327"/>
            <pc:sldLayoutMk cId="1679185578" sldId="2147486329"/>
          </pc:sldLayoutMkLst>
          <pc:picChg chg="add del mod">
            <ac:chgData name="Knisley, Jerry - Xylem" userId="8299edff-d842-457f-83d3-96a4e18585ef" providerId="ADAL" clId="{8C68F61E-655D-44B0-A9A6-344A2B85863B}" dt="2021-12-11T13:43:43.215" v="8" actId="478"/>
            <ac:picMkLst>
              <pc:docMk/>
              <pc:sldMasterMk cId="2873500580" sldId="2147486327"/>
              <pc:sldLayoutMk cId="1679185578" sldId="2147486329"/>
              <ac:picMk id="8" creationId="{6EEE03C1-DB6B-4415-8E34-5EA90C37604E}"/>
            </ac:picMkLst>
          </pc:picChg>
        </pc:sldLayoutChg>
        <pc:sldLayoutChg chg="modSp mod">
          <pc:chgData name="Knisley, Jerry - Xylem" userId="8299edff-d842-457f-83d3-96a4e18585ef" providerId="ADAL" clId="{8C68F61E-655D-44B0-A9A6-344A2B85863B}" dt="2021-12-11T13:43:15.710" v="4" actId="1076"/>
          <pc:sldLayoutMkLst>
            <pc:docMk/>
            <pc:sldMasterMk cId="2873500580" sldId="2147486327"/>
            <pc:sldLayoutMk cId="209360456" sldId="2147486353"/>
          </pc:sldLayoutMkLst>
          <pc:picChg chg="mod">
            <ac:chgData name="Knisley, Jerry - Xylem" userId="8299edff-d842-457f-83d3-96a4e18585ef" providerId="ADAL" clId="{8C68F61E-655D-44B0-A9A6-344A2B85863B}" dt="2021-12-11T13:43:15.710" v="4" actId="1076"/>
            <ac:picMkLst>
              <pc:docMk/>
              <pc:sldMasterMk cId="2873500580" sldId="2147486327"/>
              <pc:sldLayoutMk cId="209360456" sldId="2147486353"/>
              <ac:picMk id="6" creationId="{ED0667AA-22B6-324D-A947-DB04F2668FC6}"/>
            </ac:picMkLst>
          </pc:picChg>
          <pc:picChg chg="mod">
            <ac:chgData name="Knisley, Jerry - Xylem" userId="8299edff-d842-457f-83d3-96a4e18585ef" providerId="ADAL" clId="{8C68F61E-655D-44B0-A9A6-344A2B85863B}" dt="2021-12-11T13:43:11.017" v="3" actId="1076"/>
            <ac:picMkLst>
              <pc:docMk/>
              <pc:sldMasterMk cId="2873500580" sldId="2147486327"/>
              <pc:sldLayoutMk cId="209360456" sldId="2147486353"/>
              <ac:picMk id="7" creationId="{39DC44BB-4EA1-A144-B619-C31CCFF20C25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ヒラギノ角ゴ Pro W3" charset="-128"/>
              </a:defRPr>
            </a:lvl1pPr>
          </a:lstStyle>
          <a:p>
            <a:pPr>
              <a:defRPr/>
            </a:pPr>
            <a:fld id="{BE2FC73A-2E38-E74D-B5A3-2B922C133553}" type="datetime1">
              <a:rPr lang="en-US"/>
              <a:pPr>
                <a:defRPr/>
              </a:pPr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pPr>
              <a:defRPr/>
            </a:pPr>
            <a:fld id="{FC0DD7E9-C74B-724C-BA9B-06368B1110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114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ヒラギノ角ゴ Pro W3" charset="-128"/>
              </a:defRPr>
            </a:lvl1pPr>
          </a:lstStyle>
          <a:p>
            <a:pPr>
              <a:defRPr/>
            </a:pPr>
            <a:fld id="{830C1FFD-5F2A-3B4F-A826-132DA365256D}" type="datetime1">
              <a:rPr lang="en-US"/>
              <a:pPr>
                <a:defRPr/>
              </a:pPr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pPr>
              <a:defRPr/>
            </a:pPr>
            <a:fld id="{B71937BF-DD90-4A42-A696-A87EFA3DB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2604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4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778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1984"/>
            <a:ext cx="7547113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8999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2336"/>
            <a:ext cx="1828800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D3A769E-7BA6-40F8-9174-818ACE5F72AD}"/>
              </a:ext>
            </a:extLst>
          </p:cNvPr>
          <p:cNvSpPr txBox="1"/>
          <p:nvPr/>
        </p:nvSpPr>
        <p:spPr>
          <a:xfrm>
            <a:off x="1631278" y="6146910"/>
            <a:ext cx="3424020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xmlns="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22" y="5997278"/>
            <a:ext cx="773556" cy="760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40BE97-F436-4FDD-8410-22AADF24E5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28300" y="5928108"/>
            <a:ext cx="1371600" cy="48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7144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272" y="6099659"/>
            <a:ext cx="11110628" cy="6477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0651"/>
            <a:ext cx="11274661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BED0E04-49DF-4105-8E7C-500E1CC66350}"/>
              </a:ext>
            </a:extLst>
          </p:cNvPr>
          <p:cNvGrpSpPr/>
          <p:nvPr userDrawn="1"/>
        </p:nvGrpSpPr>
        <p:grpSpPr>
          <a:xfrm>
            <a:off x="923799" y="5988207"/>
            <a:ext cx="4131499" cy="721244"/>
            <a:chOff x="923799" y="5970906"/>
            <a:chExt cx="4131499" cy="7212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083DC58-E10F-4714-AAD8-C53DA80FF206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7" name="Picture 6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xmlns="" id="{68E8BBCB-7E39-473F-81E6-928EA104C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0893"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918557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"/>
            <a:ext cx="11274552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0"/>
          <a:stretch/>
        </p:blipFill>
        <p:spPr>
          <a:xfrm>
            <a:off x="785446" y="6095327"/>
            <a:ext cx="11114454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62718" y="6259108"/>
            <a:ext cx="1371600" cy="483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115103B-DB89-4CEC-ABE9-4B3B351C5552}"/>
              </a:ext>
            </a:extLst>
          </p:cNvPr>
          <p:cNvSpPr txBox="1"/>
          <p:nvPr userDrawn="1"/>
        </p:nvSpPr>
        <p:spPr>
          <a:xfrm>
            <a:off x="1593420" y="6163269"/>
            <a:ext cx="3424020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9" name="Picture 8" descr="A picture containing cup&#10;&#10;Description automatically generated">
            <a:extLst>
              <a:ext uri="{FF2B5EF4-FFF2-40B4-BE49-F238E27FC236}">
                <a16:creationId xmlns:a16="http://schemas.microsoft.com/office/drawing/2014/main" xmlns="" id="{410164A6-CFB8-498A-9E45-795BB37A86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5446" y="5967388"/>
            <a:ext cx="773556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272" y="6099659"/>
            <a:ext cx="111106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0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8" r:id="rId1"/>
    <p:sldLayoutId id="2147486329" r:id="rId2"/>
    <p:sldLayoutId id="2147486353" r:id="rId3"/>
  </p:sldLayoutIdLst>
  <p:hf hdr="0" ftr="0" dt="0"/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HYPACK Unmanned</a:t>
            </a:r>
            <a:endParaRPr lang="en-US" sz="240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xmlns="" id="{89B836AE-4A36-48C5-9D90-D5CA07B1724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14830" b="14830"/>
          <a:stretch>
            <a:fillRect/>
          </a:stretch>
        </p:blipFill>
        <p:spPr>
          <a:xfrm>
            <a:off x="0" y="4114800"/>
            <a:ext cx="12188825" cy="2743200"/>
          </a:xfrm>
        </p:spPr>
      </p:pic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C5D0A5-C81D-4870-9E16-5E65096C8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a </a:t>
            </a:r>
            <a:r>
              <a:rPr lang="en-US" dirty="0" smtClean="0"/>
              <a:t>Mission </a:t>
            </a:r>
            <a:r>
              <a:rPr lang="en-US" dirty="0"/>
              <a:t>with the Border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83876DC-36ED-497E-85BD-06D419A0DEB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92424" y="914400"/>
            <a:ext cx="8439912" cy="49103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9C8606-58A4-43CE-B93A-F6F7F83CD411}"/>
              </a:ext>
            </a:extLst>
          </p:cNvPr>
          <p:cNvSpPr txBox="1"/>
          <p:nvPr/>
        </p:nvSpPr>
        <p:spPr>
          <a:xfrm>
            <a:off x="456964" y="1099664"/>
            <a:ext cx="26246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Using the Border Editor a series of lanes can be generated within a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boundary.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user controls the spacing and direction of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lanes.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Once the plan is in place the Line File is opened in the Planned Line Editor and exported to the Autonomous format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required.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471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8B314B24-FBD8-4B62-B9BF-97F889516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Mission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50213" y="1295714"/>
            <a:ext cx="41992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Upload mission directly or export mission plan in 3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party/proprietary format.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import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GPX and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Mavlink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formats in Mission Planning, can export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GPX,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MAVlink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MOOS-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IvP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BHV, Teledyne ZRP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 report gives you a time estimate based on line distance and input survey speed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854" y="805832"/>
            <a:ext cx="4824137" cy="305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970" y="4320854"/>
            <a:ext cx="4917413" cy="150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6693690" y="4526594"/>
            <a:ext cx="471764" cy="0"/>
          </a:xfrm>
          <a:prstGeom prst="straightConnector1">
            <a:avLst/>
          </a:prstGeom>
          <a:ln w="76200">
            <a:solidFill>
              <a:schemeClr val="bg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525374" y="1752914"/>
            <a:ext cx="624840" cy="929640"/>
          </a:xfrm>
          <a:prstGeom prst="straightConnector1">
            <a:avLst/>
          </a:prstGeom>
          <a:ln w="76200">
            <a:solidFill>
              <a:schemeClr val="bg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81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Survey acquisition for autonomous vehicles</a:t>
            </a:r>
          </a:p>
        </p:txBody>
      </p:sp>
    </p:spTree>
    <p:extLst>
      <p:ext uri="{BB962C8B-B14F-4D97-AF65-F5344CB8AC3E}">
        <p14:creationId xmlns:p14="http://schemas.microsoft.com/office/powerpoint/2010/main" val="2808175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F08CB1-3886-4636-A674-4F4D080B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Coverage Driver to </a:t>
            </a:r>
            <a:r>
              <a:rPr lang="en-US" dirty="0" smtClean="0"/>
              <a:t>Track </a:t>
            </a:r>
            <a:r>
              <a:rPr lang="en-US" dirty="0"/>
              <a:t>Multiple Vehicles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4FFAE9-735C-47C8-9919-67EBE2AA7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8053" y="1162343"/>
            <a:ext cx="4014134" cy="45333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2F2B76-DA11-48A5-B92A-5762F5878C0A}"/>
              </a:ext>
            </a:extLst>
          </p:cNvPr>
          <p:cNvSpPr txBox="1"/>
          <p:nvPr/>
        </p:nvSpPr>
        <p:spPr>
          <a:xfrm>
            <a:off x="765253" y="1921163"/>
            <a:ext cx="71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example shows two vessels surveying together.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Using the device interfaces available in HYPACK it is possible to share the location between versions of the software running on a network.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Logging status can be synchronized using a device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interface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Remote Log Line. </a:t>
            </a:r>
          </a:p>
        </p:txBody>
      </p:sp>
    </p:spTree>
    <p:extLst>
      <p:ext uri="{BB962C8B-B14F-4D97-AF65-F5344CB8AC3E}">
        <p14:creationId xmlns:p14="http://schemas.microsoft.com/office/powerpoint/2010/main" val="1334112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7540A1-A2B8-491C-AECC-DE60F2783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a Matrix to </a:t>
            </a:r>
            <a:r>
              <a:rPr lang="en-US" dirty="0" smtClean="0"/>
              <a:t>Show </a:t>
            </a:r>
            <a:r>
              <a:rPr lang="en-US" dirty="0"/>
              <a:t>D</a:t>
            </a:r>
            <a:r>
              <a:rPr lang="en-US" dirty="0" smtClean="0"/>
              <a:t>ata </a:t>
            </a:r>
            <a:r>
              <a:rPr lang="en-US" dirty="0"/>
              <a:t>C</a:t>
            </a:r>
            <a:r>
              <a:rPr lang="en-US" dirty="0" smtClean="0"/>
              <a:t>overage</a:t>
            </a:r>
            <a:r>
              <a:rPr lang="en-US" dirty="0"/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582F1F0-F924-4F44-AC82-2B80FA257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212" y="962666"/>
            <a:ext cx="8258873" cy="479835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2F7B1B-2626-469B-AB92-735E64E490DA}"/>
              </a:ext>
            </a:extLst>
          </p:cNvPr>
          <p:cNvSpPr txBox="1"/>
          <p:nvPr/>
        </p:nvSpPr>
        <p:spPr>
          <a:xfrm>
            <a:off x="457200" y="1500326"/>
            <a:ext cx="29784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Matrix files are a good way to show the coverage based upon depth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values.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real-time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display allows the user the ability to efficiently survey the area allowing full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coverage.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5060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A0D2CE-2334-4F56-BCF1-457BE1E5F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Near </a:t>
            </a:r>
            <a:r>
              <a:rPr lang="en-US" dirty="0" smtClean="0"/>
              <a:t>Real-Time </a:t>
            </a:r>
            <a:r>
              <a:rPr lang="en-US" dirty="0"/>
              <a:t>Export for </a:t>
            </a:r>
            <a:r>
              <a:rPr lang="en-US" dirty="0"/>
              <a:t>D</a:t>
            </a:r>
            <a:r>
              <a:rPr lang="en-US" dirty="0" smtClean="0"/>
              <a:t>ata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8906473-59DE-4DE2-B1A5-A63E94BED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488" y="4029712"/>
            <a:ext cx="3629532" cy="17052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1DF2D63-E810-4B3F-8862-0BB13C03E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571" y="1590972"/>
            <a:ext cx="3486637" cy="41439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60DC38-3564-47C5-B711-9C48F0EE6A20}"/>
              </a:ext>
            </a:extLst>
          </p:cNvPr>
          <p:cNvSpPr txBox="1"/>
          <p:nvPr/>
        </p:nvSpPr>
        <p:spPr>
          <a:xfrm>
            <a:off x="457200" y="1272026"/>
            <a:ext cx="67559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Additions were made recently to support the saving of XYZ data in near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real-time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 Machine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Learning.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If the MBMAX64 Editor is open in Auto Processing mode, the ability to save an XYZ for each lane exists. 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the SURVEY program, under the Matrix Options an XYZ of the matrix can be saved at the time of the Matrix Backup. This works with a defined matrix and not the auto matrix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option.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041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Objectives of this session</a:t>
            </a:r>
          </a:p>
        </p:txBody>
      </p:sp>
      <p:sp>
        <p:nvSpPr>
          <p:cNvPr id="58" name="object 7"/>
          <p:cNvSpPr/>
          <p:nvPr/>
        </p:nvSpPr>
        <p:spPr>
          <a:xfrm>
            <a:off x="3130335" y="2919831"/>
            <a:ext cx="2597823" cy="260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3185505" y="2962756"/>
            <a:ext cx="3216794" cy="1091310"/>
          </a:xfrm>
          <a:prstGeom prst="rect">
            <a:avLst/>
          </a:prstGeom>
        </p:spPr>
        <p:txBody>
          <a:bodyPr vert="horz" wrap="square" lIns="0" tIns="54596" rIns="0" bIns="0" rtlCol="0" anchor="t">
            <a:spAutoFit/>
          </a:bodyPr>
          <a:lstStyle/>
          <a:p>
            <a:pPr marL="12065" marR="784860">
              <a:lnSpc>
                <a:spcPct val="90000"/>
              </a:lnSpc>
              <a:spcBef>
                <a:spcPts val="430"/>
              </a:spcBef>
            </a:pPr>
            <a:r>
              <a:rPr lang="en-US" sz="1200" b="1" dirty="0">
                <a:solidFill>
                  <a:srgbClr val="FCFFFF"/>
                </a:solidFill>
                <a:latin typeface="Arial"/>
                <a:ea typeface="ヒラギノ角ゴ Pro W3"/>
                <a:cs typeface="Arial"/>
              </a:rPr>
              <a:t>Survey Planning for UMS</a:t>
            </a:r>
            <a:endParaRPr lang="en-US" dirty="0">
              <a:latin typeface="Arial"/>
              <a:ea typeface="ヒラギノ角ゴ Pro W3"/>
              <a:cs typeface="Arial"/>
            </a:endParaRPr>
          </a:p>
          <a:p>
            <a:pPr marL="12700" marR="784860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/>
              <a:ea typeface="ヒラギノ角ゴ Pro W3"/>
              <a:cs typeface="Arial"/>
            </a:endParaRPr>
          </a:p>
          <a:p>
            <a:pPr marL="183515" marR="784860" indent="-170815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/>
                <a:ea typeface="ヒラギノ角ゴ Pro W3"/>
                <a:cs typeface="Arial"/>
              </a:rPr>
              <a:t>Planning a route in HYPACK</a:t>
            </a:r>
          </a:p>
          <a:p>
            <a:pPr marL="183515" marR="784860" indent="-170815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your place in the world</a:t>
            </a:r>
          </a:p>
          <a:p>
            <a:pPr marL="183515" marR="784860" indent="-170815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Downloading Web Maps</a:t>
            </a:r>
          </a:p>
        </p:txBody>
      </p:sp>
      <p:sp>
        <p:nvSpPr>
          <p:cNvPr id="56" name="object 7"/>
          <p:cNvSpPr/>
          <p:nvPr/>
        </p:nvSpPr>
        <p:spPr>
          <a:xfrm>
            <a:off x="6826499" y="2919831"/>
            <a:ext cx="2597823" cy="260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36" name="object 3"/>
          <p:cNvSpPr txBox="1"/>
          <p:nvPr/>
        </p:nvSpPr>
        <p:spPr>
          <a:xfrm>
            <a:off x="6882758" y="2962757"/>
            <a:ext cx="3441814" cy="1040014"/>
          </a:xfrm>
          <a:prstGeom prst="rect">
            <a:avLst/>
          </a:prstGeom>
        </p:spPr>
        <p:txBody>
          <a:bodyPr vert="horz" wrap="square" lIns="0" tIns="54596" rIns="0" bIns="0" rtlCol="0">
            <a:spAutoFit/>
          </a:bodyPr>
          <a:lstStyle/>
          <a:p>
            <a:pPr marL="12696" marR="785259">
              <a:lnSpc>
                <a:spcPct val="90000"/>
              </a:lnSpc>
              <a:spcBef>
                <a:spcPts val="430"/>
              </a:spcBef>
            </a:pPr>
            <a:r>
              <a:rPr lang="en-US" sz="1200" b="1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Acquisition for UMS</a:t>
            </a:r>
          </a:p>
          <a:p>
            <a:pPr marL="12696" marR="785259">
              <a:lnSpc>
                <a:spcPct val="90000"/>
              </a:lnSpc>
              <a:spcBef>
                <a:spcPts val="430"/>
              </a:spcBef>
            </a:pPr>
            <a:endParaRPr lang="en-US" sz="1200" b="1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095" marR="785259" indent="-171399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conduct and support unmanned surveys in HYPACK</a:t>
            </a:r>
          </a:p>
          <a:p>
            <a:pPr marL="12696" marR="785259">
              <a:lnSpc>
                <a:spcPct val="90000"/>
              </a:lnSpc>
              <a:spcBef>
                <a:spcPts val="430"/>
              </a:spcBef>
            </a:pPr>
            <a:endParaRPr lang="en-US" sz="1200" b="1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15"/>
          <p:cNvSpPr/>
          <p:nvPr/>
        </p:nvSpPr>
        <p:spPr>
          <a:xfrm>
            <a:off x="2115397" y="2919829"/>
            <a:ext cx="899384" cy="850031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799" b="1">
                <a:solidFill>
                  <a:schemeClr val="bg1"/>
                </a:solidFill>
              </a:rPr>
              <a:t>1</a:t>
            </a:r>
            <a:endParaRPr sz="4799" b="1">
              <a:solidFill>
                <a:schemeClr val="bg1"/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5819113" y="2919829"/>
            <a:ext cx="899384" cy="850031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799" b="1">
                <a:solidFill>
                  <a:schemeClr val="bg1"/>
                </a:solidFill>
              </a:rPr>
              <a:t>2</a:t>
            </a:r>
            <a:endParaRPr sz="4799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54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Survey planning for autonomous vehicles</a:t>
            </a:r>
          </a:p>
        </p:txBody>
      </p:sp>
    </p:spTree>
    <p:extLst>
      <p:ext uri="{BB962C8B-B14F-4D97-AF65-F5344CB8AC3E}">
        <p14:creationId xmlns:p14="http://schemas.microsoft.com/office/powerpoint/2010/main" val="313686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EC5D017-2260-4AD7-B251-16D312E1D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Mission Planning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392" y="1031930"/>
            <a:ext cx="8300174" cy="4661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0259" y="1344191"/>
            <a:ext cx="267014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 autonomous mission in HYPACK shell using 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 Editor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Border Editor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Outputs are available for common Autopilot formats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MAVLink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MOOS-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IvP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BHV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Teledyne ZRP</a:t>
            </a: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9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0C025E-E1E4-45C7-A84D-BD78E4FE1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your location by Zip Code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137F5D0-040F-42E8-A913-90CF0F323A1A}"/>
              </a:ext>
            </a:extLst>
          </p:cNvPr>
          <p:cNvGrpSpPr/>
          <p:nvPr/>
        </p:nvGrpSpPr>
        <p:grpSpPr>
          <a:xfrm>
            <a:off x="4891594" y="1017722"/>
            <a:ext cx="6368651" cy="4470768"/>
            <a:chOff x="3497800" y="875680"/>
            <a:chExt cx="6368651" cy="447076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B6BB9A0C-CAD7-4041-9F79-0C57C74D2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7800" y="875680"/>
              <a:ext cx="5017183" cy="352544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C52363B6-2C49-4A72-A0AF-A0122C160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4941" y="2809296"/>
              <a:ext cx="2951510" cy="2537151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D206FACD-1CB4-49EE-BC36-49DCBE6B3D8C}"/>
                </a:ext>
              </a:extLst>
            </p:cNvPr>
            <p:cNvSpPr/>
            <p:nvPr/>
          </p:nvSpPr>
          <p:spPr>
            <a:xfrm>
              <a:off x="7066625" y="5051394"/>
              <a:ext cx="648070" cy="295054"/>
            </a:xfrm>
            <a:prstGeom prst="roundRect">
              <a:avLst/>
            </a:prstGeom>
            <a:noFill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2E5960E-FB24-41D7-B893-25B77B3D0ABD}"/>
              </a:ext>
            </a:extLst>
          </p:cNvPr>
          <p:cNvSpPr txBox="1"/>
          <p:nvPr/>
        </p:nvSpPr>
        <p:spPr>
          <a:xfrm>
            <a:off x="716871" y="1957842"/>
            <a:ext cx="39150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HYPACK allows the user to search a location based upon a zip code or city name. 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 this example we will find the pond at HYPACK and survey it.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Enter the Zip code and select the location, then select Center Map. </a:t>
            </a:r>
          </a:p>
        </p:txBody>
      </p:sp>
    </p:spTree>
    <p:extLst>
      <p:ext uri="{BB962C8B-B14F-4D97-AF65-F5344CB8AC3E}">
        <p14:creationId xmlns:p14="http://schemas.microsoft.com/office/powerpoint/2010/main" val="77172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CAC5B9-5F1D-49C0-8D4B-115C86D37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Center the Map on a known location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66AA4BA-F59C-47DB-9E3E-1E0DE6199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856" y="1099664"/>
            <a:ext cx="6402563" cy="418969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4D5514-4735-4C8B-B807-62C3BF4A0AC6}"/>
              </a:ext>
            </a:extLst>
          </p:cNvPr>
          <p:cNvSpPr txBox="1"/>
          <p:nvPr/>
        </p:nvSpPr>
        <p:spPr>
          <a:xfrm>
            <a:off x="816746" y="2178849"/>
            <a:ext cx="33335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Using the View Menu on the map, select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GoToPosition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enter the coordinate in either XY or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Lat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/Lon.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will center the map on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location.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74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9239B7-E913-4254-BB37-29D7F303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the Charts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3D396F4-A615-4354-AF33-E3C11F792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047" y="1078369"/>
            <a:ext cx="8091780" cy="46929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7A0D9E-607F-4536-824F-C596A4B47E3A}"/>
              </a:ext>
            </a:extLst>
          </p:cNvPr>
          <p:cNvSpPr txBox="1"/>
          <p:nvPr/>
        </p:nvSpPr>
        <p:spPr>
          <a:xfrm>
            <a:off x="537099" y="1414831"/>
            <a:ext cx="28630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Here the WMS Server for Open Street Maps was used to download the area around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Middletown.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the Preparation – Editor menu item is the Web Maps Editor. This dialog allows the user the ability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 the bottom there is a number of charts that this resolution will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download.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100D424-AAAA-4C56-8CD3-D024A179EC2D}"/>
              </a:ext>
            </a:extLst>
          </p:cNvPr>
          <p:cNvSpPr/>
          <p:nvPr/>
        </p:nvSpPr>
        <p:spPr>
          <a:xfrm>
            <a:off x="9312676" y="4998128"/>
            <a:ext cx="523782" cy="239697"/>
          </a:xfrm>
          <a:prstGeom prst="rect">
            <a:avLst/>
          </a:prstGeom>
          <a:noFill/>
          <a:ln w="19050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3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03D5FB-165F-44B4-B1DC-85DCCE26F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Waypoint Creation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430224-60DB-4344-B068-0BA64A252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270" y="915186"/>
            <a:ext cx="8442826" cy="49063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1A44B6-DA6F-48F9-B311-6E5C01BAEB37}"/>
              </a:ext>
            </a:extLst>
          </p:cNvPr>
          <p:cNvSpPr txBox="1"/>
          <p:nvPr/>
        </p:nvSpPr>
        <p:spPr>
          <a:xfrm>
            <a:off x="354729" y="1303278"/>
            <a:ext cx="25918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Line Editor allows the user to pick each waypoint and draw the route that the vehicle will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follow.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the Line Editor the length of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lines is shown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 that the user can monitor the length of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mission.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Using the Cursor does not snap a line parallel to a prior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lane.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7073981-40BF-4216-A846-BA551A5E2F55}"/>
              </a:ext>
            </a:extLst>
          </p:cNvPr>
          <p:cNvSpPr/>
          <p:nvPr/>
        </p:nvSpPr>
        <p:spPr>
          <a:xfrm>
            <a:off x="9418782" y="4027824"/>
            <a:ext cx="982133" cy="220134"/>
          </a:xfrm>
          <a:prstGeom prst="round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79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5915FB-E033-4FBC-B0D9-D93CFAFA5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 Planning with Centerline Offsets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399C06A-3855-42F1-B6FC-349AC0E12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424" y="914400"/>
            <a:ext cx="8439912" cy="49032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BD8C5A-5849-45F6-9657-C17D9837BF1F}"/>
              </a:ext>
            </a:extLst>
          </p:cNvPr>
          <p:cNvSpPr txBox="1"/>
          <p:nvPr/>
        </p:nvSpPr>
        <p:spPr>
          <a:xfrm>
            <a:off x="456964" y="1099664"/>
            <a:ext cx="26246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Centerline offsets will create very good parallel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lines.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planned lines can extend into areas that are not safe to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survey.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cursor can be used to move end points to safe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water.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23310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471EEC-BD8B-431B-88B4-AAA9B1598612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24ffb4f4-aa9b-4427-a4f9-c91d7974f598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31B5BC7-3D06-4A92-B58F-1750B2E4B7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A90C55-5BD7-43B6-B6BE-69B4E44291E2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446</TotalTime>
  <Words>639</Words>
  <Application>Microsoft Office PowerPoint</Application>
  <PresentationFormat>Custom</PresentationFormat>
  <Paragraphs>123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Lucida Grande</vt:lpstr>
      <vt:lpstr>ヒラギノ角ゴ Pro W3</vt:lpstr>
      <vt:lpstr>Jerrys Theme</vt:lpstr>
      <vt:lpstr>HYPACK Unmanned</vt:lpstr>
      <vt:lpstr>Objectives of this session</vt:lpstr>
      <vt:lpstr>Survey planning for autonomous vehicles</vt:lpstr>
      <vt:lpstr>Mission Planning</vt:lpstr>
      <vt:lpstr>Finding your location by Zip Code</vt:lpstr>
      <vt:lpstr>Center the Map on a known location</vt:lpstr>
      <vt:lpstr>Download the Charts </vt:lpstr>
      <vt:lpstr>Manual Waypoint Creation</vt:lpstr>
      <vt:lpstr>Mission Planning with Centerline Offsets </vt:lpstr>
      <vt:lpstr>Planning a Mission with the Border</vt:lpstr>
      <vt:lpstr>Mission Planning</vt:lpstr>
      <vt:lpstr>Survey acquisition for autonomous vehicles</vt:lpstr>
      <vt:lpstr>Using Coverage Driver to Track Multiple Vehicles</vt:lpstr>
      <vt:lpstr>Use of a Matrix to Show Data Coverage </vt:lpstr>
      <vt:lpstr>New Near Real-Time Export for Data </vt:lpstr>
    </vt:vector>
  </TitlesOfParts>
  <Company>ITT Industries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Hypack Unmanned</dc:title>
  <dc:creator>Knisley, Jerry - Xylem</dc:creator>
  <cp:lastModifiedBy>Liu, Caroline - Xylem</cp:lastModifiedBy>
  <cp:revision>20</cp:revision>
  <cp:lastPrinted>2016-03-28T19:23:16Z</cp:lastPrinted>
  <dcterms:created xsi:type="dcterms:W3CDTF">2020-11-17T14:56:51Z</dcterms:created>
  <dcterms:modified xsi:type="dcterms:W3CDTF">2021-12-23T03:00:47Z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01f8d633-33d9-488e-9829-80911c4e587e</vt:lpwstr>
  </property>
  <property fmtid="{D5CDD505-2E9C-101B-9397-08002B2CF9AE}" pid="3" name="Jive_LatestUserAccountName">
    <vt:lpwstr>Marvin.Spence@puretechltd.com</vt:lpwstr>
  </property>
  <property fmtid="{D5CDD505-2E9C-101B-9397-08002B2CF9AE}" pid="4" name="Jive_VersionGuid">
    <vt:lpwstr>146086d0-3165-4e5f-a9b5-d60b5a95ab49</vt:lpwstr>
  </property>
  <property fmtid="{D5CDD505-2E9C-101B-9397-08002B2CF9AE}" pid="5" name="Offisync_UniqueId">
    <vt:lpwstr>5384</vt:lpwstr>
  </property>
  <property fmtid="{D5CDD505-2E9C-101B-9397-08002B2CF9AE}" pid="6" name="Offisync_UpdateToken">
    <vt:lpwstr>1</vt:lpwstr>
  </property>
  <property fmtid="{D5CDD505-2E9C-101B-9397-08002B2CF9AE}" pid="7" name="Offisync_ProviderInitializationData">
    <vt:lpwstr>https://puretechltd.jiveon.com</vt:lpwstr>
  </property>
  <property fmtid="{D5CDD505-2E9C-101B-9397-08002B2CF9AE}" pid="8" name="ContentTypeId">
    <vt:lpwstr>0x010100FE382AE6178ED54FB088AFCCFF3742D5</vt:lpwstr>
  </property>
</Properties>
</file>