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5"/>
  </p:notesMasterIdLst>
  <p:sldIdLst>
    <p:sldId id="256" r:id="rId5"/>
    <p:sldId id="664" r:id="rId6"/>
    <p:sldId id="598" r:id="rId7"/>
    <p:sldId id="597" r:id="rId8"/>
    <p:sldId id="728" r:id="rId9"/>
    <p:sldId id="737" r:id="rId10"/>
    <p:sldId id="741" r:id="rId11"/>
    <p:sldId id="738" r:id="rId12"/>
    <p:sldId id="742" r:id="rId13"/>
    <p:sldId id="745" r:id="rId14"/>
    <p:sldId id="739" r:id="rId15"/>
    <p:sldId id="740" r:id="rId16"/>
    <p:sldId id="744" r:id="rId17"/>
    <p:sldId id="746" r:id="rId18"/>
    <p:sldId id="729" r:id="rId19"/>
    <p:sldId id="601" r:id="rId20"/>
    <p:sldId id="603" r:id="rId21"/>
    <p:sldId id="605" r:id="rId22"/>
    <p:sldId id="602" r:id="rId23"/>
    <p:sldId id="608" r:id="rId24"/>
    <p:sldId id="609" r:id="rId25"/>
    <p:sldId id="606" r:id="rId26"/>
    <p:sldId id="607" r:id="rId27"/>
    <p:sldId id="413" r:id="rId28"/>
    <p:sldId id="665" r:id="rId29"/>
    <p:sldId id="630" r:id="rId30"/>
    <p:sldId id="631" r:id="rId31"/>
    <p:sldId id="633" r:id="rId32"/>
    <p:sldId id="634" r:id="rId33"/>
    <p:sldId id="636" r:id="rId34"/>
    <p:sldId id="638" r:id="rId35"/>
    <p:sldId id="640" r:id="rId36"/>
    <p:sldId id="641" r:id="rId37"/>
    <p:sldId id="642" r:id="rId38"/>
    <p:sldId id="743" r:id="rId39"/>
    <p:sldId id="653" r:id="rId40"/>
    <p:sldId id="654" r:id="rId41"/>
    <p:sldId id="655" r:id="rId42"/>
    <p:sldId id="656" r:id="rId43"/>
    <p:sldId id="658" r:id="rId44"/>
    <p:sldId id="659" r:id="rId45"/>
    <p:sldId id="660" r:id="rId46"/>
    <p:sldId id="713" r:id="rId47"/>
    <p:sldId id="714" r:id="rId48"/>
    <p:sldId id="720" r:id="rId49"/>
    <p:sldId id="259" r:id="rId50"/>
    <p:sldId id="275" r:id="rId51"/>
    <p:sldId id="260" r:id="rId52"/>
    <p:sldId id="277" r:id="rId53"/>
    <p:sldId id="279" r:id="rId54"/>
    <p:sldId id="731" r:id="rId55"/>
    <p:sldId id="732" r:id="rId56"/>
    <p:sldId id="733" r:id="rId57"/>
    <p:sldId id="734" r:id="rId58"/>
    <p:sldId id="735" r:id="rId59"/>
    <p:sldId id="736" r:id="rId60"/>
    <p:sldId id="747" r:id="rId61"/>
    <p:sldId id="699" r:id="rId62"/>
    <p:sldId id="700" r:id="rId63"/>
    <p:sldId id="710" r:id="rId64"/>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charset="0"/>
        <a:ea typeface="ヒラギノ角ゴ Pro W3" charset="-128"/>
        <a:cs typeface="+mn-cs"/>
      </a:defRPr>
    </a:lvl1pPr>
    <a:lvl2pPr marL="457200" algn="l" defTabSz="457200" rtl="0" eaLnBrk="0" fontAlgn="base" hangingPunct="0">
      <a:spcBef>
        <a:spcPct val="0"/>
      </a:spcBef>
      <a:spcAft>
        <a:spcPct val="0"/>
      </a:spcAft>
      <a:defRPr kern="1200">
        <a:solidFill>
          <a:schemeClr val="tx1"/>
        </a:solidFill>
        <a:latin typeface="Arial" charset="0"/>
        <a:ea typeface="ヒラギノ角ゴ Pro W3" charset="-128"/>
        <a:cs typeface="+mn-cs"/>
      </a:defRPr>
    </a:lvl2pPr>
    <a:lvl3pPr marL="914400" algn="l" defTabSz="457200" rtl="0" eaLnBrk="0" fontAlgn="base" hangingPunct="0">
      <a:spcBef>
        <a:spcPct val="0"/>
      </a:spcBef>
      <a:spcAft>
        <a:spcPct val="0"/>
      </a:spcAft>
      <a:defRPr kern="1200">
        <a:solidFill>
          <a:schemeClr val="tx1"/>
        </a:solidFill>
        <a:latin typeface="Arial" charset="0"/>
        <a:ea typeface="ヒラギノ角ゴ Pro W3" charset="-128"/>
        <a:cs typeface="+mn-cs"/>
      </a:defRPr>
    </a:lvl3pPr>
    <a:lvl4pPr marL="1371600" algn="l" defTabSz="457200" rtl="0" eaLnBrk="0" fontAlgn="base" hangingPunct="0">
      <a:spcBef>
        <a:spcPct val="0"/>
      </a:spcBef>
      <a:spcAft>
        <a:spcPct val="0"/>
      </a:spcAft>
      <a:defRPr kern="1200">
        <a:solidFill>
          <a:schemeClr val="tx1"/>
        </a:solidFill>
        <a:latin typeface="Arial" charset="0"/>
        <a:ea typeface="ヒラギノ角ゴ Pro W3" charset="-128"/>
        <a:cs typeface="+mn-cs"/>
      </a:defRPr>
    </a:lvl4pPr>
    <a:lvl5pPr marL="1828800" algn="l" defTabSz="457200" rtl="0" eaLnBrk="0" fontAlgn="base" hangingPunct="0">
      <a:spcBef>
        <a:spcPct val="0"/>
      </a:spcBef>
      <a:spcAft>
        <a:spcPct val="0"/>
      </a:spcAft>
      <a:defRPr kern="1200">
        <a:solidFill>
          <a:schemeClr val="tx1"/>
        </a:solidFill>
        <a:latin typeface="Arial" charset="0"/>
        <a:ea typeface="ヒラギノ角ゴ Pro W3" charset="-128"/>
        <a:cs typeface="+mn-cs"/>
      </a:defRPr>
    </a:lvl5pPr>
    <a:lvl6pPr marL="2286000" algn="l" defTabSz="914400" rtl="0" eaLnBrk="1" latinLnBrk="0" hangingPunct="1">
      <a:defRPr kern="1200">
        <a:solidFill>
          <a:schemeClr val="tx1"/>
        </a:solidFill>
        <a:latin typeface="Arial" charset="0"/>
        <a:ea typeface="ヒラギノ角ゴ Pro W3" charset="-128"/>
        <a:cs typeface="+mn-cs"/>
      </a:defRPr>
    </a:lvl6pPr>
    <a:lvl7pPr marL="2743200" algn="l" defTabSz="914400" rtl="0" eaLnBrk="1" latinLnBrk="0" hangingPunct="1">
      <a:defRPr kern="1200">
        <a:solidFill>
          <a:schemeClr val="tx1"/>
        </a:solidFill>
        <a:latin typeface="Arial" charset="0"/>
        <a:ea typeface="ヒラギノ角ゴ Pro W3" charset="-128"/>
        <a:cs typeface="+mn-cs"/>
      </a:defRPr>
    </a:lvl7pPr>
    <a:lvl8pPr marL="3200400" algn="l" defTabSz="914400" rtl="0" eaLnBrk="1" latinLnBrk="0" hangingPunct="1">
      <a:defRPr kern="1200">
        <a:solidFill>
          <a:schemeClr val="tx1"/>
        </a:solidFill>
        <a:latin typeface="Arial" charset="0"/>
        <a:ea typeface="ヒラギノ角ゴ Pro W3" charset="-128"/>
        <a:cs typeface="+mn-cs"/>
      </a:defRPr>
    </a:lvl8pPr>
    <a:lvl9pPr marL="3657600" algn="l" defTabSz="914400" rtl="0" eaLnBrk="1" latinLnBrk="0" hangingPunct="1">
      <a:defRPr kern="1200">
        <a:solidFill>
          <a:schemeClr val="tx1"/>
        </a:solidFill>
        <a:latin typeface="Arial" charset="0"/>
        <a:ea typeface="ヒラギノ角ゴ Pro W3" charset="-128"/>
        <a:cs typeface="+mn-cs"/>
      </a:defRPr>
    </a:lvl9pPr>
  </p:defaultTextStyle>
  <p:extLst>
    <p:ext uri="{521415D9-36F7-43E2-AB2F-B90AF26B5E84}">
      <p14:sectionLst xmlns:p14="http://schemas.microsoft.com/office/powerpoint/2010/main">
        <p14:section name="Default Section" id="{15B25ECA-03F0-433B-9361-B3B9A41795B2}">
          <p14:sldIdLst>
            <p14:sldId id="256"/>
            <p14:sldId id="664"/>
          </p14:sldIdLst>
        </p14:section>
        <p14:section name="Background" id="{DCD184B7-2E6C-47F1-BDD6-73520D11A6E8}">
          <p14:sldIdLst>
            <p14:sldId id="598"/>
            <p14:sldId id="597"/>
            <p14:sldId id="728"/>
            <p14:sldId id="737"/>
          </p14:sldIdLst>
        </p14:section>
        <p14:section name="Geodesy and RTK" id="{3884A6E8-95B5-4EFA-A6C6-8E2705D54A14}">
          <p14:sldIdLst>
            <p14:sldId id="741"/>
            <p14:sldId id="738"/>
            <p14:sldId id="742"/>
            <p14:sldId id="745"/>
            <p14:sldId id="739"/>
            <p14:sldId id="740"/>
            <p14:sldId id="744"/>
            <p14:sldId id="746"/>
          </p14:sldIdLst>
        </p14:section>
        <p14:section name="HARDWARE" id="{9DF57671-45DC-482B-B56E-AB64669456DA}">
          <p14:sldIdLst>
            <p14:sldId id="729"/>
            <p14:sldId id="601"/>
            <p14:sldId id="603"/>
            <p14:sldId id="605"/>
            <p14:sldId id="602"/>
            <p14:sldId id="608"/>
            <p14:sldId id="609"/>
            <p14:sldId id="606"/>
            <p14:sldId id="607"/>
            <p14:sldId id="413"/>
          </p14:sldIdLst>
        </p14:section>
        <p14:section name="CS Dredges" id="{10E9A766-7911-4965-A594-56F785122A2E}">
          <p14:sldIdLst>
            <p14:sldId id="665"/>
            <p14:sldId id="630"/>
            <p14:sldId id="631"/>
            <p14:sldId id="633"/>
            <p14:sldId id="634"/>
            <p14:sldId id="636"/>
            <p14:sldId id="638"/>
            <p14:sldId id="640"/>
            <p14:sldId id="641"/>
            <p14:sldId id="642"/>
          </p14:sldIdLst>
        </p14:section>
        <p14:section name="Design Profiles" id="{B0A552D2-851D-4364-A33F-AAB22F0FF978}">
          <p14:sldIdLst>
            <p14:sldId id="743"/>
            <p14:sldId id="653"/>
            <p14:sldId id="654"/>
            <p14:sldId id="655"/>
            <p14:sldId id="656"/>
            <p14:sldId id="658"/>
            <p14:sldId id="659"/>
            <p14:sldId id="660"/>
            <p14:sldId id="713"/>
            <p14:sldId id="714"/>
            <p14:sldId id="720"/>
            <p14:sldId id="259"/>
            <p14:sldId id="275"/>
            <p14:sldId id="260"/>
            <p14:sldId id="277"/>
            <p14:sldId id="279"/>
          </p14:sldIdLst>
        </p14:section>
        <p14:section name="Matrix Files" id="{16F8D0A1-3FE3-4AC2-A154-37458BD03220}">
          <p14:sldIdLst>
            <p14:sldId id="731"/>
            <p14:sldId id="732"/>
            <p14:sldId id="733"/>
            <p14:sldId id="734"/>
            <p14:sldId id="735"/>
            <p14:sldId id="736"/>
          </p14:sldIdLst>
        </p14:section>
        <p14:section name="Planned Lines" id="{63C56BC5-49C9-42CC-87EE-56EA4E220ABB}">
          <p14:sldIdLst>
            <p14:sldId id="747"/>
            <p14:sldId id="699"/>
            <p14:sldId id="700"/>
            <p14:sldId id="71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7964A3-334E-4139-8403-E3E16391922C}" v="113" dt="2021-12-17T19:11:22.7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7" d="100"/>
          <a:sy n="117" d="100"/>
        </p:scale>
        <p:origin x="126" y="192"/>
      </p:cViewPr>
      <p:guideLst/>
    </p:cSldViewPr>
  </p:slideViewPr>
  <p:notesTextViewPr>
    <p:cViewPr>
      <p:scale>
        <a:sx n="3" d="2"/>
        <a:sy n="3" d="2"/>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theme" Target="theme/theme1.xml"/><Relationship Id="rId7" Type="http://schemas.openxmlformats.org/officeDocument/2006/relationships/slide" Target="slides/slide3.xml"/><Relationship Id="rId71"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nisley, Jerry - Xylem" userId="8299edff-d842-457f-83d3-96a4e18585ef" providerId="ADAL" clId="{9A7964A3-334E-4139-8403-E3E16391922C}"/>
    <pc:docChg chg="undo custSel addSld delSld modSld sldOrd modMainMaster addSection modSection">
      <pc:chgData name="Knisley, Jerry - Xylem" userId="8299edff-d842-457f-83d3-96a4e18585ef" providerId="ADAL" clId="{9A7964A3-334E-4139-8403-E3E16391922C}" dt="2021-12-17T19:09:40.677" v="2411" actId="47"/>
      <pc:docMkLst>
        <pc:docMk/>
      </pc:docMkLst>
      <pc:sldChg chg="modSp mod">
        <pc:chgData name="Knisley, Jerry - Xylem" userId="8299edff-d842-457f-83d3-96a4e18585ef" providerId="ADAL" clId="{9A7964A3-334E-4139-8403-E3E16391922C}" dt="2021-12-17T17:37:22.097" v="10" actId="20577"/>
        <pc:sldMkLst>
          <pc:docMk/>
          <pc:sldMk cId="2549618276" sldId="256"/>
        </pc:sldMkLst>
        <pc:spChg chg="mod">
          <ac:chgData name="Knisley, Jerry - Xylem" userId="8299edff-d842-457f-83d3-96a4e18585ef" providerId="ADAL" clId="{9A7964A3-334E-4139-8403-E3E16391922C}" dt="2021-12-17T17:37:22.097" v="10" actId="20577"/>
          <ac:spMkLst>
            <pc:docMk/>
            <pc:sldMk cId="2549618276" sldId="256"/>
            <ac:spMk id="4" creationId="{39E4FD02-C5A3-41AE-A729-C38E34DEE957}"/>
          </ac:spMkLst>
        </pc:spChg>
      </pc:sldChg>
      <pc:sldChg chg="addSp delSp modSp mod modClrScheme chgLayout">
        <pc:chgData name="Knisley, Jerry - Xylem" userId="8299edff-d842-457f-83d3-96a4e18585ef" providerId="ADAL" clId="{9A7964A3-334E-4139-8403-E3E16391922C}" dt="2021-12-17T19:07:53.557" v="2352" actId="1076"/>
        <pc:sldMkLst>
          <pc:docMk/>
          <pc:sldMk cId="0" sldId="259"/>
        </pc:sldMkLst>
        <pc:spChg chg="add mod">
          <ac:chgData name="Knisley, Jerry - Xylem" userId="8299edff-d842-457f-83d3-96a4e18585ef" providerId="ADAL" clId="{9A7964A3-334E-4139-8403-E3E16391922C}" dt="2021-12-17T19:07:27.468" v="2341" actId="20577"/>
          <ac:spMkLst>
            <pc:docMk/>
            <pc:sldMk cId="0" sldId="259"/>
            <ac:spMk id="3" creationId="{968C7247-79FB-4A62-8DA7-95BE0F8BD079}"/>
          </ac:spMkLst>
        </pc:spChg>
        <pc:spChg chg="mod ord">
          <ac:chgData name="Knisley, Jerry - Xylem" userId="8299edff-d842-457f-83d3-96a4e18585ef" providerId="ADAL" clId="{9A7964A3-334E-4139-8403-E3E16391922C}" dt="2021-12-17T19:07:53.557" v="2352" actId="1076"/>
          <ac:spMkLst>
            <pc:docMk/>
            <pc:sldMk cId="0" sldId="259"/>
            <ac:spMk id="12290" creationId="{5C7EEBAE-91F2-4B80-81C8-BEAA8972A3E3}"/>
          </ac:spMkLst>
        </pc:spChg>
        <pc:spChg chg="del mod ord">
          <ac:chgData name="Knisley, Jerry - Xylem" userId="8299edff-d842-457f-83d3-96a4e18585ef" providerId="ADAL" clId="{9A7964A3-334E-4139-8403-E3E16391922C}" dt="2021-12-17T19:07:22.507" v="2330" actId="478"/>
          <ac:spMkLst>
            <pc:docMk/>
            <pc:sldMk cId="0" sldId="259"/>
            <ac:spMk id="12291" creationId="{7054E4F6-7255-43B8-9AAE-42A425498F21}"/>
          </ac:spMkLst>
        </pc:spChg>
        <pc:picChg chg="mod">
          <ac:chgData name="Knisley, Jerry - Xylem" userId="8299edff-d842-457f-83d3-96a4e18585ef" providerId="ADAL" clId="{9A7964A3-334E-4139-8403-E3E16391922C}" dt="2021-12-17T19:07:48.640" v="2351" actId="14100"/>
          <ac:picMkLst>
            <pc:docMk/>
            <pc:sldMk cId="0" sldId="259"/>
            <ac:picMk id="14340" creationId="{ED8A43F1-7390-493F-B103-1BC4A89DC003}"/>
          </ac:picMkLst>
        </pc:picChg>
      </pc:sldChg>
      <pc:sldChg chg="addSp delSp modSp mod modClrScheme chgLayout">
        <pc:chgData name="Knisley, Jerry - Xylem" userId="8299edff-d842-457f-83d3-96a4e18585ef" providerId="ADAL" clId="{9A7964A3-334E-4139-8403-E3E16391922C}" dt="2021-12-17T19:08:44.316" v="2380" actId="14100"/>
        <pc:sldMkLst>
          <pc:docMk/>
          <pc:sldMk cId="0" sldId="260"/>
        </pc:sldMkLst>
        <pc:spChg chg="add mod">
          <ac:chgData name="Knisley, Jerry - Xylem" userId="8299edff-d842-457f-83d3-96a4e18585ef" providerId="ADAL" clId="{9A7964A3-334E-4139-8403-E3E16391922C}" dt="2021-12-17T19:08:04.364" v="2364" actId="20577"/>
          <ac:spMkLst>
            <pc:docMk/>
            <pc:sldMk cId="0" sldId="260"/>
            <ac:spMk id="3" creationId="{F74485C7-A68B-4BC9-8E2F-BDA4218E4F4B}"/>
          </ac:spMkLst>
        </pc:spChg>
        <pc:spChg chg="del mod ord">
          <ac:chgData name="Knisley, Jerry - Xylem" userId="8299edff-d842-457f-83d3-96a4e18585ef" providerId="ADAL" clId="{9A7964A3-334E-4139-8403-E3E16391922C}" dt="2021-12-17T19:07:59.240" v="2353" actId="478"/>
          <ac:spMkLst>
            <pc:docMk/>
            <pc:sldMk cId="0" sldId="260"/>
            <ac:spMk id="14339" creationId="{546A3CC4-5389-4E03-9675-45A90D9D6C78}"/>
          </ac:spMkLst>
        </pc:spChg>
        <pc:spChg chg="mod ord">
          <ac:chgData name="Knisley, Jerry - Xylem" userId="8299edff-d842-457f-83d3-96a4e18585ef" providerId="ADAL" clId="{9A7964A3-334E-4139-8403-E3E16391922C}" dt="2021-12-17T19:08:44.316" v="2380" actId="14100"/>
          <ac:spMkLst>
            <pc:docMk/>
            <pc:sldMk cId="0" sldId="260"/>
            <ac:spMk id="16387" creationId="{18FF11F4-3F43-468C-8A96-74E9DE236438}"/>
          </ac:spMkLst>
        </pc:spChg>
        <pc:spChg chg="mod">
          <ac:chgData name="Knisley, Jerry - Xylem" userId="8299edff-d842-457f-83d3-96a4e18585ef" providerId="ADAL" clId="{9A7964A3-334E-4139-8403-E3E16391922C}" dt="2021-12-17T19:08:21.506" v="2371" actId="207"/>
          <ac:spMkLst>
            <pc:docMk/>
            <pc:sldMk cId="0" sldId="260"/>
            <ac:spMk id="156677" creationId="{447A782C-2AB4-4349-96C0-923A53575781}"/>
          </ac:spMkLst>
        </pc:spChg>
        <pc:picChg chg="mod">
          <ac:chgData name="Knisley, Jerry - Xylem" userId="8299edff-d842-457f-83d3-96a4e18585ef" providerId="ADAL" clId="{9A7964A3-334E-4139-8403-E3E16391922C}" dt="2021-12-17T19:08:11.688" v="2367" actId="14100"/>
          <ac:picMkLst>
            <pc:docMk/>
            <pc:sldMk cId="0" sldId="260"/>
            <ac:picMk id="16388" creationId="{07D3C7CD-DBC5-434A-A22F-1898B2ED945F}"/>
          </ac:picMkLst>
        </pc:picChg>
      </pc:sldChg>
      <pc:sldChg chg="modSp del mod modClrScheme chgLayout">
        <pc:chgData name="Knisley, Jerry - Xylem" userId="8299edff-d842-457f-83d3-96a4e18585ef" providerId="ADAL" clId="{9A7964A3-334E-4139-8403-E3E16391922C}" dt="2021-12-17T19:09:31.368" v="2406" actId="47"/>
        <pc:sldMkLst>
          <pc:docMk/>
          <pc:sldMk cId="0" sldId="266"/>
        </pc:sldMkLst>
        <pc:spChg chg="mod ord">
          <ac:chgData name="Knisley, Jerry - Xylem" userId="8299edff-d842-457f-83d3-96a4e18585ef" providerId="ADAL" clId="{9A7964A3-334E-4139-8403-E3E16391922C}" dt="2021-12-17T19:03:35.048" v="2217" actId="700"/>
          <ac:spMkLst>
            <pc:docMk/>
            <pc:sldMk cId="0" sldId="266"/>
            <ac:spMk id="19458" creationId="{4816CA48-5421-41D5-8A58-19FBE3140B00}"/>
          </ac:spMkLst>
        </pc:spChg>
        <pc:spChg chg="mod ord">
          <ac:chgData name="Knisley, Jerry - Xylem" userId="8299edff-d842-457f-83d3-96a4e18585ef" providerId="ADAL" clId="{9A7964A3-334E-4139-8403-E3E16391922C}" dt="2021-12-17T19:03:35.048" v="2217" actId="700"/>
          <ac:spMkLst>
            <pc:docMk/>
            <pc:sldMk cId="0" sldId="266"/>
            <ac:spMk id="19459" creationId="{7EEE1697-4F34-43EA-BDF7-3362A2D3FD19}"/>
          </ac:spMkLst>
        </pc:spChg>
      </pc:sldChg>
      <pc:sldChg chg="modSp del mod modClrScheme chgLayout">
        <pc:chgData name="Knisley, Jerry - Xylem" userId="8299edff-d842-457f-83d3-96a4e18585ef" providerId="ADAL" clId="{9A7964A3-334E-4139-8403-E3E16391922C}" dt="2021-12-17T19:09:33.420" v="2407" actId="47"/>
        <pc:sldMkLst>
          <pc:docMk/>
          <pc:sldMk cId="0" sldId="268"/>
        </pc:sldMkLst>
        <pc:spChg chg="mod ord">
          <ac:chgData name="Knisley, Jerry - Xylem" userId="8299edff-d842-457f-83d3-96a4e18585ef" providerId="ADAL" clId="{9A7964A3-334E-4139-8403-E3E16391922C}" dt="2021-12-17T19:03:35.048" v="2217" actId="700"/>
          <ac:spMkLst>
            <pc:docMk/>
            <pc:sldMk cId="0" sldId="268"/>
            <ac:spMk id="20482" creationId="{25117BFF-A3AB-4CC1-852C-594E68AAB1C7}"/>
          </ac:spMkLst>
        </pc:spChg>
        <pc:spChg chg="mod ord">
          <ac:chgData name="Knisley, Jerry - Xylem" userId="8299edff-d842-457f-83d3-96a4e18585ef" providerId="ADAL" clId="{9A7964A3-334E-4139-8403-E3E16391922C}" dt="2021-12-17T19:03:35.048" v="2217" actId="700"/>
          <ac:spMkLst>
            <pc:docMk/>
            <pc:sldMk cId="0" sldId="268"/>
            <ac:spMk id="20483" creationId="{3AEBE3CB-2DFF-4268-A834-F7D7267E8B9B}"/>
          </ac:spMkLst>
        </pc:spChg>
      </pc:sldChg>
      <pc:sldChg chg="addSp delSp modSp mod modClrScheme chgLayout">
        <pc:chgData name="Knisley, Jerry - Xylem" userId="8299edff-d842-457f-83d3-96a4e18585ef" providerId="ADAL" clId="{9A7964A3-334E-4139-8403-E3E16391922C}" dt="2021-12-17T19:07:16.070" v="2329" actId="1076"/>
        <pc:sldMkLst>
          <pc:docMk/>
          <pc:sldMk cId="0" sldId="275"/>
        </pc:sldMkLst>
        <pc:spChg chg="add mod ord">
          <ac:chgData name="Knisley, Jerry - Xylem" userId="8299edff-d842-457f-83d3-96a4e18585ef" providerId="ADAL" clId="{9A7964A3-334E-4139-8403-E3E16391922C}" dt="2021-12-17T19:07:00.175" v="2322" actId="20577"/>
          <ac:spMkLst>
            <pc:docMk/>
            <pc:sldMk cId="0" sldId="275"/>
            <ac:spMk id="2" creationId="{4D4BB764-5532-4EFF-9D62-F98288118CDC}"/>
          </ac:spMkLst>
        </pc:spChg>
        <pc:spChg chg="mod ord">
          <ac:chgData name="Knisley, Jerry - Xylem" userId="8299edff-d842-457f-83d3-96a4e18585ef" providerId="ADAL" clId="{9A7964A3-334E-4139-8403-E3E16391922C}" dt="2021-12-17T19:07:16.070" v="2329" actId="1076"/>
          <ac:spMkLst>
            <pc:docMk/>
            <pc:sldMk cId="0" sldId="275"/>
            <ac:spMk id="13314" creationId="{3E13AED2-9638-48FE-9DC3-DD54FFF74471}"/>
          </ac:spMkLst>
        </pc:spChg>
        <pc:spChg chg="del mod ord">
          <ac:chgData name="Knisley, Jerry - Xylem" userId="8299edff-d842-457f-83d3-96a4e18585ef" providerId="ADAL" clId="{9A7964A3-334E-4139-8403-E3E16391922C}" dt="2021-12-17T19:06:38.689" v="2306" actId="478"/>
          <ac:spMkLst>
            <pc:docMk/>
            <pc:sldMk cId="0" sldId="275"/>
            <ac:spMk id="13315" creationId="{28A8C818-1174-47F8-8756-E165849B6BF0}"/>
          </ac:spMkLst>
        </pc:spChg>
        <pc:picChg chg="mod">
          <ac:chgData name="Knisley, Jerry - Xylem" userId="8299edff-d842-457f-83d3-96a4e18585ef" providerId="ADAL" clId="{9A7964A3-334E-4139-8403-E3E16391922C}" dt="2021-12-17T19:07:10.535" v="2327" actId="14100"/>
          <ac:picMkLst>
            <pc:docMk/>
            <pc:sldMk cId="0" sldId="275"/>
            <ac:picMk id="15364" creationId="{D5FCE25B-56EE-4B41-881E-1CD5D65BA363}"/>
          </ac:picMkLst>
        </pc:picChg>
      </pc:sldChg>
      <pc:sldChg chg="modSp del mod modClrScheme chgLayout">
        <pc:chgData name="Knisley, Jerry - Xylem" userId="8299edff-d842-457f-83d3-96a4e18585ef" providerId="ADAL" clId="{9A7964A3-334E-4139-8403-E3E16391922C}" dt="2021-12-17T19:09:35.081" v="2408" actId="47"/>
        <pc:sldMkLst>
          <pc:docMk/>
          <pc:sldMk cId="0" sldId="276"/>
        </pc:sldMkLst>
        <pc:spChg chg="mod ord">
          <ac:chgData name="Knisley, Jerry - Xylem" userId="8299edff-d842-457f-83d3-96a4e18585ef" providerId="ADAL" clId="{9A7964A3-334E-4139-8403-E3E16391922C}" dt="2021-12-17T19:03:35.048" v="2217" actId="700"/>
          <ac:spMkLst>
            <pc:docMk/>
            <pc:sldMk cId="0" sldId="276"/>
            <ac:spMk id="21507" creationId="{59FEBD37-A902-4623-9D3B-B542DD82454A}"/>
          </ac:spMkLst>
        </pc:spChg>
        <pc:spChg chg="mod ord">
          <ac:chgData name="Knisley, Jerry - Xylem" userId="8299edff-d842-457f-83d3-96a4e18585ef" providerId="ADAL" clId="{9A7964A3-334E-4139-8403-E3E16391922C}" dt="2021-12-17T19:03:35.048" v="2217" actId="700"/>
          <ac:spMkLst>
            <pc:docMk/>
            <pc:sldMk cId="0" sldId="276"/>
            <ac:spMk id="30723" creationId="{5C17C55E-9092-4E4E-AD92-8C3181ED9FC5}"/>
          </ac:spMkLst>
        </pc:spChg>
      </pc:sldChg>
      <pc:sldChg chg="addSp delSp modSp mod modClrScheme chgLayout">
        <pc:chgData name="Knisley, Jerry - Xylem" userId="8299edff-d842-457f-83d3-96a4e18585ef" providerId="ADAL" clId="{9A7964A3-334E-4139-8403-E3E16391922C}" dt="2021-12-17T19:06:17.025" v="2298" actId="1076"/>
        <pc:sldMkLst>
          <pc:docMk/>
          <pc:sldMk cId="0" sldId="277"/>
        </pc:sldMkLst>
        <pc:spChg chg="add mod">
          <ac:chgData name="Knisley, Jerry - Xylem" userId="8299edff-d842-457f-83d3-96a4e18585ef" providerId="ADAL" clId="{9A7964A3-334E-4139-8403-E3E16391922C}" dt="2021-12-17T19:04:54.774" v="2271" actId="20577"/>
          <ac:spMkLst>
            <pc:docMk/>
            <pc:sldMk cId="0" sldId="277"/>
            <ac:spMk id="2" creationId="{5B5C2816-5909-4380-A0CA-3FA3FB040156}"/>
          </ac:spMkLst>
        </pc:spChg>
        <pc:spChg chg="mod">
          <ac:chgData name="Knisley, Jerry - Xylem" userId="8299edff-d842-457f-83d3-96a4e18585ef" providerId="ADAL" clId="{9A7964A3-334E-4139-8403-E3E16391922C}" dt="2021-12-17T19:06:04.119" v="2295" actId="1076"/>
          <ac:spMkLst>
            <pc:docMk/>
            <pc:sldMk cId="0" sldId="277"/>
            <ac:spMk id="17" creationId="{A7A44E01-BD23-4F2E-8078-08327E40B041}"/>
          </ac:spMkLst>
        </pc:spChg>
        <pc:spChg chg="mod">
          <ac:chgData name="Knisley, Jerry - Xylem" userId="8299edff-d842-457f-83d3-96a4e18585ef" providerId="ADAL" clId="{9A7964A3-334E-4139-8403-E3E16391922C}" dt="2021-12-17T19:06:11.516" v="2297" actId="1076"/>
          <ac:spMkLst>
            <pc:docMk/>
            <pc:sldMk cId="0" sldId="277"/>
            <ac:spMk id="19" creationId="{E5EBA89A-CD86-4158-8459-EB183CAD44A0}"/>
          </ac:spMkLst>
        </pc:spChg>
        <pc:spChg chg="del mod ord">
          <ac:chgData name="Knisley, Jerry - Xylem" userId="8299edff-d842-457f-83d3-96a4e18585ef" providerId="ADAL" clId="{9A7964A3-334E-4139-8403-E3E16391922C}" dt="2021-12-17T19:04:46.111" v="2242" actId="478"/>
          <ac:spMkLst>
            <pc:docMk/>
            <pc:sldMk cId="0" sldId="277"/>
            <ac:spMk id="15362" creationId="{7A19D519-4914-48B3-A4C2-AB60889A946D}"/>
          </ac:spMkLst>
        </pc:spChg>
        <pc:spChg chg="mod">
          <ac:chgData name="Knisley, Jerry - Xylem" userId="8299edff-d842-457f-83d3-96a4e18585ef" providerId="ADAL" clId="{9A7964A3-334E-4139-8403-E3E16391922C}" dt="2021-12-17T19:05:17.478" v="2280" actId="1076"/>
          <ac:spMkLst>
            <pc:docMk/>
            <pc:sldMk cId="0" sldId="277"/>
            <ac:spMk id="24579" creationId="{6632B439-73D2-4F6A-9CEB-5955D7413B4A}"/>
          </ac:spMkLst>
        </pc:spChg>
        <pc:spChg chg="mod">
          <ac:chgData name="Knisley, Jerry - Xylem" userId="8299edff-d842-457f-83d3-96a4e18585ef" providerId="ADAL" clId="{9A7964A3-334E-4139-8403-E3E16391922C}" dt="2021-12-17T19:06:17.025" v="2298" actId="1076"/>
          <ac:spMkLst>
            <pc:docMk/>
            <pc:sldMk cId="0" sldId="277"/>
            <ac:spMk id="24580" creationId="{F98B5D45-2801-40A6-B3C8-67436A323081}"/>
          </ac:spMkLst>
        </pc:spChg>
        <pc:spChg chg="mod">
          <ac:chgData name="Knisley, Jerry - Xylem" userId="8299edff-d842-457f-83d3-96a4e18585ef" providerId="ADAL" clId="{9A7964A3-334E-4139-8403-E3E16391922C}" dt="2021-12-17T19:06:04.119" v="2295" actId="1076"/>
          <ac:spMkLst>
            <pc:docMk/>
            <pc:sldMk cId="0" sldId="277"/>
            <ac:spMk id="24581" creationId="{789A1902-C0FD-43E4-B475-B789C1D957E0}"/>
          </ac:spMkLst>
        </pc:spChg>
        <pc:spChg chg="mod">
          <ac:chgData name="Knisley, Jerry - Xylem" userId="8299edff-d842-457f-83d3-96a4e18585ef" providerId="ADAL" clId="{9A7964A3-334E-4139-8403-E3E16391922C}" dt="2021-12-17T19:06:06.350" v="2296" actId="1076"/>
          <ac:spMkLst>
            <pc:docMk/>
            <pc:sldMk cId="0" sldId="277"/>
            <ac:spMk id="24582" creationId="{83EF008B-B504-4AD4-8DB4-3ECD959F32D4}"/>
          </ac:spMkLst>
        </pc:spChg>
        <pc:spChg chg="del">
          <ac:chgData name="Knisley, Jerry - Xylem" userId="8299edff-d842-457f-83d3-96a4e18585ef" providerId="ADAL" clId="{9A7964A3-334E-4139-8403-E3E16391922C}" dt="2021-12-17T19:04:02.405" v="2223" actId="478"/>
          <ac:spMkLst>
            <pc:docMk/>
            <pc:sldMk cId="0" sldId="277"/>
            <ac:spMk id="24583" creationId="{49F16F2D-E499-4CB0-8B7B-1EA2C7E67653}"/>
          </ac:spMkLst>
        </pc:spChg>
        <pc:grpChg chg="add mod">
          <ac:chgData name="Knisley, Jerry - Xylem" userId="8299edff-d842-457f-83d3-96a4e18585ef" providerId="ADAL" clId="{9A7964A3-334E-4139-8403-E3E16391922C}" dt="2021-12-17T19:06:04.119" v="2295" actId="1076"/>
          <ac:grpSpMkLst>
            <pc:docMk/>
            <pc:sldMk cId="0" sldId="277"/>
            <ac:grpSpMk id="3" creationId="{8D6F1D8D-74BA-4F96-8BDB-DE6553E46034}"/>
          </ac:grpSpMkLst>
        </pc:grpChg>
        <pc:picChg chg="mod">
          <ac:chgData name="Knisley, Jerry - Xylem" userId="8299edff-d842-457f-83d3-96a4e18585ef" providerId="ADAL" clId="{9A7964A3-334E-4139-8403-E3E16391922C}" dt="2021-12-17T19:04:15.458" v="2228" actId="1076"/>
          <ac:picMkLst>
            <pc:docMk/>
            <pc:sldMk cId="0" sldId="277"/>
            <ac:picMk id="17416" creationId="{20F0452A-AFBD-4FBC-81DA-26A83044F229}"/>
          </ac:picMkLst>
        </pc:picChg>
        <pc:picChg chg="mod">
          <ac:chgData name="Knisley, Jerry - Xylem" userId="8299edff-d842-457f-83d3-96a4e18585ef" providerId="ADAL" clId="{9A7964A3-334E-4139-8403-E3E16391922C}" dt="2021-12-17T19:06:17.025" v="2298" actId="1076"/>
          <ac:picMkLst>
            <pc:docMk/>
            <pc:sldMk cId="0" sldId="277"/>
            <ac:picMk id="17417" creationId="{30CDA0F8-02B2-4477-AA51-EC23ABBB0B5A}"/>
          </ac:picMkLst>
        </pc:picChg>
        <pc:picChg chg="mod">
          <ac:chgData name="Knisley, Jerry - Xylem" userId="8299edff-d842-457f-83d3-96a4e18585ef" providerId="ADAL" clId="{9A7964A3-334E-4139-8403-E3E16391922C}" dt="2021-12-17T19:06:04.119" v="2295" actId="1076"/>
          <ac:picMkLst>
            <pc:docMk/>
            <pc:sldMk cId="0" sldId="277"/>
            <ac:picMk id="17418" creationId="{F6835DA7-1C2D-4570-989A-01A10E3D7F41}"/>
          </ac:picMkLst>
        </pc:picChg>
        <pc:picChg chg="mod">
          <ac:chgData name="Knisley, Jerry - Xylem" userId="8299edff-d842-457f-83d3-96a4e18585ef" providerId="ADAL" clId="{9A7964A3-334E-4139-8403-E3E16391922C}" dt="2021-12-17T19:06:06.350" v="2296" actId="1076"/>
          <ac:picMkLst>
            <pc:docMk/>
            <pc:sldMk cId="0" sldId="277"/>
            <ac:picMk id="17419" creationId="{BC70232A-EAC0-472B-B879-361B82754D74}"/>
          </ac:picMkLst>
        </pc:picChg>
      </pc:sldChg>
      <pc:sldChg chg="modSp del mod modClrScheme chgLayout">
        <pc:chgData name="Knisley, Jerry - Xylem" userId="8299edff-d842-457f-83d3-96a4e18585ef" providerId="ADAL" clId="{9A7964A3-334E-4139-8403-E3E16391922C}" dt="2021-12-17T19:09:28.056" v="2405" actId="47"/>
        <pc:sldMkLst>
          <pc:docMk/>
          <pc:sldMk cId="0" sldId="278"/>
        </pc:sldMkLst>
        <pc:spChg chg="mod ord">
          <ac:chgData name="Knisley, Jerry - Xylem" userId="8299edff-d842-457f-83d3-96a4e18585ef" providerId="ADAL" clId="{9A7964A3-334E-4139-8403-E3E16391922C}" dt="2021-12-17T19:03:35.048" v="2217" actId="700"/>
          <ac:spMkLst>
            <pc:docMk/>
            <pc:sldMk cId="0" sldId="278"/>
            <ac:spMk id="17411" creationId="{2F08598F-B04C-4AAB-9E7C-46FB5A6534FF}"/>
          </ac:spMkLst>
        </pc:spChg>
        <pc:spChg chg="mod ord">
          <ac:chgData name="Knisley, Jerry - Xylem" userId="8299edff-d842-457f-83d3-96a4e18585ef" providerId="ADAL" clId="{9A7964A3-334E-4139-8403-E3E16391922C}" dt="2021-12-17T19:03:35.048" v="2217" actId="700"/>
          <ac:spMkLst>
            <pc:docMk/>
            <pc:sldMk cId="0" sldId="278"/>
            <ac:spMk id="19459" creationId="{737975D3-7746-43EE-8D6C-E7260EACD552}"/>
          </ac:spMkLst>
        </pc:spChg>
      </pc:sldChg>
      <pc:sldChg chg="addSp delSp modSp mod modClrScheme chgLayout">
        <pc:chgData name="Knisley, Jerry - Xylem" userId="8299edff-d842-457f-83d3-96a4e18585ef" providerId="ADAL" clId="{9A7964A3-334E-4139-8403-E3E16391922C}" dt="2021-12-17T19:09:23.536" v="2404" actId="14100"/>
        <pc:sldMkLst>
          <pc:docMk/>
          <pc:sldMk cId="0" sldId="279"/>
        </pc:sldMkLst>
        <pc:spChg chg="add mod">
          <ac:chgData name="Knisley, Jerry - Xylem" userId="8299edff-d842-457f-83d3-96a4e18585ef" providerId="ADAL" clId="{9A7964A3-334E-4139-8403-E3E16391922C}" dt="2021-12-17T19:08:59.252" v="2401" actId="20577"/>
          <ac:spMkLst>
            <pc:docMk/>
            <pc:sldMk cId="0" sldId="279"/>
            <ac:spMk id="3" creationId="{C3AFBED9-B7BB-40F0-B16F-0BD0E04AE86D}"/>
          </ac:spMkLst>
        </pc:spChg>
        <pc:spChg chg="del mod ord">
          <ac:chgData name="Knisley, Jerry - Xylem" userId="8299edff-d842-457f-83d3-96a4e18585ef" providerId="ADAL" clId="{9A7964A3-334E-4139-8403-E3E16391922C}" dt="2021-12-17T19:08:52.494" v="2381" actId="478"/>
          <ac:spMkLst>
            <pc:docMk/>
            <pc:sldMk cId="0" sldId="279"/>
            <ac:spMk id="16387" creationId="{07742746-3440-4CDA-83F9-9CAB8DB69FDC}"/>
          </ac:spMkLst>
        </pc:spChg>
        <pc:spChg chg="mod">
          <ac:chgData name="Knisley, Jerry - Xylem" userId="8299edff-d842-457f-83d3-96a4e18585ef" providerId="ADAL" clId="{9A7964A3-334E-4139-8403-E3E16391922C}" dt="2021-12-17T19:09:23.536" v="2404" actId="14100"/>
          <ac:spMkLst>
            <pc:docMk/>
            <pc:sldMk cId="0" sldId="279"/>
            <ac:spMk id="18447" creationId="{E4565E5F-342E-4672-A369-011B77EB2A21}"/>
          </ac:spMkLst>
        </pc:spChg>
        <pc:spChg chg="mod">
          <ac:chgData name="Knisley, Jerry - Xylem" userId="8299edff-d842-457f-83d3-96a4e18585ef" providerId="ADAL" clId="{9A7964A3-334E-4139-8403-E3E16391922C}" dt="2021-12-17T19:09:13.622" v="2402" actId="207"/>
          <ac:spMkLst>
            <pc:docMk/>
            <pc:sldMk cId="0" sldId="279"/>
            <ac:spMk id="161808" creationId="{7C46BD5D-FEBE-4602-A204-CA6E1014D5F6}"/>
          </ac:spMkLst>
        </pc:spChg>
      </pc:sldChg>
      <pc:sldChg chg="modSp del mod modClrScheme chgLayout">
        <pc:chgData name="Knisley, Jerry - Xylem" userId="8299edff-d842-457f-83d3-96a4e18585ef" providerId="ADAL" clId="{9A7964A3-334E-4139-8403-E3E16391922C}" dt="2021-12-17T19:09:37.705" v="2409" actId="47"/>
        <pc:sldMkLst>
          <pc:docMk/>
          <pc:sldMk cId="0" sldId="280"/>
        </pc:sldMkLst>
        <pc:spChg chg="mod ord">
          <ac:chgData name="Knisley, Jerry - Xylem" userId="8299edff-d842-457f-83d3-96a4e18585ef" providerId="ADAL" clId="{9A7964A3-334E-4139-8403-E3E16391922C}" dt="2021-12-17T19:03:35.048" v="2217" actId="700"/>
          <ac:spMkLst>
            <pc:docMk/>
            <pc:sldMk cId="0" sldId="280"/>
            <ac:spMk id="22530" creationId="{AF7F9656-98B3-40B4-A1AF-A028333DC83B}"/>
          </ac:spMkLst>
        </pc:spChg>
      </pc:sldChg>
      <pc:sldChg chg="modSp del mod modClrScheme chgLayout">
        <pc:chgData name="Knisley, Jerry - Xylem" userId="8299edff-d842-457f-83d3-96a4e18585ef" providerId="ADAL" clId="{9A7964A3-334E-4139-8403-E3E16391922C}" dt="2021-12-17T19:09:39.791" v="2410" actId="47"/>
        <pc:sldMkLst>
          <pc:docMk/>
          <pc:sldMk cId="0" sldId="282"/>
        </pc:sldMkLst>
        <pc:spChg chg="mod ord">
          <ac:chgData name="Knisley, Jerry - Xylem" userId="8299edff-d842-457f-83d3-96a4e18585ef" providerId="ADAL" clId="{9A7964A3-334E-4139-8403-E3E16391922C}" dt="2021-12-17T19:03:35.048" v="2217" actId="700"/>
          <ac:spMkLst>
            <pc:docMk/>
            <pc:sldMk cId="0" sldId="282"/>
            <ac:spMk id="2" creationId="{078C2847-CC9C-4FDB-9859-505553BCD297}"/>
          </ac:spMkLst>
        </pc:spChg>
        <pc:spChg chg="mod ord">
          <ac:chgData name="Knisley, Jerry - Xylem" userId="8299edff-d842-457f-83d3-96a4e18585ef" providerId="ADAL" clId="{9A7964A3-334E-4139-8403-E3E16391922C}" dt="2021-12-17T19:03:35.048" v="2217" actId="700"/>
          <ac:spMkLst>
            <pc:docMk/>
            <pc:sldMk cId="0" sldId="282"/>
            <ac:spMk id="3" creationId="{D112E332-4096-4028-B419-0E83D894D15B}"/>
          </ac:spMkLst>
        </pc:spChg>
      </pc:sldChg>
      <pc:sldChg chg="modSp del mod modClrScheme chgLayout">
        <pc:chgData name="Knisley, Jerry - Xylem" userId="8299edff-d842-457f-83d3-96a4e18585ef" providerId="ADAL" clId="{9A7964A3-334E-4139-8403-E3E16391922C}" dt="2021-12-17T19:09:40.677" v="2411" actId="47"/>
        <pc:sldMkLst>
          <pc:docMk/>
          <pc:sldMk cId="0" sldId="283"/>
        </pc:sldMkLst>
        <pc:spChg chg="mod ord">
          <ac:chgData name="Knisley, Jerry - Xylem" userId="8299edff-d842-457f-83d3-96a4e18585ef" providerId="ADAL" clId="{9A7964A3-334E-4139-8403-E3E16391922C}" dt="2021-12-17T19:03:35.048" v="2217" actId="700"/>
          <ac:spMkLst>
            <pc:docMk/>
            <pc:sldMk cId="0" sldId="283"/>
            <ac:spMk id="2" creationId="{45CF66F3-1170-4DE3-8930-6FA5C40A3749}"/>
          </ac:spMkLst>
        </pc:spChg>
        <pc:spChg chg="mod ord">
          <ac:chgData name="Knisley, Jerry - Xylem" userId="8299edff-d842-457f-83d3-96a4e18585ef" providerId="ADAL" clId="{9A7964A3-334E-4139-8403-E3E16391922C}" dt="2021-12-17T19:03:35.048" v="2217" actId="700"/>
          <ac:spMkLst>
            <pc:docMk/>
            <pc:sldMk cId="0" sldId="283"/>
            <ac:spMk id="3" creationId="{78F484E5-EE2F-4342-9C9A-85B0A85B64D6}"/>
          </ac:spMkLst>
        </pc:spChg>
      </pc:sldChg>
      <pc:sldChg chg="add">
        <pc:chgData name="Knisley, Jerry - Xylem" userId="8299edff-d842-457f-83d3-96a4e18585ef" providerId="ADAL" clId="{9A7964A3-334E-4139-8403-E3E16391922C}" dt="2021-12-17T17:41:05.989" v="34"/>
        <pc:sldMkLst>
          <pc:docMk/>
          <pc:sldMk cId="2067890607" sldId="597"/>
        </pc:sldMkLst>
      </pc:sldChg>
      <pc:sldChg chg="add">
        <pc:chgData name="Knisley, Jerry - Xylem" userId="8299edff-d842-457f-83d3-96a4e18585ef" providerId="ADAL" clId="{9A7964A3-334E-4139-8403-E3E16391922C}" dt="2021-12-17T17:41:05.989" v="34"/>
        <pc:sldMkLst>
          <pc:docMk/>
          <pc:sldMk cId="2778222533" sldId="598"/>
        </pc:sldMkLst>
      </pc:sldChg>
      <pc:sldChg chg="add">
        <pc:chgData name="Knisley, Jerry - Xylem" userId="8299edff-d842-457f-83d3-96a4e18585ef" providerId="ADAL" clId="{9A7964A3-334E-4139-8403-E3E16391922C}" dt="2021-12-17T17:40:19.401" v="29"/>
        <pc:sldMkLst>
          <pc:docMk/>
          <pc:sldMk cId="1083711165" sldId="601"/>
        </pc:sldMkLst>
      </pc:sldChg>
      <pc:sldChg chg="add">
        <pc:chgData name="Knisley, Jerry - Xylem" userId="8299edff-d842-457f-83d3-96a4e18585ef" providerId="ADAL" clId="{9A7964A3-334E-4139-8403-E3E16391922C}" dt="2021-12-17T17:40:19.401" v="29"/>
        <pc:sldMkLst>
          <pc:docMk/>
          <pc:sldMk cId="1506190196" sldId="602"/>
        </pc:sldMkLst>
      </pc:sldChg>
      <pc:sldChg chg="add">
        <pc:chgData name="Knisley, Jerry - Xylem" userId="8299edff-d842-457f-83d3-96a4e18585ef" providerId="ADAL" clId="{9A7964A3-334E-4139-8403-E3E16391922C}" dt="2021-12-17T17:40:19.401" v="29"/>
        <pc:sldMkLst>
          <pc:docMk/>
          <pc:sldMk cId="2002676639" sldId="603"/>
        </pc:sldMkLst>
      </pc:sldChg>
      <pc:sldChg chg="modSp add del mod">
        <pc:chgData name="Knisley, Jerry - Xylem" userId="8299edff-d842-457f-83d3-96a4e18585ef" providerId="ADAL" clId="{9A7964A3-334E-4139-8403-E3E16391922C}" dt="2021-12-17T18:11:22.366" v="987"/>
        <pc:sldMkLst>
          <pc:docMk/>
          <pc:sldMk cId="2464581469" sldId="604"/>
        </pc:sldMkLst>
        <pc:spChg chg="mod">
          <ac:chgData name="Knisley, Jerry - Xylem" userId="8299edff-d842-457f-83d3-96a4e18585ef" providerId="ADAL" clId="{9A7964A3-334E-4139-8403-E3E16391922C}" dt="2021-12-17T18:11:22.366" v="987"/>
          <ac:spMkLst>
            <pc:docMk/>
            <pc:sldMk cId="2464581469" sldId="604"/>
            <ac:spMk id="7" creationId="{00000000-0000-0000-0000-000000000000}"/>
          </ac:spMkLst>
        </pc:spChg>
      </pc:sldChg>
      <pc:sldChg chg="add">
        <pc:chgData name="Knisley, Jerry - Xylem" userId="8299edff-d842-457f-83d3-96a4e18585ef" providerId="ADAL" clId="{9A7964A3-334E-4139-8403-E3E16391922C}" dt="2021-12-17T17:40:19.401" v="29"/>
        <pc:sldMkLst>
          <pc:docMk/>
          <pc:sldMk cId="448151097" sldId="605"/>
        </pc:sldMkLst>
      </pc:sldChg>
      <pc:sldChg chg="add">
        <pc:chgData name="Knisley, Jerry - Xylem" userId="8299edff-d842-457f-83d3-96a4e18585ef" providerId="ADAL" clId="{9A7964A3-334E-4139-8403-E3E16391922C}" dt="2021-12-17T17:40:19.401" v="29"/>
        <pc:sldMkLst>
          <pc:docMk/>
          <pc:sldMk cId="2630483702" sldId="606"/>
        </pc:sldMkLst>
      </pc:sldChg>
      <pc:sldChg chg="add">
        <pc:chgData name="Knisley, Jerry - Xylem" userId="8299edff-d842-457f-83d3-96a4e18585ef" providerId="ADAL" clId="{9A7964A3-334E-4139-8403-E3E16391922C}" dt="2021-12-17T17:40:19.401" v="29"/>
        <pc:sldMkLst>
          <pc:docMk/>
          <pc:sldMk cId="2575186022" sldId="607"/>
        </pc:sldMkLst>
      </pc:sldChg>
      <pc:sldChg chg="add">
        <pc:chgData name="Knisley, Jerry - Xylem" userId="8299edff-d842-457f-83d3-96a4e18585ef" providerId="ADAL" clId="{9A7964A3-334E-4139-8403-E3E16391922C}" dt="2021-12-17T17:40:19.401" v="29"/>
        <pc:sldMkLst>
          <pc:docMk/>
          <pc:sldMk cId="1965662973" sldId="608"/>
        </pc:sldMkLst>
      </pc:sldChg>
      <pc:sldChg chg="add">
        <pc:chgData name="Knisley, Jerry - Xylem" userId="8299edff-d842-457f-83d3-96a4e18585ef" providerId="ADAL" clId="{9A7964A3-334E-4139-8403-E3E16391922C}" dt="2021-12-17T17:40:19.401" v="29"/>
        <pc:sldMkLst>
          <pc:docMk/>
          <pc:sldMk cId="1674130294" sldId="609"/>
        </pc:sldMkLst>
      </pc:sldChg>
      <pc:sldChg chg="del">
        <pc:chgData name="Knisley, Jerry - Xylem" userId="8299edff-d842-457f-83d3-96a4e18585ef" providerId="ADAL" clId="{9A7964A3-334E-4139-8403-E3E16391922C}" dt="2021-12-17T18:55:11.318" v="1687" actId="2696"/>
        <pc:sldMkLst>
          <pc:docMk/>
          <pc:sldMk cId="3976239404" sldId="635"/>
        </pc:sldMkLst>
      </pc:sldChg>
      <pc:sldChg chg="del">
        <pc:chgData name="Knisley, Jerry - Xylem" userId="8299edff-d842-457f-83d3-96a4e18585ef" providerId="ADAL" clId="{9A7964A3-334E-4139-8403-E3E16391922C}" dt="2021-12-17T18:54:47.573" v="1686" actId="2696"/>
        <pc:sldMkLst>
          <pc:docMk/>
          <pc:sldMk cId="1362863831" sldId="639"/>
        </pc:sldMkLst>
      </pc:sldChg>
      <pc:sldChg chg="modSp add mod modClrScheme chgLayout">
        <pc:chgData name="Knisley, Jerry - Xylem" userId="8299edff-d842-457f-83d3-96a4e18585ef" providerId="ADAL" clId="{9A7964A3-334E-4139-8403-E3E16391922C}" dt="2021-12-17T18:22:42.223" v="1439" actId="1076"/>
        <pc:sldMkLst>
          <pc:docMk/>
          <pc:sldMk cId="3548499927" sldId="653"/>
        </pc:sldMkLst>
        <pc:spChg chg="mod ord">
          <ac:chgData name="Knisley, Jerry - Xylem" userId="8299edff-d842-457f-83d3-96a4e18585ef" providerId="ADAL" clId="{9A7964A3-334E-4139-8403-E3E16391922C}" dt="2021-12-17T18:22:42.223" v="1439" actId="1076"/>
          <ac:spMkLst>
            <pc:docMk/>
            <pc:sldMk cId="3548499927" sldId="653"/>
            <ac:spMk id="22530" creationId="{00000000-0000-0000-0000-000000000000}"/>
          </ac:spMkLst>
        </pc:spChg>
        <pc:spChg chg="mod ord">
          <ac:chgData name="Knisley, Jerry - Xylem" userId="8299edff-d842-457f-83d3-96a4e18585ef" providerId="ADAL" clId="{9A7964A3-334E-4139-8403-E3E16391922C}" dt="2021-12-17T18:21:39.203" v="1427" actId="700"/>
          <ac:spMkLst>
            <pc:docMk/>
            <pc:sldMk cId="3548499927" sldId="653"/>
            <ac:spMk id="22531" creationId="{00000000-0000-0000-0000-000000000000}"/>
          </ac:spMkLst>
        </pc:spChg>
        <pc:spChg chg="mod">
          <ac:chgData name="Knisley, Jerry - Xylem" userId="8299edff-d842-457f-83d3-96a4e18585ef" providerId="ADAL" clId="{9A7964A3-334E-4139-8403-E3E16391922C}" dt="2021-12-17T18:22:19.221" v="1433" actId="1076"/>
          <ac:spMkLst>
            <pc:docMk/>
            <pc:sldMk cId="3548499927" sldId="653"/>
            <ac:spMk id="24583" creationId="{00000000-0000-0000-0000-000000000000}"/>
          </ac:spMkLst>
        </pc:spChg>
        <pc:spChg chg="mod">
          <ac:chgData name="Knisley, Jerry - Xylem" userId="8299edff-d842-457f-83d3-96a4e18585ef" providerId="ADAL" clId="{9A7964A3-334E-4139-8403-E3E16391922C}" dt="2021-12-17T18:22:19.221" v="1433" actId="1076"/>
          <ac:spMkLst>
            <pc:docMk/>
            <pc:sldMk cId="3548499927" sldId="653"/>
            <ac:spMk id="24584" creationId="{00000000-0000-0000-0000-000000000000}"/>
          </ac:spMkLst>
        </pc:spChg>
        <pc:spChg chg="mod">
          <ac:chgData name="Knisley, Jerry - Xylem" userId="8299edff-d842-457f-83d3-96a4e18585ef" providerId="ADAL" clId="{9A7964A3-334E-4139-8403-E3E16391922C}" dt="2021-12-17T18:22:37.736" v="1438" actId="1076"/>
          <ac:spMkLst>
            <pc:docMk/>
            <pc:sldMk cId="3548499927" sldId="653"/>
            <ac:spMk id="24585" creationId="{00000000-0000-0000-0000-000000000000}"/>
          </ac:spMkLst>
        </pc:spChg>
        <pc:picChg chg="mod">
          <ac:chgData name="Knisley, Jerry - Xylem" userId="8299edff-d842-457f-83d3-96a4e18585ef" providerId="ADAL" clId="{9A7964A3-334E-4139-8403-E3E16391922C}" dt="2021-12-17T18:22:37.736" v="1438" actId="1076"/>
          <ac:picMkLst>
            <pc:docMk/>
            <pc:sldMk cId="3548499927" sldId="653"/>
            <ac:picMk id="24580" creationId="{00000000-0000-0000-0000-000000000000}"/>
          </ac:picMkLst>
        </pc:picChg>
        <pc:picChg chg="mod">
          <ac:chgData name="Knisley, Jerry - Xylem" userId="8299edff-d842-457f-83d3-96a4e18585ef" providerId="ADAL" clId="{9A7964A3-334E-4139-8403-E3E16391922C}" dt="2021-12-17T18:22:19.221" v="1433" actId="1076"/>
          <ac:picMkLst>
            <pc:docMk/>
            <pc:sldMk cId="3548499927" sldId="653"/>
            <ac:picMk id="24581" creationId="{00000000-0000-0000-0000-000000000000}"/>
          </ac:picMkLst>
        </pc:picChg>
        <pc:picChg chg="mod">
          <ac:chgData name="Knisley, Jerry - Xylem" userId="8299edff-d842-457f-83d3-96a4e18585ef" providerId="ADAL" clId="{9A7964A3-334E-4139-8403-E3E16391922C}" dt="2021-12-17T18:22:19.221" v="1433" actId="1076"/>
          <ac:picMkLst>
            <pc:docMk/>
            <pc:sldMk cId="3548499927" sldId="653"/>
            <ac:picMk id="24582" creationId="{00000000-0000-0000-0000-000000000000}"/>
          </ac:picMkLst>
        </pc:picChg>
      </pc:sldChg>
      <pc:sldChg chg="modSp add mod modClrScheme chgLayout">
        <pc:chgData name="Knisley, Jerry - Xylem" userId="8299edff-d842-457f-83d3-96a4e18585ef" providerId="ADAL" clId="{9A7964A3-334E-4139-8403-E3E16391922C}" dt="2021-12-17T18:23:01.124" v="1441" actId="1076"/>
        <pc:sldMkLst>
          <pc:docMk/>
          <pc:sldMk cId="3545384023" sldId="654"/>
        </pc:sldMkLst>
        <pc:spChg chg="mod ord">
          <ac:chgData name="Knisley, Jerry - Xylem" userId="8299edff-d842-457f-83d3-96a4e18585ef" providerId="ADAL" clId="{9A7964A3-334E-4139-8403-E3E16391922C}" dt="2021-12-17T18:21:44.577" v="1429" actId="700"/>
          <ac:spMkLst>
            <pc:docMk/>
            <pc:sldMk cId="3545384023" sldId="654"/>
            <ac:spMk id="23554" creationId="{00000000-0000-0000-0000-000000000000}"/>
          </ac:spMkLst>
        </pc:spChg>
        <pc:spChg chg="mod">
          <ac:chgData name="Knisley, Jerry - Xylem" userId="8299edff-d842-457f-83d3-96a4e18585ef" providerId="ADAL" clId="{9A7964A3-334E-4139-8403-E3E16391922C}" dt="2021-12-17T18:23:01.124" v="1441" actId="1076"/>
          <ac:spMkLst>
            <pc:docMk/>
            <pc:sldMk cId="3545384023" sldId="654"/>
            <ac:spMk id="25611" creationId="{00000000-0000-0000-0000-000000000000}"/>
          </ac:spMkLst>
        </pc:spChg>
        <pc:spChg chg="mod">
          <ac:chgData name="Knisley, Jerry - Xylem" userId="8299edff-d842-457f-83d3-96a4e18585ef" providerId="ADAL" clId="{9A7964A3-334E-4139-8403-E3E16391922C}" dt="2021-12-17T18:22:54.627" v="1440" actId="1076"/>
          <ac:spMkLst>
            <pc:docMk/>
            <pc:sldMk cId="3545384023" sldId="654"/>
            <ac:spMk id="195592" creationId="{00000000-0000-0000-0000-000000000000}"/>
          </ac:spMkLst>
        </pc:spChg>
        <pc:spChg chg="mod">
          <ac:chgData name="Knisley, Jerry - Xylem" userId="8299edff-d842-457f-83d3-96a4e18585ef" providerId="ADAL" clId="{9A7964A3-334E-4139-8403-E3E16391922C}" dt="2021-12-17T18:22:54.627" v="1440" actId="1076"/>
          <ac:spMkLst>
            <pc:docMk/>
            <pc:sldMk cId="3545384023" sldId="654"/>
            <ac:spMk id="195593" creationId="{00000000-0000-0000-0000-000000000000}"/>
          </ac:spMkLst>
        </pc:spChg>
        <pc:spChg chg="mod">
          <ac:chgData name="Knisley, Jerry - Xylem" userId="8299edff-d842-457f-83d3-96a4e18585ef" providerId="ADAL" clId="{9A7964A3-334E-4139-8403-E3E16391922C}" dt="2021-12-17T18:22:54.627" v="1440" actId="1076"/>
          <ac:spMkLst>
            <pc:docMk/>
            <pc:sldMk cId="3545384023" sldId="654"/>
            <ac:spMk id="195594" creationId="{00000000-0000-0000-0000-000000000000}"/>
          </ac:spMkLst>
        </pc:spChg>
        <pc:picChg chg="mod">
          <ac:chgData name="Knisley, Jerry - Xylem" userId="8299edff-d842-457f-83d3-96a4e18585ef" providerId="ADAL" clId="{9A7964A3-334E-4139-8403-E3E16391922C}" dt="2021-12-17T18:22:54.627" v="1440" actId="1076"/>
          <ac:picMkLst>
            <pc:docMk/>
            <pc:sldMk cId="3545384023" sldId="654"/>
            <ac:picMk id="25604" creationId="{00000000-0000-0000-0000-000000000000}"/>
          </ac:picMkLst>
        </pc:picChg>
        <pc:picChg chg="mod">
          <ac:chgData name="Knisley, Jerry - Xylem" userId="8299edff-d842-457f-83d3-96a4e18585ef" providerId="ADAL" clId="{9A7964A3-334E-4139-8403-E3E16391922C}" dt="2021-12-17T18:22:54.627" v="1440" actId="1076"/>
          <ac:picMkLst>
            <pc:docMk/>
            <pc:sldMk cId="3545384023" sldId="654"/>
            <ac:picMk id="25605" creationId="{00000000-0000-0000-0000-000000000000}"/>
          </ac:picMkLst>
        </pc:picChg>
        <pc:picChg chg="mod">
          <ac:chgData name="Knisley, Jerry - Xylem" userId="8299edff-d842-457f-83d3-96a4e18585ef" providerId="ADAL" clId="{9A7964A3-334E-4139-8403-E3E16391922C}" dt="2021-12-17T18:22:54.627" v="1440" actId="1076"/>
          <ac:picMkLst>
            <pc:docMk/>
            <pc:sldMk cId="3545384023" sldId="654"/>
            <ac:picMk id="25606" creationId="{00000000-0000-0000-0000-000000000000}"/>
          </ac:picMkLst>
        </pc:picChg>
        <pc:picChg chg="mod">
          <ac:chgData name="Knisley, Jerry - Xylem" userId="8299edff-d842-457f-83d3-96a4e18585ef" providerId="ADAL" clId="{9A7964A3-334E-4139-8403-E3E16391922C}" dt="2021-12-17T18:23:01.124" v="1441" actId="1076"/>
          <ac:picMkLst>
            <pc:docMk/>
            <pc:sldMk cId="3545384023" sldId="654"/>
            <ac:picMk id="25607" creationId="{00000000-0000-0000-0000-000000000000}"/>
          </ac:picMkLst>
        </pc:picChg>
      </pc:sldChg>
      <pc:sldChg chg="modSp add mod modClrScheme chgLayout">
        <pc:chgData name="Knisley, Jerry - Xylem" userId="8299edff-d842-457f-83d3-96a4e18585ef" providerId="ADAL" clId="{9A7964A3-334E-4139-8403-E3E16391922C}" dt="2021-12-17T18:24:17.361" v="1456" actId="1076"/>
        <pc:sldMkLst>
          <pc:docMk/>
          <pc:sldMk cId="356103166" sldId="655"/>
        </pc:sldMkLst>
        <pc:spChg chg="mod ord">
          <ac:chgData name="Knisley, Jerry - Xylem" userId="8299edff-d842-457f-83d3-96a4e18585ef" providerId="ADAL" clId="{9A7964A3-334E-4139-8403-E3E16391922C}" dt="2021-12-17T18:21:47.771" v="1430" actId="700"/>
          <ac:spMkLst>
            <pc:docMk/>
            <pc:sldMk cId="356103166" sldId="655"/>
            <ac:spMk id="24579" creationId="{00000000-0000-0000-0000-000000000000}"/>
          </ac:spMkLst>
        </pc:spChg>
        <pc:spChg chg="mod ord">
          <ac:chgData name="Knisley, Jerry - Xylem" userId="8299edff-d842-457f-83d3-96a4e18585ef" providerId="ADAL" clId="{9A7964A3-334E-4139-8403-E3E16391922C}" dt="2021-12-17T18:23:45.472" v="1451" actId="1076"/>
          <ac:spMkLst>
            <pc:docMk/>
            <pc:sldMk cId="356103166" sldId="655"/>
            <ac:spMk id="26627" creationId="{00000000-0000-0000-0000-000000000000}"/>
          </ac:spMkLst>
        </pc:spChg>
        <pc:spChg chg="mod">
          <ac:chgData name="Knisley, Jerry - Xylem" userId="8299edff-d842-457f-83d3-96a4e18585ef" providerId="ADAL" clId="{9A7964A3-334E-4139-8403-E3E16391922C}" dt="2021-12-17T18:24:17.361" v="1456" actId="1076"/>
          <ac:spMkLst>
            <pc:docMk/>
            <pc:sldMk cId="356103166" sldId="655"/>
            <ac:spMk id="26639" creationId="{00000000-0000-0000-0000-000000000000}"/>
          </ac:spMkLst>
        </pc:spChg>
        <pc:spChg chg="mod">
          <ac:chgData name="Knisley, Jerry - Xylem" userId="8299edff-d842-457f-83d3-96a4e18585ef" providerId="ADAL" clId="{9A7964A3-334E-4139-8403-E3E16391922C}" dt="2021-12-17T18:24:17.361" v="1456" actId="1076"/>
          <ac:spMkLst>
            <pc:docMk/>
            <pc:sldMk cId="356103166" sldId="655"/>
            <ac:spMk id="196615" creationId="{00000000-0000-0000-0000-000000000000}"/>
          </ac:spMkLst>
        </pc:spChg>
        <pc:spChg chg="mod">
          <ac:chgData name="Knisley, Jerry - Xylem" userId="8299edff-d842-457f-83d3-96a4e18585ef" providerId="ADAL" clId="{9A7964A3-334E-4139-8403-E3E16391922C}" dt="2021-12-17T18:24:17.361" v="1456" actId="1076"/>
          <ac:spMkLst>
            <pc:docMk/>
            <pc:sldMk cId="356103166" sldId="655"/>
            <ac:spMk id="196616" creationId="{00000000-0000-0000-0000-000000000000}"/>
          </ac:spMkLst>
        </pc:spChg>
        <pc:spChg chg="mod">
          <ac:chgData name="Knisley, Jerry - Xylem" userId="8299edff-d842-457f-83d3-96a4e18585ef" providerId="ADAL" clId="{9A7964A3-334E-4139-8403-E3E16391922C}" dt="2021-12-17T18:24:17.361" v="1456" actId="1076"/>
          <ac:spMkLst>
            <pc:docMk/>
            <pc:sldMk cId="356103166" sldId="655"/>
            <ac:spMk id="196617" creationId="{00000000-0000-0000-0000-000000000000}"/>
          </ac:spMkLst>
        </pc:spChg>
        <pc:spChg chg="mod">
          <ac:chgData name="Knisley, Jerry - Xylem" userId="8299edff-d842-457f-83d3-96a4e18585ef" providerId="ADAL" clId="{9A7964A3-334E-4139-8403-E3E16391922C}" dt="2021-12-17T18:24:17.361" v="1456" actId="1076"/>
          <ac:spMkLst>
            <pc:docMk/>
            <pc:sldMk cId="356103166" sldId="655"/>
            <ac:spMk id="196618" creationId="{00000000-0000-0000-0000-000000000000}"/>
          </ac:spMkLst>
        </pc:spChg>
        <pc:spChg chg="mod">
          <ac:chgData name="Knisley, Jerry - Xylem" userId="8299edff-d842-457f-83d3-96a4e18585ef" providerId="ADAL" clId="{9A7964A3-334E-4139-8403-E3E16391922C}" dt="2021-12-17T18:24:17.361" v="1456" actId="1076"/>
          <ac:spMkLst>
            <pc:docMk/>
            <pc:sldMk cId="356103166" sldId="655"/>
            <ac:spMk id="196619" creationId="{00000000-0000-0000-0000-000000000000}"/>
          </ac:spMkLst>
        </pc:spChg>
        <pc:spChg chg="mod">
          <ac:chgData name="Knisley, Jerry - Xylem" userId="8299edff-d842-457f-83d3-96a4e18585ef" providerId="ADAL" clId="{9A7964A3-334E-4139-8403-E3E16391922C}" dt="2021-12-17T18:23:45.472" v="1451" actId="1076"/>
          <ac:spMkLst>
            <pc:docMk/>
            <pc:sldMk cId="356103166" sldId="655"/>
            <ac:spMk id="196620" creationId="{00000000-0000-0000-0000-000000000000}"/>
          </ac:spMkLst>
        </pc:spChg>
        <pc:spChg chg="mod">
          <ac:chgData name="Knisley, Jerry - Xylem" userId="8299edff-d842-457f-83d3-96a4e18585ef" providerId="ADAL" clId="{9A7964A3-334E-4139-8403-E3E16391922C}" dt="2021-12-17T18:23:45.472" v="1451" actId="1076"/>
          <ac:spMkLst>
            <pc:docMk/>
            <pc:sldMk cId="356103166" sldId="655"/>
            <ac:spMk id="196621" creationId="{00000000-0000-0000-0000-000000000000}"/>
          </ac:spMkLst>
        </pc:spChg>
        <pc:spChg chg="mod">
          <ac:chgData name="Knisley, Jerry - Xylem" userId="8299edff-d842-457f-83d3-96a4e18585ef" providerId="ADAL" clId="{9A7964A3-334E-4139-8403-E3E16391922C}" dt="2021-12-17T18:23:45.472" v="1451" actId="1076"/>
          <ac:spMkLst>
            <pc:docMk/>
            <pc:sldMk cId="356103166" sldId="655"/>
            <ac:spMk id="196622" creationId="{00000000-0000-0000-0000-000000000000}"/>
          </ac:spMkLst>
        </pc:spChg>
        <pc:spChg chg="mod">
          <ac:chgData name="Knisley, Jerry - Xylem" userId="8299edff-d842-457f-83d3-96a4e18585ef" providerId="ADAL" clId="{9A7964A3-334E-4139-8403-E3E16391922C}" dt="2021-12-17T18:23:45.472" v="1451" actId="1076"/>
          <ac:spMkLst>
            <pc:docMk/>
            <pc:sldMk cId="356103166" sldId="655"/>
            <ac:spMk id="196623" creationId="{00000000-0000-0000-0000-000000000000}"/>
          </ac:spMkLst>
        </pc:spChg>
        <pc:spChg chg="mod">
          <ac:chgData name="Knisley, Jerry - Xylem" userId="8299edff-d842-457f-83d3-96a4e18585ef" providerId="ADAL" clId="{9A7964A3-334E-4139-8403-E3E16391922C}" dt="2021-12-17T18:23:45.472" v="1451" actId="1076"/>
          <ac:spMkLst>
            <pc:docMk/>
            <pc:sldMk cId="356103166" sldId="655"/>
            <ac:spMk id="196624" creationId="{00000000-0000-0000-0000-000000000000}"/>
          </ac:spMkLst>
        </pc:spChg>
        <pc:spChg chg="mod">
          <ac:chgData name="Knisley, Jerry - Xylem" userId="8299edff-d842-457f-83d3-96a4e18585ef" providerId="ADAL" clId="{9A7964A3-334E-4139-8403-E3E16391922C}" dt="2021-12-17T18:24:17.361" v="1456" actId="1076"/>
          <ac:spMkLst>
            <pc:docMk/>
            <pc:sldMk cId="356103166" sldId="655"/>
            <ac:spMk id="196626" creationId="{00000000-0000-0000-0000-000000000000}"/>
          </ac:spMkLst>
        </pc:spChg>
        <pc:spChg chg="mod">
          <ac:chgData name="Knisley, Jerry - Xylem" userId="8299edff-d842-457f-83d3-96a4e18585ef" providerId="ADAL" clId="{9A7964A3-334E-4139-8403-E3E16391922C}" dt="2021-12-17T18:24:17.361" v="1456" actId="1076"/>
          <ac:spMkLst>
            <pc:docMk/>
            <pc:sldMk cId="356103166" sldId="655"/>
            <ac:spMk id="196627" creationId="{00000000-0000-0000-0000-000000000000}"/>
          </ac:spMkLst>
        </pc:spChg>
        <pc:spChg chg="mod">
          <ac:chgData name="Knisley, Jerry - Xylem" userId="8299edff-d842-457f-83d3-96a4e18585ef" providerId="ADAL" clId="{9A7964A3-334E-4139-8403-E3E16391922C}" dt="2021-12-17T18:24:12.056" v="1455" actId="1076"/>
          <ac:spMkLst>
            <pc:docMk/>
            <pc:sldMk cId="356103166" sldId="655"/>
            <ac:spMk id="196628" creationId="{00000000-0000-0000-0000-000000000000}"/>
          </ac:spMkLst>
        </pc:spChg>
        <pc:picChg chg="mod">
          <ac:chgData name="Knisley, Jerry - Xylem" userId="8299edff-d842-457f-83d3-96a4e18585ef" providerId="ADAL" clId="{9A7964A3-334E-4139-8403-E3E16391922C}" dt="2021-12-17T18:24:17.361" v="1456" actId="1076"/>
          <ac:picMkLst>
            <pc:docMk/>
            <pc:sldMk cId="356103166" sldId="655"/>
            <ac:picMk id="26628" creationId="{00000000-0000-0000-0000-000000000000}"/>
          </ac:picMkLst>
        </pc:picChg>
      </pc:sldChg>
      <pc:sldChg chg="addSp delSp modSp add mod modClrScheme chgLayout">
        <pc:chgData name="Knisley, Jerry - Xylem" userId="8299edff-d842-457f-83d3-96a4e18585ef" providerId="ADAL" clId="{9A7964A3-334E-4139-8403-E3E16391922C}" dt="2021-12-17T18:29:11.726" v="1476" actId="208"/>
        <pc:sldMkLst>
          <pc:docMk/>
          <pc:sldMk cId="1216913417" sldId="656"/>
        </pc:sldMkLst>
        <pc:spChg chg="mod ord">
          <ac:chgData name="Knisley, Jerry - Xylem" userId="8299edff-d842-457f-83d3-96a4e18585ef" providerId="ADAL" clId="{9A7964A3-334E-4139-8403-E3E16391922C}" dt="2021-12-17T18:28:24.447" v="1472" actId="1076"/>
          <ac:spMkLst>
            <pc:docMk/>
            <pc:sldMk cId="1216913417" sldId="656"/>
            <ac:spMk id="25602" creationId="{00000000-0000-0000-0000-000000000000}"/>
          </ac:spMkLst>
        </pc:spChg>
        <pc:spChg chg="mod ord">
          <ac:chgData name="Knisley, Jerry - Xylem" userId="8299edff-d842-457f-83d3-96a4e18585ef" providerId="ADAL" clId="{9A7964A3-334E-4139-8403-E3E16391922C}" dt="2021-12-17T18:21:55.391" v="1431" actId="700"/>
          <ac:spMkLst>
            <pc:docMk/>
            <pc:sldMk cId="1216913417" sldId="656"/>
            <ac:spMk id="25603" creationId="{00000000-0000-0000-0000-000000000000}"/>
          </ac:spMkLst>
        </pc:spChg>
        <pc:picChg chg="add mod">
          <ac:chgData name="Knisley, Jerry - Xylem" userId="8299edff-d842-457f-83d3-96a4e18585ef" providerId="ADAL" clId="{9A7964A3-334E-4139-8403-E3E16391922C}" dt="2021-12-17T18:28:12.783" v="1468" actId="1076"/>
          <ac:picMkLst>
            <pc:docMk/>
            <pc:sldMk cId="1216913417" sldId="656"/>
            <ac:picMk id="3" creationId="{66264F96-AE00-4520-8025-253C8699CDFE}"/>
          </ac:picMkLst>
        </pc:picChg>
        <pc:picChg chg="add mod">
          <ac:chgData name="Knisley, Jerry - Xylem" userId="8299edff-d842-457f-83d3-96a4e18585ef" providerId="ADAL" clId="{9A7964A3-334E-4139-8403-E3E16391922C}" dt="2021-12-17T18:29:11.726" v="1476" actId="208"/>
          <ac:picMkLst>
            <pc:docMk/>
            <pc:sldMk cId="1216913417" sldId="656"/>
            <ac:picMk id="5" creationId="{504F78F0-013F-4496-ABC5-E298677A222F}"/>
          </ac:picMkLst>
        </pc:picChg>
        <pc:picChg chg="del mod">
          <ac:chgData name="Knisley, Jerry - Xylem" userId="8299edff-d842-457f-83d3-96a4e18585ef" providerId="ADAL" clId="{9A7964A3-334E-4139-8403-E3E16391922C}" dt="2021-12-17T18:29:01.214" v="1473" actId="478"/>
          <ac:picMkLst>
            <pc:docMk/>
            <pc:sldMk cId="1216913417" sldId="656"/>
            <ac:picMk id="27652" creationId="{00000000-0000-0000-0000-000000000000}"/>
          </ac:picMkLst>
        </pc:picChg>
        <pc:picChg chg="del mod">
          <ac:chgData name="Knisley, Jerry - Xylem" userId="8299edff-d842-457f-83d3-96a4e18585ef" providerId="ADAL" clId="{9A7964A3-334E-4139-8403-E3E16391922C}" dt="2021-12-17T18:28:03.306" v="1463" actId="478"/>
          <ac:picMkLst>
            <pc:docMk/>
            <pc:sldMk cId="1216913417" sldId="656"/>
            <ac:picMk id="27653" creationId="{00000000-0000-0000-0000-000000000000}"/>
          </ac:picMkLst>
        </pc:picChg>
      </pc:sldChg>
      <pc:sldChg chg="addSp modSp add mod modClrScheme chgLayout">
        <pc:chgData name="Knisley, Jerry - Xylem" userId="8299edff-d842-457f-83d3-96a4e18585ef" providerId="ADAL" clId="{9A7964A3-334E-4139-8403-E3E16391922C}" dt="2021-12-17T18:30:17.820" v="1487" actId="14100"/>
        <pc:sldMkLst>
          <pc:docMk/>
          <pc:sldMk cId="3234308950" sldId="658"/>
        </pc:sldMkLst>
        <pc:spChg chg="mod ord">
          <ac:chgData name="Knisley, Jerry - Xylem" userId="8299edff-d842-457f-83d3-96a4e18585ef" providerId="ADAL" clId="{9A7964A3-334E-4139-8403-E3E16391922C}" dt="2021-12-17T18:21:55.391" v="1431" actId="700"/>
          <ac:spMkLst>
            <pc:docMk/>
            <pc:sldMk cId="3234308950" sldId="658"/>
            <ac:spMk id="2" creationId="{00000000-0000-0000-0000-000000000000}"/>
          </ac:spMkLst>
        </pc:spChg>
        <pc:spChg chg="mod">
          <ac:chgData name="Knisley, Jerry - Xylem" userId="8299edff-d842-457f-83d3-96a4e18585ef" providerId="ADAL" clId="{9A7964A3-334E-4139-8403-E3E16391922C}" dt="2021-12-17T18:30:02.024" v="1482" actId="14100"/>
          <ac:spMkLst>
            <pc:docMk/>
            <pc:sldMk cId="3234308950" sldId="658"/>
            <ac:spMk id="9" creationId="{00000000-0000-0000-0000-000000000000}"/>
          </ac:spMkLst>
        </pc:spChg>
        <pc:spChg chg="mod">
          <ac:chgData name="Knisley, Jerry - Xylem" userId="8299edff-d842-457f-83d3-96a4e18585ef" providerId="ADAL" clId="{9A7964A3-334E-4139-8403-E3E16391922C}" dt="2021-12-17T18:30:17.820" v="1487" actId="14100"/>
          <ac:spMkLst>
            <pc:docMk/>
            <pc:sldMk cId="3234308950" sldId="658"/>
            <ac:spMk id="29700" creationId="{00000000-0000-0000-0000-000000000000}"/>
          </ac:spMkLst>
        </pc:spChg>
        <pc:picChg chg="add mod ord">
          <ac:chgData name="Knisley, Jerry - Xylem" userId="8299edff-d842-457f-83d3-96a4e18585ef" providerId="ADAL" clId="{9A7964A3-334E-4139-8403-E3E16391922C}" dt="2021-12-17T18:30:07.003" v="1484" actId="1076"/>
          <ac:picMkLst>
            <pc:docMk/>
            <pc:sldMk cId="3234308950" sldId="658"/>
            <ac:picMk id="6" creationId="{D668DB5C-D4A0-4E33-A8C8-92288B171059}"/>
          </ac:picMkLst>
        </pc:picChg>
        <pc:picChg chg="mod ord">
          <ac:chgData name="Knisley, Jerry - Xylem" userId="8299edff-d842-457f-83d3-96a4e18585ef" providerId="ADAL" clId="{9A7964A3-334E-4139-8403-E3E16391922C}" dt="2021-12-17T18:21:55.391" v="1431" actId="700"/>
          <ac:picMkLst>
            <pc:docMk/>
            <pc:sldMk cId="3234308950" sldId="658"/>
            <ac:picMk id="29699" creationId="{00000000-0000-0000-0000-000000000000}"/>
          </ac:picMkLst>
        </pc:picChg>
      </pc:sldChg>
      <pc:sldChg chg="addSp delSp modSp add mod modClrScheme chgLayout">
        <pc:chgData name="Knisley, Jerry - Xylem" userId="8299edff-d842-457f-83d3-96a4e18585ef" providerId="ADAL" clId="{9A7964A3-334E-4139-8403-E3E16391922C}" dt="2021-12-17T18:31:07.717" v="1502" actId="1076"/>
        <pc:sldMkLst>
          <pc:docMk/>
          <pc:sldMk cId="3848376921" sldId="659"/>
        </pc:sldMkLst>
        <pc:spChg chg="mod ord">
          <ac:chgData name="Knisley, Jerry - Xylem" userId="8299edff-d842-457f-83d3-96a4e18585ef" providerId="ADAL" clId="{9A7964A3-334E-4139-8403-E3E16391922C}" dt="2021-12-17T18:21:55.391" v="1431" actId="700"/>
          <ac:spMkLst>
            <pc:docMk/>
            <pc:sldMk cId="3848376921" sldId="659"/>
            <ac:spMk id="2" creationId="{00000000-0000-0000-0000-000000000000}"/>
          </ac:spMkLst>
        </pc:spChg>
        <pc:spChg chg="mod ord">
          <ac:chgData name="Knisley, Jerry - Xylem" userId="8299edff-d842-457f-83d3-96a4e18585ef" providerId="ADAL" clId="{9A7964A3-334E-4139-8403-E3E16391922C}" dt="2021-12-17T18:30:48.558" v="1496" actId="14100"/>
          <ac:spMkLst>
            <pc:docMk/>
            <pc:sldMk cId="3848376921" sldId="659"/>
            <ac:spMk id="8" creationId="{00000000-0000-0000-0000-000000000000}"/>
          </ac:spMkLst>
        </pc:spChg>
        <pc:spChg chg="mod">
          <ac:chgData name="Knisley, Jerry - Xylem" userId="8299edff-d842-457f-83d3-96a4e18585ef" providerId="ADAL" clId="{9A7964A3-334E-4139-8403-E3E16391922C}" dt="2021-12-17T18:30:58.676" v="1500" actId="1076"/>
          <ac:spMkLst>
            <pc:docMk/>
            <pc:sldMk cId="3848376921" sldId="659"/>
            <ac:spMk id="30725" creationId="{00000000-0000-0000-0000-000000000000}"/>
          </ac:spMkLst>
        </pc:spChg>
        <pc:picChg chg="add mod">
          <ac:chgData name="Knisley, Jerry - Xylem" userId="8299edff-d842-457f-83d3-96a4e18585ef" providerId="ADAL" clId="{9A7964A3-334E-4139-8403-E3E16391922C}" dt="2021-12-17T18:30:40.407" v="1493" actId="1076"/>
          <ac:picMkLst>
            <pc:docMk/>
            <pc:sldMk cId="3848376921" sldId="659"/>
            <ac:picMk id="7" creationId="{9AD73523-5502-4ED0-9C1D-C2E0DCD01AA2}"/>
          </ac:picMkLst>
        </pc:picChg>
        <pc:picChg chg="add mod">
          <ac:chgData name="Knisley, Jerry - Xylem" userId="8299edff-d842-457f-83d3-96a4e18585ef" providerId="ADAL" clId="{9A7964A3-334E-4139-8403-E3E16391922C}" dt="2021-12-17T18:31:07.717" v="1502" actId="1076"/>
          <ac:picMkLst>
            <pc:docMk/>
            <pc:sldMk cId="3848376921" sldId="659"/>
            <ac:picMk id="9" creationId="{B534AFE8-7BC6-41FB-815F-51727206B094}"/>
          </ac:picMkLst>
        </pc:picChg>
        <pc:picChg chg="mod ord">
          <ac:chgData name="Knisley, Jerry - Xylem" userId="8299edff-d842-457f-83d3-96a4e18585ef" providerId="ADAL" clId="{9A7964A3-334E-4139-8403-E3E16391922C}" dt="2021-12-17T18:21:55.391" v="1431" actId="700"/>
          <ac:picMkLst>
            <pc:docMk/>
            <pc:sldMk cId="3848376921" sldId="659"/>
            <ac:picMk id="30723" creationId="{00000000-0000-0000-0000-000000000000}"/>
          </ac:picMkLst>
        </pc:picChg>
        <pc:picChg chg="del">
          <ac:chgData name="Knisley, Jerry - Xylem" userId="8299edff-d842-457f-83d3-96a4e18585ef" providerId="ADAL" clId="{9A7964A3-334E-4139-8403-E3E16391922C}" dt="2021-12-17T18:30:51.168" v="1497" actId="478"/>
          <ac:picMkLst>
            <pc:docMk/>
            <pc:sldMk cId="3848376921" sldId="659"/>
            <ac:picMk id="30726" creationId="{00000000-0000-0000-0000-000000000000}"/>
          </ac:picMkLst>
        </pc:picChg>
      </pc:sldChg>
      <pc:sldChg chg="addSp delSp modSp add mod modClrScheme chgLayout">
        <pc:chgData name="Knisley, Jerry - Xylem" userId="8299edff-d842-457f-83d3-96a4e18585ef" providerId="ADAL" clId="{9A7964A3-334E-4139-8403-E3E16391922C}" dt="2021-12-17T18:33:45.925" v="1582" actId="20577"/>
        <pc:sldMkLst>
          <pc:docMk/>
          <pc:sldMk cId="1468897999" sldId="660"/>
        </pc:sldMkLst>
        <pc:spChg chg="mod">
          <ac:chgData name="Knisley, Jerry - Xylem" userId="8299edff-d842-457f-83d3-96a4e18585ef" providerId="ADAL" clId="{9A7964A3-334E-4139-8403-E3E16391922C}" dt="2021-12-17T18:32:47.772" v="1525" actId="1076"/>
          <ac:spMkLst>
            <pc:docMk/>
            <pc:sldMk cId="1468897999" sldId="660"/>
            <ac:spMk id="10" creationId="{00000000-0000-0000-0000-000000000000}"/>
          </ac:spMkLst>
        </pc:spChg>
        <pc:spChg chg="add mod">
          <ac:chgData name="Knisley, Jerry - Xylem" userId="8299edff-d842-457f-83d3-96a4e18585ef" providerId="ADAL" clId="{9A7964A3-334E-4139-8403-E3E16391922C}" dt="2021-12-17T18:33:45.925" v="1582" actId="20577"/>
          <ac:spMkLst>
            <pc:docMk/>
            <pc:sldMk cId="1468897999" sldId="660"/>
            <ac:spMk id="12" creationId="{E6458115-879F-49F2-8364-FE8C9B03F3DE}"/>
          </ac:spMkLst>
        </pc:spChg>
        <pc:spChg chg="mod ord">
          <ac:chgData name="Knisley, Jerry - Xylem" userId="8299edff-d842-457f-83d3-96a4e18585ef" providerId="ADAL" clId="{9A7964A3-334E-4139-8403-E3E16391922C}" dt="2021-12-17T18:21:55.391" v="1431" actId="700"/>
          <ac:spMkLst>
            <pc:docMk/>
            <pc:sldMk cId="1468897999" sldId="660"/>
            <ac:spMk id="28675" creationId="{00000000-0000-0000-0000-000000000000}"/>
          </ac:spMkLst>
        </pc:spChg>
        <pc:spChg chg="del">
          <ac:chgData name="Knisley, Jerry - Xylem" userId="8299edff-d842-457f-83d3-96a4e18585ef" providerId="ADAL" clId="{9A7964A3-334E-4139-8403-E3E16391922C}" dt="2021-12-17T18:32:02.835" v="1521" actId="478"/>
          <ac:spMkLst>
            <pc:docMk/>
            <pc:sldMk cId="1468897999" sldId="660"/>
            <ac:spMk id="31748" creationId="{00000000-0000-0000-0000-000000000000}"/>
          </ac:spMkLst>
        </pc:spChg>
        <pc:spChg chg="mod">
          <ac:chgData name="Knisley, Jerry - Xylem" userId="8299edff-d842-457f-83d3-96a4e18585ef" providerId="ADAL" clId="{9A7964A3-334E-4139-8403-E3E16391922C}" dt="2021-12-17T18:32:43.298" v="1524" actId="1076"/>
          <ac:spMkLst>
            <pc:docMk/>
            <pc:sldMk cId="1468897999" sldId="660"/>
            <ac:spMk id="31751" creationId="{00000000-0000-0000-0000-000000000000}"/>
          </ac:spMkLst>
        </pc:spChg>
        <pc:picChg chg="add mod">
          <ac:chgData name="Knisley, Jerry - Xylem" userId="8299edff-d842-457f-83d3-96a4e18585ef" providerId="ADAL" clId="{9A7964A3-334E-4139-8403-E3E16391922C}" dt="2021-12-17T18:33:20.333" v="1530" actId="1076"/>
          <ac:picMkLst>
            <pc:docMk/>
            <pc:sldMk cId="1468897999" sldId="660"/>
            <ac:picMk id="3" creationId="{71DAE01D-F459-4CFE-9D0A-837A8455B647}"/>
          </ac:picMkLst>
        </pc:picChg>
        <pc:picChg chg="add del mod">
          <ac:chgData name="Knisley, Jerry - Xylem" userId="8299edff-d842-457f-83d3-96a4e18585ef" providerId="ADAL" clId="{9A7964A3-334E-4139-8403-E3E16391922C}" dt="2021-12-17T18:31:17.364" v="1505" actId="478"/>
          <ac:picMkLst>
            <pc:docMk/>
            <pc:sldMk cId="1468897999" sldId="660"/>
            <ac:picMk id="8" creationId="{1FF0749A-B05A-44B5-BF60-1059D779D603}"/>
          </ac:picMkLst>
        </pc:picChg>
        <pc:picChg chg="add mod ord">
          <ac:chgData name="Knisley, Jerry - Xylem" userId="8299edff-d842-457f-83d3-96a4e18585ef" providerId="ADAL" clId="{9A7964A3-334E-4139-8403-E3E16391922C}" dt="2021-12-17T18:32:43.298" v="1524" actId="1076"/>
          <ac:picMkLst>
            <pc:docMk/>
            <pc:sldMk cId="1468897999" sldId="660"/>
            <ac:picMk id="9" creationId="{B59B91FE-CC9F-4362-8FD1-411D477BB105}"/>
          </ac:picMkLst>
        </pc:picChg>
        <pc:picChg chg="mod ord">
          <ac:chgData name="Knisley, Jerry - Xylem" userId="8299edff-d842-457f-83d3-96a4e18585ef" providerId="ADAL" clId="{9A7964A3-334E-4139-8403-E3E16391922C}" dt="2021-12-17T18:21:55.391" v="1431" actId="700"/>
          <ac:picMkLst>
            <pc:docMk/>
            <pc:sldMk cId="1468897999" sldId="660"/>
            <ac:picMk id="31747" creationId="{00000000-0000-0000-0000-000000000000}"/>
          </ac:picMkLst>
        </pc:picChg>
        <pc:picChg chg="del">
          <ac:chgData name="Knisley, Jerry - Xylem" userId="8299edff-d842-457f-83d3-96a4e18585ef" providerId="ADAL" clId="{9A7964A3-334E-4139-8403-E3E16391922C}" dt="2021-12-17T18:31:14.097" v="1503" actId="478"/>
          <ac:picMkLst>
            <pc:docMk/>
            <pc:sldMk cId="1468897999" sldId="660"/>
            <ac:picMk id="31749" creationId="{00000000-0000-0000-0000-000000000000}"/>
          </ac:picMkLst>
        </pc:picChg>
      </pc:sldChg>
      <pc:sldChg chg="addSp modSp mod">
        <pc:chgData name="Knisley, Jerry - Xylem" userId="8299edff-d842-457f-83d3-96a4e18585ef" providerId="ADAL" clId="{9A7964A3-334E-4139-8403-E3E16391922C}" dt="2021-12-17T19:01:21.218" v="2213" actId="20577"/>
        <pc:sldMkLst>
          <pc:docMk/>
          <pc:sldMk cId="1509544625" sldId="664"/>
        </pc:sldMkLst>
        <pc:spChg chg="add mod">
          <ac:chgData name="Knisley, Jerry - Xylem" userId="8299edff-d842-457f-83d3-96a4e18585ef" providerId="ADAL" clId="{9A7964A3-334E-4139-8403-E3E16391922C}" dt="2021-12-17T18:55:57.032" v="1712" actId="1076"/>
          <ac:spMkLst>
            <pc:docMk/>
            <pc:sldMk cId="1509544625" sldId="664"/>
            <ac:spMk id="9" creationId="{1F47636F-2837-4166-BF1F-BE7C381FA084}"/>
          </ac:spMkLst>
        </pc:spChg>
        <pc:spChg chg="add mod">
          <ac:chgData name="Knisley, Jerry - Xylem" userId="8299edff-d842-457f-83d3-96a4e18585ef" providerId="ADAL" clId="{9A7964A3-334E-4139-8403-E3E16391922C}" dt="2021-12-17T18:59:40.485" v="2014" actId="20577"/>
          <ac:spMkLst>
            <pc:docMk/>
            <pc:sldMk cId="1509544625" sldId="664"/>
            <ac:spMk id="10" creationId="{0765A5FC-325A-4A04-9592-89C0B61C7566}"/>
          </ac:spMkLst>
        </pc:spChg>
        <pc:spChg chg="add mod">
          <ac:chgData name="Knisley, Jerry - Xylem" userId="8299edff-d842-457f-83d3-96a4e18585ef" providerId="ADAL" clId="{9A7964A3-334E-4139-8403-E3E16391922C}" dt="2021-12-17T18:56:00.162" v="1714" actId="20577"/>
          <ac:spMkLst>
            <pc:docMk/>
            <pc:sldMk cId="1509544625" sldId="664"/>
            <ac:spMk id="11" creationId="{EB4C62F0-C5CE-45EE-B115-7D2ECDC6A719}"/>
          </ac:spMkLst>
        </pc:spChg>
        <pc:spChg chg="add mod">
          <ac:chgData name="Knisley, Jerry - Xylem" userId="8299edff-d842-457f-83d3-96a4e18585ef" providerId="ADAL" clId="{9A7964A3-334E-4139-8403-E3E16391922C}" dt="2021-12-17T19:00:25.791" v="2089" actId="20577"/>
          <ac:spMkLst>
            <pc:docMk/>
            <pc:sldMk cId="1509544625" sldId="664"/>
            <ac:spMk id="12" creationId="{52434945-D554-4193-9014-8AE2ADE45B6B}"/>
          </ac:spMkLst>
        </pc:spChg>
        <pc:spChg chg="add mod">
          <ac:chgData name="Knisley, Jerry - Xylem" userId="8299edff-d842-457f-83d3-96a4e18585ef" providerId="ADAL" clId="{9A7964A3-334E-4139-8403-E3E16391922C}" dt="2021-12-17T18:56:14.302" v="1717" actId="1076"/>
          <ac:spMkLst>
            <pc:docMk/>
            <pc:sldMk cId="1509544625" sldId="664"/>
            <ac:spMk id="13" creationId="{9810A7D9-5B51-4178-963F-18B5BA64D3B1}"/>
          </ac:spMkLst>
        </pc:spChg>
        <pc:spChg chg="add mod">
          <ac:chgData name="Knisley, Jerry - Xylem" userId="8299edff-d842-457f-83d3-96a4e18585ef" providerId="ADAL" clId="{9A7964A3-334E-4139-8403-E3E16391922C}" dt="2021-12-17T18:56:14.302" v="1717" actId="1076"/>
          <ac:spMkLst>
            <pc:docMk/>
            <pc:sldMk cId="1509544625" sldId="664"/>
            <ac:spMk id="14" creationId="{2B4C7E1A-FA5B-47BC-97F3-C18156E87E51}"/>
          </ac:spMkLst>
        </pc:spChg>
        <pc:spChg chg="add mod">
          <ac:chgData name="Knisley, Jerry - Xylem" userId="8299edff-d842-457f-83d3-96a4e18585ef" providerId="ADAL" clId="{9A7964A3-334E-4139-8403-E3E16391922C}" dt="2021-12-17T19:00:51.138" v="2167" actId="20577"/>
          <ac:spMkLst>
            <pc:docMk/>
            <pc:sldMk cId="1509544625" sldId="664"/>
            <ac:spMk id="15" creationId="{BA468796-3E40-4611-8908-36592A45F789}"/>
          </ac:spMkLst>
        </pc:spChg>
        <pc:spChg chg="add mod">
          <ac:chgData name="Knisley, Jerry - Xylem" userId="8299edff-d842-457f-83d3-96a4e18585ef" providerId="ADAL" clId="{9A7964A3-334E-4139-8403-E3E16391922C}" dt="2021-12-17T18:56:16.921" v="1719" actId="20577"/>
          <ac:spMkLst>
            <pc:docMk/>
            <pc:sldMk cId="1509544625" sldId="664"/>
            <ac:spMk id="16" creationId="{887731B0-BDAA-4A86-90D4-9BC3D9468BE1}"/>
          </ac:spMkLst>
        </pc:spChg>
        <pc:spChg chg="add mod">
          <ac:chgData name="Knisley, Jerry - Xylem" userId="8299edff-d842-457f-83d3-96a4e18585ef" providerId="ADAL" clId="{9A7964A3-334E-4139-8403-E3E16391922C}" dt="2021-12-17T18:56:19.805" v="1721" actId="20577"/>
          <ac:spMkLst>
            <pc:docMk/>
            <pc:sldMk cId="1509544625" sldId="664"/>
            <ac:spMk id="17" creationId="{B0AEA15D-82F8-4F66-BE84-A59214ED05E3}"/>
          </ac:spMkLst>
        </pc:spChg>
        <pc:spChg chg="add mod">
          <ac:chgData name="Knisley, Jerry - Xylem" userId="8299edff-d842-457f-83d3-96a4e18585ef" providerId="ADAL" clId="{9A7964A3-334E-4139-8403-E3E16391922C}" dt="2021-12-17T18:56:14.302" v="1717" actId="1076"/>
          <ac:spMkLst>
            <pc:docMk/>
            <pc:sldMk cId="1509544625" sldId="664"/>
            <ac:spMk id="18" creationId="{3A69A824-B1FA-4968-98C1-A79CDE9A6507}"/>
          </ac:spMkLst>
        </pc:spChg>
        <pc:spChg chg="add mod">
          <ac:chgData name="Knisley, Jerry - Xylem" userId="8299edff-d842-457f-83d3-96a4e18585ef" providerId="ADAL" clId="{9A7964A3-334E-4139-8403-E3E16391922C}" dt="2021-12-17T18:56:23.127" v="1723" actId="20577"/>
          <ac:spMkLst>
            <pc:docMk/>
            <pc:sldMk cId="1509544625" sldId="664"/>
            <ac:spMk id="19" creationId="{31017E64-5B56-4B82-9071-CD2DE83C9274}"/>
          </ac:spMkLst>
        </pc:spChg>
        <pc:spChg chg="add mod">
          <ac:chgData name="Knisley, Jerry - Xylem" userId="8299edff-d842-457f-83d3-96a4e18585ef" providerId="ADAL" clId="{9A7964A3-334E-4139-8403-E3E16391922C}" dt="2021-12-17T19:01:21.218" v="2213" actId="20577"/>
          <ac:spMkLst>
            <pc:docMk/>
            <pc:sldMk cId="1509544625" sldId="664"/>
            <ac:spMk id="20" creationId="{6D8A108A-DD1C-4ECC-BE40-3F20A093559A}"/>
          </ac:spMkLst>
        </pc:spChg>
        <pc:spChg chg="mod">
          <ac:chgData name="Knisley, Jerry - Xylem" userId="8299edff-d842-457f-83d3-96a4e18585ef" providerId="ADAL" clId="{9A7964A3-334E-4139-8403-E3E16391922C}" dt="2021-12-17T18:58:36.518" v="1948" actId="20577"/>
          <ac:spMkLst>
            <pc:docMk/>
            <pc:sldMk cId="1509544625" sldId="664"/>
            <ac:spMk id="36" creationId="{00000000-0000-0000-0000-000000000000}"/>
          </ac:spMkLst>
        </pc:spChg>
        <pc:spChg chg="mod">
          <ac:chgData name="Knisley, Jerry - Xylem" userId="8299edff-d842-457f-83d3-96a4e18585ef" providerId="ADAL" clId="{9A7964A3-334E-4139-8403-E3E16391922C}" dt="2021-12-17T18:55:37.149" v="1688" actId="1076"/>
          <ac:spMkLst>
            <pc:docMk/>
            <pc:sldMk cId="1509544625" sldId="664"/>
            <ac:spMk id="45" creationId="{00000000-0000-0000-0000-000000000000}"/>
          </ac:spMkLst>
        </pc:spChg>
        <pc:spChg chg="mod">
          <ac:chgData name="Knisley, Jerry - Xylem" userId="8299edff-d842-457f-83d3-96a4e18585ef" providerId="ADAL" clId="{9A7964A3-334E-4139-8403-E3E16391922C}" dt="2021-12-17T18:56:04.905" v="1715" actId="1076"/>
          <ac:spMkLst>
            <pc:docMk/>
            <pc:sldMk cId="1509544625" sldId="664"/>
            <ac:spMk id="46" creationId="{00000000-0000-0000-0000-000000000000}"/>
          </ac:spMkLst>
        </pc:spChg>
        <pc:spChg chg="mod">
          <ac:chgData name="Knisley, Jerry - Xylem" userId="8299edff-d842-457f-83d3-96a4e18585ef" providerId="ADAL" clId="{9A7964A3-334E-4139-8403-E3E16391922C}" dt="2021-12-17T18:56:04.905" v="1715" actId="1076"/>
          <ac:spMkLst>
            <pc:docMk/>
            <pc:sldMk cId="1509544625" sldId="664"/>
            <ac:spMk id="56" creationId="{00000000-0000-0000-0000-000000000000}"/>
          </ac:spMkLst>
        </pc:spChg>
        <pc:spChg chg="mod">
          <ac:chgData name="Knisley, Jerry - Xylem" userId="8299edff-d842-457f-83d3-96a4e18585ef" providerId="ADAL" clId="{9A7964A3-334E-4139-8403-E3E16391922C}" dt="2021-12-17T18:57:55.150" v="1875" actId="20577"/>
          <ac:spMkLst>
            <pc:docMk/>
            <pc:sldMk cId="1509544625" sldId="664"/>
            <ac:spMk id="57" creationId="{00000000-0000-0000-0000-000000000000}"/>
          </ac:spMkLst>
        </pc:spChg>
        <pc:spChg chg="mod">
          <ac:chgData name="Knisley, Jerry - Xylem" userId="8299edff-d842-457f-83d3-96a4e18585ef" providerId="ADAL" clId="{9A7964A3-334E-4139-8403-E3E16391922C}" dt="2021-12-17T18:55:37.149" v="1688" actId="1076"/>
          <ac:spMkLst>
            <pc:docMk/>
            <pc:sldMk cId="1509544625" sldId="664"/>
            <ac:spMk id="58" creationId="{00000000-0000-0000-0000-000000000000}"/>
          </ac:spMkLst>
        </pc:spChg>
      </pc:sldChg>
      <pc:sldChg chg="ord">
        <pc:chgData name="Knisley, Jerry - Xylem" userId="8299edff-d842-457f-83d3-96a4e18585ef" providerId="ADAL" clId="{9A7964A3-334E-4139-8403-E3E16391922C}" dt="2021-12-17T17:40:25.117" v="31"/>
        <pc:sldMkLst>
          <pc:docMk/>
          <pc:sldMk cId="2382176457" sldId="665"/>
        </pc:sldMkLst>
      </pc:sldChg>
      <pc:sldChg chg="delSp modSp mod modClrScheme chgLayout">
        <pc:chgData name="Knisley, Jerry - Xylem" userId="8299edff-d842-457f-83d3-96a4e18585ef" providerId="ADAL" clId="{9A7964A3-334E-4139-8403-E3E16391922C}" dt="2021-12-17T18:35:16.095" v="1602" actId="478"/>
        <pc:sldMkLst>
          <pc:docMk/>
          <pc:sldMk cId="1411983216" sldId="699"/>
        </pc:sldMkLst>
        <pc:spChg chg="del mod">
          <ac:chgData name="Knisley, Jerry - Xylem" userId="8299edff-d842-457f-83d3-96a4e18585ef" providerId="ADAL" clId="{9A7964A3-334E-4139-8403-E3E16391922C}" dt="2021-12-17T18:35:16.095" v="1602" actId="478"/>
          <ac:spMkLst>
            <pc:docMk/>
            <pc:sldMk cId="1411983216" sldId="699"/>
            <ac:spMk id="11" creationId="{00000000-0000-0000-0000-000000000000}"/>
          </ac:spMkLst>
        </pc:spChg>
        <pc:spChg chg="mod ord">
          <ac:chgData name="Knisley, Jerry - Xylem" userId="8299edff-d842-457f-83d3-96a4e18585ef" providerId="ADAL" clId="{9A7964A3-334E-4139-8403-E3E16391922C}" dt="2021-12-17T18:34:51.915" v="1598" actId="700"/>
          <ac:spMkLst>
            <pc:docMk/>
            <pc:sldMk cId="1411983216" sldId="699"/>
            <ac:spMk id="9218" creationId="{00000000-0000-0000-0000-000000000000}"/>
          </ac:spMkLst>
        </pc:spChg>
        <pc:spChg chg="mod">
          <ac:chgData name="Knisley, Jerry - Xylem" userId="8299edff-d842-457f-83d3-96a4e18585ef" providerId="ADAL" clId="{9A7964A3-334E-4139-8403-E3E16391922C}" dt="2021-12-17T18:35:05.496" v="1600" actId="1076"/>
          <ac:spMkLst>
            <pc:docMk/>
            <pc:sldMk cId="1411983216" sldId="699"/>
            <ac:spMk id="9220" creationId="{00000000-0000-0000-0000-000000000000}"/>
          </ac:spMkLst>
        </pc:spChg>
        <pc:spChg chg="mod">
          <ac:chgData name="Knisley, Jerry - Xylem" userId="8299edff-d842-457f-83d3-96a4e18585ef" providerId="ADAL" clId="{9A7964A3-334E-4139-8403-E3E16391922C}" dt="2021-12-17T18:35:05.496" v="1600" actId="1076"/>
          <ac:spMkLst>
            <pc:docMk/>
            <pc:sldMk cId="1411983216" sldId="699"/>
            <ac:spMk id="9222" creationId="{00000000-0000-0000-0000-000000000000}"/>
          </ac:spMkLst>
        </pc:spChg>
        <pc:spChg chg="mod">
          <ac:chgData name="Knisley, Jerry - Xylem" userId="8299edff-d842-457f-83d3-96a4e18585ef" providerId="ADAL" clId="{9A7964A3-334E-4139-8403-E3E16391922C}" dt="2021-12-17T18:35:05.496" v="1600" actId="1076"/>
          <ac:spMkLst>
            <pc:docMk/>
            <pc:sldMk cId="1411983216" sldId="699"/>
            <ac:spMk id="9224" creationId="{00000000-0000-0000-0000-000000000000}"/>
          </ac:spMkLst>
        </pc:spChg>
        <pc:spChg chg="mod">
          <ac:chgData name="Knisley, Jerry - Xylem" userId="8299edff-d842-457f-83d3-96a4e18585ef" providerId="ADAL" clId="{9A7964A3-334E-4139-8403-E3E16391922C}" dt="2021-12-17T18:35:05.496" v="1600" actId="1076"/>
          <ac:spMkLst>
            <pc:docMk/>
            <pc:sldMk cId="1411983216" sldId="699"/>
            <ac:spMk id="9226" creationId="{00000000-0000-0000-0000-000000000000}"/>
          </ac:spMkLst>
        </pc:spChg>
        <pc:picChg chg="mod">
          <ac:chgData name="Knisley, Jerry - Xylem" userId="8299edff-d842-457f-83d3-96a4e18585ef" providerId="ADAL" clId="{9A7964A3-334E-4139-8403-E3E16391922C}" dt="2021-12-17T18:35:00.146" v="1599" actId="1076"/>
          <ac:picMkLst>
            <pc:docMk/>
            <pc:sldMk cId="1411983216" sldId="699"/>
            <ac:picMk id="9219" creationId="{00000000-0000-0000-0000-000000000000}"/>
          </ac:picMkLst>
        </pc:picChg>
        <pc:picChg chg="mod">
          <ac:chgData name="Knisley, Jerry - Xylem" userId="8299edff-d842-457f-83d3-96a4e18585ef" providerId="ADAL" clId="{9A7964A3-334E-4139-8403-E3E16391922C}" dt="2021-12-17T18:35:00.146" v="1599" actId="1076"/>
          <ac:picMkLst>
            <pc:docMk/>
            <pc:sldMk cId="1411983216" sldId="699"/>
            <ac:picMk id="9221" creationId="{00000000-0000-0000-0000-000000000000}"/>
          </ac:picMkLst>
        </pc:picChg>
        <pc:picChg chg="mod">
          <ac:chgData name="Knisley, Jerry - Xylem" userId="8299edff-d842-457f-83d3-96a4e18585ef" providerId="ADAL" clId="{9A7964A3-334E-4139-8403-E3E16391922C}" dt="2021-12-17T18:35:00.146" v="1599" actId="1076"/>
          <ac:picMkLst>
            <pc:docMk/>
            <pc:sldMk cId="1411983216" sldId="699"/>
            <ac:picMk id="9223" creationId="{00000000-0000-0000-0000-000000000000}"/>
          </ac:picMkLst>
        </pc:picChg>
        <pc:picChg chg="mod">
          <ac:chgData name="Knisley, Jerry - Xylem" userId="8299edff-d842-457f-83d3-96a4e18585ef" providerId="ADAL" clId="{9A7964A3-334E-4139-8403-E3E16391922C}" dt="2021-12-17T18:35:00.146" v="1599" actId="1076"/>
          <ac:picMkLst>
            <pc:docMk/>
            <pc:sldMk cId="1411983216" sldId="699"/>
            <ac:picMk id="9225" creationId="{00000000-0000-0000-0000-000000000000}"/>
          </ac:picMkLst>
        </pc:picChg>
      </pc:sldChg>
      <pc:sldChg chg="modSp mod modClrScheme chgLayout">
        <pc:chgData name="Knisley, Jerry - Xylem" userId="8299edff-d842-457f-83d3-96a4e18585ef" providerId="ADAL" clId="{9A7964A3-334E-4139-8403-E3E16391922C}" dt="2021-12-17T18:36:09.788" v="1613" actId="1076"/>
        <pc:sldMkLst>
          <pc:docMk/>
          <pc:sldMk cId="368982094" sldId="700"/>
        </pc:sldMkLst>
        <pc:spChg chg="mod ord">
          <ac:chgData name="Knisley, Jerry - Xylem" userId="8299edff-d842-457f-83d3-96a4e18585ef" providerId="ADAL" clId="{9A7964A3-334E-4139-8403-E3E16391922C}" dt="2021-12-17T18:34:51.915" v="1598" actId="700"/>
          <ac:spMkLst>
            <pc:docMk/>
            <pc:sldMk cId="368982094" sldId="700"/>
            <ac:spMk id="10242" creationId="{00000000-0000-0000-0000-000000000000}"/>
          </ac:spMkLst>
        </pc:spChg>
        <pc:graphicFrameChg chg="mod">
          <ac:chgData name="Knisley, Jerry - Xylem" userId="8299edff-d842-457f-83d3-96a4e18585ef" providerId="ADAL" clId="{9A7964A3-334E-4139-8403-E3E16391922C}" dt="2021-12-17T18:36:09.788" v="1613" actId="1076"/>
          <ac:graphicFrameMkLst>
            <pc:docMk/>
            <pc:sldMk cId="368982094" sldId="700"/>
            <ac:graphicFrameMk id="104499" creationId="{00000000-0000-0000-0000-000000000000}"/>
          </ac:graphicFrameMkLst>
        </pc:graphicFrameChg>
      </pc:sldChg>
      <pc:sldChg chg="modSp del mod modClrScheme chgLayout">
        <pc:chgData name="Knisley, Jerry - Xylem" userId="8299edff-d842-457f-83d3-96a4e18585ef" providerId="ADAL" clId="{9A7964A3-334E-4139-8403-E3E16391922C}" dt="2021-12-17T18:35:25.074" v="1603" actId="2696"/>
        <pc:sldMkLst>
          <pc:docMk/>
          <pc:sldMk cId="2757208411" sldId="701"/>
        </pc:sldMkLst>
        <pc:spChg chg="mod ord">
          <ac:chgData name="Knisley, Jerry - Xylem" userId="8299edff-d842-457f-83d3-96a4e18585ef" providerId="ADAL" clId="{9A7964A3-334E-4139-8403-E3E16391922C}" dt="2021-12-17T18:34:51.915" v="1598" actId="700"/>
          <ac:spMkLst>
            <pc:docMk/>
            <pc:sldMk cId="2757208411" sldId="701"/>
            <ac:spMk id="11266" creationId="{00000000-0000-0000-0000-000000000000}"/>
          </ac:spMkLst>
        </pc:spChg>
        <pc:spChg chg="mod ord">
          <ac:chgData name="Knisley, Jerry - Xylem" userId="8299edff-d842-457f-83d3-96a4e18585ef" providerId="ADAL" clId="{9A7964A3-334E-4139-8403-E3E16391922C}" dt="2021-12-17T18:34:51.915" v="1598" actId="700"/>
          <ac:spMkLst>
            <pc:docMk/>
            <pc:sldMk cId="2757208411" sldId="701"/>
            <ac:spMk id="11267" creationId="{00000000-0000-0000-0000-000000000000}"/>
          </ac:spMkLst>
        </pc:spChg>
      </pc:sldChg>
      <pc:sldChg chg="modSp del mod modClrScheme chgLayout">
        <pc:chgData name="Knisley, Jerry - Xylem" userId="8299edff-d842-457f-83d3-96a4e18585ef" providerId="ADAL" clId="{9A7964A3-334E-4139-8403-E3E16391922C}" dt="2021-12-17T18:35:30.763" v="1604" actId="2696"/>
        <pc:sldMkLst>
          <pc:docMk/>
          <pc:sldMk cId="928806966" sldId="702"/>
        </pc:sldMkLst>
        <pc:spChg chg="mod ord">
          <ac:chgData name="Knisley, Jerry - Xylem" userId="8299edff-d842-457f-83d3-96a4e18585ef" providerId="ADAL" clId="{9A7964A3-334E-4139-8403-E3E16391922C}" dt="2021-12-17T18:34:51.915" v="1598" actId="700"/>
          <ac:spMkLst>
            <pc:docMk/>
            <pc:sldMk cId="928806966" sldId="702"/>
            <ac:spMk id="12290" creationId="{00000000-0000-0000-0000-000000000000}"/>
          </ac:spMkLst>
        </pc:spChg>
      </pc:sldChg>
      <pc:sldChg chg="modSp del mod modClrScheme chgLayout">
        <pc:chgData name="Knisley, Jerry - Xylem" userId="8299edff-d842-457f-83d3-96a4e18585ef" providerId="ADAL" clId="{9A7964A3-334E-4139-8403-E3E16391922C}" dt="2021-12-17T18:35:34.496" v="1605" actId="2696"/>
        <pc:sldMkLst>
          <pc:docMk/>
          <pc:sldMk cId="3161153100" sldId="703"/>
        </pc:sldMkLst>
        <pc:spChg chg="mod ord">
          <ac:chgData name="Knisley, Jerry - Xylem" userId="8299edff-d842-457f-83d3-96a4e18585ef" providerId="ADAL" clId="{9A7964A3-334E-4139-8403-E3E16391922C}" dt="2021-12-17T18:34:51.915" v="1598" actId="700"/>
          <ac:spMkLst>
            <pc:docMk/>
            <pc:sldMk cId="3161153100" sldId="703"/>
            <ac:spMk id="13314" creationId="{00000000-0000-0000-0000-000000000000}"/>
          </ac:spMkLst>
        </pc:spChg>
      </pc:sldChg>
      <pc:sldChg chg="modSp del mod modClrScheme chgLayout">
        <pc:chgData name="Knisley, Jerry - Xylem" userId="8299edff-d842-457f-83d3-96a4e18585ef" providerId="ADAL" clId="{9A7964A3-334E-4139-8403-E3E16391922C}" dt="2021-12-17T18:35:37.556" v="1606" actId="2696"/>
        <pc:sldMkLst>
          <pc:docMk/>
          <pc:sldMk cId="230836383" sldId="704"/>
        </pc:sldMkLst>
        <pc:spChg chg="mod ord">
          <ac:chgData name="Knisley, Jerry - Xylem" userId="8299edff-d842-457f-83d3-96a4e18585ef" providerId="ADAL" clId="{9A7964A3-334E-4139-8403-E3E16391922C}" dt="2021-12-17T18:34:51.915" v="1598" actId="700"/>
          <ac:spMkLst>
            <pc:docMk/>
            <pc:sldMk cId="230836383" sldId="704"/>
            <ac:spMk id="14338" creationId="{00000000-0000-0000-0000-000000000000}"/>
          </ac:spMkLst>
        </pc:spChg>
        <pc:spChg chg="mod ord">
          <ac:chgData name="Knisley, Jerry - Xylem" userId="8299edff-d842-457f-83d3-96a4e18585ef" providerId="ADAL" clId="{9A7964A3-334E-4139-8403-E3E16391922C}" dt="2021-12-17T18:34:51.915" v="1598" actId="700"/>
          <ac:spMkLst>
            <pc:docMk/>
            <pc:sldMk cId="230836383" sldId="704"/>
            <ac:spMk id="14339" creationId="{00000000-0000-0000-0000-000000000000}"/>
          </ac:spMkLst>
        </pc:spChg>
      </pc:sldChg>
      <pc:sldChg chg="modSp del mod modClrScheme chgLayout">
        <pc:chgData name="Knisley, Jerry - Xylem" userId="8299edff-d842-457f-83d3-96a4e18585ef" providerId="ADAL" clId="{9A7964A3-334E-4139-8403-E3E16391922C}" dt="2021-12-17T18:35:41.448" v="1607" actId="2696"/>
        <pc:sldMkLst>
          <pc:docMk/>
          <pc:sldMk cId="1016004341" sldId="705"/>
        </pc:sldMkLst>
        <pc:spChg chg="mod ord">
          <ac:chgData name="Knisley, Jerry - Xylem" userId="8299edff-d842-457f-83d3-96a4e18585ef" providerId="ADAL" clId="{9A7964A3-334E-4139-8403-E3E16391922C}" dt="2021-12-17T18:34:51.915" v="1598" actId="700"/>
          <ac:spMkLst>
            <pc:docMk/>
            <pc:sldMk cId="1016004341" sldId="705"/>
            <ac:spMk id="15363" creationId="{00000000-0000-0000-0000-000000000000}"/>
          </ac:spMkLst>
        </pc:spChg>
        <pc:spChg chg="mod ord">
          <ac:chgData name="Knisley, Jerry - Xylem" userId="8299edff-d842-457f-83d3-96a4e18585ef" providerId="ADAL" clId="{9A7964A3-334E-4139-8403-E3E16391922C}" dt="2021-12-17T18:34:51.915" v="1598" actId="700"/>
          <ac:spMkLst>
            <pc:docMk/>
            <pc:sldMk cId="1016004341" sldId="705"/>
            <ac:spMk id="15364" creationId="{00000000-0000-0000-0000-000000000000}"/>
          </ac:spMkLst>
        </pc:spChg>
      </pc:sldChg>
      <pc:sldChg chg="modSp del mod modClrScheme chgLayout">
        <pc:chgData name="Knisley, Jerry - Xylem" userId="8299edff-d842-457f-83d3-96a4e18585ef" providerId="ADAL" clId="{9A7964A3-334E-4139-8403-E3E16391922C}" dt="2021-12-17T18:35:45.395" v="1608" actId="2696"/>
        <pc:sldMkLst>
          <pc:docMk/>
          <pc:sldMk cId="1447954858" sldId="706"/>
        </pc:sldMkLst>
        <pc:spChg chg="mod ord">
          <ac:chgData name="Knisley, Jerry - Xylem" userId="8299edff-d842-457f-83d3-96a4e18585ef" providerId="ADAL" clId="{9A7964A3-334E-4139-8403-E3E16391922C}" dt="2021-12-17T18:34:51.915" v="1598" actId="700"/>
          <ac:spMkLst>
            <pc:docMk/>
            <pc:sldMk cId="1447954858" sldId="706"/>
            <ac:spMk id="16386" creationId="{00000000-0000-0000-0000-000000000000}"/>
          </ac:spMkLst>
        </pc:spChg>
        <pc:spChg chg="mod ord">
          <ac:chgData name="Knisley, Jerry - Xylem" userId="8299edff-d842-457f-83d3-96a4e18585ef" providerId="ADAL" clId="{9A7964A3-334E-4139-8403-E3E16391922C}" dt="2021-12-17T18:34:51.915" v="1598" actId="700"/>
          <ac:spMkLst>
            <pc:docMk/>
            <pc:sldMk cId="1447954858" sldId="706"/>
            <ac:spMk id="16387" creationId="{00000000-0000-0000-0000-000000000000}"/>
          </ac:spMkLst>
        </pc:spChg>
      </pc:sldChg>
      <pc:sldChg chg="modSp del mod modClrScheme chgLayout">
        <pc:chgData name="Knisley, Jerry - Xylem" userId="8299edff-d842-457f-83d3-96a4e18585ef" providerId="ADAL" clId="{9A7964A3-334E-4139-8403-E3E16391922C}" dt="2021-12-17T18:35:48.445" v="1609" actId="2696"/>
        <pc:sldMkLst>
          <pc:docMk/>
          <pc:sldMk cId="3447720708" sldId="707"/>
        </pc:sldMkLst>
        <pc:spChg chg="mod ord">
          <ac:chgData name="Knisley, Jerry - Xylem" userId="8299edff-d842-457f-83d3-96a4e18585ef" providerId="ADAL" clId="{9A7964A3-334E-4139-8403-E3E16391922C}" dt="2021-12-17T18:34:51.915" v="1598" actId="700"/>
          <ac:spMkLst>
            <pc:docMk/>
            <pc:sldMk cId="3447720708" sldId="707"/>
            <ac:spMk id="17410" creationId="{00000000-0000-0000-0000-000000000000}"/>
          </ac:spMkLst>
        </pc:spChg>
        <pc:spChg chg="mod ord">
          <ac:chgData name="Knisley, Jerry - Xylem" userId="8299edff-d842-457f-83d3-96a4e18585ef" providerId="ADAL" clId="{9A7964A3-334E-4139-8403-E3E16391922C}" dt="2021-12-17T18:34:51.915" v="1598" actId="700"/>
          <ac:spMkLst>
            <pc:docMk/>
            <pc:sldMk cId="3447720708" sldId="707"/>
            <ac:spMk id="17411" creationId="{00000000-0000-0000-0000-000000000000}"/>
          </ac:spMkLst>
        </pc:spChg>
      </pc:sldChg>
      <pc:sldChg chg="modSp del mod modClrScheme chgLayout">
        <pc:chgData name="Knisley, Jerry - Xylem" userId="8299edff-d842-457f-83d3-96a4e18585ef" providerId="ADAL" clId="{9A7964A3-334E-4139-8403-E3E16391922C}" dt="2021-12-17T18:35:52.458" v="1610" actId="2696"/>
        <pc:sldMkLst>
          <pc:docMk/>
          <pc:sldMk cId="2042638090" sldId="708"/>
        </pc:sldMkLst>
        <pc:spChg chg="mod ord">
          <ac:chgData name="Knisley, Jerry - Xylem" userId="8299edff-d842-457f-83d3-96a4e18585ef" providerId="ADAL" clId="{9A7964A3-334E-4139-8403-E3E16391922C}" dt="2021-12-17T18:34:51.915" v="1598" actId="700"/>
          <ac:spMkLst>
            <pc:docMk/>
            <pc:sldMk cId="2042638090" sldId="708"/>
            <ac:spMk id="18435" creationId="{00000000-0000-0000-0000-000000000000}"/>
          </ac:spMkLst>
        </pc:spChg>
        <pc:spChg chg="mod ord">
          <ac:chgData name="Knisley, Jerry - Xylem" userId="8299edff-d842-457f-83d3-96a4e18585ef" providerId="ADAL" clId="{9A7964A3-334E-4139-8403-E3E16391922C}" dt="2021-12-17T18:34:51.915" v="1598" actId="700"/>
          <ac:spMkLst>
            <pc:docMk/>
            <pc:sldMk cId="2042638090" sldId="708"/>
            <ac:spMk id="18436" creationId="{00000000-0000-0000-0000-000000000000}"/>
          </ac:spMkLst>
        </pc:spChg>
      </pc:sldChg>
      <pc:sldChg chg="modSp del mod modClrScheme chgLayout">
        <pc:chgData name="Knisley, Jerry - Xylem" userId="8299edff-d842-457f-83d3-96a4e18585ef" providerId="ADAL" clId="{9A7964A3-334E-4139-8403-E3E16391922C}" dt="2021-12-17T18:35:56.557" v="1611" actId="2696"/>
        <pc:sldMkLst>
          <pc:docMk/>
          <pc:sldMk cId="1337095799" sldId="709"/>
        </pc:sldMkLst>
        <pc:spChg chg="mod ord">
          <ac:chgData name="Knisley, Jerry - Xylem" userId="8299edff-d842-457f-83d3-96a4e18585ef" providerId="ADAL" clId="{9A7964A3-334E-4139-8403-E3E16391922C}" dt="2021-12-17T18:34:51.915" v="1598" actId="700"/>
          <ac:spMkLst>
            <pc:docMk/>
            <pc:sldMk cId="1337095799" sldId="709"/>
            <ac:spMk id="19458" creationId="{00000000-0000-0000-0000-000000000000}"/>
          </ac:spMkLst>
        </pc:spChg>
      </pc:sldChg>
      <pc:sldChg chg="modSp mod modClrScheme chgLayout">
        <pc:chgData name="Knisley, Jerry - Xylem" userId="8299edff-d842-457f-83d3-96a4e18585ef" providerId="ADAL" clId="{9A7964A3-334E-4139-8403-E3E16391922C}" dt="2021-12-17T18:36:16.528" v="1614" actId="1076"/>
        <pc:sldMkLst>
          <pc:docMk/>
          <pc:sldMk cId="2926922971" sldId="710"/>
        </pc:sldMkLst>
        <pc:spChg chg="mod">
          <ac:chgData name="Knisley, Jerry - Xylem" userId="8299edff-d842-457f-83d3-96a4e18585ef" providerId="ADAL" clId="{9A7964A3-334E-4139-8403-E3E16391922C}" dt="2021-12-17T18:36:16.528" v="1614" actId="1076"/>
          <ac:spMkLst>
            <pc:docMk/>
            <pc:sldMk cId="2926922971" sldId="710"/>
            <ac:spMk id="3" creationId="{00000000-0000-0000-0000-000000000000}"/>
          </ac:spMkLst>
        </pc:spChg>
        <pc:spChg chg="mod">
          <ac:chgData name="Knisley, Jerry - Xylem" userId="8299edff-d842-457f-83d3-96a4e18585ef" providerId="ADAL" clId="{9A7964A3-334E-4139-8403-E3E16391922C}" dt="2021-12-17T18:36:16.528" v="1614" actId="1076"/>
          <ac:spMkLst>
            <pc:docMk/>
            <pc:sldMk cId="2926922971" sldId="710"/>
            <ac:spMk id="7" creationId="{00000000-0000-0000-0000-000000000000}"/>
          </ac:spMkLst>
        </pc:spChg>
        <pc:spChg chg="mod">
          <ac:chgData name="Knisley, Jerry - Xylem" userId="8299edff-d842-457f-83d3-96a4e18585ef" providerId="ADAL" clId="{9A7964A3-334E-4139-8403-E3E16391922C}" dt="2021-12-17T18:36:16.528" v="1614" actId="1076"/>
          <ac:spMkLst>
            <pc:docMk/>
            <pc:sldMk cId="2926922971" sldId="710"/>
            <ac:spMk id="9" creationId="{00000000-0000-0000-0000-000000000000}"/>
          </ac:spMkLst>
        </pc:spChg>
        <pc:spChg chg="mod">
          <ac:chgData name="Knisley, Jerry - Xylem" userId="8299edff-d842-457f-83d3-96a4e18585ef" providerId="ADAL" clId="{9A7964A3-334E-4139-8403-E3E16391922C}" dt="2021-12-17T18:36:16.528" v="1614" actId="1076"/>
          <ac:spMkLst>
            <pc:docMk/>
            <pc:sldMk cId="2926922971" sldId="710"/>
            <ac:spMk id="10" creationId="{00000000-0000-0000-0000-000000000000}"/>
          </ac:spMkLst>
        </pc:spChg>
        <pc:spChg chg="mod ord">
          <ac:chgData name="Knisley, Jerry - Xylem" userId="8299edff-d842-457f-83d3-96a4e18585ef" providerId="ADAL" clId="{9A7964A3-334E-4139-8403-E3E16391922C}" dt="2021-12-17T18:34:51.915" v="1598" actId="700"/>
          <ac:spMkLst>
            <pc:docMk/>
            <pc:sldMk cId="2926922971" sldId="710"/>
            <ac:spMk id="20482" creationId="{00000000-0000-0000-0000-000000000000}"/>
          </ac:spMkLst>
        </pc:spChg>
        <pc:picChg chg="mod">
          <ac:chgData name="Knisley, Jerry - Xylem" userId="8299edff-d842-457f-83d3-96a4e18585ef" providerId="ADAL" clId="{9A7964A3-334E-4139-8403-E3E16391922C}" dt="2021-12-17T18:36:16.528" v="1614" actId="1076"/>
          <ac:picMkLst>
            <pc:docMk/>
            <pc:sldMk cId="2926922971" sldId="710"/>
            <ac:picMk id="44035" creationId="{00000000-0000-0000-0000-000000000000}"/>
          </ac:picMkLst>
        </pc:picChg>
        <pc:picChg chg="mod">
          <ac:chgData name="Knisley, Jerry - Xylem" userId="8299edff-d842-457f-83d3-96a4e18585ef" providerId="ADAL" clId="{9A7964A3-334E-4139-8403-E3E16391922C}" dt="2021-12-17T18:36:16.528" v="1614" actId="1076"/>
          <ac:picMkLst>
            <pc:docMk/>
            <pc:sldMk cId="2926922971" sldId="710"/>
            <ac:picMk id="44037" creationId="{00000000-0000-0000-0000-000000000000}"/>
          </ac:picMkLst>
        </pc:picChg>
      </pc:sldChg>
      <pc:sldChg chg="modSp del mod modClrScheme chgLayout">
        <pc:chgData name="Knisley, Jerry - Xylem" userId="8299edff-d842-457f-83d3-96a4e18585ef" providerId="ADAL" clId="{9A7964A3-334E-4139-8403-E3E16391922C}" dt="2021-12-17T18:36:03.894" v="1612" actId="2696"/>
        <pc:sldMkLst>
          <pc:docMk/>
          <pc:sldMk cId="2009019051" sldId="711"/>
        </pc:sldMkLst>
        <pc:spChg chg="mod ord">
          <ac:chgData name="Knisley, Jerry - Xylem" userId="8299edff-d842-457f-83d3-96a4e18585ef" providerId="ADAL" clId="{9A7964A3-334E-4139-8403-E3E16391922C}" dt="2021-12-17T18:34:51.915" v="1598" actId="700"/>
          <ac:spMkLst>
            <pc:docMk/>
            <pc:sldMk cId="2009019051" sldId="711"/>
            <ac:spMk id="21506" creationId="{00000000-0000-0000-0000-000000000000}"/>
          </ac:spMkLst>
        </pc:spChg>
      </pc:sldChg>
      <pc:sldChg chg="addSp delSp modSp mod modClrScheme chgLayout">
        <pc:chgData name="Knisley, Jerry - Xylem" userId="8299edff-d842-457f-83d3-96a4e18585ef" providerId="ADAL" clId="{9A7964A3-334E-4139-8403-E3E16391922C}" dt="2021-12-17T18:50:16.220" v="1670" actId="20577"/>
        <pc:sldMkLst>
          <pc:docMk/>
          <pc:sldMk cId="1037775698" sldId="713"/>
        </pc:sldMkLst>
        <pc:spChg chg="add del mod">
          <ac:chgData name="Knisley, Jerry - Xylem" userId="8299edff-d842-457f-83d3-96a4e18585ef" providerId="ADAL" clId="{9A7964A3-334E-4139-8403-E3E16391922C}" dt="2021-12-17T18:49:11.571" v="1646" actId="6264"/>
          <ac:spMkLst>
            <pc:docMk/>
            <pc:sldMk cId="1037775698" sldId="713"/>
            <ac:spMk id="3" creationId="{31C9B8EE-BE26-4441-B59B-576FEFF8DE9D}"/>
          </ac:spMkLst>
        </pc:spChg>
        <pc:spChg chg="mod">
          <ac:chgData name="Knisley, Jerry - Xylem" userId="8299edff-d842-457f-83d3-96a4e18585ef" providerId="ADAL" clId="{9A7964A3-334E-4139-8403-E3E16391922C}" dt="2021-12-17T18:49:49.107" v="1662" actId="6549"/>
          <ac:spMkLst>
            <pc:docMk/>
            <pc:sldMk cId="1037775698" sldId="713"/>
            <ac:spMk id="33" creationId="{00000000-0000-0000-0000-000000000000}"/>
          </ac:spMkLst>
        </pc:spChg>
        <pc:spChg chg="add mod">
          <ac:chgData name="Knisley, Jerry - Xylem" userId="8299edff-d842-457f-83d3-96a4e18585ef" providerId="ADAL" clId="{9A7964A3-334E-4139-8403-E3E16391922C}" dt="2021-12-17T18:50:16.220" v="1670" actId="20577"/>
          <ac:spMkLst>
            <pc:docMk/>
            <pc:sldMk cId="1037775698" sldId="713"/>
            <ac:spMk id="39" creationId="{FB64B3F1-4713-4E89-B9F6-9A67BA6DDF0F}"/>
          </ac:spMkLst>
        </pc:spChg>
        <pc:spChg chg="mod ord">
          <ac:chgData name="Knisley, Jerry - Xylem" userId="8299edff-d842-457f-83d3-96a4e18585ef" providerId="ADAL" clId="{9A7964A3-334E-4139-8403-E3E16391922C}" dt="2021-12-17T18:49:11.571" v="1646" actId="6264"/>
          <ac:spMkLst>
            <pc:docMk/>
            <pc:sldMk cId="1037775698" sldId="713"/>
            <ac:spMk id="23554" creationId="{00000000-0000-0000-0000-000000000000}"/>
          </ac:spMkLst>
        </pc:spChg>
        <pc:spChg chg="mod">
          <ac:chgData name="Knisley, Jerry - Xylem" userId="8299edff-d842-457f-83d3-96a4e18585ef" providerId="ADAL" clId="{9A7964A3-334E-4139-8403-E3E16391922C}" dt="2021-12-17T18:49:58.222" v="1664" actId="1076"/>
          <ac:spMkLst>
            <pc:docMk/>
            <pc:sldMk cId="1037775698" sldId="713"/>
            <ac:spMk id="23560" creationId="{00000000-0000-0000-0000-000000000000}"/>
          </ac:spMkLst>
        </pc:spChg>
        <pc:spChg chg="mod">
          <ac:chgData name="Knisley, Jerry - Xylem" userId="8299edff-d842-457f-83d3-96a4e18585ef" providerId="ADAL" clId="{9A7964A3-334E-4139-8403-E3E16391922C}" dt="2021-12-17T18:49:58.222" v="1664" actId="1076"/>
          <ac:spMkLst>
            <pc:docMk/>
            <pc:sldMk cId="1037775698" sldId="713"/>
            <ac:spMk id="23561" creationId="{00000000-0000-0000-0000-000000000000}"/>
          </ac:spMkLst>
        </pc:spChg>
        <pc:spChg chg="mod">
          <ac:chgData name="Knisley, Jerry - Xylem" userId="8299edff-d842-457f-83d3-96a4e18585ef" providerId="ADAL" clId="{9A7964A3-334E-4139-8403-E3E16391922C}" dt="2021-12-17T18:49:58.222" v="1664" actId="1076"/>
          <ac:spMkLst>
            <pc:docMk/>
            <pc:sldMk cId="1037775698" sldId="713"/>
            <ac:spMk id="23562" creationId="{00000000-0000-0000-0000-000000000000}"/>
          </ac:spMkLst>
        </pc:spChg>
        <pc:spChg chg="mod">
          <ac:chgData name="Knisley, Jerry - Xylem" userId="8299edff-d842-457f-83d3-96a4e18585ef" providerId="ADAL" clId="{9A7964A3-334E-4139-8403-E3E16391922C}" dt="2021-12-17T18:49:58.222" v="1664" actId="1076"/>
          <ac:spMkLst>
            <pc:docMk/>
            <pc:sldMk cId="1037775698" sldId="713"/>
            <ac:spMk id="23563" creationId="{00000000-0000-0000-0000-000000000000}"/>
          </ac:spMkLst>
        </pc:spChg>
        <pc:spChg chg="mod">
          <ac:chgData name="Knisley, Jerry - Xylem" userId="8299edff-d842-457f-83d3-96a4e18585ef" providerId="ADAL" clId="{9A7964A3-334E-4139-8403-E3E16391922C}" dt="2021-12-17T18:49:58.222" v="1664" actId="1076"/>
          <ac:spMkLst>
            <pc:docMk/>
            <pc:sldMk cId="1037775698" sldId="713"/>
            <ac:spMk id="23564" creationId="{00000000-0000-0000-0000-000000000000}"/>
          </ac:spMkLst>
        </pc:spChg>
        <pc:spChg chg="mod">
          <ac:chgData name="Knisley, Jerry - Xylem" userId="8299edff-d842-457f-83d3-96a4e18585ef" providerId="ADAL" clId="{9A7964A3-334E-4139-8403-E3E16391922C}" dt="2021-12-17T18:49:58.222" v="1664" actId="1076"/>
          <ac:spMkLst>
            <pc:docMk/>
            <pc:sldMk cId="1037775698" sldId="713"/>
            <ac:spMk id="23565" creationId="{00000000-0000-0000-0000-000000000000}"/>
          </ac:spMkLst>
        </pc:spChg>
        <pc:spChg chg="mod">
          <ac:chgData name="Knisley, Jerry - Xylem" userId="8299edff-d842-457f-83d3-96a4e18585ef" providerId="ADAL" clId="{9A7964A3-334E-4139-8403-E3E16391922C}" dt="2021-12-17T18:49:58.222" v="1664" actId="1076"/>
          <ac:spMkLst>
            <pc:docMk/>
            <pc:sldMk cId="1037775698" sldId="713"/>
            <ac:spMk id="23566" creationId="{00000000-0000-0000-0000-000000000000}"/>
          </ac:spMkLst>
        </pc:spChg>
        <pc:spChg chg="mod">
          <ac:chgData name="Knisley, Jerry - Xylem" userId="8299edff-d842-457f-83d3-96a4e18585ef" providerId="ADAL" clId="{9A7964A3-334E-4139-8403-E3E16391922C}" dt="2021-12-17T18:49:58.222" v="1664" actId="1076"/>
          <ac:spMkLst>
            <pc:docMk/>
            <pc:sldMk cId="1037775698" sldId="713"/>
            <ac:spMk id="23567" creationId="{00000000-0000-0000-0000-000000000000}"/>
          </ac:spMkLst>
        </pc:spChg>
        <pc:spChg chg="mod">
          <ac:chgData name="Knisley, Jerry - Xylem" userId="8299edff-d842-457f-83d3-96a4e18585ef" providerId="ADAL" clId="{9A7964A3-334E-4139-8403-E3E16391922C}" dt="2021-12-17T18:49:58.222" v="1664" actId="1076"/>
          <ac:spMkLst>
            <pc:docMk/>
            <pc:sldMk cId="1037775698" sldId="713"/>
            <ac:spMk id="23568" creationId="{00000000-0000-0000-0000-000000000000}"/>
          </ac:spMkLst>
        </pc:spChg>
        <pc:spChg chg="mod">
          <ac:chgData name="Knisley, Jerry - Xylem" userId="8299edff-d842-457f-83d3-96a4e18585ef" providerId="ADAL" clId="{9A7964A3-334E-4139-8403-E3E16391922C}" dt="2021-12-17T18:49:58.222" v="1664" actId="1076"/>
          <ac:spMkLst>
            <pc:docMk/>
            <pc:sldMk cId="1037775698" sldId="713"/>
            <ac:spMk id="23569" creationId="{00000000-0000-0000-0000-000000000000}"/>
          </ac:spMkLst>
        </pc:spChg>
        <pc:spChg chg="mod">
          <ac:chgData name="Knisley, Jerry - Xylem" userId="8299edff-d842-457f-83d3-96a4e18585ef" providerId="ADAL" clId="{9A7964A3-334E-4139-8403-E3E16391922C}" dt="2021-12-17T18:49:58.222" v="1664" actId="1076"/>
          <ac:spMkLst>
            <pc:docMk/>
            <pc:sldMk cId="1037775698" sldId="713"/>
            <ac:spMk id="23570" creationId="{00000000-0000-0000-0000-000000000000}"/>
          </ac:spMkLst>
        </pc:spChg>
        <pc:spChg chg="mod">
          <ac:chgData name="Knisley, Jerry - Xylem" userId="8299edff-d842-457f-83d3-96a4e18585ef" providerId="ADAL" clId="{9A7964A3-334E-4139-8403-E3E16391922C}" dt="2021-12-17T18:49:58.222" v="1664" actId="1076"/>
          <ac:spMkLst>
            <pc:docMk/>
            <pc:sldMk cId="1037775698" sldId="713"/>
            <ac:spMk id="23571" creationId="{00000000-0000-0000-0000-000000000000}"/>
          </ac:spMkLst>
        </pc:spChg>
        <pc:spChg chg="mod">
          <ac:chgData name="Knisley, Jerry - Xylem" userId="8299edff-d842-457f-83d3-96a4e18585ef" providerId="ADAL" clId="{9A7964A3-334E-4139-8403-E3E16391922C}" dt="2021-12-17T18:49:58.222" v="1664" actId="1076"/>
          <ac:spMkLst>
            <pc:docMk/>
            <pc:sldMk cId="1037775698" sldId="713"/>
            <ac:spMk id="23572" creationId="{00000000-0000-0000-0000-000000000000}"/>
          </ac:spMkLst>
        </pc:spChg>
        <pc:spChg chg="mod">
          <ac:chgData name="Knisley, Jerry - Xylem" userId="8299edff-d842-457f-83d3-96a4e18585ef" providerId="ADAL" clId="{9A7964A3-334E-4139-8403-E3E16391922C}" dt="2021-12-17T18:49:58.222" v="1664" actId="1076"/>
          <ac:spMkLst>
            <pc:docMk/>
            <pc:sldMk cId="1037775698" sldId="713"/>
            <ac:spMk id="23573" creationId="{00000000-0000-0000-0000-000000000000}"/>
          </ac:spMkLst>
        </pc:spChg>
        <pc:spChg chg="mod">
          <ac:chgData name="Knisley, Jerry - Xylem" userId="8299edff-d842-457f-83d3-96a4e18585ef" providerId="ADAL" clId="{9A7964A3-334E-4139-8403-E3E16391922C}" dt="2021-12-17T18:49:58.222" v="1664" actId="1076"/>
          <ac:spMkLst>
            <pc:docMk/>
            <pc:sldMk cId="1037775698" sldId="713"/>
            <ac:spMk id="23574" creationId="{00000000-0000-0000-0000-000000000000}"/>
          </ac:spMkLst>
        </pc:spChg>
        <pc:spChg chg="mod">
          <ac:chgData name="Knisley, Jerry - Xylem" userId="8299edff-d842-457f-83d3-96a4e18585ef" providerId="ADAL" clId="{9A7964A3-334E-4139-8403-E3E16391922C}" dt="2021-12-17T18:49:58.222" v="1664" actId="1076"/>
          <ac:spMkLst>
            <pc:docMk/>
            <pc:sldMk cId="1037775698" sldId="713"/>
            <ac:spMk id="23575" creationId="{00000000-0000-0000-0000-000000000000}"/>
          </ac:spMkLst>
        </pc:spChg>
        <pc:spChg chg="mod">
          <ac:chgData name="Knisley, Jerry - Xylem" userId="8299edff-d842-457f-83d3-96a4e18585ef" providerId="ADAL" clId="{9A7964A3-334E-4139-8403-E3E16391922C}" dt="2021-12-17T18:49:58.222" v="1664" actId="1076"/>
          <ac:spMkLst>
            <pc:docMk/>
            <pc:sldMk cId="1037775698" sldId="713"/>
            <ac:spMk id="23576" creationId="{00000000-0000-0000-0000-000000000000}"/>
          </ac:spMkLst>
        </pc:spChg>
        <pc:spChg chg="mod">
          <ac:chgData name="Knisley, Jerry - Xylem" userId="8299edff-d842-457f-83d3-96a4e18585ef" providerId="ADAL" clId="{9A7964A3-334E-4139-8403-E3E16391922C}" dt="2021-12-17T18:49:58.222" v="1664" actId="1076"/>
          <ac:spMkLst>
            <pc:docMk/>
            <pc:sldMk cId="1037775698" sldId="713"/>
            <ac:spMk id="23577" creationId="{00000000-0000-0000-0000-000000000000}"/>
          </ac:spMkLst>
        </pc:spChg>
        <pc:spChg chg="mod">
          <ac:chgData name="Knisley, Jerry - Xylem" userId="8299edff-d842-457f-83d3-96a4e18585ef" providerId="ADAL" clId="{9A7964A3-334E-4139-8403-E3E16391922C}" dt="2021-12-17T18:49:58.222" v="1664" actId="1076"/>
          <ac:spMkLst>
            <pc:docMk/>
            <pc:sldMk cId="1037775698" sldId="713"/>
            <ac:spMk id="23578" creationId="{00000000-0000-0000-0000-000000000000}"/>
          </ac:spMkLst>
        </pc:spChg>
        <pc:spChg chg="mod">
          <ac:chgData name="Knisley, Jerry - Xylem" userId="8299edff-d842-457f-83d3-96a4e18585ef" providerId="ADAL" clId="{9A7964A3-334E-4139-8403-E3E16391922C}" dt="2021-12-17T18:49:58.222" v="1664" actId="1076"/>
          <ac:spMkLst>
            <pc:docMk/>
            <pc:sldMk cId="1037775698" sldId="713"/>
            <ac:spMk id="23579" creationId="{00000000-0000-0000-0000-000000000000}"/>
          </ac:spMkLst>
        </pc:spChg>
        <pc:spChg chg="mod">
          <ac:chgData name="Knisley, Jerry - Xylem" userId="8299edff-d842-457f-83d3-96a4e18585ef" providerId="ADAL" clId="{9A7964A3-334E-4139-8403-E3E16391922C}" dt="2021-12-17T18:49:58.222" v="1664" actId="1076"/>
          <ac:spMkLst>
            <pc:docMk/>
            <pc:sldMk cId="1037775698" sldId="713"/>
            <ac:spMk id="23581" creationId="{00000000-0000-0000-0000-000000000000}"/>
          </ac:spMkLst>
        </pc:spChg>
        <pc:spChg chg="mod">
          <ac:chgData name="Knisley, Jerry - Xylem" userId="8299edff-d842-457f-83d3-96a4e18585ef" providerId="ADAL" clId="{9A7964A3-334E-4139-8403-E3E16391922C}" dt="2021-12-17T18:49:58.222" v="1664" actId="1076"/>
          <ac:spMkLst>
            <pc:docMk/>
            <pc:sldMk cId="1037775698" sldId="713"/>
            <ac:spMk id="23582" creationId="{00000000-0000-0000-0000-000000000000}"/>
          </ac:spMkLst>
        </pc:spChg>
        <pc:spChg chg="mod">
          <ac:chgData name="Knisley, Jerry - Xylem" userId="8299edff-d842-457f-83d3-96a4e18585ef" providerId="ADAL" clId="{9A7964A3-334E-4139-8403-E3E16391922C}" dt="2021-12-17T18:49:58.222" v="1664" actId="1076"/>
          <ac:spMkLst>
            <pc:docMk/>
            <pc:sldMk cId="1037775698" sldId="713"/>
            <ac:spMk id="23583" creationId="{00000000-0000-0000-0000-000000000000}"/>
          </ac:spMkLst>
        </pc:spChg>
        <pc:spChg chg="mod">
          <ac:chgData name="Knisley, Jerry - Xylem" userId="8299edff-d842-457f-83d3-96a4e18585ef" providerId="ADAL" clId="{9A7964A3-334E-4139-8403-E3E16391922C}" dt="2021-12-17T18:49:58.222" v="1664" actId="1076"/>
          <ac:spMkLst>
            <pc:docMk/>
            <pc:sldMk cId="1037775698" sldId="713"/>
            <ac:spMk id="23584" creationId="{00000000-0000-0000-0000-000000000000}"/>
          </ac:spMkLst>
        </pc:spChg>
        <pc:spChg chg="mod">
          <ac:chgData name="Knisley, Jerry - Xylem" userId="8299edff-d842-457f-83d3-96a4e18585ef" providerId="ADAL" clId="{9A7964A3-334E-4139-8403-E3E16391922C}" dt="2021-12-17T18:49:58.222" v="1664" actId="1076"/>
          <ac:spMkLst>
            <pc:docMk/>
            <pc:sldMk cId="1037775698" sldId="713"/>
            <ac:spMk id="23585" creationId="{00000000-0000-0000-0000-000000000000}"/>
          </ac:spMkLst>
        </pc:spChg>
        <pc:spChg chg="mod">
          <ac:chgData name="Knisley, Jerry - Xylem" userId="8299edff-d842-457f-83d3-96a4e18585ef" providerId="ADAL" clId="{9A7964A3-334E-4139-8403-E3E16391922C}" dt="2021-12-17T18:49:58.222" v="1664" actId="1076"/>
          <ac:spMkLst>
            <pc:docMk/>
            <pc:sldMk cId="1037775698" sldId="713"/>
            <ac:spMk id="23586" creationId="{00000000-0000-0000-0000-000000000000}"/>
          </ac:spMkLst>
        </pc:spChg>
        <pc:spChg chg="mod">
          <ac:chgData name="Knisley, Jerry - Xylem" userId="8299edff-d842-457f-83d3-96a4e18585ef" providerId="ADAL" clId="{9A7964A3-334E-4139-8403-E3E16391922C}" dt="2021-12-17T18:49:58.222" v="1664" actId="1076"/>
          <ac:spMkLst>
            <pc:docMk/>
            <pc:sldMk cId="1037775698" sldId="713"/>
            <ac:spMk id="23587" creationId="{00000000-0000-0000-0000-000000000000}"/>
          </ac:spMkLst>
        </pc:spChg>
        <pc:spChg chg="mod">
          <ac:chgData name="Knisley, Jerry - Xylem" userId="8299edff-d842-457f-83d3-96a4e18585ef" providerId="ADAL" clId="{9A7964A3-334E-4139-8403-E3E16391922C}" dt="2021-12-17T18:49:58.222" v="1664" actId="1076"/>
          <ac:spMkLst>
            <pc:docMk/>
            <pc:sldMk cId="1037775698" sldId="713"/>
            <ac:spMk id="23588" creationId="{00000000-0000-0000-0000-000000000000}"/>
          </ac:spMkLst>
        </pc:spChg>
        <pc:spChg chg="del mod ord">
          <ac:chgData name="Knisley, Jerry - Xylem" userId="8299edff-d842-457f-83d3-96a4e18585ef" providerId="ADAL" clId="{9A7964A3-334E-4139-8403-E3E16391922C}" dt="2021-12-17T18:48:57.977" v="1644" actId="478"/>
          <ac:spMkLst>
            <pc:docMk/>
            <pc:sldMk cId="1037775698" sldId="713"/>
            <ac:spMk id="46083" creationId="{00000000-0000-0000-0000-000000000000}"/>
          </ac:spMkLst>
        </pc:spChg>
        <pc:grpChg chg="add mod">
          <ac:chgData name="Knisley, Jerry - Xylem" userId="8299edff-d842-457f-83d3-96a4e18585ef" providerId="ADAL" clId="{9A7964A3-334E-4139-8403-E3E16391922C}" dt="2021-12-17T18:49:58.222" v="1664" actId="1076"/>
          <ac:grpSpMkLst>
            <pc:docMk/>
            <pc:sldMk cId="1037775698" sldId="713"/>
            <ac:grpSpMk id="2" creationId="{D8C9E03B-8C10-4698-85DE-3231052BC6FE}"/>
          </ac:grpSpMkLst>
        </pc:grpChg>
        <pc:grpChg chg="mod">
          <ac:chgData name="Knisley, Jerry - Xylem" userId="8299edff-d842-457f-83d3-96a4e18585ef" providerId="ADAL" clId="{9A7964A3-334E-4139-8403-E3E16391922C}" dt="2021-12-17T18:49:58.222" v="1664" actId="1076"/>
          <ac:grpSpMkLst>
            <pc:docMk/>
            <pc:sldMk cId="1037775698" sldId="713"/>
            <ac:grpSpMk id="23557" creationId="{00000000-0000-0000-0000-000000000000}"/>
          </ac:grpSpMkLst>
        </pc:grpChg>
        <pc:grpChg chg="mod">
          <ac:chgData name="Knisley, Jerry - Xylem" userId="8299edff-d842-457f-83d3-96a4e18585ef" providerId="ADAL" clId="{9A7964A3-334E-4139-8403-E3E16391922C}" dt="2021-12-17T18:49:58.222" v="1664" actId="1076"/>
          <ac:grpSpMkLst>
            <pc:docMk/>
            <pc:sldMk cId="1037775698" sldId="713"/>
            <ac:grpSpMk id="23558" creationId="{00000000-0000-0000-0000-000000000000}"/>
          </ac:grpSpMkLst>
        </pc:grpChg>
        <pc:grpChg chg="mod">
          <ac:chgData name="Knisley, Jerry - Xylem" userId="8299edff-d842-457f-83d3-96a4e18585ef" providerId="ADAL" clId="{9A7964A3-334E-4139-8403-E3E16391922C}" dt="2021-12-17T18:49:58.222" v="1664" actId="1076"/>
          <ac:grpSpMkLst>
            <pc:docMk/>
            <pc:sldMk cId="1037775698" sldId="713"/>
            <ac:grpSpMk id="23580" creationId="{00000000-0000-0000-0000-000000000000}"/>
          </ac:grpSpMkLst>
        </pc:grpChg>
      </pc:sldChg>
      <pc:sldChg chg="addSp delSp modSp mod modClrScheme chgLayout">
        <pc:chgData name="Knisley, Jerry - Xylem" userId="8299edff-d842-457f-83d3-96a4e18585ef" providerId="ADAL" clId="{9A7964A3-334E-4139-8403-E3E16391922C}" dt="2021-12-17T18:48:54.022" v="1643" actId="1076"/>
        <pc:sldMkLst>
          <pc:docMk/>
          <pc:sldMk cId="3757123329" sldId="714"/>
        </pc:sldMkLst>
        <pc:spChg chg="add mod">
          <ac:chgData name="Knisley, Jerry - Xylem" userId="8299edff-d842-457f-83d3-96a4e18585ef" providerId="ADAL" clId="{9A7964A3-334E-4139-8403-E3E16391922C}" dt="2021-12-17T18:48:54.022" v="1643" actId="1076"/>
          <ac:spMkLst>
            <pc:docMk/>
            <pc:sldMk cId="3757123329" sldId="714"/>
            <ac:spMk id="4" creationId="{5C063C65-1B7F-450A-A92E-4F658C49CC65}"/>
          </ac:spMkLst>
        </pc:spChg>
        <pc:spChg chg="mod ord">
          <ac:chgData name="Knisley, Jerry - Xylem" userId="8299edff-d842-457f-83d3-96a4e18585ef" providerId="ADAL" clId="{9A7964A3-334E-4139-8403-E3E16391922C}" dt="2021-12-17T18:39:36.417" v="1635" actId="700"/>
          <ac:spMkLst>
            <pc:docMk/>
            <pc:sldMk cId="3757123329" sldId="714"/>
            <ac:spMk id="24578" creationId="{00000000-0000-0000-0000-000000000000}"/>
          </ac:spMkLst>
        </pc:spChg>
        <pc:spChg chg="del mod ord">
          <ac:chgData name="Knisley, Jerry - Xylem" userId="8299edff-d842-457f-83d3-96a4e18585ef" providerId="ADAL" clId="{9A7964A3-334E-4139-8403-E3E16391922C}" dt="2021-12-17T18:48:33.001" v="1636" actId="478"/>
          <ac:spMkLst>
            <pc:docMk/>
            <pc:sldMk cId="3757123329" sldId="714"/>
            <ac:spMk id="47107" creationId="{00000000-0000-0000-0000-000000000000}"/>
          </ac:spMkLst>
        </pc:spChg>
      </pc:sldChg>
      <pc:sldChg chg="modSp del mod modClrScheme chgLayout">
        <pc:chgData name="Knisley, Jerry - Xylem" userId="8299edff-d842-457f-83d3-96a4e18585ef" providerId="ADAL" clId="{9A7964A3-334E-4139-8403-E3E16391922C}" dt="2021-12-17T18:50:25.254" v="1671" actId="2696"/>
        <pc:sldMkLst>
          <pc:docMk/>
          <pc:sldMk cId="1576598630" sldId="715"/>
        </pc:sldMkLst>
        <pc:spChg chg="mod ord">
          <ac:chgData name="Knisley, Jerry - Xylem" userId="8299edff-d842-457f-83d3-96a4e18585ef" providerId="ADAL" clId="{9A7964A3-334E-4139-8403-E3E16391922C}" dt="2021-12-17T18:39:36.417" v="1635" actId="700"/>
          <ac:spMkLst>
            <pc:docMk/>
            <pc:sldMk cId="1576598630" sldId="715"/>
            <ac:spMk id="25602" creationId="{00000000-0000-0000-0000-000000000000}"/>
          </ac:spMkLst>
        </pc:spChg>
      </pc:sldChg>
      <pc:sldChg chg="modSp del mod modClrScheme chgLayout">
        <pc:chgData name="Knisley, Jerry - Xylem" userId="8299edff-d842-457f-83d3-96a4e18585ef" providerId="ADAL" clId="{9A7964A3-334E-4139-8403-E3E16391922C}" dt="2021-12-17T18:50:42.043" v="1672" actId="2696"/>
        <pc:sldMkLst>
          <pc:docMk/>
          <pc:sldMk cId="1334478287" sldId="716"/>
        </pc:sldMkLst>
        <pc:spChg chg="mod ord">
          <ac:chgData name="Knisley, Jerry - Xylem" userId="8299edff-d842-457f-83d3-96a4e18585ef" providerId="ADAL" clId="{9A7964A3-334E-4139-8403-E3E16391922C}" dt="2021-12-17T18:39:36.417" v="1635" actId="700"/>
          <ac:spMkLst>
            <pc:docMk/>
            <pc:sldMk cId="1334478287" sldId="716"/>
            <ac:spMk id="26626" creationId="{00000000-0000-0000-0000-000000000000}"/>
          </ac:spMkLst>
        </pc:spChg>
      </pc:sldChg>
      <pc:sldChg chg="modSp del mod modClrScheme chgLayout">
        <pc:chgData name="Knisley, Jerry - Xylem" userId="8299edff-d842-457f-83d3-96a4e18585ef" providerId="ADAL" clId="{9A7964A3-334E-4139-8403-E3E16391922C}" dt="2021-12-17T18:50:42.043" v="1672" actId="2696"/>
        <pc:sldMkLst>
          <pc:docMk/>
          <pc:sldMk cId="4260417926" sldId="717"/>
        </pc:sldMkLst>
        <pc:spChg chg="mod ord">
          <ac:chgData name="Knisley, Jerry - Xylem" userId="8299edff-d842-457f-83d3-96a4e18585ef" providerId="ADAL" clId="{9A7964A3-334E-4139-8403-E3E16391922C}" dt="2021-12-17T18:39:36.417" v="1635" actId="700"/>
          <ac:spMkLst>
            <pc:docMk/>
            <pc:sldMk cId="4260417926" sldId="717"/>
            <ac:spMk id="27650" creationId="{00000000-0000-0000-0000-000000000000}"/>
          </ac:spMkLst>
        </pc:spChg>
      </pc:sldChg>
      <pc:sldChg chg="modSp del mod modClrScheme chgLayout">
        <pc:chgData name="Knisley, Jerry - Xylem" userId="8299edff-d842-457f-83d3-96a4e18585ef" providerId="ADAL" clId="{9A7964A3-334E-4139-8403-E3E16391922C}" dt="2021-12-17T18:50:42.043" v="1672" actId="2696"/>
        <pc:sldMkLst>
          <pc:docMk/>
          <pc:sldMk cId="3251868890" sldId="718"/>
        </pc:sldMkLst>
        <pc:spChg chg="mod ord">
          <ac:chgData name="Knisley, Jerry - Xylem" userId="8299edff-d842-457f-83d3-96a4e18585ef" providerId="ADAL" clId="{9A7964A3-334E-4139-8403-E3E16391922C}" dt="2021-12-17T18:39:36.417" v="1635" actId="700"/>
          <ac:spMkLst>
            <pc:docMk/>
            <pc:sldMk cId="3251868890" sldId="718"/>
            <ac:spMk id="28674" creationId="{00000000-0000-0000-0000-000000000000}"/>
          </ac:spMkLst>
        </pc:spChg>
      </pc:sldChg>
      <pc:sldChg chg="modSp del mod modClrScheme chgLayout">
        <pc:chgData name="Knisley, Jerry - Xylem" userId="8299edff-d842-457f-83d3-96a4e18585ef" providerId="ADAL" clId="{9A7964A3-334E-4139-8403-E3E16391922C}" dt="2021-12-17T18:50:54.042" v="1675" actId="2696"/>
        <pc:sldMkLst>
          <pc:docMk/>
          <pc:sldMk cId="2908151496" sldId="719"/>
        </pc:sldMkLst>
        <pc:spChg chg="mod">
          <ac:chgData name="Knisley, Jerry - Xylem" userId="8299edff-d842-457f-83d3-96a4e18585ef" providerId="ADAL" clId="{9A7964A3-334E-4139-8403-E3E16391922C}" dt="2021-12-17T18:50:49.581" v="1674" actId="14100"/>
          <ac:spMkLst>
            <pc:docMk/>
            <pc:sldMk cId="2908151496" sldId="719"/>
            <ac:spMk id="8" creationId="{00000000-0000-0000-0000-000000000000}"/>
          </ac:spMkLst>
        </pc:spChg>
        <pc:spChg chg="mod ord">
          <ac:chgData name="Knisley, Jerry - Xylem" userId="8299edff-d842-457f-83d3-96a4e18585ef" providerId="ADAL" clId="{9A7964A3-334E-4139-8403-E3E16391922C}" dt="2021-12-17T18:39:36.417" v="1635" actId="700"/>
          <ac:spMkLst>
            <pc:docMk/>
            <pc:sldMk cId="2908151496" sldId="719"/>
            <ac:spMk id="29698" creationId="{00000000-0000-0000-0000-000000000000}"/>
          </ac:spMkLst>
        </pc:spChg>
      </pc:sldChg>
      <pc:sldChg chg="addSp modSp mod modClrScheme chgLayout">
        <pc:chgData name="Knisley, Jerry - Xylem" userId="8299edff-d842-457f-83d3-96a4e18585ef" providerId="ADAL" clId="{9A7964A3-334E-4139-8403-E3E16391922C}" dt="2021-12-17T18:51:26.341" v="1683" actId="20577"/>
        <pc:sldMkLst>
          <pc:docMk/>
          <pc:sldMk cId="26987880" sldId="720"/>
        </pc:sldMkLst>
        <pc:spChg chg="mod ord">
          <ac:chgData name="Knisley, Jerry - Xylem" userId="8299edff-d842-457f-83d3-96a4e18585ef" providerId="ADAL" clId="{9A7964A3-334E-4139-8403-E3E16391922C}" dt="2021-12-17T18:39:36.417" v="1635" actId="700"/>
          <ac:spMkLst>
            <pc:docMk/>
            <pc:sldMk cId="26987880" sldId="720"/>
            <ac:spMk id="30722" creationId="{00000000-0000-0000-0000-000000000000}"/>
          </ac:spMkLst>
        </pc:spChg>
        <pc:spChg chg="mod">
          <ac:chgData name="Knisley, Jerry - Xylem" userId="8299edff-d842-457f-83d3-96a4e18585ef" providerId="ADAL" clId="{9A7964A3-334E-4139-8403-E3E16391922C}" dt="2021-12-17T18:51:10.949" v="1677" actId="1076"/>
          <ac:spMkLst>
            <pc:docMk/>
            <pc:sldMk cId="26987880" sldId="720"/>
            <ac:spMk id="30723" creationId="{00000000-0000-0000-0000-000000000000}"/>
          </ac:spMkLst>
        </pc:spChg>
        <pc:spChg chg="mod">
          <ac:chgData name="Knisley, Jerry - Xylem" userId="8299edff-d842-457f-83d3-96a4e18585ef" providerId="ADAL" clId="{9A7964A3-334E-4139-8403-E3E16391922C}" dt="2021-12-17T18:51:10.949" v="1677" actId="1076"/>
          <ac:spMkLst>
            <pc:docMk/>
            <pc:sldMk cId="26987880" sldId="720"/>
            <ac:spMk id="30724" creationId="{00000000-0000-0000-0000-000000000000}"/>
          </ac:spMkLst>
        </pc:spChg>
        <pc:spChg chg="mod">
          <ac:chgData name="Knisley, Jerry - Xylem" userId="8299edff-d842-457f-83d3-96a4e18585ef" providerId="ADAL" clId="{9A7964A3-334E-4139-8403-E3E16391922C}" dt="2021-12-17T18:51:10.949" v="1677" actId="1076"/>
          <ac:spMkLst>
            <pc:docMk/>
            <pc:sldMk cId="26987880" sldId="720"/>
            <ac:spMk id="30725" creationId="{00000000-0000-0000-0000-000000000000}"/>
          </ac:spMkLst>
        </pc:spChg>
        <pc:spChg chg="mod">
          <ac:chgData name="Knisley, Jerry - Xylem" userId="8299edff-d842-457f-83d3-96a4e18585ef" providerId="ADAL" clId="{9A7964A3-334E-4139-8403-E3E16391922C}" dt="2021-12-17T18:51:10.949" v="1677" actId="1076"/>
          <ac:spMkLst>
            <pc:docMk/>
            <pc:sldMk cId="26987880" sldId="720"/>
            <ac:spMk id="30726" creationId="{00000000-0000-0000-0000-000000000000}"/>
          </ac:spMkLst>
        </pc:spChg>
        <pc:spChg chg="mod">
          <ac:chgData name="Knisley, Jerry - Xylem" userId="8299edff-d842-457f-83d3-96a4e18585ef" providerId="ADAL" clId="{9A7964A3-334E-4139-8403-E3E16391922C}" dt="2021-12-17T18:51:10.949" v="1677" actId="1076"/>
          <ac:spMkLst>
            <pc:docMk/>
            <pc:sldMk cId="26987880" sldId="720"/>
            <ac:spMk id="30727" creationId="{00000000-0000-0000-0000-000000000000}"/>
          </ac:spMkLst>
        </pc:spChg>
        <pc:spChg chg="mod">
          <ac:chgData name="Knisley, Jerry - Xylem" userId="8299edff-d842-457f-83d3-96a4e18585ef" providerId="ADAL" clId="{9A7964A3-334E-4139-8403-E3E16391922C}" dt="2021-12-17T18:51:10.949" v="1677" actId="1076"/>
          <ac:spMkLst>
            <pc:docMk/>
            <pc:sldMk cId="26987880" sldId="720"/>
            <ac:spMk id="30728" creationId="{00000000-0000-0000-0000-000000000000}"/>
          </ac:spMkLst>
        </pc:spChg>
        <pc:spChg chg="mod">
          <ac:chgData name="Knisley, Jerry - Xylem" userId="8299edff-d842-457f-83d3-96a4e18585ef" providerId="ADAL" clId="{9A7964A3-334E-4139-8403-E3E16391922C}" dt="2021-12-17T18:51:10.949" v="1677" actId="1076"/>
          <ac:spMkLst>
            <pc:docMk/>
            <pc:sldMk cId="26987880" sldId="720"/>
            <ac:spMk id="30729" creationId="{00000000-0000-0000-0000-000000000000}"/>
          </ac:spMkLst>
        </pc:spChg>
        <pc:spChg chg="mod">
          <ac:chgData name="Knisley, Jerry - Xylem" userId="8299edff-d842-457f-83d3-96a4e18585ef" providerId="ADAL" clId="{9A7964A3-334E-4139-8403-E3E16391922C}" dt="2021-12-17T18:51:10.949" v="1677" actId="1076"/>
          <ac:spMkLst>
            <pc:docMk/>
            <pc:sldMk cId="26987880" sldId="720"/>
            <ac:spMk id="30730" creationId="{00000000-0000-0000-0000-000000000000}"/>
          </ac:spMkLst>
        </pc:spChg>
        <pc:spChg chg="mod">
          <ac:chgData name="Knisley, Jerry - Xylem" userId="8299edff-d842-457f-83d3-96a4e18585ef" providerId="ADAL" clId="{9A7964A3-334E-4139-8403-E3E16391922C}" dt="2021-12-17T18:51:10.949" v="1677" actId="1076"/>
          <ac:spMkLst>
            <pc:docMk/>
            <pc:sldMk cId="26987880" sldId="720"/>
            <ac:spMk id="30731" creationId="{00000000-0000-0000-0000-000000000000}"/>
          </ac:spMkLst>
        </pc:spChg>
        <pc:spChg chg="mod">
          <ac:chgData name="Knisley, Jerry - Xylem" userId="8299edff-d842-457f-83d3-96a4e18585ef" providerId="ADAL" clId="{9A7964A3-334E-4139-8403-E3E16391922C}" dt="2021-12-17T18:51:10.949" v="1677" actId="1076"/>
          <ac:spMkLst>
            <pc:docMk/>
            <pc:sldMk cId="26987880" sldId="720"/>
            <ac:spMk id="30732" creationId="{00000000-0000-0000-0000-000000000000}"/>
          </ac:spMkLst>
        </pc:spChg>
        <pc:spChg chg="mod">
          <ac:chgData name="Knisley, Jerry - Xylem" userId="8299edff-d842-457f-83d3-96a4e18585ef" providerId="ADAL" clId="{9A7964A3-334E-4139-8403-E3E16391922C}" dt="2021-12-17T18:51:10.949" v="1677" actId="1076"/>
          <ac:spMkLst>
            <pc:docMk/>
            <pc:sldMk cId="26987880" sldId="720"/>
            <ac:spMk id="30733" creationId="{00000000-0000-0000-0000-000000000000}"/>
          </ac:spMkLst>
        </pc:spChg>
        <pc:spChg chg="mod">
          <ac:chgData name="Knisley, Jerry - Xylem" userId="8299edff-d842-457f-83d3-96a4e18585ef" providerId="ADAL" clId="{9A7964A3-334E-4139-8403-E3E16391922C}" dt="2021-12-17T18:51:10.949" v="1677" actId="1076"/>
          <ac:spMkLst>
            <pc:docMk/>
            <pc:sldMk cId="26987880" sldId="720"/>
            <ac:spMk id="30734" creationId="{00000000-0000-0000-0000-000000000000}"/>
          </ac:spMkLst>
        </pc:spChg>
        <pc:spChg chg="mod">
          <ac:chgData name="Knisley, Jerry - Xylem" userId="8299edff-d842-457f-83d3-96a4e18585ef" providerId="ADAL" clId="{9A7964A3-334E-4139-8403-E3E16391922C}" dt="2021-12-17T18:51:10.949" v="1677" actId="1076"/>
          <ac:spMkLst>
            <pc:docMk/>
            <pc:sldMk cId="26987880" sldId="720"/>
            <ac:spMk id="30736" creationId="{00000000-0000-0000-0000-000000000000}"/>
          </ac:spMkLst>
        </pc:spChg>
        <pc:spChg chg="mod">
          <ac:chgData name="Knisley, Jerry - Xylem" userId="8299edff-d842-457f-83d3-96a4e18585ef" providerId="ADAL" clId="{9A7964A3-334E-4139-8403-E3E16391922C}" dt="2021-12-17T18:51:10.949" v="1677" actId="1076"/>
          <ac:spMkLst>
            <pc:docMk/>
            <pc:sldMk cId="26987880" sldId="720"/>
            <ac:spMk id="30737" creationId="{00000000-0000-0000-0000-000000000000}"/>
          </ac:spMkLst>
        </pc:spChg>
        <pc:spChg chg="mod">
          <ac:chgData name="Knisley, Jerry - Xylem" userId="8299edff-d842-457f-83d3-96a4e18585ef" providerId="ADAL" clId="{9A7964A3-334E-4139-8403-E3E16391922C}" dt="2021-12-17T18:51:10.949" v="1677" actId="1076"/>
          <ac:spMkLst>
            <pc:docMk/>
            <pc:sldMk cId="26987880" sldId="720"/>
            <ac:spMk id="30738" creationId="{00000000-0000-0000-0000-000000000000}"/>
          </ac:spMkLst>
        </pc:spChg>
        <pc:spChg chg="mod">
          <ac:chgData name="Knisley, Jerry - Xylem" userId="8299edff-d842-457f-83d3-96a4e18585ef" providerId="ADAL" clId="{9A7964A3-334E-4139-8403-E3E16391922C}" dt="2021-12-17T18:51:10.949" v="1677" actId="1076"/>
          <ac:spMkLst>
            <pc:docMk/>
            <pc:sldMk cId="26987880" sldId="720"/>
            <ac:spMk id="30739" creationId="{00000000-0000-0000-0000-000000000000}"/>
          </ac:spMkLst>
        </pc:spChg>
        <pc:spChg chg="mod">
          <ac:chgData name="Knisley, Jerry - Xylem" userId="8299edff-d842-457f-83d3-96a4e18585ef" providerId="ADAL" clId="{9A7964A3-334E-4139-8403-E3E16391922C}" dt="2021-12-17T18:51:10.949" v="1677" actId="1076"/>
          <ac:spMkLst>
            <pc:docMk/>
            <pc:sldMk cId="26987880" sldId="720"/>
            <ac:spMk id="30740" creationId="{00000000-0000-0000-0000-000000000000}"/>
          </ac:spMkLst>
        </pc:spChg>
        <pc:spChg chg="mod">
          <ac:chgData name="Knisley, Jerry - Xylem" userId="8299edff-d842-457f-83d3-96a4e18585ef" providerId="ADAL" clId="{9A7964A3-334E-4139-8403-E3E16391922C}" dt="2021-12-17T18:51:10.949" v="1677" actId="1076"/>
          <ac:spMkLst>
            <pc:docMk/>
            <pc:sldMk cId="26987880" sldId="720"/>
            <ac:spMk id="30741" creationId="{00000000-0000-0000-0000-000000000000}"/>
          </ac:spMkLst>
        </pc:spChg>
        <pc:spChg chg="mod">
          <ac:chgData name="Knisley, Jerry - Xylem" userId="8299edff-d842-457f-83d3-96a4e18585ef" providerId="ADAL" clId="{9A7964A3-334E-4139-8403-E3E16391922C}" dt="2021-12-17T18:51:26.341" v="1683" actId="20577"/>
          <ac:spMkLst>
            <pc:docMk/>
            <pc:sldMk cId="26987880" sldId="720"/>
            <ac:spMk id="53271" creationId="{00000000-0000-0000-0000-000000000000}"/>
          </ac:spMkLst>
        </pc:spChg>
        <pc:grpChg chg="add mod">
          <ac:chgData name="Knisley, Jerry - Xylem" userId="8299edff-d842-457f-83d3-96a4e18585ef" providerId="ADAL" clId="{9A7964A3-334E-4139-8403-E3E16391922C}" dt="2021-12-17T18:51:10.949" v="1677" actId="1076"/>
          <ac:grpSpMkLst>
            <pc:docMk/>
            <pc:sldMk cId="26987880" sldId="720"/>
            <ac:grpSpMk id="2" creationId="{C662BEE4-43A1-4E21-A176-E67AEE443656}"/>
          </ac:grpSpMkLst>
        </pc:grpChg>
      </pc:sldChg>
      <pc:sldChg chg="add">
        <pc:chgData name="Knisley, Jerry - Xylem" userId="8299edff-d842-457f-83d3-96a4e18585ef" providerId="ADAL" clId="{9A7964A3-334E-4139-8403-E3E16391922C}" dt="2021-12-17T17:41:05.989" v="34"/>
        <pc:sldMkLst>
          <pc:docMk/>
          <pc:sldMk cId="4059764725" sldId="728"/>
        </pc:sldMkLst>
      </pc:sldChg>
      <pc:sldChg chg="delSp modSp add mod chgLayout">
        <pc:chgData name="Knisley, Jerry - Xylem" userId="8299edff-d842-457f-83d3-96a4e18585ef" providerId="ADAL" clId="{9A7964A3-334E-4139-8403-E3E16391922C}" dt="2021-12-17T18:08:50.892" v="966" actId="700"/>
        <pc:sldMkLst>
          <pc:docMk/>
          <pc:sldMk cId="1145500613" sldId="729"/>
        </pc:sldMkLst>
        <pc:spChg chg="del mod">
          <ac:chgData name="Knisley, Jerry - Xylem" userId="8299edff-d842-457f-83d3-96a4e18585ef" providerId="ADAL" clId="{9A7964A3-334E-4139-8403-E3E16391922C}" dt="2021-12-17T18:08:50.892" v="966" actId="700"/>
          <ac:spMkLst>
            <pc:docMk/>
            <pc:sldMk cId="1145500613" sldId="729"/>
            <ac:spMk id="6" creationId="{F03BE7E1-6785-4485-80EC-3183044A1FFA}"/>
          </ac:spMkLst>
        </pc:spChg>
        <pc:spChg chg="mod ord">
          <ac:chgData name="Knisley, Jerry - Xylem" userId="8299edff-d842-457f-83d3-96a4e18585ef" providerId="ADAL" clId="{9A7964A3-334E-4139-8403-E3E16391922C}" dt="2021-12-17T18:08:50.892" v="966" actId="700"/>
          <ac:spMkLst>
            <pc:docMk/>
            <pc:sldMk cId="1145500613" sldId="729"/>
            <ac:spMk id="7" creationId="{4F998847-5DF0-40ED-9B07-6C50E371EC7C}"/>
          </ac:spMkLst>
        </pc:spChg>
      </pc:sldChg>
      <pc:sldChg chg="add">
        <pc:chgData name="Knisley, Jerry - Xylem" userId="8299edff-d842-457f-83d3-96a4e18585ef" providerId="ADAL" clId="{9A7964A3-334E-4139-8403-E3E16391922C}" dt="2021-12-17T17:39:29.214" v="19"/>
        <pc:sldMkLst>
          <pc:docMk/>
          <pc:sldMk cId="1996246224" sldId="731"/>
        </pc:sldMkLst>
      </pc:sldChg>
      <pc:sldChg chg="add">
        <pc:chgData name="Knisley, Jerry - Xylem" userId="8299edff-d842-457f-83d3-96a4e18585ef" providerId="ADAL" clId="{9A7964A3-334E-4139-8403-E3E16391922C}" dt="2021-12-17T17:39:29.214" v="19"/>
        <pc:sldMkLst>
          <pc:docMk/>
          <pc:sldMk cId="528817191" sldId="732"/>
        </pc:sldMkLst>
      </pc:sldChg>
      <pc:sldChg chg="addSp delSp modSp add mod">
        <pc:chgData name="Knisley, Jerry - Xylem" userId="8299edff-d842-457f-83d3-96a4e18585ef" providerId="ADAL" clId="{9A7964A3-334E-4139-8403-E3E16391922C}" dt="2021-12-17T18:38:49.565" v="1634" actId="1076"/>
        <pc:sldMkLst>
          <pc:docMk/>
          <pc:sldMk cId="1321805242" sldId="733"/>
        </pc:sldMkLst>
        <pc:spChg chg="mod">
          <ac:chgData name="Knisley, Jerry - Xylem" userId="8299edff-d842-457f-83d3-96a4e18585ef" providerId="ADAL" clId="{9A7964A3-334E-4139-8403-E3E16391922C}" dt="2021-12-17T18:38:49.565" v="1634" actId="1076"/>
          <ac:spMkLst>
            <pc:docMk/>
            <pc:sldMk cId="1321805242" sldId="733"/>
            <ac:spMk id="2" creationId="{00000000-0000-0000-0000-000000000000}"/>
          </ac:spMkLst>
        </pc:spChg>
        <pc:spChg chg="mod">
          <ac:chgData name="Knisley, Jerry - Xylem" userId="8299edff-d842-457f-83d3-96a4e18585ef" providerId="ADAL" clId="{9A7964A3-334E-4139-8403-E3E16391922C}" dt="2021-12-17T18:38:45.803" v="1633" actId="1076"/>
          <ac:spMkLst>
            <pc:docMk/>
            <pc:sldMk cId="1321805242" sldId="733"/>
            <ac:spMk id="19459" creationId="{00000000-0000-0000-0000-000000000000}"/>
          </ac:spMkLst>
        </pc:spChg>
        <pc:spChg chg="del">
          <ac:chgData name="Knisley, Jerry - Xylem" userId="8299edff-d842-457f-83d3-96a4e18585ef" providerId="ADAL" clId="{9A7964A3-334E-4139-8403-E3E16391922C}" dt="2021-12-17T18:38:22.607" v="1628" actId="478"/>
          <ac:spMkLst>
            <pc:docMk/>
            <pc:sldMk cId="1321805242" sldId="733"/>
            <ac:spMk id="19463" creationId="{00000000-0000-0000-0000-000000000000}"/>
          </ac:spMkLst>
        </pc:spChg>
        <pc:spChg chg="mod">
          <ac:chgData name="Knisley, Jerry - Xylem" userId="8299edff-d842-457f-83d3-96a4e18585ef" providerId="ADAL" clId="{9A7964A3-334E-4139-8403-E3E16391922C}" dt="2021-12-17T18:38:25.623" v="1629" actId="1076"/>
          <ac:spMkLst>
            <pc:docMk/>
            <pc:sldMk cId="1321805242" sldId="733"/>
            <ac:spMk id="189449" creationId="{00000000-0000-0000-0000-000000000000}"/>
          </ac:spMkLst>
        </pc:spChg>
        <pc:picChg chg="add mod ord modCrop">
          <ac:chgData name="Knisley, Jerry - Xylem" userId="8299edff-d842-457f-83d3-96a4e18585ef" providerId="ADAL" clId="{9A7964A3-334E-4139-8403-E3E16391922C}" dt="2021-12-17T18:38:28.896" v="1630" actId="208"/>
          <ac:picMkLst>
            <pc:docMk/>
            <pc:sldMk cId="1321805242" sldId="733"/>
            <ac:picMk id="4" creationId="{0A8B90F2-12A6-46C5-97D4-C45649465BAC}"/>
          </ac:picMkLst>
        </pc:picChg>
        <pc:picChg chg="mod">
          <ac:chgData name="Knisley, Jerry - Xylem" userId="8299edff-d842-457f-83d3-96a4e18585ef" providerId="ADAL" clId="{9A7964A3-334E-4139-8403-E3E16391922C}" dt="2021-12-17T18:38:19.387" v="1626" actId="1076"/>
          <ac:picMkLst>
            <pc:docMk/>
            <pc:sldMk cId="1321805242" sldId="733"/>
            <ac:picMk id="11" creationId="{C8B7C2D8-1889-4805-909E-2FD8B7CA9D1B}"/>
          </ac:picMkLst>
        </pc:picChg>
        <pc:picChg chg="del">
          <ac:chgData name="Knisley, Jerry - Xylem" userId="8299edff-d842-457f-83d3-96a4e18585ef" providerId="ADAL" clId="{9A7964A3-334E-4139-8403-E3E16391922C}" dt="2021-12-17T18:37:38.810" v="1615" actId="478"/>
          <ac:picMkLst>
            <pc:docMk/>
            <pc:sldMk cId="1321805242" sldId="733"/>
            <ac:picMk id="19462" creationId="{00000000-0000-0000-0000-000000000000}"/>
          </ac:picMkLst>
        </pc:picChg>
      </pc:sldChg>
      <pc:sldChg chg="add">
        <pc:chgData name="Knisley, Jerry - Xylem" userId="8299edff-d842-457f-83d3-96a4e18585ef" providerId="ADAL" clId="{9A7964A3-334E-4139-8403-E3E16391922C}" dt="2021-12-17T17:39:29.214" v="19"/>
        <pc:sldMkLst>
          <pc:docMk/>
          <pc:sldMk cId="764304749" sldId="734"/>
        </pc:sldMkLst>
      </pc:sldChg>
      <pc:sldChg chg="add">
        <pc:chgData name="Knisley, Jerry - Xylem" userId="8299edff-d842-457f-83d3-96a4e18585ef" providerId="ADAL" clId="{9A7964A3-334E-4139-8403-E3E16391922C}" dt="2021-12-17T17:39:29.214" v="19"/>
        <pc:sldMkLst>
          <pc:docMk/>
          <pc:sldMk cId="1147658025" sldId="735"/>
        </pc:sldMkLst>
      </pc:sldChg>
      <pc:sldChg chg="add">
        <pc:chgData name="Knisley, Jerry - Xylem" userId="8299edff-d842-457f-83d3-96a4e18585ef" providerId="ADAL" clId="{9A7964A3-334E-4139-8403-E3E16391922C}" dt="2021-12-17T17:39:29.214" v="19"/>
        <pc:sldMkLst>
          <pc:docMk/>
          <pc:sldMk cId="3335349722" sldId="736"/>
        </pc:sldMkLst>
      </pc:sldChg>
      <pc:sldChg chg="addSp modSp add mod">
        <pc:chgData name="Knisley, Jerry - Xylem" userId="8299edff-d842-457f-83d3-96a4e18585ef" providerId="ADAL" clId="{9A7964A3-334E-4139-8403-E3E16391922C}" dt="2021-12-17T17:42:30.190" v="81" actId="1076"/>
        <pc:sldMkLst>
          <pc:docMk/>
          <pc:sldMk cId="395129718" sldId="737"/>
        </pc:sldMkLst>
        <pc:spChg chg="mod">
          <ac:chgData name="Knisley, Jerry - Xylem" userId="8299edff-d842-457f-83d3-96a4e18585ef" providerId="ADAL" clId="{9A7964A3-334E-4139-8403-E3E16391922C}" dt="2021-12-17T17:41:56.124" v="39" actId="1076"/>
          <ac:spMkLst>
            <pc:docMk/>
            <pc:sldMk cId="395129718" sldId="737"/>
            <ac:spMk id="5" creationId="{E388946B-7654-4975-B3AD-7A63A7A4F6A6}"/>
          </ac:spMkLst>
        </pc:spChg>
        <pc:spChg chg="add mod">
          <ac:chgData name="Knisley, Jerry - Xylem" userId="8299edff-d842-457f-83d3-96a4e18585ef" providerId="ADAL" clId="{9A7964A3-334E-4139-8403-E3E16391922C}" dt="2021-12-17T17:42:30.190" v="81" actId="1076"/>
          <ac:spMkLst>
            <pc:docMk/>
            <pc:sldMk cId="395129718" sldId="737"/>
            <ac:spMk id="6" creationId="{6C2BB53F-3CA3-4898-9D0D-C0B6AE2B6F9F}"/>
          </ac:spMkLst>
        </pc:spChg>
        <pc:picChg chg="mod">
          <ac:chgData name="Knisley, Jerry - Xylem" userId="8299edff-d842-457f-83d3-96a4e18585ef" providerId="ADAL" clId="{9A7964A3-334E-4139-8403-E3E16391922C}" dt="2021-12-17T17:41:45.099" v="35" actId="1076"/>
          <ac:picMkLst>
            <pc:docMk/>
            <pc:sldMk cId="395129718" sldId="737"/>
            <ac:picMk id="3" creationId="{FC975C4B-2649-4698-A137-EBE6CAB83597}"/>
          </ac:picMkLst>
        </pc:picChg>
        <pc:picChg chg="mod">
          <ac:chgData name="Knisley, Jerry - Xylem" userId="8299edff-d842-457f-83d3-96a4e18585ef" providerId="ADAL" clId="{9A7964A3-334E-4139-8403-E3E16391922C}" dt="2021-12-17T17:41:52.897" v="38" actId="1076"/>
          <ac:picMkLst>
            <pc:docMk/>
            <pc:sldMk cId="395129718" sldId="737"/>
            <ac:picMk id="4" creationId="{5BB2F19F-5267-47B6-A6DD-43BD18C5023B}"/>
          </ac:picMkLst>
        </pc:picChg>
      </pc:sldChg>
      <pc:sldChg chg="addSp modSp new mod">
        <pc:chgData name="Knisley, Jerry - Xylem" userId="8299edff-d842-457f-83d3-96a4e18585ef" providerId="ADAL" clId="{9A7964A3-334E-4139-8403-E3E16391922C}" dt="2021-12-17T17:46:18.963" v="495" actId="1076"/>
        <pc:sldMkLst>
          <pc:docMk/>
          <pc:sldMk cId="900522964" sldId="738"/>
        </pc:sldMkLst>
        <pc:spChg chg="mod">
          <ac:chgData name="Knisley, Jerry - Xylem" userId="8299edff-d842-457f-83d3-96a4e18585ef" providerId="ADAL" clId="{9A7964A3-334E-4139-8403-E3E16391922C}" dt="2021-12-17T17:44:36.254" v="144" actId="20577"/>
          <ac:spMkLst>
            <pc:docMk/>
            <pc:sldMk cId="900522964" sldId="738"/>
            <ac:spMk id="2" creationId="{ADAC3B4C-CB5E-4381-ABB6-B89A8C180A46}"/>
          </ac:spMkLst>
        </pc:spChg>
        <pc:spChg chg="add mod">
          <ac:chgData name="Knisley, Jerry - Xylem" userId="8299edff-d842-457f-83d3-96a4e18585ef" providerId="ADAL" clId="{9A7964A3-334E-4139-8403-E3E16391922C}" dt="2021-12-17T17:46:18.963" v="495" actId="1076"/>
          <ac:spMkLst>
            <pc:docMk/>
            <pc:sldMk cId="900522964" sldId="738"/>
            <ac:spMk id="4" creationId="{2885D1F5-F78F-401F-833C-8D000509912B}"/>
          </ac:spMkLst>
        </pc:spChg>
        <pc:picChg chg="add mod">
          <ac:chgData name="Knisley, Jerry - Xylem" userId="8299edff-d842-457f-83d3-96a4e18585ef" providerId="ADAL" clId="{9A7964A3-334E-4139-8403-E3E16391922C}" dt="2021-12-17T17:44:20.208" v="88" actId="1076"/>
          <ac:picMkLst>
            <pc:docMk/>
            <pc:sldMk cId="900522964" sldId="738"/>
            <ac:picMk id="3" creationId="{F4758A89-A6E8-4D2A-A1A4-41764627E9EA}"/>
          </ac:picMkLst>
        </pc:picChg>
      </pc:sldChg>
      <pc:sldChg chg="addSp delSp modSp new mod">
        <pc:chgData name="Knisley, Jerry - Xylem" userId="8299edff-d842-457f-83d3-96a4e18585ef" providerId="ADAL" clId="{9A7964A3-334E-4139-8403-E3E16391922C}" dt="2021-12-17T17:52:35.678" v="673" actId="478"/>
        <pc:sldMkLst>
          <pc:docMk/>
          <pc:sldMk cId="399751458" sldId="739"/>
        </pc:sldMkLst>
        <pc:spChg chg="mod">
          <ac:chgData name="Knisley, Jerry - Xylem" userId="8299edff-d842-457f-83d3-96a4e18585ef" providerId="ADAL" clId="{9A7964A3-334E-4139-8403-E3E16391922C}" dt="2021-12-17T17:46:58.523" v="533" actId="20577"/>
          <ac:spMkLst>
            <pc:docMk/>
            <pc:sldMk cId="399751458" sldId="739"/>
            <ac:spMk id="2" creationId="{2E929CE4-CC8F-49EC-A579-88C65E1FE000}"/>
          </ac:spMkLst>
        </pc:spChg>
        <pc:spChg chg="add del mod">
          <ac:chgData name="Knisley, Jerry - Xylem" userId="8299edff-d842-457f-83d3-96a4e18585ef" providerId="ADAL" clId="{9A7964A3-334E-4139-8403-E3E16391922C}" dt="2021-12-17T17:52:35.678" v="673" actId="478"/>
          <ac:spMkLst>
            <pc:docMk/>
            <pc:sldMk cId="399751458" sldId="739"/>
            <ac:spMk id="4" creationId="{7D58614D-9629-4CE3-A08D-D3E3FCA13BD8}"/>
          </ac:spMkLst>
        </pc:spChg>
        <pc:picChg chg="add mod">
          <ac:chgData name="Knisley, Jerry - Xylem" userId="8299edff-d842-457f-83d3-96a4e18585ef" providerId="ADAL" clId="{9A7964A3-334E-4139-8403-E3E16391922C}" dt="2021-12-17T17:52:01.179" v="671" actId="1076"/>
          <ac:picMkLst>
            <pc:docMk/>
            <pc:sldMk cId="399751458" sldId="739"/>
            <ac:picMk id="3" creationId="{395649B0-447A-491E-8D6C-5D69330C17AA}"/>
          </ac:picMkLst>
        </pc:picChg>
      </pc:sldChg>
      <pc:sldChg chg="addSp modSp new mod">
        <pc:chgData name="Knisley, Jerry - Xylem" userId="8299edff-d842-457f-83d3-96a4e18585ef" providerId="ADAL" clId="{9A7964A3-334E-4139-8403-E3E16391922C}" dt="2021-12-17T17:51:49.272" v="669" actId="1076"/>
        <pc:sldMkLst>
          <pc:docMk/>
          <pc:sldMk cId="76659860" sldId="740"/>
        </pc:sldMkLst>
        <pc:spChg chg="mod">
          <ac:chgData name="Knisley, Jerry - Xylem" userId="8299edff-d842-457f-83d3-96a4e18585ef" providerId="ADAL" clId="{9A7964A3-334E-4139-8403-E3E16391922C}" dt="2021-12-17T17:47:39.084" v="557" actId="20577"/>
          <ac:spMkLst>
            <pc:docMk/>
            <pc:sldMk cId="76659860" sldId="740"/>
            <ac:spMk id="2" creationId="{C61D5CF1-9E4D-4A37-9597-FA79A3AB4EE3}"/>
          </ac:spMkLst>
        </pc:spChg>
        <pc:spChg chg="add mod">
          <ac:chgData name="Knisley, Jerry - Xylem" userId="8299edff-d842-457f-83d3-96a4e18585ef" providerId="ADAL" clId="{9A7964A3-334E-4139-8403-E3E16391922C}" dt="2021-12-17T17:51:25.638" v="658" actId="1076"/>
          <ac:spMkLst>
            <pc:docMk/>
            <pc:sldMk cId="76659860" sldId="740"/>
            <ac:spMk id="5" creationId="{D671D61E-F146-4EAC-8964-0F6BAF87C6EC}"/>
          </ac:spMkLst>
        </pc:spChg>
        <pc:spChg chg="add mod">
          <ac:chgData name="Knisley, Jerry - Xylem" userId="8299edff-d842-457f-83d3-96a4e18585ef" providerId="ADAL" clId="{9A7964A3-334E-4139-8403-E3E16391922C}" dt="2021-12-17T17:51:49.272" v="669" actId="1076"/>
          <ac:spMkLst>
            <pc:docMk/>
            <pc:sldMk cId="76659860" sldId="740"/>
            <ac:spMk id="6" creationId="{A1F28F83-0C17-4928-955D-B9EC6638C05E}"/>
          </ac:spMkLst>
        </pc:spChg>
        <pc:picChg chg="add mod">
          <ac:chgData name="Knisley, Jerry - Xylem" userId="8299edff-d842-457f-83d3-96a4e18585ef" providerId="ADAL" clId="{9A7964A3-334E-4139-8403-E3E16391922C}" dt="2021-12-17T17:50:49.039" v="567" actId="1076"/>
          <ac:picMkLst>
            <pc:docMk/>
            <pc:sldMk cId="76659860" sldId="740"/>
            <ac:picMk id="3" creationId="{6573600E-D4A2-4442-A380-8259D46539FE}"/>
          </ac:picMkLst>
        </pc:picChg>
        <pc:picChg chg="add mod">
          <ac:chgData name="Knisley, Jerry - Xylem" userId="8299edff-d842-457f-83d3-96a4e18585ef" providerId="ADAL" clId="{9A7964A3-334E-4139-8403-E3E16391922C}" dt="2021-12-17T17:51:28.345" v="659" actId="1076"/>
          <ac:picMkLst>
            <pc:docMk/>
            <pc:sldMk cId="76659860" sldId="740"/>
            <ac:picMk id="4" creationId="{3EC89844-6EE0-43DF-A8A7-31ED058B825C}"/>
          </ac:picMkLst>
        </pc:picChg>
      </pc:sldChg>
      <pc:sldChg chg="modSp add mod">
        <pc:chgData name="Knisley, Jerry - Xylem" userId="8299edff-d842-457f-83d3-96a4e18585ef" providerId="ADAL" clId="{9A7964A3-334E-4139-8403-E3E16391922C}" dt="2021-12-17T18:01:20.154" v="695" actId="20577"/>
        <pc:sldMkLst>
          <pc:docMk/>
          <pc:sldMk cId="1505244107" sldId="741"/>
        </pc:sldMkLst>
        <pc:spChg chg="mod">
          <ac:chgData name="Knisley, Jerry - Xylem" userId="8299edff-d842-457f-83d3-96a4e18585ef" providerId="ADAL" clId="{9A7964A3-334E-4139-8403-E3E16391922C}" dt="2021-12-17T18:01:20.154" v="695" actId="20577"/>
          <ac:spMkLst>
            <pc:docMk/>
            <pc:sldMk cId="1505244107" sldId="741"/>
            <ac:spMk id="7" creationId="{4F998847-5DF0-40ED-9B07-6C50E371EC7C}"/>
          </ac:spMkLst>
        </pc:spChg>
      </pc:sldChg>
      <pc:sldChg chg="add del">
        <pc:chgData name="Knisley, Jerry - Xylem" userId="8299edff-d842-457f-83d3-96a4e18585ef" providerId="ADAL" clId="{9A7964A3-334E-4139-8403-E3E16391922C}" dt="2021-12-17T18:01:04.836" v="675" actId="47"/>
        <pc:sldMkLst>
          <pc:docMk/>
          <pc:sldMk cId="1546586567" sldId="741"/>
        </pc:sldMkLst>
      </pc:sldChg>
      <pc:sldChg chg="addSp modSp new mod">
        <pc:chgData name="Knisley, Jerry - Xylem" userId="8299edff-d842-457f-83d3-96a4e18585ef" providerId="ADAL" clId="{9A7964A3-334E-4139-8403-E3E16391922C}" dt="2021-12-17T18:07:41.987" v="964" actId="20577"/>
        <pc:sldMkLst>
          <pc:docMk/>
          <pc:sldMk cId="2577268415" sldId="742"/>
        </pc:sldMkLst>
        <pc:spChg chg="mod">
          <ac:chgData name="Knisley, Jerry - Xylem" userId="8299edff-d842-457f-83d3-96a4e18585ef" providerId="ADAL" clId="{9A7964A3-334E-4139-8403-E3E16391922C}" dt="2021-12-17T18:07:41.987" v="964" actId="20577"/>
          <ac:spMkLst>
            <pc:docMk/>
            <pc:sldMk cId="2577268415" sldId="742"/>
            <ac:spMk id="2" creationId="{C860CD99-B333-4705-ADEA-AE7BB6698D7F}"/>
          </ac:spMkLst>
        </pc:spChg>
        <pc:spChg chg="add mod">
          <ac:chgData name="Knisley, Jerry - Xylem" userId="8299edff-d842-457f-83d3-96a4e18585ef" providerId="ADAL" clId="{9A7964A3-334E-4139-8403-E3E16391922C}" dt="2021-12-17T18:07:27.381" v="952" actId="20577"/>
          <ac:spMkLst>
            <pc:docMk/>
            <pc:sldMk cId="2577268415" sldId="742"/>
            <ac:spMk id="3" creationId="{4FB3A142-D8CB-4224-AE50-69403C6A9651}"/>
          </ac:spMkLst>
        </pc:spChg>
        <pc:picChg chg="add mod">
          <ac:chgData name="Knisley, Jerry - Xylem" userId="8299edff-d842-457f-83d3-96a4e18585ef" providerId="ADAL" clId="{9A7964A3-334E-4139-8403-E3E16391922C}" dt="2021-12-17T18:05:53.665" v="736" actId="1076"/>
          <ac:picMkLst>
            <pc:docMk/>
            <pc:sldMk cId="2577268415" sldId="742"/>
            <ac:picMk id="4" creationId="{8BCF70A7-77F9-4368-9B77-21AE53DB64F2}"/>
          </ac:picMkLst>
        </pc:picChg>
      </pc:sldChg>
      <pc:sldChg chg="modSp add mod">
        <pc:chgData name="Knisley, Jerry - Xylem" userId="8299edff-d842-457f-83d3-96a4e18585ef" providerId="ADAL" clId="{9A7964A3-334E-4139-8403-E3E16391922C}" dt="2021-12-17T18:10:09.844" v="982" actId="20577"/>
        <pc:sldMkLst>
          <pc:docMk/>
          <pc:sldMk cId="2285065709" sldId="743"/>
        </pc:sldMkLst>
        <pc:spChg chg="mod">
          <ac:chgData name="Knisley, Jerry - Xylem" userId="8299edff-d842-457f-83d3-96a4e18585ef" providerId="ADAL" clId="{9A7964A3-334E-4139-8403-E3E16391922C}" dt="2021-12-17T18:10:09.844" v="982" actId="20577"/>
          <ac:spMkLst>
            <pc:docMk/>
            <pc:sldMk cId="2285065709" sldId="743"/>
            <ac:spMk id="7" creationId="{4F998847-5DF0-40ED-9B07-6C50E371EC7C}"/>
          </ac:spMkLst>
        </pc:spChg>
      </pc:sldChg>
      <pc:sldChg chg="addSp modSp new mod">
        <pc:chgData name="Knisley, Jerry - Xylem" userId="8299edff-d842-457f-83d3-96a4e18585ef" providerId="ADAL" clId="{9A7964A3-334E-4139-8403-E3E16391922C}" dt="2021-12-17T18:12:52.446" v="1050" actId="20577"/>
        <pc:sldMkLst>
          <pc:docMk/>
          <pc:sldMk cId="2995551708" sldId="744"/>
        </pc:sldMkLst>
        <pc:spChg chg="mod">
          <ac:chgData name="Knisley, Jerry - Xylem" userId="8299edff-d842-457f-83d3-96a4e18585ef" providerId="ADAL" clId="{9A7964A3-334E-4139-8403-E3E16391922C}" dt="2021-12-17T18:12:24.888" v="1041" actId="1076"/>
          <ac:spMkLst>
            <pc:docMk/>
            <pc:sldMk cId="2995551708" sldId="744"/>
            <ac:spMk id="2" creationId="{E9513CF3-43A6-4FAE-93EE-B50A117CFACB}"/>
          </ac:spMkLst>
        </pc:spChg>
        <pc:spChg chg="add mod">
          <ac:chgData name="Knisley, Jerry - Xylem" userId="8299edff-d842-457f-83d3-96a4e18585ef" providerId="ADAL" clId="{9A7964A3-334E-4139-8403-E3E16391922C}" dt="2021-12-17T18:12:45.705" v="1047" actId="14100"/>
          <ac:spMkLst>
            <pc:docMk/>
            <pc:sldMk cId="2995551708" sldId="744"/>
            <ac:spMk id="5" creationId="{43F25BE4-CE46-4F71-8669-563E2C62884B}"/>
          </ac:spMkLst>
        </pc:spChg>
        <pc:spChg chg="add mod">
          <ac:chgData name="Knisley, Jerry - Xylem" userId="8299edff-d842-457f-83d3-96a4e18585ef" providerId="ADAL" clId="{9A7964A3-334E-4139-8403-E3E16391922C}" dt="2021-12-17T18:12:45.705" v="1047" actId="14100"/>
          <ac:spMkLst>
            <pc:docMk/>
            <pc:sldMk cId="2995551708" sldId="744"/>
            <ac:spMk id="6" creationId="{B18B0F88-7FE5-458C-8541-E6F8B584C5CF}"/>
          </ac:spMkLst>
        </pc:spChg>
        <pc:spChg chg="add mod">
          <ac:chgData name="Knisley, Jerry - Xylem" userId="8299edff-d842-457f-83d3-96a4e18585ef" providerId="ADAL" clId="{9A7964A3-334E-4139-8403-E3E16391922C}" dt="2021-12-17T18:12:45.705" v="1047" actId="14100"/>
          <ac:spMkLst>
            <pc:docMk/>
            <pc:sldMk cId="2995551708" sldId="744"/>
            <ac:spMk id="7" creationId="{6F2D0BEA-64B8-4F22-B325-72FA38AE832D}"/>
          </ac:spMkLst>
        </pc:spChg>
        <pc:spChg chg="add mod">
          <ac:chgData name="Knisley, Jerry - Xylem" userId="8299edff-d842-457f-83d3-96a4e18585ef" providerId="ADAL" clId="{9A7964A3-334E-4139-8403-E3E16391922C}" dt="2021-12-17T18:12:52.446" v="1050" actId="20577"/>
          <ac:spMkLst>
            <pc:docMk/>
            <pc:sldMk cId="2995551708" sldId="744"/>
            <ac:spMk id="8" creationId="{8A4453A0-9D88-4F00-9D2D-9383313798A2}"/>
          </ac:spMkLst>
        </pc:spChg>
        <pc:grpChg chg="add mod">
          <ac:chgData name="Knisley, Jerry - Xylem" userId="8299edff-d842-457f-83d3-96a4e18585ef" providerId="ADAL" clId="{9A7964A3-334E-4139-8403-E3E16391922C}" dt="2021-12-17T18:12:45.705" v="1047" actId="14100"/>
          <ac:grpSpMkLst>
            <pc:docMk/>
            <pc:sldMk cId="2995551708" sldId="744"/>
            <ac:grpSpMk id="9" creationId="{F17E60D1-F9CD-419F-8E9C-0E0D9EEFEE60}"/>
          </ac:grpSpMkLst>
        </pc:grpChg>
        <pc:picChg chg="add mod">
          <ac:chgData name="Knisley, Jerry - Xylem" userId="8299edff-d842-457f-83d3-96a4e18585ef" providerId="ADAL" clId="{9A7964A3-334E-4139-8403-E3E16391922C}" dt="2021-12-17T18:12:45.705" v="1047" actId="14100"/>
          <ac:picMkLst>
            <pc:docMk/>
            <pc:sldMk cId="2995551708" sldId="744"/>
            <ac:picMk id="3" creationId="{E74926A3-68F1-41BD-9BB6-791006F9C4F8}"/>
          </ac:picMkLst>
        </pc:picChg>
        <pc:picChg chg="add mod">
          <ac:chgData name="Knisley, Jerry - Xylem" userId="8299edff-d842-457f-83d3-96a4e18585ef" providerId="ADAL" clId="{9A7964A3-334E-4139-8403-E3E16391922C}" dt="2021-12-17T18:12:45.705" v="1047" actId="14100"/>
          <ac:picMkLst>
            <pc:docMk/>
            <pc:sldMk cId="2995551708" sldId="744"/>
            <ac:picMk id="4" creationId="{9B0704BD-3BBA-4AA3-B80A-8C3FCC0FC51C}"/>
          </ac:picMkLst>
        </pc:picChg>
      </pc:sldChg>
      <pc:sldChg chg="addSp delSp modSp new mod">
        <pc:chgData name="Knisley, Jerry - Xylem" userId="8299edff-d842-457f-83d3-96a4e18585ef" providerId="ADAL" clId="{9A7964A3-334E-4139-8403-E3E16391922C}" dt="2021-12-17T18:18:17.494" v="1380" actId="1076"/>
        <pc:sldMkLst>
          <pc:docMk/>
          <pc:sldMk cId="281765592" sldId="745"/>
        </pc:sldMkLst>
        <pc:spChg chg="mod">
          <ac:chgData name="Knisley, Jerry - Xylem" userId="8299edff-d842-457f-83d3-96a4e18585ef" providerId="ADAL" clId="{9A7964A3-334E-4139-8403-E3E16391922C}" dt="2021-12-17T18:13:27.601" v="1069" actId="20577"/>
          <ac:spMkLst>
            <pc:docMk/>
            <pc:sldMk cId="281765592" sldId="745"/>
            <ac:spMk id="2" creationId="{4008CB1E-8E41-48E7-B5EF-BD5B82305426}"/>
          </ac:spMkLst>
        </pc:spChg>
        <pc:spChg chg="add mod">
          <ac:chgData name="Knisley, Jerry - Xylem" userId="8299edff-d842-457f-83d3-96a4e18585ef" providerId="ADAL" clId="{9A7964A3-334E-4139-8403-E3E16391922C}" dt="2021-12-17T18:18:00.688" v="1375"/>
          <ac:spMkLst>
            <pc:docMk/>
            <pc:sldMk cId="281765592" sldId="745"/>
            <ac:spMk id="5" creationId="{BA015A76-A13D-4288-A199-E7B8AD4575C9}"/>
          </ac:spMkLst>
        </pc:spChg>
        <pc:picChg chg="add mod">
          <ac:chgData name="Knisley, Jerry - Xylem" userId="8299edff-d842-457f-83d3-96a4e18585ef" providerId="ADAL" clId="{9A7964A3-334E-4139-8403-E3E16391922C}" dt="2021-12-17T18:18:09.864" v="1377" actId="208"/>
          <ac:picMkLst>
            <pc:docMk/>
            <pc:sldMk cId="281765592" sldId="745"/>
            <ac:picMk id="3" creationId="{811322DE-DEA4-4F01-B6AF-5FB4F5783086}"/>
          </ac:picMkLst>
        </pc:picChg>
        <pc:picChg chg="add del mod">
          <ac:chgData name="Knisley, Jerry - Xylem" userId="8299edff-d842-457f-83d3-96a4e18585ef" providerId="ADAL" clId="{9A7964A3-334E-4139-8403-E3E16391922C}" dt="2021-12-17T18:17:01.877" v="1263" actId="478"/>
          <ac:picMkLst>
            <pc:docMk/>
            <pc:sldMk cId="281765592" sldId="745"/>
            <ac:picMk id="4" creationId="{C9B7366D-7D81-4DC8-BA61-1783B31E8E24}"/>
          </ac:picMkLst>
        </pc:picChg>
        <pc:picChg chg="add mod">
          <ac:chgData name="Knisley, Jerry - Xylem" userId="8299edff-d842-457f-83d3-96a4e18585ef" providerId="ADAL" clId="{9A7964A3-334E-4139-8403-E3E16391922C}" dt="2021-12-17T18:18:17.494" v="1380" actId="1076"/>
          <ac:picMkLst>
            <pc:docMk/>
            <pc:sldMk cId="281765592" sldId="745"/>
            <ac:picMk id="7" creationId="{12C86B55-CA5D-4FD4-8B2E-57CE6E12E0AA}"/>
          </ac:picMkLst>
        </pc:picChg>
      </pc:sldChg>
      <pc:sldChg chg="addSp modSp new mod">
        <pc:chgData name="Knisley, Jerry - Xylem" userId="8299edff-d842-457f-83d3-96a4e18585ef" providerId="ADAL" clId="{9A7964A3-334E-4139-8403-E3E16391922C}" dt="2021-12-17T18:19:34.905" v="1425" actId="20577"/>
        <pc:sldMkLst>
          <pc:docMk/>
          <pc:sldMk cId="3270704474" sldId="746"/>
        </pc:sldMkLst>
        <pc:spChg chg="mod">
          <ac:chgData name="Knisley, Jerry - Xylem" userId="8299edff-d842-457f-83d3-96a4e18585ef" providerId="ADAL" clId="{9A7964A3-334E-4139-8403-E3E16391922C}" dt="2021-12-17T18:19:02.635" v="1416" actId="20577"/>
          <ac:spMkLst>
            <pc:docMk/>
            <pc:sldMk cId="3270704474" sldId="746"/>
            <ac:spMk id="2" creationId="{F082A9E2-5545-40C1-BC4C-94D30A4424DA}"/>
          </ac:spMkLst>
        </pc:spChg>
        <pc:spChg chg="add mod">
          <ac:chgData name="Knisley, Jerry - Xylem" userId="8299edff-d842-457f-83d3-96a4e18585ef" providerId="ADAL" clId="{9A7964A3-334E-4139-8403-E3E16391922C}" dt="2021-12-17T18:19:34.905" v="1425" actId="20577"/>
          <ac:spMkLst>
            <pc:docMk/>
            <pc:sldMk cId="3270704474" sldId="746"/>
            <ac:spMk id="4" creationId="{65B9002B-3A23-4ACB-B82A-3B25785A6579}"/>
          </ac:spMkLst>
        </pc:spChg>
        <pc:picChg chg="add mod">
          <ac:chgData name="Knisley, Jerry - Xylem" userId="8299edff-d842-457f-83d3-96a4e18585ef" providerId="ADAL" clId="{9A7964A3-334E-4139-8403-E3E16391922C}" dt="2021-12-17T18:19:15.767" v="1419" actId="14100"/>
          <ac:picMkLst>
            <pc:docMk/>
            <pc:sldMk cId="3270704474" sldId="746"/>
            <ac:picMk id="3" creationId="{A6F9C20C-684B-4B99-BD38-3C39F58083D4}"/>
          </ac:picMkLst>
        </pc:picChg>
      </pc:sldChg>
      <pc:sldChg chg="addSp delSp modSp new mod modClrScheme chgLayout">
        <pc:chgData name="Knisley, Jerry - Xylem" userId="8299edff-d842-457f-83d3-96a4e18585ef" providerId="ADAL" clId="{9A7964A3-334E-4139-8403-E3E16391922C}" dt="2021-12-17T18:34:28.794" v="1597" actId="20577"/>
        <pc:sldMkLst>
          <pc:docMk/>
          <pc:sldMk cId="1083203639" sldId="747"/>
        </pc:sldMkLst>
        <pc:spChg chg="del mod ord">
          <ac:chgData name="Knisley, Jerry - Xylem" userId="8299edff-d842-457f-83d3-96a4e18585ef" providerId="ADAL" clId="{9A7964A3-334E-4139-8403-E3E16391922C}" dt="2021-12-17T18:34:24.296" v="1584" actId="700"/>
          <ac:spMkLst>
            <pc:docMk/>
            <pc:sldMk cId="1083203639" sldId="747"/>
            <ac:spMk id="2" creationId="{A055CF8B-B1A4-4D21-B543-2030B36BD79F}"/>
          </ac:spMkLst>
        </pc:spChg>
        <pc:spChg chg="add mod ord">
          <ac:chgData name="Knisley, Jerry - Xylem" userId="8299edff-d842-457f-83d3-96a4e18585ef" providerId="ADAL" clId="{9A7964A3-334E-4139-8403-E3E16391922C}" dt="2021-12-17T18:34:28.794" v="1597" actId="20577"/>
          <ac:spMkLst>
            <pc:docMk/>
            <pc:sldMk cId="1083203639" sldId="747"/>
            <ac:spMk id="3" creationId="{68CF2B4B-2E87-4CF3-8244-5D72F63EF033}"/>
          </ac:spMkLst>
        </pc:spChg>
      </pc:sldChg>
      <pc:sldMasterChg chg="delSldLayout modSldLayout">
        <pc:chgData name="Knisley, Jerry - Xylem" userId="8299edff-d842-457f-83d3-96a4e18585ef" providerId="ADAL" clId="{9A7964A3-334E-4139-8403-E3E16391922C}" dt="2021-12-17T17:39:52.973" v="28" actId="20577"/>
        <pc:sldMasterMkLst>
          <pc:docMk/>
          <pc:sldMasterMk cId="3989566986" sldId="2147483660"/>
        </pc:sldMasterMkLst>
        <pc:sldLayoutChg chg="modSp mod">
          <pc:chgData name="Knisley, Jerry - Xylem" userId="8299edff-d842-457f-83d3-96a4e18585ef" providerId="ADAL" clId="{9A7964A3-334E-4139-8403-E3E16391922C}" dt="2021-12-17T17:39:38.860" v="21" actId="20577"/>
          <pc:sldLayoutMkLst>
            <pc:docMk/>
            <pc:sldMasterMk cId="3989566986" sldId="2147483660"/>
            <pc:sldLayoutMk cId="304946602" sldId="2147483661"/>
          </pc:sldLayoutMkLst>
          <pc:spChg chg="mod">
            <ac:chgData name="Knisley, Jerry - Xylem" userId="8299edff-d842-457f-83d3-96a4e18585ef" providerId="ADAL" clId="{9A7964A3-334E-4139-8403-E3E16391922C}" dt="2021-12-17T17:39:38.860" v="21" actId="20577"/>
            <ac:spMkLst>
              <pc:docMk/>
              <pc:sldMasterMk cId="3989566986" sldId="2147483660"/>
              <pc:sldLayoutMk cId="304946602" sldId="2147483661"/>
              <ac:spMk id="12" creationId="{DD3A769E-7BA6-40F8-9174-818ACE5F72AD}"/>
            </ac:spMkLst>
          </pc:spChg>
        </pc:sldLayoutChg>
        <pc:sldLayoutChg chg="modSp mod">
          <pc:chgData name="Knisley, Jerry - Xylem" userId="8299edff-d842-457f-83d3-96a4e18585ef" providerId="ADAL" clId="{9A7964A3-334E-4139-8403-E3E16391922C}" dt="2021-12-17T17:39:42.504" v="23" actId="20577"/>
          <pc:sldLayoutMkLst>
            <pc:docMk/>
            <pc:sldMasterMk cId="3989566986" sldId="2147483660"/>
            <pc:sldLayoutMk cId="757931208" sldId="2147483662"/>
          </pc:sldLayoutMkLst>
          <pc:spChg chg="mod">
            <ac:chgData name="Knisley, Jerry - Xylem" userId="8299edff-d842-457f-83d3-96a4e18585ef" providerId="ADAL" clId="{9A7964A3-334E-4139-8403-E3E16391922C}" dt="2021-12-17T17:39:42.504" v="23" actId="20577"/>
            <ac:spMkLst>
              <pc:docMk/>
              <pc:sldMasterMk cId="3989566986" sldId="2147483660"/>
              <pc:sldLayoutMk cId="757931208" sldId="2147483662"/>
              <ac:spMk id="8" creationId="{08869F76-5339-41F9-AB0E-E52E0105C9A4}"/>
            </ac:spMkLst>
          </pc:spChg>
        </pc:sldLayoutChg>
        <pc:sldLayoutChg chg="del">
          <pc:chgData name="Knisley, Jerry - Xylem" userId="8299edff-d842-457f-83d3-96a4e18585ef" providerId="ADAL" clId="{9A7964A3-334E-4139-8403-E3E16391922C}" dt="2021-12-17T17:39:45.403" v="24" actId="2696"/>
          <pc:sldLayoutMkLst>
            <pc:docMk/>
            <pc:sldMasterMk cId="3989566986" sldId="2147483660"/>
            <pc:sldLayoutMk cId="2110379022" sldId="2147483663"/>
          </pc:sldLayoutMkLst>
        </pc:sldLayoutChg>
        <pc:sldLayoutChg chg="del">
          <pc:chgData name="Knisley, Jerry - Xylem" userId="8299edff-d842-457f-83d3-96a4e18585ef" providerId="ADAL" clId="{9A7964A3-334E-4139-8403-E3E16391922C}" dt="2021-12-17T17:39:47.621" v="25" actId="2696"/>
          <pc:sldLayoutMkLst>
            <pc:docMk/>
            <pc:sldMasterMk cId="3989566986" sldId="2147483660"/>
            <pc:sldLayoutMk cId="3084318554" sldId="2147483665"/>
          </pc:sldLayoutMkLst>
        </pc:sldLayoutChg>
        <pc:sldLayoutChg chg="del">
          <pc:chgData name="Knisley, Jerry - Xylem" userId="8299edff-d842-457f-83d3-96a4e18585ef" providerId="ADAL" clId="{9A7964A3-334E-4139-8403-E3E16391922C}" dt="2021-12-17T17:39:49.449" v="26" actId="2696"/>
          <pc:sldLayoutMkLst>
            <pc:docMk/>
            <pc:sldMasterMk cId="3989566986" sldId="2147483660"/>
            <pc:sldLayoutMk cId="1592357926" sldId="2147483666"/>
          </pc:sldLayoutMkLst>
        </pc:sldLayoutChg>
        <pc:sldLayoutChg chg="modSp mod">
          <pc:chgData name="Knisley, Jerry - Xylem" userId="8299edff-d842-457f-83d3-96a4e18585ef" providerId="ADAL" clId="{9A7964A3-334E-4139-8403-E3E16391922C}" dt="2021-12-17T17:39:52.973" v="28" actId="20577"/>
          <pc:sldLayoutMkLst>
            <pc:docMk/>
            <pc:sldMasterMk cId="3989566986" sldId="2147483660"/>
            <pc:sldLayoutMk cId="657286674" sldId="2147483667"/>
          </pc:sldLayoutMkLst>
          <pc:spChg chg="mod">
            <ac:chgData name="Knisley, Jerry - Xylem" userId="8299edff-d842-457f-83d3-96a4e18585ef" providerId="ADAL" clId="{9A7964A3-334E-4139-8403-E3E16391922C}" dt="2021-12-17T17:39:52.973" v="28" actId="20577"/>
            <ac:spMkLst>
              <pc:docMk/>
              <pc:sldMasterMk cId="3989566986" sldId="2147483660"/>
              <pc:sldLayoutMk cId="657286674" sldId="2147483667"/>
              <ac:spMk id="8" creationId="{7115103B-DB89-4CEC-ABE9-4B3B351C5552}"/>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436E92-552D-4CCB-B6E2-F19CB4B64889}" type="datetimeFigureOut">
              <a:rPr lang="en-US" smtClean="0"/>
              <a:t>12/29/2021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7CA65A-89AA-48E9-B011-C3A40B6DD6A7}" type="slidenum">
              <a:rPr lang="en-US" smtClean="0"/>
              <a:t>‹#›</a:t>
            </a:fld>
            <a:endParaRPr lang="en-US"/>
          </a:p>
        </p:txBody>
      </p:sp>
    </p:spTree>
    <p:extLst>
      <p:ext uri="{BB962C8B-B14F-4D97-AF65-F5344CB8AC3E}">
        <p14:creationId xmlns:p14="http://schemas.microsoft.com/office/powerpoint/2010/main" val="1385390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latin typeface="Arial" panose="020B0604020202020204" pitchFamily="34" charset="0"/>
                <a:cs typeface="Arial" panose="020B0604020202020204" pitchFamily="34" charset="0"/>
              </a:rPr>
              <a:t>Stressed Water Supply</a:t>
            </a:r>
            <a:endParaRPr lang="en-US" sz="1000" dirty="0">
              <a:latin typeface="Arial" panose="020B0604020202020204" pitchFamily="34" charset="0"/>
              <a:cs typeface="Arial" panose="020B0604020202020204" pitchFamily="34" charset="0"/>
            </a:endParaRPr>
          </a:p>
          <a:p>
            <a:r>
              <a:rPr lang="en-US" sz="1000" b="1" i="1" dirty="0">
                <a:latin typeface="Arial" panose="020B0604020202020204" pitchFamily="34" charset="0"/>
                <a:cs typeface="Arial" panose="020B0604020202020204" pitchFamily="34" charset="0"/>
              </a:rPr>
              <a:t>Issue</a:t>
            </a:r>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Maintain the health of traditional water sources and execute a water source diversification strategy  </a:t>
            </a:r>
          </a:p>
          <a:p>
            <a:r>
              <a:rPr lang="en-US" sz="1000" b="1" i="1" dirty="0">
                <a:latin typeface="Arial" panose="020B0604020202020204" pitchFamily="34" charset="0"/>
                <a:cs typeface="Arial" panose="020B0604020202020204" pitchFamily="34" charset="0"/>
              </a:rPr>
              <a:t>Solution</a:t>
            </a:r>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Xylem’s leading-edge technologies monitor, pump and treat water from all sources and enable water reuse </a:t>
            </a:r>
          </a:p>
          <a:p>
            <a:r>
              <a:rPr lang="en-US" sz="1000" dirty="0">
                <a:latin typeface="Arial" panose="020B0604020202020204" pitchFamily="34" charset="0"/>
                <a:cs typeface="Arial" panose="020B0604020202020204" pitchFamily="34" charset="0"/>
              </a:rPr>
              <a:t> </a:t>
            </a:r>
          </a:p>
          <a:p>
            <a:pPr lvl="0"/>
            <a:r>
              <a:rPr lang="en-US" sz="1000" b="1" dirty="0">
                <a:latin typeface="Arial" panose="020B0604020202020204" pitchFamily="34" charset="0"/>
                <a:cs typeface="Arial" panose="020B0604020202020204" pitchFamily="34" charset="0"/>
              </a:rPr>
              <a:t>Aging Infrastructure</a:t>
            </a:r>
            <a:endParaRPr lang="en-US" sz="1000" dirty="0">
              <a:latin typeface="Arial" panose="020B0604020202020204" pitchFamily="34" charset="0"/>
              <a:cs typeface="Arial" panose="020B0604020202020204" pitchFamily="34" charset="0"/>
            </a:endParaRPr>
          </a:p>
          <a:p>
            <a:r>
              <a:rPr lang="en-US" sz="1000" b="1" i="1" dirty="0">
                <a:latin typeface="Arial" panose="020B0604020202020204" pitchFamily="34" charset="0"/>
                <a:cs typeface="Arial" panose="020B0604020202020204" pitchFamily="34" charset="0"/>
              </a:rPr>
              <a:t>Issue</a:t>
            </a:r>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Utilities have to effectively assess and identify high-risk areas for repair/replacement before problems occur</a:t>
            </a:r>
          </a:p>
          <a:p>
            <a:r>
              <a:rPr lang="en-US" sz="1000" b="1" i="1" dirty="0">
                <a:latin typeface="Arial" panose="020B0604020202020204" pitchFamily="34" charset="0"/>
                <a:cs typeface="Arial" panose="020B0604020202020204" pitchFamily="34" charset="0"/>
              </a:rPr>
              <a:t>Solution</a:t>
            </a:r>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Xylem’s intelligent pipeline and critical infrastructure services perform condition assessment, identify defective assets, provide bypass services and replacement technologies, reduce or eliminate combined sewer overflows and leaks/non-revenue water</a:t>
            </a:r>
          </a:p>
          <a:p>
            <a:r>
              <a:rPr lang="en-US" sz="1000" dirty="0">
                <a:latin typeface="Arial" panose="020B0604020202020204" pitchFamily="34" charset="0"/>
                <a:cs typeface="Arial" panose="020B0604020202020204" pitchFamily="34" charset="0"/>
              </a:rPr>
              <a:t> </a:t>
            </a:r>
          </a:p>
          <a:p>
            <a:pPr lvl="0"/>
            <a:r>
              <a:rPr lang="en-US" sz="1000" b="1" dirty="0">
                <a:latin typeface="Arial" panose="020B0604020202020204" pitchFamily="34" charset="0"/>
                <a:cs typeface="Arial" panose="020B0604020202020204" pitchFamily="34" charset="0"/>
              </a:rPr>
              <a:t>Stormwater &amp; Flooding</a:t>
            </a:r>
            <a:endParaRPr lang="en-US" sz="1000" dirty="0">
              <a:latin typeface="Arial" panose="020B0604020202020204" pitchFamily="34" charset="0"/>
              <a:cs typeface="Arial" panose="020B0604020202020204" pitchFamily="34" charset="0"/>
            </a:endParaRPr>
          </a:p>
          <a:p>
            <a:r>
              <a:rPr lang="en-US" sz="1000" b="1" i="1" dirty="0">
                <a:latin typeface="Arial" panose="020B0604020202020204" pitchFamily="34" charset="0"/>
                <a:cs typeface="Arial" panose="020B0604020202020204" pitchFamily="34" charset="0"/>
              </a:rPr>
              <a:t>Issue</a:t>
            </a:r>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Significant increase in severe weather patterns is causing flooding and related damages to communities</a:t>
            </a:r>
          </a:p>
          <a:p>
            <a:r>
              <a:rPr lang="en-US" sz="1000" b="1" i="1" dirty="0">
                <a:latin typeface="Arial" panose="020B0604020202020204" pitchFamily="34" charset="0"/>
                <a:cs typeface="Arial" panose="020B0604020202020204" pitchFamily="34" charset="0"/>
              </a:rPr>
              <a:t>Solution</a:t>
            </a:r>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Xylem’s flood management solutions include sensors for </a:t>
            </a:r>
            <a:r>
              <a:rPr lang="en-US" sz="1000" i="1" dirty="0">
                <a:latin typeface="Arial" panose="020B0604020202020204" pitchFamily="34" charset="0"/>
                <a:cs typeface="Arial" panose="020B0604020202020204" pitchFamily="34" charset="0"/>
              </a:rPr>
              <a:t>early warnings</a:t>
            </a:r>
            <a:r>
              <a:rPr lang="en-US" sz="1000" dirty="0">
                <a:latin typeface="Arial" panose="020B0604020202020204" pitchFamily="34" charset="0"/>
                <a:cs typeface="Arial" panose="020B0604020202020204" pitchFamily="34" charset="0"/>
              </a:rPr>
              <a:t>, dewatering for </a:t>
            </a:r>
            <a:r>
              <a:rPr lang="en-US" sz="1000" i="1" dirty="0">
                <a:latin typeface="Arial" panose="020B0604020202020204" pitchFamily="34" charset="0"/>
                <a:cs typeface="Arial" panose="020B0604020202020204" pitchFamily="34" charset="0"/>
              </a:rPr>
              <a:t>disaster response</a:t>
            </a:r>
            <a:r>
              <a:rPr lang="en-US" sz="1000" dirty="0">
                <a:latin typeface="Arial" panose="020B0604020202020204" pitchFamily="34" charset="0"/>
                <a:cs typeface="Arial" panose="020B0604020202020204" pitchFamily="34" charset="0"/>
              </a:rPr>
              <a:t>, communications for </a:t>
            </a:r>
            <a:r>
              <a:rPr lang="en-US" sz="1000" i="1" dirty="0">
                <a:latin typeface="Arial" panose="020B0604020202020204" pitchFamily="34" charset="0"/>
                <a:cs typeface="Arial" panose="020B0604020202020204" pitchFamily="34" charset="0"/>
              </a:rPr>
              <a:t>recovery</a:t>
            </a:r>
            <a:r>
              <a:rPr lang="en-US" sz="1000" dirty="0">
                <a:latin typeface="Arial" panose="020B0604020202020204" pitchFamily="34" charset="0"/>
                <a:cs typeface="Arial" panose="020B0604020202020204" pitchFamily="34" charset="0"/>
              </a:rPr>
              <a:t> and submersible pumping for </a:t>
            </a:r>
            <a:r>
              <a:rPr lang="en-US" sz="1000" i="1" dirty="0">
                <a:latin typeface="Arial" panose="020B0604020202020204" pitchFamily="34" charset="0"/>
                <a:cs typeface="Arial" panose="020B0604020202020204" pitchFamily="34" charset="0"/>
              </a:rPr>
              <a:t>resilient infrastructure</a:t>
            </a:r>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 </a:t>
            </a:r>
          </a:p>
          <a:p>
            <a:pPr lvl="0"/>
            <a:r>
              <a:rPr lang="en-US" sz="1000" b="1" dirty="0">
                <a:latin typeface="Arial" panose="020B0604020202020204" pitchFamily="34" charset="0"/>
                <a:cs typeface="Arial" panose="020B0604020202020204" pitchFamily="34" charset="0"/>
              </a:rPr>
              <a:t>Regulatory Compliance</a:t>
            </a:r>
            <a:endParaRPr lang="en-US" sz="1000" dirty="0">
              <a:latin typeface="Arial" panose="020B0604020202020204" pitchFamily="34" charset="0"/>
              <a:cs typeface="Arial" panose="020B0604020202020204" pitchFamily="34" charset="0"/>
            </a:endParaRPr>
          </a:p>
          <a:p>
            <a:r>
              <a:rPr lang="en-US" sz="1000" b="1" i="1" dirty="0">
                <a:latin typeface="Arial" panose="020B0604020202020204" pitchFamily="34" charset="0"/>
                <a:cs typeface="Arial" panose="020B0604020202020204" pitchFamily="34" charset="0"/>
              </a:rPr>
              <a:t>Issue</a:t>
            </a:r>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Utilities must successfully comply with a growing body of compliance regulations</a:t>
            </a:r>
          </a:p>
          <a:p>
            <a:r>
              <a:rPr lang="en-US" sz="1000" b="1" i="1" dirty="0">
                <a:latin typeface="Arial" panose="020B0604020202020204" pitchFamily="34" charset="0"/>
                <a:cs typeface="Arial" panose="020B0604020202020204" pitchFamily="34" charset="0"/>
              </a:rPr>
              <a:t>Solution</a:t>
            </a:r>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Xylem’s analytics and sensors evaluate a broad range of water quality parameters, and our technologies treat water and wastewater to meet regulatory standards</a:t>
            </a:r>
          </a:p>
          <a:p>
            <a:r>
              <a:rPr lang="en-US" sz="1000" dirty="0">
                <a:latin typeface="Arial" panose="020B0604020202020204" pitchFamily="34" charset="0"/>
                <a:cs typeface="Arial" panose="020B0604020202020204" pitchFamily="34" charset="0"/>
              </a:rPr>
              <a:t> </a:t>
            </a:r>
          </a:p>
          <a:p>
            <a:pPr lvl="0"/>
            <a:r>
              <a:rPr lang="en-US" sz="1000" b="1" dirty="0">
                <a:latin typeface="Arial" panose="020B0604020202020204" pitchFamily="34" charset="0"/>
                <a:cs typeface="Arial" panose="020B0604020202020204" pitchFamily="34" charset="0"/>
              </a:rPr>
              <a:t>Non-Revenue Water</a:t>
            </a:r>
            <a:endParaRPr lang="en-US" sz="1000" dirty="0">
              <a:latin typeface="Arial" panose="020B0604020202020204" pitchFamily="34" charset="0"/>
              <a:cs typeface="Arial" panose="020B0604020202020204" pitchFamily="34" charset="0"/>
            </a:endParaRPr>
          </a:p>
          <a:p>
            <a:r>
              <a:rPr lang="en-US" sz="1000" b="1" i="1" dirty="0">
                <a:latin typeface="Arial" panose="020B0604020202020204" pitchFamily="34" charset="0"/>
                <a:cs typeface="Arial" panose="020B0604020202020204" pitchFamily="34" charset="0"/>
              </a:rPr>
              <a:t>Issue</a:t>
            </a:r>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Utilities have an important opportunity to reduce persistent and costly water losses from leaks and faulty meter readings</a:t>
            </a:r>
          </a:p>
          <a:p>
            <a:r>
              <a:rPr lang="en-US" sz="1000" b="1" i="1" dirty="0">
                <a:latin typeface="Arial" panose="020B0604020202020204" pitchFamily="34" charset="0"/>
                <a:cs typeface="Arial" panose="020B0604020202020204" pitchFamily="34" charset="0"/>
              </a:rPr>
              <a:t>Solution</a:t>
            </a:r>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Xylem’s broad portfolio of solutions monitors for, and identifies, water leaks, as well as faulty meters. Our communications network enables point-to-multipoint communications throughout the system</a:t>
            </a:r>
          </a:p>
          <a:p>
            <a:r>
              <a:rPr lang="en-US" sz="1000" b="1" dirty="0">
                <a:latin typeface="Arial" panose="020B0604020202020204" pitchFamily="34" charset="0"/>
                <a:cs typeface="Arial" panose="020B0604020202020204" pitchFamily="34" charset="0"/>
              </a:rPr>
              <a:t> </a:t>
            </a:r>
            <a:endParaRPr lang="en-US" sz="1000" dirty="0">
              <a:latin typeface="Arial" panose="020B0604020202020204" pitchFamily="34" charset="0"/>
              <a:cs typeface="Arial" panose="020B0604020202020204" pitchFamily="34" charset="0"/>
            </a:endParaRPr>
          </a:p>
          <a:p>
            <a:pPr lvl="0"/>
            <a:r>
              <a:rPr lang="en-US" sz="1000" b="1" dirty="0">
                <a:latin typeface="Arial" panose="020B0604020202020204" pitchFamily="34" charset="0"/>
                <a:cs typeface="Arial" panose="020B0604020202020204" pitchFamily="34" charset="0"/>
              </a:rPr>
              <a:t>Operating Strategy Reducing Costs</a:t>
            </a:r>
            <a:endParaRPr lang="en-US" sz="1000" dirty="0">
              <a:latin typeface="Arial" panose="020B0604020202020204" pitchFamily="34" charset="0"/>
              <a:cs typeface="Arial" panose="020B0604020202020204" pitchFamily="34" charset="0"/>
            </a:endParaRPr>
          </a:p>
          <a:p>
            <a:r>
              <a:rPr lang="en-US" sz="1000" b="1" i="1" dirty="0">
                <a:latin typeface="Arial" panose="020B0604020202020204" pitchFamily="34" charset="0"/>
                <a:cs typeface="Arial" panose="020B0604020202020204" pitchFamily="34" charset="0"/>
              </a:rPr>
              <a:t>Issue</a:t>
            </a:r>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Utilities want to lower operating and energy costs, and leverage new revenue opportunities</a:t>
            </a:r>
          </a:p>
          <a:p>
            <a:r>
              <a:rPr lang="en-US" sz="1000" b="1" i="1" dirty="0">
                <a:latin typeface="Arial" panose="020B0604020202020204" pitchFamily="34" charset="0"/>
                <a:cs typeface="Arial" panose="020B0604020202020204" pitchFamily="34" charset="0"/>
              </a:rPr>
              <a:t>Solution</a:t>
            </a:r>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Xylem offers industry-leading pumping and treatment solutions for energy efficiency, and software-enabled solutions to optimize operations and identify revenue opportunities </a:t>
            </a:r>
          </a:p>
        </p:txBody>
      </p:sp>
      <p:sp>
        <p:nvSpPr>
          <p:cNvPr id="4" name="Slide Number Placeholder 3"/>
          <p:cNvSpPr>
            <a:spLocks noGrp="1"/>
          </p:cNvSpPr>
          <p:nvPr>
            <p:ph type="sldNum" sz="quarter" idx="10"/>
          </p:nvPr>
        </p:nvSpPr>
        <p:spPr/>
        <p:txBody>
          <a:bodyPr/>
          <a:lstStyle/>
          <a:p>
            <a:pPr>
              <a:defRPr/>
            </a:pPr>
            <a:fld id="{B71937BF-DD90-4A42-A696-A87EFA3DBD27}" type="slidenum">
              <a:rPr lang="en-US" altLang="en-US" smtClean="0"/>
              <a:pPr>
                <a:defRPr/>
              </a:pPr>
              <a:t>2</a:t>
            </a:fld>
            <a:endParaRPr lang="en-US" altLang="en-US"/>
          </a:p>
        </p:txBody>
      </p:sp>
    </p:spTree>
    <p:extLst>
      <p:ext uri="{BB962C8B-B14F-4D97-AF65-F5344CB8AC3E}">
        <p14:creationId xmlns:p14="http://schemas.microsoft.com/office/powerpoint/2010/main" val="7637320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92164" name="Slide Number Placeholder 3"/>
          <p:cNvSpPr>
            <a:spLocks noGrp="1"/>
          </p:cNvSpPr>
          <p:nvPr>
            <p:ph type="sldNum" sz="quarter" idx="5"/>
          </p:nvPr>
        </p:nvSpPr>
        <p:spPr/>
        <p:txBody>
          <a:bodyPr/>
          <a:lstStyle/>
          <a:p>
            <a:pPr>
              <a:defRPr/>
            </a:pPr>
            <a:fld id="{FDF5FD51-B01B-4280-A22C-CAAA503AD7EE}" type="slidenum">
              <a:rPr lang="en-US" smtClean="0"/>
              <a:pPr>
                <a:defRPr/>
              </a:pPr>
              <a:t>37</a:t>
            </a:fld>
            <a:endParaRPr lang="en-US"/>
          </a:p>
        </p:txBody>
      </p:sp>
    </p:spTree>
    <p:extLst>
      <p:ext uri="{BB962C8B-B14F-4D97-AF65-F5344CB8AC3E}">
        <p14:creationId xmlns:p14="http://schemas.microsoft.com/office/powerpoint/2010/main" val="1853872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93188" name="Slide Number Placeholder 3"/>
          <p:cNvSpPr>
            <a:spLocks noGrp="1"/>
          </p:cNvSpPr>
          <p:nvPr>
            <p:ph type="sldNum" sz="quarter" idx="5"/>
          </p:nvPr>
        </p:nvSpPr>
        <p:spPr/>
        <p:txBody>
          <a:bodyPr/>
          <a:lstStyle/>
          <a:p>
            <a:pPr>
              <a:defRPr/>
            </a:pPr>
            <a:fld id="{5EB6C374-53D4-482A-8810-BA8DF82DDB7C}" type="slidenum">
              <a:rPr lang="en-US" smtClean="0"/>
              <a:pPr>
                <a:defRPr/>
              </a:pPr>
              <a:t>38</a:t>
            </a:fld>
            <a:endParaRPr lang="en-US"/>
          </a:p>
        </p:txBody>
      </p:sp>
    </p:spTree>
    <p:extLst>
      <p:ext uri="{BB962C8B-B14F-4D97-AF65-F5344CB8AC3E}">
        <p14:creationId xmlns:p14="http://schemas.microsoft.com/office/powerpoint/2010/main" val="347198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94212" name="Slide Number Placeholder 3"/>
          <p:cNvSpPr>
            <a:spLocks noGrp="1"/>
          </p:cNvSpPr>
          <p:nvPr>
            <p:ph type="sldNum" sz="quarter" idx="5"/>
          </p:nvPr>
        </p:nvSpPr>
        <p:spPr/>
        <p:txBody>
          <a:bodyPr/>
          <a:lstStyle/>
          <a:p>
            <a:pPr>
              <a:defRPr/>
            </a:pPr>
            <a:fld id="{71638D7E-FEDB-480C-8106-57914247638C}" type="slidenum">
              <a:rPr lang="en-US" smtClean="0"/>
              <a:pPr>
                <a:defRPr/>
              </a:pPr>
              <a:t>39</a:t>
            </a:fld>
            <a:endParaRPr lang="en-US"/>
          </a:p>
        </p:txBody>
      </p:sp>
    </p:spTree>
    <p:extLst>
      <p:ext uri="{BB962C8B-B14F-4D97-AF65-F5344CB8AC3E}">
        <p14:creationId xmlns:p14="http://schemas.microsoft.com/office/powerpoint/2010/main" val="15752296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5236" name="Slide Number Placeholder 3"/>
          <p:cNvSpPr>
            <a:spLocks noGrp="1"/>
          </p:cNvSpPr>
          <p:nvPr>
            <p:ph type="sldNum" sz="quarter" idx="5"/>
          </p:nvPr>
        </p:nvSpPr>
        <p:spPr/>
        <p:txBody>
          <a:bodyPr/>
          <a:lstStyle/>
          <a:p>
            <a:pPr>
              <a:defRPr/>
            </a:pPr>
            <a:fld id="{5245EE9A-516C-49EE-A6D1-C0D7D3770849}" type="slidenum">
              <a:rPr lang="en-US" smtClean="0"/>
              <a:pPr>
                <a:defRPr/>
              </a:pPr>
              <a:t>40</a:t>
            </a:fld>
            <a:endParaRPr lang="en-US"/>
          </a:p>
        </p:txBody>
      </p:sp>
    </p:spTree>
    <p:extLst>
      <p:ext uri="{BB962C8B-B14F-4D97-AF65-F5344CB8AC3E}">
        <p14:creationId xmlns:p14="http://schemas.microsoft.com/office/powerpoint/2010/main" val="353830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6260" name="Slide Number Placeholder 3"/>
          <p:cNvSpPr>
            <a:spLocks noGrp="1"/>
          </p:cNvSpPr>
          <p:nvPr>
            <p:ph type="sldNum" sz="quarter" idx="5"/>
          </p:nvPr>
        </p:nvSpPr>
        <p:spPr/>
        <p:txBody>
          <a:bodyPr/>
          <a:lstStyle/>
          <a:p>
            <a:pPr>
              <a:defRPr/>
            </a:pPr>
            <a:fld id="{FCDA2B88-EC35-4F53-B1E7-F2540D511630}" type="slidenum">
              <a:rPr lang="en-US" smtClean="0"/>
              <a:pPr>
                <a:defRPr/>
              </a:pPr>
              <a:t>41</a:t>
            </a:fld>
            <a:endParaRPr lang="en-US"/>
          </a:p>
        </p:txBody>
      </p:sp>
    </p:spTree>
    <p:extLst>
      <p:ext uri="{BB962C8B-B14F-4D97-AF65-F5344CB8AC3E}">
        <p14:creationId xmlns:p14="http://schemas.microsoft.com/office/powerpoint/2010/main" val="9277098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7284" name="Slide Number Placeholder 3"/>
          <p:cNvSpPr>
            <a:spLocks noGrp="1"/>
          </p:cNvSpPr>
          <p:nvPr>
            <p:ph type="sldNum" sz="quarter" idx="5"/>
          </p:nvPr>
        </p:nvSpPr>
        <p:spPr/>
        <p:txBody>
          <a:bodyPr/>
          <a:lstStyle/>
          <a:p>
            <a:pPr>
              <a:defRPr/>
            </a:pPr>
            <a:fld id="{DECA1D6E-E4B3-4179-AADC-871AEAF2CE12}" type="slidenum">
              <a:rPr lang="en-US" smtClean="0"/>
              <a:pPr>
                <a:defRPr/>
              </a:pPr>
              <a:t>42</a:t>
            </a:fld>
            <a:endParaRPr lang="en-US"/>
          </a:p>
        </p:txBody>
      </p:sp>
    </p:spTree>
    <p:extLst>
      <p:ext uri="{BB962C8B-B14F-4D97-AF65-F5344CB8AC3E}">
        <p14:creationId xmlns:p14="http://schemas.microsoft.com/office/powerpoint/2010/main" val="31577896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ChangeArrowheads="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C8651B7A-D1E3-44B8-9D0B-DB153FA0B269}" type="slidenum">
              <a:rPr lang="en-US" altLang="en-US">
                <a:latin typeface="Arial" panose="020B0604020202020204" pitchFamily="34" charset="0"/>
              </a:rPr>
              <a:pPr/>
              <a:t>43</a:t>
            </a:fld>
            <a:endParaRPr lang="en-US" altLang="en-US">
              <a:latin typeface="Arial" panose="020B0604020202020204" pitchFamily="34" charset="0"/>
            </a:endParaRPr>
          </a:p>
        </p:txBody>
      </p:sp>
    </p:spTree>
    <p:extLst>
      <p:ext uri="{BB962C8B-B14F-4D97-AF65-F5344CB8AC3E}">
        <p14:creationId xmlns:p14="http://schemas.microsoft.com/office/powerpoint/2010/main" val="32156337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ChangeArrowheads="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FE2AF78E-B52A-479A-B9FC-3D2EBD53CB47}" type="slidenum">
              <a:rPr lang="en-US" altLang="en-US">
                <a:latin typeface="Arial" panose="020B0604020202020204" pitchFamily="34" charset="0"/>
              </a:rPr>
              <a:pPr/>
              <a:t>44</a:t>
            </a:fld>
            <a:endParaRPr lang="en-US" altLang="en-US">
              <a:latin typeface="Arial" panose="020B0604020202020204" pitchFamily="34" charset="0"/>
            </a:endParaRPr>
          </a:p>
        </p:txBody>
      </p:sp>
    </p:spTree>
    <p:extLst>
      <p:ext uri="{BB962C8B-B14F-4D97-AF65-F5344CB8AC3E}">
        <p14:creationId xmlns:p14="http://schemas.microsoft.com/office/powerpoint/2010/main" val="33542201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ChangeArrowheads="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DDF3DA89-BC5D-4446-8956-5FB0689464A5}" type="slidenum">
              <a:rPr lang="en-US" altLang="en-US">
                <a:latin typeface="Arial" panose="020B0604020202020204" pitchFamily="34" charset="0"/>
              </a:rPr>
              <a:pPr/>
              <a:t>45</a:t>
            </a:fld>
            <a:endParaRPr lang="en-US" altLang="en-US">
              <a:latin typeface="Arial" panose="020B0604020202020204" pitchFamily="34" charset="0"/>
            </a:endParaRPr>
          </a:p>
        </p:txBody>
      </p:sp>
    </p:spTree>
    <p:extLst>
      <p:ext uri="{BB962C8B-B14F-4D97-AF65-F5344CB8AC3E}">
        <p14:creationId xmlns:p14="http://schemas.microsoft.com/office/powerpoint/2010/main" val="39554154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DE00AF3D-D3F7-4C57-8941-91490ADFD927}"/>
              </a:ext>
            </a:extLst>
          </p:cNvPr>
          <p:cNvSpPr>
            <a:spLocks noGrp="1" noRot="1" noChangeAspect="1" noTextEdit="1"/>
          </p:cNvSpPr>
          <p:nvPr>
            <p:ph type="sldImg"/>
          </p:nvPr>
        </p:nvSpPr>
        <p:spPr>
          <a:ln/>
        </p:spPr>
      </p:sp>
      <p:sp>
        <p:nvSpPr>
          <p:cNvPr id="28675" name="Notes Placeholder 2">
            <a:extLst>
              <a:ext uri="{FF2B5EF4-FFF2-40B4-BE49-F238E27FC236}">
                <a16:creationId xmlns:a16="http://schemas.microsoft.com/office/drawing/2014/main" id="{A58EA96A-E04D-42F2-9E57-E700A3883E2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28676" name="Slide Number Placeholder 3">
            <a:extLst>
              <a:ext uri="{FF2B5EF4-FFF2-40B4-BE49-F238E27FC236}">
                <a16:creationId xmlns:a16="http://schemas.microsoft.com/office/drawing/2014/main" id="{72490EC7-33AE-4325-9D7F-7DAF875A590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fld id="{6E06A05D-4E9A-446A-ABF2-6DDA1860C8F3}" type="slidenum">
              <a:rPr lang="en-US" altLang="en-US" sz="1200" b="0"/>
              <a:pPr/>
              <a:t>46</a:t>
            </a:fld>
            <a:endParaRPr lang="en-US" altLang="en-US" sz="1200" b="0"/>
          </a:p>
        </p:txBody>
      </p:sp>
    </p:spTree>
    <p:extLst>
      <p:ext uri="{BB962C8B-B14F-4D97-AF65-F5344CB8AC3E}">
        <p14:creationId xmlns:p14="http://schemas.microsoft.com/office/powerpoint/2010/main" val="3627922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DREDGEPACK has been designed to show the operator the information required to dredge efficiently. DREDGEPACK can be used on all types of dredges, including the ones you see here. Top left is a hopper dredge, top right is a crane, bottom left is a cutter suction dredge and the last one is an excavator</a:t>
            </a:r>
          </a:p>
        </p:txBody>
      </p:sp>
      <p:sp>
        <p:nvSpPr>
          <p:cNvPr id="4" name="Slide Number Placeholder 3"/>
          <p:cNvSpPr>
            <a:spLocks noGrp="1"/>
          </p:cNvSpPr>
          <p:nvPr>
            <p:ph type="sldNum" sz="quarter" idx="5"/>
          </p:nvPr>
        </p:nvSpPr>
        <p:spPr/>
        <p:txBody>
          <a:bodyPr/>
          <a:lstStyle/>
          <a:p>
            <a:fld id="{44A0C0F9-14A0-49CA-BBA5-5A13B9F03707}" type="slidenum">
              <a:rPr lang="en-US" smtClean="0"/>
              <a:t>3</a:t>
            </a:fld>
            <a:endParaRPr lang="en-US"/>
          </a:p>
        </p:txBody>
      </p:sp>
    </p:spTree>
    <p:extLst>
      <p:ext uri="{BB962C8B-B14F-4D97-AF65-F5344CB8AC3E}">
        <p14:creationId xmlns:p14="http://schemas.microsoft.com/office/powerpoint/2010/main" val="15814271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218565E4-2D53-4D4F-B5C5-4B190FF8DD3E}"/>
              </a:ext>
            </a:extLst>
          </p:cNvPr>
          <p:cNvSpPr>
            <a:spLocks noGrp="1" noRot="1" noChangeAspect="1" noTextEdit="1"/>
          </p:cNvSpPr>
          <p:nvPr>
            <p:ph type="sldImg"/>
          </p:nvPr>
        </p:nvSpPr>
        <p:spPr>
          <a:ln/>
        </p:spPr>
      </p:sp>
      <p:sp>
        <p:nvSpPr>
          <p:cNvPr id="29699" name="Notes Placeholder 2">
            <a:extLst>
              <a:ext uri="{FF2B5EF4-FFF2-40B4-BE49-F238E27FC236}">
                <a16:creationId xmlns:a16="http://schemas.microsoft.com/office/drawing/2014/main" id="{13FACE58-B6E4-41DD-86E6-AD8DCEEF442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29700" name="Slide Number Placeholder 3">
            <a:extLst>
              <a:ext uri="{FF2B5EF4-FFF2-40B4-BE49-F238E27FC236}">
                <a16:creationId xmlns:a16="http://schemas.microsoft.com/office/drawing/2014/main" id="{C31C8502-F614-42EB-B344-4B10AE7168D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fld id="{CE9C045A-F394-4474-9231-E6EBB0FE09C0}" type="slidenum">
              <a:rPr lang="en-US" altLang="en-US" sz="1200" b="0"/>
              <a:pPr/>
              <a:t>47</a:t>
            </a:fld>
            <a:endParaRPr lang="en-US" altLang="en-US" sz="1200" b="0"/>
          </a:p>
        </p:txBody>
      </p:sp>
    </p:spTree>
    <p:extLst>
      <p:ext uri="{BB962C8B-B14F-4D97-AF65-F5344CB8AC3E}">
        <p14:creationId xmlns:p14="http://schemas.microsoft.com/office/powerpoint/2010/main" val="28500181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29F7F7C7-52B8-4FD3-9538-A8533FF70D1A}"/>
              </a:ext>
            </a:extLst>
          </p:cNvPr>
          <p:cNvSpPr>
            <a:spLocks noGrp="1" noRot="1" noChangeAspect="1" noTextEdit="1"/>
          </p:cNvSpPr>
          <p:nvPr>
            <p:ph type="sldImg"/>
          </p:nvPr>
        </p:nvSpPr>
        <p:spPr>
          <a:ln/>
        </p:spPr>
      </p:sp>
      <p:sp>
        <p:nvSpPr>
          <p:cNvPr id="30723" name="Notes Placeholder 2">
            <a:extLst>
              <a:ext uri="{FF2B5EF4-FFF2-40B4-BE49-F238E27FC236}">
                <a16:creationId xmlns:a16="http://schemas.microsoft.com/office/drawing/2014/main" id="{F5AE05A9-8D23-45C4-BE4B-6B0DE9D1950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30724" name="Slide Number Placeholder 3">
            <a:extLst>
              <a:ext uri="{FF2B5EF4-FFF2-40B4-BE49-F238E27FC236}">
                <a16:creationId xmlns:a16="http://schemas.microsoft.com/office/drawing/2014/main" id="{AF514E3B-2FC1-4C5F-A390-FDC8D7841AF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fld id="{72F0ABB2-88ED-4C0A-881B-8609AA12BBD6}" type="slidenum">
              <a:rPr lang="en-US" altLang="en-US" sz="1200" b="0"/>
              <a:pPr/>
              <a:t>48</a:t>
            </a:fld>
            <a:endParaRPr lang="en-US" altLang="en-US" sz="1200" b="0"/>
          </a:p>
        </p:txBody>
      </p:sp>
    </p:spTree>
    <p:extLst>
      <p:ext uri="{BB962C8B-B14F-4D97-AF65-F5344CB8AC3E}">
        <p14:creationId xmlns:p14="http://schemas.microsoft.com/office/powerpoint/2010/main" val="37496633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1B903D74-8A68-4A21-80AE-F21C23AA044B}"/>
              </a:ext>
            </a:extLst>
          </p:cNvPr>
          <p:cNvSpPr>
            <a:spLocks noGrp="1" noRot="1" noChangeAspect="1" noTextEdit="1"/>
          </p:cNvSpPr>
          <p:nvPr>
            <p:ph type="sldImg"/>
          </p:nvPr>
        </p:nvSpPr>
        <p:spPr>
          <a:ln/>
        </p:spPr>
      </p:sp>
      <p:sp>
        <p:nvSpPr>
          <p:cNvPr id="31747" name="Notes Placeholder 2">
            <a:extLst>
              <a:ext uri="{FF2B5EF4-FFF2-40B4-BE49-F238E27FC236}">
                <a16:creationId xmlns:a16="http://schemas.microsoft.com/office/drawing/2014/main" id="{30ABE2A7-71E4-4A10-9E4B-368CF392774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1748" name="Slide Number Placeholder 3">
            <a:extLst>
              <a:ext uri="{FF2B5EF4-FFF2-40B4-BE49-F238E27FC236}">
                <a16:creationId xmlns:a16="http://schemas.microsoft.com/office/drawing/2014/main" id="{1AA1FFC3-5901-419D-9338-D74C81F2778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fld id="{B27B4E0B-42A1-4CBF-9105-42DD1BFFE146}" type="slidenum">
              <a:rPr lang="en-US" altLang="en-US" sz="1200" b="0"/>
              <a:pPr/>
              <a:t>49</a:t>
            </a:fld>
            <a:endParaRPr lang="en-US" altLang="en-US" sz="1200" b="0"/>
          </a:p>
        </p:txBody>
      </p:sp>
    </p:spTree>
    <p:extLst>
      <p:ext uri="{BB962C8B-B14F-4D97-AF65-F5344CB8AC3E}">
        <p14:creationId xmlns:p14="http://schemas.microsoft.com/office/powerpoint/2010/main" val="15331235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84996" name="Slide Number Placeholder 3"/>
          <p:cNvSpPr>
            <a:spLocks noGrp="1"/>
          </p:cNvSpPr>
          <p:nvPr>
            <p:ph type="sldNum" sz="quarter" idx="5"/>
          </p:nvPr>
        </p:nvSpPr>
        <p:spPr/>
        <p:txBody>
          <a:bodyPr/>
          <a:lstStyle/>
          <a:p>
            <a:pPr>
              <a:defRPr/>
            </a:pPr>
            <a:fld id="{A5E0A623-EF7A-489B-A660-D98B55347BB0}" type="slidenum">
              <a:rPr lang="en-US" smtClean="0"/>
              <a:pPr>
                <a:defRPr/>
              </a:pPr>
              <a:t>52</a:t>
            </a:fld>
            <a:endParaRPr lang="en-US"/>
          </a:p>
        </p:txBody>
      </p:sp>
    </p:spTree>
    <p:extLst>
      <p:ext uri="{BB962C8B-B14F-4D97-AF65-F5344CB8AC3E}">
        <p14:creationId xmlns:p14="http://schemas.microsoft.com/office/powerpoint/2010/main" val="22531004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86020" name="Slide Number Placeholder 3"/>
          <p:cNvSpPr>
            <a:spLocks noGrp="1"/>
          </p:cNvSpPr>
          <p:nvPr>
            <p:ph type="sldNum" sz="quarter" idx="5"/>
          </p:nvPr>
        </p:nvSpPr>
        <p:spPr/>
        <p:txBody>
          <a:bodyPr/>
          <a:lstStyle/>
          <a:p>
            <a:pPr>
              <a:defRPr/>
            </a:pPr>
            <a:fld id="{BBCC854E-BEB7-46B4-9D4A-A39113ED95FC}" type="slidenum">
              <a:rPr lang="en-US" smtClean="0"/>
              <a:pPr>
                <a:defRPr/>
              </a:pPr>
              <a:t>53</a:t>
            </a:fld>
            <a:endParaRPr lang="en-US"/>
          </a:p>
        </p:txBody>
      </p:sp>
    </p:spTree>
    <p:extLst>
      <p:ext uri="{BB962C8B-B14F-4D97-AF65-F5344CB8AC3E}">
        <p14:creationId xmlns:p14="http://schemas.microsoft.com/office/powerpoint/2010/main" val="37836823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87044" name="Slide Number Placeholder 3"/>
          <p:cNvSpPr>
            <a:spLocks noGrp="1"/>
          </p:cNvSpPr>
          <p:nvPr>
            <p:ph type="sldNum" sz="quarter" idx="5"/>
          </p:nvPr>
        </p:nvSpPr>
        <p:spPr/>
        <p:txBody>
          <a:bodyPr/>
          <a:lstStyle/>
          <a:p>
            <a:pPr>
              <a:defRPr/>
            </a:pPr>
            <a:fld id="{8C5DDF45-8A84-4AFA-9094-3C4893BA56D3}" type="slidenum">
              <a:rPr lang="en-US" smtClean="0"/>
              <a:pPr>
                <a:defRPr/>
              </a:pPr>
              <a:t>54</a:t>
            </a:fld>
            <a:endParaRPr lang="en-US"/>
          </a:p>
        </p:txBody>
      </p:sp>
    </p:spTree>
    <p:extLst>
      <p:ext uri="{BB962C8B-B14F-4D97-AF65-F5344CB8AC3E}">
        <p14:creationId xmlns:p14="http://schemas.microsoft.com/office/powerpoint/2010/main" val="42555042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89092" name="Slide Number Placeholder 3"/>
          <p:cNvSpPr>
            <a:spLocks noGrp="1"/>
          </p:cNvSpPr>
          <p:nvPr>
            <p:ph type="sldNum" sz="quarter" idx="5"/>
          </p:nvPr>
        </p:nvSpPr>
        <p:spPr/>
        <p:txBody>
          <a:bodyPr/>
          <a:lstStyle/>
          <a:p>
            <a:pPr>
              <a:defRPr/>
            </a:pPr>
            <a:fld id="{23A709D7-119D-4F57-A621-B98468AB711B}" type="slidenum">
              <a:rPr lang="en-US" smtClean="0"/>
              <a:pPr>
                <a:defRPr/>
              </a:pPr>
              <a:t>56</a:t>
            </a:fld>
            <a:endParaRPr lang="en-US"/>
          </a:p>
        </p:txBody>
      </p:sp>
    </p:spTree>
    <p:extLst>
      <p:ext uri="{BB962C8B-B14F-4D97-AF65-F5344CB8AC3E}">
        <p14:creationId xmlns:p14="http://schemas.microsoft.com/office/powerpoint/2010/main" val="37287486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ChangeArrowheads="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DC83A7C7-3FDE-49AE-BD38-2A12848F9BDA}" type="slidenum">
              <a:rPr lang="en-US" altLang="en-US">
                <a:latin typeface="Arial" panose="020B0604020202020204" pitchFamily="34" charset="0"/>
              </a:rPr>
              <a:pPr/>
              <a:t>58</a:t>
            </a:fld>
            <a:endParaRPr lang="en-US" altLang="en-US">
              <a:latin typeface="Arial" panose="020B0604020202020204" pitchFamily="34" charset="0"/>
            </a:endParaRPr>
          </a:p>
        </p:txBody>
      </p:sp>
    </p:spTree>
    <p:extLst>
      <p:ext uri="{BB962C8B-B14F-4D97-AF65-F5344CB8AC3E}">
        <p14:creationId xmlns:p14="http://schemas.microsoft.com/office/powerpoint/2010/main" val="38437904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ChangeArrowheads="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F6B64D41-4330-40F9-ABD6-B103B4147528}" type="slidenum">
              <a:rPr lang="en-US" altLang="en-US">
                <a:latin typeface="Arial" panose="020B0604020202020204" pitchFamily="34" charset="0"/>
              </a:rPr>
              <a:pPr/>
              <a:t>59</a:t>
            </a:fld>
            <a:endParaRPr lang="en-US" altLang="en-US">
              <a:latin typeface="Arial" panose="020B0604020202020204" pitchFamily="34" charset="0"/>
            </a:endParaRPr>
          </a:p>
        </p:txBody>
      </p:sp>
    </p:spTree>
    <p:extLst>
      <p:ext uri="{BB962C8B-B14F-4D97-AF65-F5344CB8AC3E}">
        <p14:creationId xmlns:p14="http://schemas.microsoft.com/office/powerpoint/2010/main" val="2039007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this screen you can see the crane system displayed. There is a cut/fill bar on the right to show the operator when the bucket has reached the required depth. In the profile window you can see the template and allowable over depth. On the map the color filled matrix is displayed showing the depth of the material remaining. </a:t>
            </a:r>
          </a:p>
        </p:txBody>
      </p:sp>
      <p:sp>
        <p:nvSpPr>
          <p:cNvPr id="4" name="Slide Number Placeholder 3"/>
          <p:cNvSpPr>
            <a:spLocks noGrp="1"/>
          </p:cNvSpPr>
          <p:nvPr>
            <p:ph type="sldNum" sz="quarter" idx="10"/>
          </p:nvPr>
        </p:nvSpPr>
        <p:spPr/>
        <p:txBody>
          <a:bodyPr/>
          <a:lstStyle/>
          <a:p>
            <a:fld id="{A74283E7-825A-498D-BDE1-3A281ABDF710}" type="slidenum">
              <a:rPr lang="en-US" smtClean="0"/>
              <a:t>4</a:t>
            </a:fld>
            <a:endParaRPr lang="en-US"/>
          </a:p>
        </p:txBody>
      </p:sp>
    </p:spTree>
    <p:extLst>
      <p:ext uri="{BB962C8B-B14F-4D97-AF65-F5344CB8AC3E}">
        <p14:creationId xmlns:p14="http://schemas.microsoft.com/office/powerpoint/2010/main" val="3754662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year a new feature was added to the software, the playback option in the shell. Using this option the tracks of the dredge can be replayed in the shell as long as the dredge was recording while operating. The Playback feature allows for fast playback similar to a video that can be sped up. </a:t>
            </a:r>
          </a:p>
        </p:txBody>
      </p:sp>
      <p:sp>
        <p:nvSpPr>
          <p:cNvPr id="4" name="Slide Number Placeholder 3"/>
          <p:cNvSpPr>
            <a:spLocks noGrp="1"/>
          </p:cNvSpPr>
          <p:nvPr>
            <p:ph type="sldNum" sz="quarter" idx="5"/>
          </p:nvPr>
        </p:nvSpPr>
        <p:spPr/>
        <p:txBody>
          <a:bodyPr/>
          <a:lstStyle/>
          <a:p>
            <a:fld id="{44A0C0F9-14A0-49CA-BBA5-5A13B9F03707}" type="slidenum">
              <a:rPr lang="en-US" smtClean="0"/>
              <a:t>5</a:t>
            </a:fld>
            <a:endParaRPr lang="en-US"/>
          </a:p>
        </p:txBody>
      </p:sp>
    </p:spTree>
    <p:extLst>
      <p:ext uri="{BB962C8B-B14F-4D97-AF65-F5344CB8AC3E}">
        <p14:creationId xmlns:p14="http://schemas.microsoft.com/office/powerpoint/2010/main" val="556917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HYPACK 2021 the 3d dredging operation in the HYPACK Real Time Cloud software has been improved. In this display a Cutter Suction dredge is visible. The 3d Display allows the user to show the template allowing the operator a visual indication when the dredge as reached grade.</a:t>
            </a:r>
          </a:p>
          <a:p>
            <a:endParaRPr lang="en-US" dirty="0"/>
          </a:p>
        </p:txBody>
      </p:sp>
      <p:sp>
        <p:nvSpPr>
          <p:cNvPr id="4" name="Slide Number Placeholder 3"/>
          <p:cNvSpPr>
            <a:spLocks noGrp="1"/>
          </p:cNvSpPr>
          <p:nvPr>
            <p:ph type="sldNum" sz="quarter" idx="5"/>
          </p:nvPr>
        </p:nvSpPr>
        <p:spPr/>
        <p:txBody>
          <a:bodyPr/>
          <a:lstStyle/>
          <a:p>
            <a:fld id="{44A0C0F9-14A0-49CA-BBA5-5A13B9F03707}" type="slidenum">
              <a:rPr lang="en-US" smtClean="0"/>
              <a:t>6</a:t>
            </a:fld>
            <a:endParaRPr lang="en-US"/>
          </a:p>
        </p:txBody>
      </p:sp>
    </p:spTree>
    <p:extLst>
      <p:ext uri="{BB962C8B-B14F-4D97-AF65-F5344CB8AC3E}">
        <p14:creationId xmlns:p14="http://schemas.microsoft.com/office/powerpoint/2010/main" val="1726956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of the sensors that can be used in DREDGEPACK. As a minimum the positioning source must be included. There have been cranes that used a boom tip GPS to position a bucket with no depth component for years. </a:t>
            </a:r>
          </a:p>
          <a:p>
            <a:endParaRPr lang="en-US" dirty="0"/>
          </a:p>
          <a:p>
            <a:endParaRPr lang="en-US" dirty="0"/>
          </a:p>
        </p:txBody>
      </p:sp>
      <p:sp>
        <p:nvSpPr>
          <p:cNvPr id="4" name="Slide Number Placeholder 3"/>
          <p:cNvSpPr>
            <a:spLocks noGrp="1"/>
          </p:cNvSpPr>
          <p:nvPr>
            <p:ph type="sldNum" sz="quarter" idx="5"/>
          </p:nvPr>
        </p:nvSpPr>
        <p:spPr/>
        <p:txBody>
          <a:bodyPr/>
          <a:lstStyle/>
          <a:p>
            <a:fld id="{44A0C0F9-14A0-49CA-BBA5-5A13B9F03707}" type="slidenum">
              <a:rPr lang="en-US" smtClean="0"/>
              <a:t>16</a:t>
            </a:fld>
            <a:endParaRPr lang="en-US"/>
          </a:p>
        </p:txBody>
      </p:sp>
    </p:spTree>
    <p:extLst>
      <p:ext uri="{BB962C8B-B14F-4D97-AF65-F5344CB8AC3E}">
        <p14:creationId xmlns:p14="http://schemas.microsoft.com/office/powerpoint/2010/main" val="770139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Dual antenna GPS units provide heading information that the dredge can use to help position the digging tool. The examples here are common GPS units that DREDGEPACK can interface with. </a:t>
            </a:r>
          </a:p>
        </p:txBody>
      </p:sp>
      <p:sp>
        <p:nvSpPr>
          <p:cNvPr id="4" name="Slide Number Placeholder 3"/>
          <p:cNvSpPr>
            <a:spLocks noGrp="1"/>
          </p:cNvSpPr>
          <p:nvPr>
            <p:ph type="sldNum" sz="quarter" idx="5"/>
          </p:nvPr>
        </p:nvSpPr>
        <p:spPr/>
        <p:txBody>
          <a:bodyPr/>
          <a:lstStyle/>
          <a:p>
            <a:fld id="{44A0C0F9-14A0-49CA-BBA5-5A13B9F03707}" type="slidenum">
              <a:rPr lang="en-US" smtClean="0"/>
              <a:t>17</a:t>
            </a:fld>
            <a:endParaRPr lang="en-US"/>
          </a:p>
        </p:txBody>
      </p:sp>
    </p:spTree>
    <p:extLst>
      <p:ext uri="{BB962C8B-B14F-4D97-AF65-F5344CB8AC3E}">
        <p14:creationId xmlns:p14="http://schemas.microsoft.com/office/powerpoint/2010/main" val="4245783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RTK GPS can be used in DREDGEPACK to improve the positional accuracy of the operation. The RTK GPS is extremely </a:t>
            </a:r>
            <a:r>
              <a:rPr lang="en-US"/>
              <a:t>useful when </a:t>
            </a:r>
          </a:p>
        </p:txBody>
      </p:sp>
      <p:sp>
        <p:nvSpPr>
          <p:cNvPr id="4" name="Slide Number Placeholder 3"/>
          <p:cNvSpPr>
            <a:spLocks noGrp="1"/>
          </p:cNvSpPr>
          <p:nvPr>
            <p:ph type="sldNum" sz="quarter" idx="5"/>
          </p:nvPr>
        </p:nvSpPr>
        <p:spPr/>
        <p:txBody>
          <a:bodyPr/>
          <a:lstStyle/>
          <a:p>
            <a:fld id="{44A0C0F9-14A0-49CA-BBA5-5A13B9F03707}" type="slidenum">
              <a:rPr lang="en-US" smtClean="0"/>
              <a:t>18</a:t>
            </a:fld>
            <a:endParaRPr lang="en-US"/>
          </a:p>
        </p:txBody>
      </p:sp>
    </p:spTree>
    <p:extLst>
      <p:ext uri="{BB962C8B-B14F-4D97-AF65-F5344CB8AC3E}">
        <p14:creationId xmlns:p14="http://schemas.microsoft.com/office/powerpoint/2010/main" val="2623574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91140" name="Slide Number Placeholder 3"/>
          <p:cNvSpPr>
            <a:spLocks noGrp="1"/>
          </p:cNvSpPr>
          <p:nvPr>
            <p:ph type="sldNum" sz="quarter" idx="5"/>
          </p:nvPr>
        </p:nvSpPr>
        <p:spPr/>
        <p:txBody>
          <a:bodyPr/>
          <a:lstStyle/>
          <a:p>
            <a:pPr>
              <a:defRPr/>
            </a:pPr>
            <a:fld id="{50E869B6-C64C-40ED-9612-4EC00B307894}" type="slidenum">
              <a:rPr lang="en-US" smtClean="0"/>
              <a:pPr>
                <a:defRPr/>
              </a:pPr>
              <a:t>36</a:t>
            </a:fld>
            <a:endParaRPr lang="en-US"/>
          </a:p>
        </p:txBody>
      </p:sp>
    </p:spTree>
    <p:extLst>
      <p:ext uri="{BB962C8B-B14F-4D97-AF65-F5344CB8AC3E}">
        <p14:creationId xmlns:p14="http://schemas.microsoft.com/office/powerpoint/2010/main" val="8471542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Divider-Purpl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320" y="2941984"/>
            <a:ext cx="7549079" cy="2743200"/>
          </a:xfrm>
          <a:prstGeom prst="rect">
            <a:avLst/>
          </a:prstGeom>
        </p:spPr>
        <p:txBody>
          <a:bodyPr tIns="0" bIns="0" rtlCol="0" anchor="b" anchorCtr="0">
            <a:noAutofit/>
          </a:bodyPr>
          <a:lstStyle>
            <a:lvl1pPr>
              <a:lnSpc>
                <a:spcPct val="80000"/>
              </a:lnSpc>
              <a:defRPr lang="en-US" sz="6000" b="0" dirty="0">
                <a:solidFill>
                  <a:schemeClr val="bg1"/>
                </a:solidFill>
              </a:defRPr>
            </a:lvl1pPr>
          </a:lstStyle>
          <a:p>
            <a:pPr lvl="0"/>
            <a:r>
              <a:rPr lang="en-US"/>
              <a:t>Click to edit Master title style</a:t>
            </a:r>
            <a:endParaRPr lang="en-US" dirty="0"/>
          </a:p>
        </p:txBody>
      </p:sp>
      <p:pic>
        <p:nvPicPr>
          <p:cNvPr id="8" name="Picture 7">
            <a:extLst>
              <a:ext uri="{FF2B5EF4-FFF2-40B4-BE49-F238E27FC236}">
                <a16:creationId xmlns:a16="http://schemas.microsoft.com/office/drawing/2014/main" id="{735D7A56-0967-D442-92A0-85A847FD6B1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897880"/>
            <a:ext cx="11903000" cy="647700"/>
          </a:xfrm>
          <a:prstGeom prst="rect">
            <a:avLst/>
          </a:prstGeom>
        </p:spPr>
      </p:pic>
      <p:pic>
        <p:nvPicPr>
          <p:cNvPr id="6" name="Picture 5"/>
          <p:cNvPicPr>
            <a:picLocks noChangeAspect="1"/>
          </p:cNvPicPr>
          <p:nvPr/>
        </p:nvPicPr>
        <p:blipFill>
          <a:blip r:embed="rId4"/>
          <a:stretch>
            <a:fillRect/>
          </a:stretch>
        </p:blipFill>
        <p:spPr>
          <a:xfrm>
            <a:off x="457319" y="402336"/>
            <a:ext cx="1829276" cy="645226"/>
          </a:xfrm>
          <a:prstGeom prst="rect">
            <a:avLst/>
          </a:prstGeom>
        </p:spPr>
      </p:pic>
      <p:sp>
        <p:nvSpPr>
          <p:cNvPr id="12" name="TextBox 11">
            <a:extLst>
              <a:ext uri="{FF2B5EF4-FFF2-40B4-BE49-F238E27FC236}">
                <a16:creationId xmlns:a16="http://schemas.microsoft.com/office/drawing/2014/main" id="{DD3A769E-7BA6-40F8-9174-818ACE5F72AD}"/>
              </a:ext>
            </a:extLst>
          </p:cNvPr>
          <p:cNvSpPr txBox="1"/>
          <p:nvPr/>
        </p:nvSpPr>
        <p:spPr>
          <a:xfrm>
            <a:off x="1631703" y="6146910"/>
            <a:ext cx="3424912" cy="369236"/>
          </a:xfrm>
          <a:prstGeom prst="rect">
            <a:avLst/>
          </a:prstGeom>
          <a:noFill/>
        </p:spPr>
        <p:txBody>
          <a:bodyPr wrap="none" rtlCol="0">
            <a:spAutoFit/>
          </a:bodyPr>
          <a:lstStyle/>
          <a:p>
            <a:r>
              <a:rPr lang="en-US" sz="1800" dirty="0">
                <a:solidFill>
                  <a:schemeClr val="bg1"/>
                </a:solidFill>
              </a:rPr>
              <a:t>HYPACK 2022 – Training Event</a:t>
            </a:r>
          </a:p>
        </p:txBody>
      </p:sp>
      <p:pic>
        <p:nvPicPr>
          <p:cNvPr id="14" name="Picture 13" descr="A picture containing cup&#10;&#10;Description automatically generated">
            <a:extLst>
              <a:ext uri="{FF2B5EF4-FFF2-40B4-BE49-F238E27FC236}">
                <a16:creationId xmlns:a16="http://schemas.microsoft.com/office/drawing/2014/main" id="{35CE9B9A-6D40-4024-904F-16C6EBF90AD6}"/>
              </a:ext>
            </a:extLst>
          </p:cNvPr>
          <p:cNvPicPr>
            <a:picLocks noChangeAspect="1"/>
          </p:cNvPicPr>
          <p:nvPr/>
        </p:nvPicPr>
        <p:blipFill>
          <a:blip r:embed="rId5"/>
          <a:stretch>
            <a:fillRect/>
          </a:stretch>
        </p:blipFill>
        <p:spPr>
          <a:xfrm>
            <a:off x="857946" y="5997278"/>
            <a:ext cx="773757" cy="760998"/>
          </a:xfrm>
          <a:prstGeom prst="rect">
            <a:avLst/>
          </a:prstGeom>
        </p:spPr>
      </p:pic>
    </p:spTree>
    <p:extLst>
      <p:ext uri="{BB962C8B-B14F-4D97-AF65-F5344CB8AC3E}">
        <p14:creationId xmlns:p14="http://schemas.microsoft.com/office/powerpoint/2010/main" val="304946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Title Only">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AA9DB8-0C28-3641-BEED-8EE8DF37E68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6633"/>
          <a:stretch/>
        </p:blipFill>
        <p:spPr>
          <a:xfrm>
            <a:off x="789478" y="6099659"/>
            <a:ext cx="11113522" cy="647700"/>
          </a:xfrm>
          <a:prstGeom prst="rect">
            <a:avLst/>
          </a:prstGeom>
        </p:spPr>
      </p:pic>
      <p:pic>
        <p:nvPicPr>
          <p:cNvPr id="7" name="Picture 6">
            <a:extLst>
              <a:ext uri="{FF2B5EF4-FFF2-40B4-BE49-F238E27FC236}">
                <a16:creationId xmlns:a16="http://schemas.microsoft.com/office/drawing/2014/main" id="{ED0667AA-22B6-324D-A947-DB04F2668FC6}"/>
              </a:ext>
            </a:extLst>
          </p:cNvPr>
          <p:cNvPicPr>
            <a:picLocks noChangeAspect="1"/>
          </p:cNvPicPr>
          <p:nvPr/>
        </p:nvPicPr>
        <p:blipFill>
          <a:blip r:embed="rId3"/>
          <a:stretch>
            <a:fillRect/>
          </a:stretch>
        </p:blipFill>
        <p:spPr>
          <a:xfrm>
            <a:off x="10531044" y="6263439"/>
            <a:ext cx="1371957" cy="483920"/>
          </a:xfrm>
          <a:prstGeom prst="rect">
            <a:avLst/>
          </a:prstGeom>
        </p:spPr>
      </p:pic>
      <p:sp>
        <p:nvSpPr>
          <p:cNvPr id="10" name="Title 1">
            <a:extLst>
              <a:ext uri="{FF2B5EF4-FFF2-40B4-BE49-F238E27FC236}">
                <a16:creationId xmlns:a16="http://schemas.microsoft.com/office/drawing/2014/main" id="{4F4FA756-AEE3-47B7-89C9-EBBF6D668116}"/>
              </a:ext>
            </a:extLst>
          </p:cNvPr>
          <p:cNvSpPr>
            <a:spLocks noGrp="1"/>
          </p:cNvSpPr>
          <p:nvPr>
            <p:ph type="title"/>
          </p:nvPr>
        </p:nvSpPr>
        <p:spPr>
          <a:xfrm>
            <a:off x="457320" y="110652"/>
            <a:ext cx="11277598" cy="989013"/>
          </a:xfrm>
          <a:prstGeom prst="rect">
            <a:avLst/>
          </a:prstGeom>
        </p:spPr>
        <p:txBody>
          <a:bodyPr/>
          <a:lstStyle>
            <a:lvl1pPr>
              <a:defRPr>
                <a:solidFill>
                  <a:schemeClr val="bg2"/>
                </a:solidFill>
              </a:defRPr>
            </a:lvl1pPr>
          </a:lstStyle>
          <a:p>
            <a:r>
              <a:rPr lang="en-US"/>
              <a:t>Click to edit Master title style</a:t>
            </a:r>
            <a:endParaRPr lang="en-US" dirty="0"/>
          </a:p>
        </p:txBody>
      </p:sp>
      <p:grpSp>
        <p:nvGrpSpPr>
          <p:cNvPr id="6" name="Group 5">
            <a:extLst>
              <a:ext uri="{FF2B5EF4-FFF2-40B4-BE49-F238E27FC236}">
                <a16:creationId xmlns:a16="http://schemas.microsoft.com/office/drawing/2014/main" id="{43E7F9F1-0BF9-46B3-BB36-250D7C8708B1}"/>
              </a:ext>
            </a:extLst>
          </p:cNvPr>
          <p:cNvGrpSpPr/>
          <p:nvPr userDrawn="1"/>
        </p:nvGrpSpPr>
        <p:grpSpPr>
          <a:xfrm>
            <a:off x="924040" y="5970906"/>
            <a:ext cx="4132575" cy="721244"/>
            <a:chOff x="923799" y="5970906"/>
            <a:chExt cx="4131499" cy="721244"/>
          </a:xfrm>
        </p:grpSpPr>
        <p:sp>
          <p:nvSpPr>
            <p:cNvPr id="8" name="TextBox 7">
              <a:extLst>
                <a:ext uri="{FF2B5EF4-FFF2-40B4-BE49-F238E27FC236}">
                  <a16:creationId xmlns:a16="http://schemas.microsoft.com/office/drawing/2014/main" id="{08869F76-5339-41F9-AB0E-E52E0105C9A4}"/>
                </a:ext>
              </a:extLst>
            </p:cNvPr>
            <p:cNvSpPr txBox="1"/>
            <p:nvPr/>
          </p:nvSpPr>
          <p:spPr>
            <a:xfrm>
              <a:off x="1631278" y="6146910"/>
              <a:ext cx="3424020" cy="369236"/>
            </a:xfrm>
            <a:prstGeom prst="rect">
              <a:avLst/>
            </a:prstGeom>
            <a:noFill/>
          </p:spPr>
          <p:txBody>
            <a:bodyPr wrap="none" rtlCol="0">
              <a:spAutoFit/>
            </a:bodyPr>
            <a:lstStyle/>
            <a:p>
              <a:r>
                <a:rPr lang="en-US" sz="1800" dirty="0">
                  <a:solidFill>
                    <a:schemeClr val="tx1">
                      <a:lumMod val="50000"/>
                      <a:lumOff val="50000"/>
                    </a:schemeClr>
                  </a:solidFill>
                </a:rPr>
                <a:t>HYPACK 2022 – Training Event</a:t>
              </a:r>
            </a:p>
          </p:txBody>
        </p:sp>
        <p:pic>
          <p:nvPicPr>
            <p:cNvPr id="9" name="Picture 8" descr="A picture containing drawing, table&#10;&#10;Description automatically generated">
              <a:extLst>
                <a:ext uri="{FF2B5EF4-FFF2-40B4-BE49-F238E27FC236}">
                  <a16:creationId xmlns:a16="http://schemas.microsoft.com/office/drawing/2014/main" id="{C463DEAE-0ED8-49CF-B64A-65719AF2EEC7}"/>
                </a:ext>
              </a:extLst>
            </p:cNvPr>
            <p:cNvPicPr>
              <a:picLocks noChangeAspect="1"/>
            </p:cNvPicPr>
            <p:nvPr/>
          </p:nvPicPr>
          <p:blipFill rotWithShape="1">
            <a:blip r:embed="rId4"/>
            <a:srcRect r="60893"/>
            <a:stretch/>
          </p:blipFill>
          <p:spPr>
            <a:xfrm>
              <a:off x="923799" y="5970906"/>
              <a:ext cx="707479" cy="721244"/>
            </a:xfrm>
            <a:prstGeom prst="rect">
              <a:avLst/>
            </a:prstGeom>
          </p:spPr>
        </p:pic>
      </p:grpSp>
    </p:spTree>
    <p:extLst>
      <p:ext uri="{BB962C8B-B14F-4D97-AF65-F5344CB8AC3E}">
        <p14:creationId xmlns:p14="http://schemas.microsoft.com/office/powerpoint/2010/main" val="757931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Content-Title Only-Blu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319" y="1"/>
            <a:ext cx="11277489" cy="989013"/>
          </a:xfrm>
        </p:spPr>
        <p:txBody>
          <a:bodyPr/>
          <a:lstStyle>
            <a:lvl1pPr>
              <a:defRPr>
                <a:solidFill>
                  <a:schemeClr val="bg1"/>
                </a:solidFill>
              </a:defRPr>
            </a:lvl1pPr>
          </a:lstStyle>
          <a:p>
            <a:r>
              <a:rPr lang="en-US" dirty="0"/>
              <a:t>Click to edit Master title style</a:t>
            </a:r>
          </a:p>
        </p:txBody>
      </p:sp>
      <p:pic>
        <p:nvPicPr>
          <p:cNvPr id="7" name="Picture 6">
            <a:extLst>
              <a:ext uri="{FF2B5EF4-FFF2-40B4-BE49-F238E27FC236}">
                <a16:creationId xmlns:a16="http://schemas.microsoft.com/office/drawing/2014/main" id="{39DC44BB-4EA1-A144-B619-C31CCFF20C2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6600"/>
          <a:stretch/>
        </p:blipFill>
        <p:spPr>
          <a:xfrm>
            <a:off x="785651" y="6099048"/>
            <a:ext cx="11117349" cy="647700"/>
          </a:xfrm>
          <a:prstGeom prst="rect">
            <a:avLst/>
          </a:prstGeom>
        </p:spPr>
      </p:pic>
      <p:pic>
        <p:nvPicPr>
          <p:cNvPr id="6" name="Picture 5">
            <a:extLst>
              <a:ext uri="{FF2B5EF4-FFF2-40B4-BE49-F238E27FC236}">
                <a16:creationId xmlns:a16="http://schemas.microsoft.com/office/drawing/2014/main" id="{ED0667AA-22B6-324D-A947-DB04F2668FC6}"/>
              </a:ext>
            </a:extLst>
          </p:cNvPr>
          <p:cNvPicPr>
            <a:picLocks noChangeAspect="1"/>
          </p:cNvPicPr>
          <p:nvPr userDrawn="1"/>
        </p:nvPicPr>
        <p:blipFill>
          <a:blip r:embed="rId4"/>
          <a:stretch>
            <a:fillRect/>
          </a:stretch>
        </p:blipFill>
        <p:spPr>
          <a:xfrm>
            <a:off x="10531044" y="6263643"/>
            <a:ext cx="1371957" cy="483919"/>
          </a:xfrm>
          <a:prstGeom prst="rect">
            <a:avLst/>
          </a:prstGeom>
        </p:spPr>
      </p:pic>
      <p:sp>
        <p:nvSpPr>
          <p:cNvPr id="8" name="TextBox 7">
            <a:extLst>
              <a:ext uri="{FF2B5EF4-FFF2-40B4-BE49-F238E27FC236}">
                <a16:creationId xmlns:a16="http://schemas.microsoft.com/office/drawing/2014/main" id="{7115103B-DB89-4CEC-ABE9-4B3B351C5552}"/>
              </a:ext>
            </a:extLst>
          </p:cNvPr>
          <p:cNvSpPr txBox="1"/>
          <p:nvPr userDrawn="1"/>
        </p:nvSpPr>
        <p:spPr>
          <a:xfrm>
            <a:off x="1631703" y="6079025"/>
            <a:ext cx="3424912" cy="369236"/>
          </a:xfrm>
          <a:prstGeom prst="rect">
            <a:avLst/>
          </a:prstGeom>
          <a:noFill/>
        </p:spPr>
        <p:txBody>
          <a:bodyPr wrap="none" rtlCol="0">
            <a:spAutoFit/>
          </a:bodyPr>
          <a:lstStyle/>
          <a:p>
            <a:r>
              <a:rPr lang="en-US" sz="1800" dirty="0">
                <a:solidFill>
                  <a:schemeClr val="bg1"/>
                </a:solidFill>
              </a:rPr>
              <a:t>HYPACK 2022 – Training Event</a:t>
            </a:r>
          </a:p>
        </p:txBody>
      </p:sp>
      <p:pic>
        <p:nvPicPr>
          <p:cNvPr id="9" name="Picture 8" descr="A picture containing cup&#10;&#10;Description automatically generated">
            <a:extLst>
              <a:ext uri="{FF2B5EF4-FFF2-40B4-BE49-F238E27FC236}">
                <a16:creationId xmlns:a16="http://schemas.microsoft.com/office/drawing/2014/main" id="{410164A6-CFB8-498A-9E45-795BB37A867C}"/>
              </a:ext>
            </a:extLst>
          </p:cNvPr>
          <p:cNvPicPr>
            <a:picLocks noChangeAspect="1"/>
          </p:cNvPicPr>
          <p:nvPr userDrawn="1"/>
        </p:nvPicPr>
        <p:blipFill>
          <a:blip r:embed="rId5"/>
          <a:stretch>
            <a:fillRect/>
          </a:stretch>
        </p:blipFill>
        <p:spPr>
          <a:xfrm>
            <a:off x="857946" y="5929393"/>
            <a:ext cx="773757" cy="760998"/>
          </a:xfrm>
          <a:prstGeom prst="rect">
            <a:avLst/>
          </a:prstGeom>
        </p:spPr>
      </p:pic>
    </p:spTree>
    <p:extLst>
      <p:ext uri="{BB962C8B-B14F-4D97-AF65-F5344CB8AC3E}">
        <p14:creationId xmlns:p14="http://schemas.microsoft.com/office/powerpoint/2010/main" val="657286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09600" y="6416676"/>
            <a:ext cx="2844800" cy="365125"/>
          </a:xfrm>
          <a:prstGeom prst="rect">
            <a:avLst/>
          </a:prstGeom>
        </p:spPr>
        <p:txBody>
          <a:bodyPr/>
          <a:lstStyle/>
          <a:p>
            <a:fld id="{103AD94B-03C0-4B99-A7BE-D3D1060D466F}" type="datetimeFigureOut">
              <a:rPr lang="en-US" smtClean="0"/>
              <a:t>12/29/2021</a:t>
            </a:fld>
            <a:endParaRPr lang="en-US"/>
          </a:p>
        </p:txBody>
      </p:sp>
      <p:sp>
        <p:nvSpPr>
          <p:cNvPr id="5" name="Footer Placeholder 4"/>
          <p:cNvSpPr>
            <a:spLocks noGrp="1"/>
          </p:cNvSpPr>
          <p:nvPr>
            <p:ph type="ftr" sz="quarter" idx="11"/>
          </p:nvPr>
        </p:nvSpPr>
        <p:spPr>
          <a:xfrm>
            <a:off x="4165600" y="6416676"/>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7E4572F-0309-4910-8F7D-E8B6D4D5ECB6}" type="slidenum">
              <a:rPr lang="en-US" smtClean="0"/>
              <a:t>‹#›</a:t>
            </a:fld>
            <a:endParaRPr lang="en-US"/>
          </a:p>
        </p:txBody>
      </p:sp>
    </p:spTree>
    <p:extLst>
      <p:ext uri="{BB962C8B-B14F-4D97-AF65-F5344CB8AC3E}">
        <p14:creationId xmlns:p14="http://schemas.microsoft.com/office/powerpoint/2010/main" val="3843132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ntent Bell Gossett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50F2F8E5-1108-0A46-83A0-852BF6A1A522}" type="slidenum">
              <a:rPr lang="en-US" smtClean="0"/>
              <a:pPr/>
              <a:t>‹#›</a:t>
            </a:fld>
            <a:endParaRPr lang="en-US"/>
          </a:p>
        </p:txBody>
      </p:sp>
    </p:spTree>
    <p:extLst>
      <p:ext uri="{BB962C8B-B14F-4D97-AF65-F5344CB8AC3E}">
        <p14:creationId xmlns:p14="http://schemas.microsoft.com/office/powerpoint/2010/main" val="2057954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4A61B3C0-814C-407B-95E7-ABE2D684E568}"/>
              </a:ext>
            </a:extLst>
          </p:cNvPr>
          <p:cNvSpPr>
            <a:spLocks noGrp="1" noChangeArrowheads="1"/>
          </p:cNvSpPr>
          <p:nvPr>
            <p:ph type="dt" sz="half" idx="10"/>
          </p:nvPr>
        </p:nvSpPr>
        <p:spPr>
          <a:ln/>
        </p:spPr>
        <p:txBody>
          <a:bodyPr/>
          <a:lstStyle>
            <a:lvl1pPr>
              <a:defRPr/>
            </a:lvl1pPr>
          </a:lstStyle>
          <a:p>
            <a:pPr>
              <a:defRPr/>
            </a:pPr>
            <a:fld id="{D9F8E2C2-79E6-4993-B700-5845859FFB49}" type="datetime1">
              <a:rPr lang="en-US"/>
              <a:pPr>
                <a:defRPr/>
              </a:pPr>
              <a:t>12/29/2021</a:t>
            </a:fld>
            <a:endParaRPr lang="en-US"/>
          </a:p>
        </p:txBody>
      </p:sp>
      <p:sp>
        <p:nvSpPr>
          <p:cNvPr id="3" name="Rectangle 7">
            <a:extLst>
              <a:ext uri="{FF2B5EF4-FFF2-40B4-BE49-F238E27FC236}">
                <a16:creationId xmlns:a16="http://schemas.microsoft.com/office/drawing/2014/main" id="{F8FC1BB1-C4F8-4C67-AC16-552DF24AE01B}"/>
              </a:ext>
            </a:extLst>
          </p:cNvPr>
          <p:cNvSpPr>
            <a:spLocks noGrp="1" noChangeArrowheads="1"/>
          </p:cNvSpPr>
          <p:nvPr>
            <p:ph type="ftr" sz="quarter" idx="11"/>
          </p:nvPr>
        </p:nvSpPr>
        <p:spPr>
          <a:ln/>
        </p:spPr>
        <p:txBody>
          <a:bodyPr/>
          <a:lstStyle>
            <a:lvl1pPr>
              <a:defRPr/>
            </a:lvl1pPr>
          </a:lstStyle>
          <a:p>
            <a:pPr>
              <a:defRPr/>
            </a:pPr>
            <a:r>
              <a:rPr lang="en-US"/>
              <a:t>HYPACK® 2011 Training Seminar</a:t>
            </a:r>
          </a:p>
        </p:txBody>
      </p:sp>
      <p:sp>
        <p:nvSpPr>
          <p:cNvPr id="4" name="Rectangle 8">
            <a:extLst>
              <a:ext uri="{FF2B5EF4-FFF2-40B4-BE49-F238E27FC236}">
                <a16:creationId xmlns:a16="http://schemas.microsoft.com/office/drawing/2014/main" id="{3A5FCB5F-A5EF-4562-95A3-07C245F06433}"/>
              </a:ext>
            </a:extLst>
          </p:cNvPr>
          <p:cNvSpPr>
            <a:spLocks noGrp="1" noChangeArrowheads="1"/>
          </p:cNvSpPr>
          <p:nvPr>
            <p:ph type="sldNum" sz="quarter" idx="12"/>
          </p:nvPr>
        </p:nvSpPr>
        <p:spPr>
          <a:ln/>
        </p:spPr>
        <p:txBody>
          <a:bodyPr/>
          <a:lstStyle>
            <a:lvl1pPr>
              <a:defRPr/>
            </a:lvl1pPr>
          </a:lstStyle>
          <a:p>
            <a:fld id="{5F12F62D-2CAE-44B3-B2FE-B98EE7799BD6}" type="slidenum">
              <a:rPr lang="en-US" altLang="en-US"/>
              <a:pPr/>
              <a:t>‹#›</a:t>
            </a:fld>
            <a:endParaRPr lang="en-US" altLang="en-US"/>
          </a:p>
        </p:txBody>
      </p:sp>
    </p:spTree>
    <p:extLst>
      <p:ext uri="{BB962C8B-B14F-4D97-AF65-F5344CB8AC3E}">
        <p14:creationId xmlns:p14="http://schemas.microsoft.com/office/powerpoint/2010/main" val="52295642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12BE7CB-04AA-4542-9200-874B58C6CC02}"/>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l="6633"/>
          <a:stretch/>
        </p:blipFill>
        <p:spPr>
          <a:xfrm>
            <a:off x="789478" y="6099659"/>
            <a:ext cx="11113522" cy="647700"/>
          </a:xfrm>
          <a:prstGeom prst="rect">
            <a:avLst/>
          </a:prstGeom>
        </p:spPr>
      </p:pic>
    </p:spTree>
    <p:extLst>
      <p:ext uri="{BB962C8B-B14F-4D97-AF65-F5344CB8AC3E}">
        <p14:creationId xmlns:p14="http://schemas.microsoft.com/office/powerpoint/2010/main" val="39895669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 id="2147483668" r:id="rId4"/>
    <p:sldLayoutId id="2147483669" r:id="rId5"/>
    <p:sldLayoutId id="2147483670" r:id="rId6"/>
  </p:sldLayoutIdLst>
  <p:txStyles>
    <p:titleStyle>
      <a:lvl1pPr algn="l" defTabSz="608013" rtl="0" eaLnBrk="1" fontAlgn="base" hangingPunct="1">
        <a:lnSpc>
          <a:spcPts val="2900"/>
        </a:lnSpc>
        <a:spcBef>
          <a:spcPct val="0"/>
        </a:spcBef>
        <a:spcAft>
          <a:spcPct val="0"/>
        </a:spcAft>
        <a:defRPr sz="2800" kern="1200">
          <a:solidFill>
            <a:schemeClr val="tx1"/>
          </a:solidFill>
          <a:latin typeface="Arial"/>
          <a:ea typeface="ヒラギノ角ゴ Pro W3" charset="0"/>
          <a:cs typeface="Arial"/>
        </a:defRPr>
      </a:lvl1pPr>
      <a:lvl2pPr algn="l" defTabSz="608013" rtl="0" eaLnBrk="1" fontAlgn="base" hangingPunct="1">
        <a:lnSpc>
          <a:spcPts val="2900"/>
        </a:lnSpc>
        <a:spcBef>
          <a:spcPct val="0"/>
        </a:spcBef>
        <a:spcAft>
          <a:spcPct val="0"/>
        </a:spcAft>
        <a:defRPr sz="2800">
          <a:solidFill>
            <a:srgbClr val="53565A"/>
          </a:solidFill>
          <a:latin typeface="Arial" pitchFamily="34" charset="0"/>
          <a:ea typeface="ヒラギノ角ゴ Pro W3" charset="0"/>
          <a:cs typeface="Arial" pitchFamily="34" charset="0"/>
        </a:defRPr>
      </a:lvl2pPr>
      <a:lvl3pPr algn="l" defTabSz="608013" rtl="0" eaLnBrk="1" fontAlgn="base" hangingPunct="1">
        <a:lnSpc>
          <a:spcPts val="2900"/>
        </a:lnSpc>
        <a:spcBef>
          <a:spcPct val="0"/>
        </a:spcBef>
        <a:spcAft>
          <a:spcPct val="0"/>
        </a:spcAft>
        <a:defRPr sz="2800">
          <a:solidFill>
            <a:srgbClr val="53565A"/>
          </a:solidFill>
          <a:latin typeface="Arial" pitchFamily="34" charset="0"/>
          <a:ea typeface="ヒラギノ角ゴ Pro W3" charset="0"/>
          <a:cs typeface="Arial" pitchFamily="34" charset="0"/>
        </a:defRPr>
      </a:lvl3pPr>
      <a:lvl4pPr algn="l" defTabSz="608013" rtl="0" eaLnBrk="1" fontAlgn="base" hangingPunct="1">
        <a:lnSpc>
          <a:spcPts val="2900"/>
        </a:lnSpc>
        <a:spcBef>
          <a:spcPct val="0"/>
        </a:spcBef>
        <a:spcAft>
          <a:spcPct val="0"/>
        </a:spcAft>
        <a:defRPr sz="2800">
          <a:solidFill>
            <a:srgbClr val="53565A"/>
          </a:solidFill>
          <a:latin typeface="Arial" pitchFamily="34" charset="0"/>
          <a:ea typeface="ヒラギノ角ゴ Pro W3" charset="0"/>
          <a:cs typeface="Arial" pitchFamily="34" charset="0"/>
        </a:defRPr>
      </a:lvl4pPr>
      <a:lvl5pPr algn="l" defTabSz="608013" rtl="0" eaLnBrk="1" fontAlgn="base" hangingPunct="1">
        <a:lnSpc>
          <a:spcPts val="2900"/>
        </a:lnSpc>
        <a:spcBef>
          <a:spcPct val="0"/>
        </a:spcBef>
        <a:spcAft>
          <a:spcPct val="0"/>
        </a:spcAft>
        <a:defRPr sz="2800">
          <a:solidFill>
            <a:srgbClr val="53565A"/>
          </a:solidFill>
          <a:latin typeface="Arial" pitchFamily="34" charset="0"/>
          <a:ea typeface="ヒラギノ角ゴ Pro W3" charset="0"/>
          <a:cs typeface="Arial" pitchFamily="34" charset="0"/>
        </a:defRPr>
      </a:lvl5pPr>
      <a:lvl6pPr marL="609458" algn="l" defTabSz="609458" rtl="0" eaLnBrk="1" fontAlgn="base" hangingPunct="1">
        <a:lnSpc>
          <a:spcPts val="3866"/>
        </a:lnSpc>
        <a:spcBef>
          <a:spcPct val="0"/>
        </a:spcBef>
        <a:spcAft>
          <a:spcPct val="0"/>
        </a:spcAft>
        <a:defRPr sz="3732">
          <a:solidFill>
            <a:schemeClr val="bg1"/>
          </a:solidFill>
          <a:latin typeface="Arial" pitchFamily="34" charset="0"/>
          <a:cs typeface="Arial" pitchFamily="34" charset="0"/>
        </a:defRPr>
      </a:lvl6pPr>
      <a:lvl7pPr marL="1218915" algn="l" defTabSz="609458" rtl="0" eaLnBrk="1" fontAlgn="base" hangingPunct="1">
        <a:lnSpc>
          <a:spcPts val="3866"/>
        </a:lnSpc>
        <a:spcBef>
          <a:spcPct val="0"/>
        </a:spcBef>
        <a:spcAft>
          <a:spcPct val="0"/>
        </a:spcAft>
        <a:defRPr sz="3732">
          <a:solidFill>
            <a:schemeClr val="bg1"/>
          </a:solidFill>
          <a:latin typeface="Arial" pitchFamily="34" charset="0"/>
          <a:cs typeface="Arial" pitchFamily="34" charset="0"/>
        </a:defRPr>
      </a:lvl7pPr>
      <a:lvl8pPr marL="1828373" algn="l" defTabSz="609458" rtl="0" eaLnBrk="1" fontAlgn="base" hangingPunct="1">
        <a:lnSpc>
          <a:spcPts val="3866"/>
        </a:lnSpc>
        <a:spcBef>
          <a:spcPct val="0"/>
        </a:spcBef>
        <a:spcAft>
          <a:spcPct val="0"/>
        </a:spcAft>
        <a:defRPr sz="3732">
          <a:solidFill>
            <a:schemeClr val="bg1"/>
          </a:solidFill>
          <a:latin typeface="Arial" pitchFamily="34" charset="0"/>
          <a:cs typeface="Arial" pitchFamily="34" charset="0"/>
        </a:defRPr>
      </a:lvl8pPr>
      <a:lvl9pPr marL="2437830" algn="l" defTabSz="609458" rtl="0" eaLnBrk="1" fontAlgn="base" hangingPunct="1">
        <a:lnSpc>
          <a:spcPts val="3866"/>
        </a:lnSpc>
        <a:spcBef>
          <a:spcPct val="0"/>
        </a:spcBef>
        <a:spcAft>
          <a:spcPct val="0"/>
        </a:spcAft>
        <a:defRPr sz="3732">
          <a:solidFill>
            <a:schemeClr val="bg1"/>
          </a:solidFill>
          <a:latin typeface="Arial" pitchFamily="34" charset="0"/>
          <a:cs typeface="Arial" pitchFamily="34" charset="0"/>
        </a:defRPr>
      </a:lvl9pPr>
    </p:titleStyle>
    <p:bodyStyle>
      <a:lvl1pPr marL="0" indent="0" algn="l" defTabSz="608013" rtl="0" eaLnBrk="1" fontAlgn="base" hangingPunct="1">
        <a:spcBef>
          <a:spcPct val="0"/>
        </a:spcBef>
        <a:spcAft>
          <a:spcPts val="800"/>
        </a:spcAft>
        <a:buClr>
          <a:schemeClr val="bg2"/>
        </a:buClr>
        <a:buFont typeface="Arial" charset="0"/>
        <a:defRPr sz="2200" kern="1200">
          <a:solidFill>
            <a:schemeClr val="tx1"/>
          </a:solidFill>
          <a:latin typeface="Arial"/>
          <a:ea typeface="ヒラギノ角ゴ Pro W3" charset="0"/>
          <a:cs typeface="Arial"/>
        </a:defRPr>
      </a:lvl1pPr>
      <a:lvl2pPr marL="180975" indent="-180975" algn="l" defTabSz="608013" rtl="0" eaLnBrk="1" fontAlgn="base" hangingPunct="1">
        <a:spcBef>
          <a:spcPct val="0"/>
        </a:spcBef>
        <a:spcAft>
          <a:spcPts val="538"/>
        </a:spcAft>
        <a:buClrTx/>
        <a:buSzPct val="100000"/>
        <a:buFont typeface="Arial" charset="0"/>
        <a:buChar char="•"/>
        <a:defRPr sz="2000" kern="1200">
          <a:solidFill>
            <a:schemeClr val="tx1"/>
          </a:solidFill>
          <a:latin typeface="Arial"/>
          <a:ea typeface="Arial" charset="0"/>
          <a:cs typeface="Arial"/>
        </a:defRPr>
      </a:lvl2pPr>
      <a:lvl3pPr marL="363538" indent="-180975" algn="l" defTabSz="608013" rtl="0" eaLnBrk="1" fontAlgn="base" hangingPunct="1">
        <a:spcBef>
          <a:spcPct val="0"/>
        </a:spcBef>
        <a:spcAft>
          <a:spcPts val="538"/>
        </a:spcAft>
        <a:buFont typeface="Lucida Grande" charset="0"/>
        <a:buChar char="-"/>
        <a:defRPr kern="1200">
          <a:solidFill>
            <a:schemeClr val="tx1"/>
          </a:solidFill>
          <a:latin typeface="Arial"/>
          <a:ea typeface="Arial" charset="0"/>
          <a:cs typeface="Arial"/>
        </a:defRPr>
      </a:lvl3pPr>
      <a:lvl4pPr marL="547688" indent="-180975" algn="l" defTabSz="608013" rtl="0" eaLnBrk="1" fontAlgn="base" hangingPunct="1">
        <a:spcBef>
          <a:spcPct val="0"/>
        </a:spcBef>
        <a:spcAft>
          <a:spcPts val="538"/>
        </a:spcAft>
        <a:buFont typeface="Arial" charset="0"/>
        <a:buChar char="•"/>
        <a:defRPr sz="1600" kern="1200">
          <a:solidFill>
            <a:schemeClr val="tx1"/>
          </a:solidFill>
          <a:latin typeface="Arial"/>
          <a:ea typeface="Arial" charset="0"/>
          <a:cs typeface="Arial"/>
        </a:defRPr>
      </a:lvl4pPr>
      <a:lvl5pPr marL="728663" indent="-180975" algn="l" defTabSz="608013" rtl="0" eaLnBrk="1" fontAlgn="base" hangingPunct="1">
        <a:spcBef>
          <a:spcPct val="0"/>
        </a:spcBef>
        <a:spcAft>
          <a:spcPts val="538"/>
        </a:spcAft>
        <a:buFont typeface="Lucida Grande" charset="0"/>
        <a:buChar char="-"/>
        <a:defRPr sz="1600" kern="1200">
          <a:solidFill>
            <a:schemeClr val="tx1"/>
          </a:solidFill>
          <a:latin typeface="Arial"/>
          <a:ea typeface="Arial" charset="0"/>
          <a:cs typeface="Arial"/>
        </a:defRPr>
      </a:lvl5pPr>
      <a:lvl6pPr marL="3352018" indent="-304729" algn="l" defTabSz="609458" rtl="0" eaLnBrk="1" latinLnBrk="0" hangingPunct="1">
        <a:spcBef>
          <a:spcPct val="20000"/>
        </a:spcBef>
        <a:buFont typeface="Arial"/>
        <a:buChar char="•"/>
        <a:defRPr sz="2666" kern="1200">
          <a:solidFill>
            <a:schemeClr val="tx1"/>
          </a:solidFill>
          <a:latin typeface="+mn-lt"/>
          <a:ea typeface="+mn-ea"/>
          <a:cs typeface="+mn-cs"/>
        </a:defRPr>
      </a:lvl6pPr>
      <a:lvl7pPr marL="3961475" indent="-304729" algn="l" defTabSz="609458" rtl="0" eaLnBrk="1" latinLnBrk="0" hangingPunct="1">
        <a:spcBef>
          <a:spcPct val="20000"/>
        </a:spcBef>
        <a:buFont typeface="Arial"/>
        <a:buChar char="•"/>
        <a:defRPr sz="2666" kern="1200">
          <a:solidFill>
            <a:schemeClr val="tx1"/>
          </a:solidFill>
          <a:latin typeface="+mn-lt"/>
          <a:ea typeface="+mn-ea"/>
          <a:cs typeface="+mn-cs"/>
        </a:defRPr>
      </a:lvl7pPr>
      <a:lvl8pPr marL="4570933" indent="-304729" algn="l" defTabSz="609458" rtl="0" eaLnBrk="1" latinLnBrk="0" hangingPunct="1">
        <a:spcBef>
          <a:spcPct val="20000"/>
        </a:spcBef>
        <a:buFont typeface="Arial"/>
        <a:buChar char="•"/>
        <a:defRPr sz="2666" kern="1200">
          <a:solidFill>
            <a:schemeClr val="tx1"/>
          </a:solidFill>
          <a:latin typeface="+mn-lt"/>
          <a:ea typeface="+mn-ea"/>
          <a:cs typeface="+mn-cs"/>
        </a:defRPr>
      </a:lvl8pPr>
      <a:lvl9pPr marL="5180391" indent="-304729" algn="l" defTabSz="609458" rtl="0" eaLnBrk="1" latinLnBrk="0" hangingPunct="1">
        <a:spcBef>
          <a:spcPct val="20000"/>
        </a:spcBef>
        <a:buFont typeface="Arial"/>
        <a:buChar char="•"/>
        <a:defRPr sz="2666" kern="1200">
          <a:solidFill>
            <a:schemeClr val="tx1"/>
          </a:solidFill>
          <a:latin typeface="+mn-lt"/>
          <a:ea typeface="+mn-ea"/>
          <a:cs typeface="+mn-cs"/>
        </a:defRPr>
      </a:lvl9pPr>
    </p:bodyStyle>
    <p:otherStyle>
      <a:defPPr>
        <a:defRPr lang="en-US"/>
      </a:defPPr>
      <a:lvl1pPr marL="0" algn="l" defTabSz="609458" rtl="0" eaLnBrk="1" latinLnBrk="0" hangingPunct="1">
        <a:defRPr sz="2399" kern="1200">
          <a:solidFill>
            <a:schemeClr val="tx1"/>
          </a:solidFill>
          <a:latin typeface="+mn-lt"/>
          <a:ea typeface="+mn-ea"/>
          <a:cs typeface="+mn-cs"/>
        </a:defRPr>
      </a:lvl1pPr>
      <a:lvl2pPr marL="609458" algn="l" defTabSz="609458" rtl="0" eaLnBrk="1" latinLnBrk="0" hangingPunct="1">
        <a:defRPr sz="2399" kern="1200">
          <a:solidFill>
            <a:schemeClr val="tx1"/>
          </a:solidFill>
          <a:latin typeface="+mn-lt"/>
          <a:ea typeface="+mn-ea"/>
          <a:cs typeface="+mn-cs"/>
        </a:defRPr>
      </a:lvl2pPr>
      <a:lvl3pPr marL="1218915" algn="l" defTabSz="609458" rtl="0" eaLnBrk="1" latinLnBrk="0" hangingPunct="1">
        <a:defRPr sz="2399" kern="1200">
          <a:solidFill>
            <a:schemeClr val="tx1"/>
          </a:solidFill>
          <a:latin typeface="+mn-lt"/>
          <a:ea typeface="+mn-ea"/>
          <a:cs typeface="+mn-cs"/>
        </a:defRPr>
      </a:lvl3pPr>
      <a:lvl4pPr marL="1828373" algn="l" defTabSz="609458" rtl="0" eaLnBrk="1" latinLnBrk="0" hangingPunct="1">
        <a:defRPr sz="2399" kern="1200">
          <a:solidFill>
            <a:schemeClr val="tx1"/>
          </a:solidFill>
          <a:latin typeface="+mn-lt"/>
          <a:ea typeface="+mn-ea"/>
          <a:cs typeface="+mn-cs"/>
        </a:defRPr>
      </a:lvl4pPr>
      <a:lvl5pPr marL="2437830" algn="l" defTabSz="609458" rtl="0" eaLnBrk="1" latinLnBrk="0" hangingPunct="1">
        <a:defRPr sz="2399" kern="1200">
          <a:solidFill>
            <a:schemeClr val="tx1"/>
          </a:solidFill>
          <a:latin typeface="+mn-lt"/>
          <a:ea typeface="+mn-ea"/>
          <a:cs typeface="+mn-cs"/>
        </a:defRPr>
      </a:lvl5pPr>
      <a:lvl6pPr marL="3047289" algn="l" defTabSz="609458" rtl="0" eaLnBrk="1" latinLnBrk="0" hangingPunct="1">
        <a:defRPr sz="2399" kern="1200">
          <a:solidFill>
            <a:schemeClr val="tx1"/>
          </a:solidFill>
          <a:latin typeface="+mn-lt"/>
          <a:ea typeface="+mn-ea"/>
          <a:cs typeface="+mn-cs"/>
        </a:defRPr>
      </a:lvl6pPr>
      <a:lvl7pPr marL="3656747" algn="l" defTabSz="609458" rtl="0" eaLnBrk="1" latinLnBrk="0" hangingPunct="1">
        <a:defRPr sz="2399" kern="1200">
          <a:solidFill>
            <a:schemeClr val="tx1"/>
          </a:solidFill>
          <a:latin typeface="+mn-lt"/>
          <a:ea typeface="+mn-ea"/>
          <a:cs typeface="+mn-cs"/>
        </a:defRPr>
      </a:lvl7pPr>
      <a:lvl8pPr marL="4266204" algn="l" defTabSz="609458" rtl="0" eaLnBrk="1" latinLnBrk="0" hangingPunct="1">
        <a:defRPr sz="2399" kern="1200">
          <a:solidFill>
            <a:schemeClr val="tx1"/>
          </a:solidFill>
          <a:latin typeface="+mn-lt"/>
          <a:ea typeface="+mn-ea"/>
          <a:cs typeface="+mn-cs"/>
        </a:defRPr>
      </a:lvl8pPr>
      <a:lvl9pPr marL="4875662" algn="l" defTabSz="609458" rtl="0" eaLnBrk="1" latinLnBrk="0" hangingPunct="1">
        <a:defRPr sz="23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tidesandcurrents.noaa.gov/" TargetMode="External"/><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3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G"/><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2.jpeg"/><Relationship Id="rId4" Type="http://schemas.openxmlformats.org/officeDocument/2006/relationships/image" Target="../media/image61.jpeg"/></Relationships>
</file>

<file path=ppt/slides/_rels/slide3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jpeg"/></Relationships>
</file>

<file path=ppt/slides/_rels/slide3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4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68.png"/></Relationships>
</file>

<file path=ppt/slides/_rels/slide4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73.png"/><Relationship Id="rId4" Type="http://schemas.openxmlformats.org/officeDocument/2006/relationships/image" Target="../media/image72.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81.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5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55.xml.rels><?xml version="1.0" encoding="UTF-8" standalone="yes"?>
<Relationships xmlns="http://schemas.openxmlformats.org/package/2006/relationships"><Relationship Id="rId2" Type="http://schemas.openxmlformats.org/officeDocument/2006/relationships/image" Target="../media/image85.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90.jpeg"/><Relationship Id="rId5" Type="http://schemas.openxmlformats.org/officeDocument/2006/relationships/image" Target="../media/image89.jpeg"/><Relationship Id="rId4" Type="http://schemas.openxmlformats.org/officeDocument/2006/relationships/image" Target="../media/image88.jpe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0.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E4FD02-C5A3-41AE-A729-C38E34DEE957}"/>
              </a:ext>
            </a:extLst>
          </p:cNvPr>
          <p:cNvSpPr>
            <a:spLocks noGrp="1"/>
          </p:cNvSpPr>
          <p:nvPr>
            <p:ph type="title"/>
          </p:nvPr>
        </p:nvSpPr>
        <p:spPr>
          <a:xfrm>
            <a:off x="457320" y="2941984"/>
            <a:ext cx="8189375" cy="2743200"/>
          </a:xfrm>
        </p:spPr>
        <p:txBody>
          <a:bodyPr/>
          <a:lstStyle/>
          <a:p>
            <a:r>
              <a:rPr lang="en-US" dirty="0"/>
              <a:t>DREDGEPACK – Preparation</a:t>
            </a:r>
          </a:p>
        </p:txBody>
      </p:sp>
    </p:spTree>
    <p:extLst>
      <p:ext uri="{BB962C8B-B14F-4D97-AF65-F5344CB8AC3E}">
        <p14:creationId xmlns:p14="http://schemas.microsoft.com/office/powerpoint/2010/main" val="2549618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8CB1E-8E41-48E7-B5EF-BD5B82305426}"/>
              </a:ext>
            </a:extLst>
          </p:cNvPr>
          <p:cNvSpPr>
            <a:spLocks noGrp="1"/>
          </p:cNvSpPr>
          <p:nvPr>
            <p:ph type="title"/>
          </p:nvPr>
        </p:nvSpPr>
        <p:spPr/>
        <p:txBody>
          <a:bodyPr/>
          <a:lstStyle/>
          <a:p>
            <a:r>
              <a:rPr lang="en-US" dirty="0"/>
              <a:t>Manual Tide Gauges</a:t>
            </a:r>
          </a:p>
        </p:txBody>
      </p:sp>
      <p:pic>
        <p:nvPicPr>
          <p:cNvPr id="3" name="Picture 2" descr="C:\Users\X-220\Desktop\HYPACK\Training Documentation\DREDGEPACK Class\Tide Gage.JPG">
            <a:extLst>
              <a:ext uri="{FF2B5EF4-FFF2-40B4-BE49-F238E27FC236}">
                <a16:creationId xmlns:a16="http://schemas.microsoft.com/office/drawing/2014/main" id="{811322DE-DEA4-4F01-B6AF-5FB4F578308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88766" y="605158"/>
            <a:ext cx="4929686" cy="3124200"/>
          </a:xfrm>
          <a:prstGeom prst="rect">
            <a:avLst/>
          </a:prstGeom>
          <a:noFill/>
          <a:ln>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A015A76-A13D-4288-A199-E7B8AD4575C9}"/>
              </a:ext>
            </a:extLst>
          </p:cNvPr>
          <p:cNvSpPr txBox="1"/>
          <p:nvPr/>
        </p:nvSpPr>
        <p:spPr>
          <a:xfrm>
            <a:off x="573547" y="1099665"/>
            <a:ext cx="5936309" cy="3139321"/>
          </a:xfrm>
          <a:prstGeom prst="rect">
            <a:avLst/>
          </a:prstGeom>
          <a:noFill/>
        </p:spPr>
        <p:txBody>
          <a:bodyPr wrap="square" rtlCol="0">
            <a:spAutoFit/>
          </a:bodyPr>
          <a:lstStyle/>
          <a:p>
            <a:pPr marL="285750" indent="-285750">
              <a:buFont typeface="Arial" pitchFamily="34" charset="0"/>
              <a:buChar char="•"/>
            </a:pPr>
            <a:r>
              <a:rPr lang="en-US" dirty="0">
                <a:solidFill>
                  <a:schemeClr val="tx1">
                    <a:lumMod val="65000"/>
                    <a:lumOff val="35000"/>
                  </a:schemeClr>
                </a:solidFill>
              </a:rPr>
              <a:t>Great QC check but who set them and what datum?</a:t>
            </a:r>
          </a:p>
          <a:p>
            <a:pPr marL="285750" indent="-285750">
              <a:buFont typeface="Arial" pitchFamily="34" charset="0"/>
              <a:buChar char="•"/>
            </a:pPr>
            <a:endParaRPr lang="en-US" dirty="0">
              <a:solidFill>
                <a:schemeClr val="tx1">
                  <a:lumMod val="65000"/>
                  <a:lumOff val="35000"/>
                </a:schemeClr>
              </a:solidFill>
            </a:endParaRPr>
          </a:p>
          <a:p>
            <a:pPr marL="285750" indent="-285750">
              <a:buFont typeface="Arial" pitchFamily="34" charset="0"/>
              <a:buChar char="•"/>
            </a:pPr>
            <a:r>
              <a:rPr lang="en-US" dirty="0">
                <a:solidFill>
                  <a:schemeClr val="tx1">
                    <a:lumMod val="65000"/>
                    <a:lumOff val="35000"/>
                  </a:schemeClr>
                </a:solidFill>
              </a:rPr>
              <a:t>Enter the tide/water level in DREDGEPACK by typing in the value</a:t>
            </a:r>
          </a:p>
          <a:p>
            <a:pPr marL="285750" indent="-285750">
              <a:buFont typeface="Arial" pitchFamily="34" charset="0"/>
              <a:buChar char="•"/>
            </a:pPr>
            <a:endParaRPr lang="en-US" dirty="0">
              <a:solidFill>
                <a:schemeClr val="tx1">
                  <a:lumMod val="65000"/>
                  <a:lumOff val="35000"/>
                </a:schemeClr>
              </a:solidFill>
            </a:endParaRPr>
          </a:p>
          <a:p>
            <a:pPr marL="285750" indent="-285750">
              <a:buFont typeface="Arial" pitchFamily="34" charset="0"/>
              <a:buChar char="•"/>
            </a:pPr>
            <a:r>
              <a:rPr lang="en-US" dirty="0">
                <a:solidFill>
                  <a:schemeClr val="tx1">
                    <a:lumMod val="65000"/>
                    <a:lumOff val="35000"/>
                  </a:schemeClr>
                </a:solidFill>
              </a:rPr>
              <a:t>Typically tide above gauge reads as + but is entered into DREDGEPACK as a - </a:t>
            </a:r>
          </a:p>
          <a:p>
            <a:pPr marL="285750" indent="-285750">
              <a:buFont typeface="Arial" pitchFamily="34" charset="0"/>
              <a:buChar char="•"/>
            </a:pPr>
            <a:endParaRPr lang="en-US" dirty="0">
              <a:solidFill>
                <a:schemeClr val="tx1">
                  <a:lumMod val="65000"/>
                  <a:lumOff val="35000"/>
                </a:schemeClr>
              </a:solidFill>
            </a:endParaRPr>
          </a:p>
          <a:p>
            <a:r>
              <a:rPr lang="en-US" dirty="0">
                <a:solidFill>
                  <a:schemeClr val="tx1">
                    <a:lumMod val="65000"/>
                    <a:lumOff val="35000"/>
                  </a:schemeClr>
                </a:solidFill>
              </a:rPr>
              <a:t>NOAA has a website for tides:</a:t>
            </a:r>
          </a:p>
          <a:p>
            <a:r>
              <a:rPr lang="en-US" dirty="0">
                <a:hlinkClick r:id="rId3"/>
              </a:rPr>
              <a:t>NOAA Tides and Currents</a:t>
            </a:r>
            <a:endParaRPr lang="en-US" dirty="0">
              <a:solidFill>
                <a:schemeClr val="tx1">
                  <a:lumMod val="65000"/>
                  <a:lumOff val="35000"/>
                </a:schemeClr>
              </a:solidFill>
            </a:endParaRPr>
          </a:p>
          <a:p>
            <a:pPr marL="285750" indent="-285750">
              <a:buFont typeface="Arial" pitchFamily="34" charset="0"/>
              <a:buChar char="•"/>
            </a:pPr>
            <a:endParaRPr lang="en-US" dirty="0">
              <a:solidFill>
                <a:schemeClr val="tx1">
                  <a:lumMod val="65000"/>
                  <a:lumOff val="35000"/>
                </a:schemeClr>
              </a:solidFill>
            </a:endParaRPr>
          </a:p>
        </p:txBody>
      </p:sp>
      <p:pic>
        <p:nvPicPr>
          <p:cNvPr id="7" name="Picture 6">
            <a:extLst>
              <a:ext uri="{FF2B5EF4-FFF2-40B4-BE49-F238E27FC236}">
                <a16:creationId xmlns:a16="http://schemas.microsoft.com/office/drawing/2014/main" id="{12C86B55-CA5D-4FD4-8B2E-57CE6E12E0AA}"/>
              </a:ext>
            </a:extLst>
          </p:cNvPr>
          <p:cNvPicPr>
            <a:picLocks noChangeAspect="1"/>
          </p:cNvPicPr>
          <p:nvPr/>
        </p:nvPicPr>
        <p:blipFill>
          <a:blip r:embed="rId4"/>
          <a:stretch>
            <a:fillRect/>
          </a:stretch>
        </p:blipFill>
        <p:spPr>
          <a:xfrm>
            <a:off x="4605546" y="3037295"/>
            <a:ext cx="5014927" cy="2957380"/>
          </a:xfrm>
          <a:prstGeom prst="rect">
            <a:avLst/>
          </a:prstGeom>
          <a:ln>
            <a:solidFill>
              <a:schemeClr val="tx1">
                <a:lumMod val="50000"/>
                <a:lumOff val="50000"/>
              </a:schemeClr>
            </a:solidFill>
          </a:ln>
        </p:spPr>
      </p:pic>
    </p:spTree>
    <p:extLst>
      <p:ext uri="{BB962C8B-B14F-4D97-AF65-F5344CB8AC3E}">
        <p14:creationId xmlns:p14="http://schemas.microsoft.com/office/powerpoint/2010/main" val="281765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29CE4-CC8F-49EC-A579-88C65E1FE000}"/>
              </a:ext>
            </a:extLst>
          </p:cNvPr>
          <p:cNvSpPr>
            <a:spLocks noGrp="1"/>
          </p:cNvSpPr>
          <p:nvPr>
            <p:ph type="title"/>
          </p:nvPr>
        </p:nvSpPr>
        <p:spPr/>
        <p:txBody>
          <a:bodyPr/>
          <a:lstStyle/>
          <a:p>
            <a:r>
              <a:rPr lang="en-US" dirty="0"/>
              <a:t>Where RTK Measurements Come From </a:t>
            </a:r>
          </a:p>
        </p:txBody>
      </p:sp>
      <p:pic>
        <p:nvPicPr>
          <p:cNvPr id="3" name="Content Placeholder 11">
            <a:extLst>
              <a:ext uri="{FF2B5EF4-FFF2-40B4-BE49-F238E27FC236}">
                <a16:creationId xmlns:a16="http://schemas.microsoft.com/office/drawing/2014/main" id="{395649B0-447A-491E-8D6C-5D69330C17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3658" y="788367"/>
            <a:ext cx="9484684" cy="4538723"/>
          </a:xfrm>
          <a:prstGeom prst="rect">
            <a:avLst/>
          </a:prstGeom>
        </p:spPr>
      </p:pic>
    </p:spTree>
    <p:extLst>
      <p:ext uri="{BB962C8B-B14F-4D97-AF65-F5344CB8AC3E}">
        <p14:creationId xmlns:p14="http://schemas.microsoft.com/office/powerpoint/2010/main" val="399751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D5CF1-9E4D-4A37-9597-FA79A3AB4EE3}"/>
              </a:ext>
            </a:extLst>
          </p:cNvPr>
          <p:cNvSpPr>
            <a:spLocks noGrp="1"/>
          </p:cNvSpPr>
          <p:nvPr>
            <p:ph type="title"/>
          </p:nvPr>
        </p:nvSpPr>
        <p:spPr/>
        <p:txBody>
          <a:bodyPr/>
          <a:lstStyle/>
          <a:p>
            <a:r>
              <a:rPr lang="en-US" dirty="0"/>
              <a:t>GPS Vertical Offset</a:t>
            </a:r>
          </a:p>
        </p:txBody>
      </p:sp>
      <p:pic>
        <p:nvPicPr>
          <p:cNvPr id="3" name="Content Placeholder 3">
            <a:extLst>
              <a:ext uri="{FF2B5EF4-FFF2-40B4-BE49-F238E27FC236}">
                <a16:creationId xmlns:a16="http://schemas.microsoft.com/office/drawing/2014/main" id="{6573600E-D4A2-4442-A380-8259D46539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195" y="939567"/>
            <a:ext cx="5845949" cy="2852257"/>
          </a:xfrm>
          <a:prstGeom prst="rect">
            <a:avLst/>
          </a:prstGeom>
        </p:spPr>
      </p:pic>
      <p:pic>
        <p:nvPicPr>
          <p:cNvPr id="4" name="Content Placeholder 3">
            <a:extLst>
              <a:ext uri="{FF2B5EF4-FFF2-40B4-BE49-F238E27FC236}">
                <a16:creationId xmlns:a16="http://schemas.microsoft.com/office/drawing/2014/main" id="{3EC89844-6EE0-43DF-A8A7-31ED058B82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4789" y="2842730"/>
            <a:ext cx="6240129" cy="2626518"/>
          </a:xfrm>
          <a:prstGeom prst="rect">
            <a:avLst/>
          </a:prstGeom>
        </p:spPr>
      </p:pic>
      <p:sp>
        <p:nvSpPr>
          <p:cNvPr id="5" name="TextBox 4">
            <a:extLst>
              <a:ext uri="{FF2B5EF4-FFF2-40B4-BE49-F238E27FC236}">
                <a16:creationId xmlns:a16="http://schemas.microsoft.com/office/drawing/2014/main" id="{D671D61E-F146-4EAC-8964-0F6BAF87C6EC}"/>
              </a:ext>
            </a:extLst>
          </p:cNvPr>
          <p:cNvSpPr txBox="1"/>
          <p:nvPr/>
        </p:nvSpPr>
        <p:spPr>
          <a:xfrm>
            <a:off x="763398" y="3832824"/>
            <a:ext cx="4395831" cy="646331"/>
          </a:xfrm>
          <a:prstGeom prst="rect">
            <a:avLst/>
          </a:prstGeom>
          <a:noFill/>
        </p:spPr>
        <p:txBody>
          <a:bodyPr wrap="square" rtlCol="0">
            <a:spAutoFit/>
          </a:bodyPr>
          <a:lstStyle/>
          <a:p>
            <a:r>
              <a:rPr lang="en-US" dirty="0">
                <a:solidFill>
                  <a:schemeClr val="tx1">
                    <a:lumMod val="50000"/>
                    <a:lumOff val="50000"/>
                  </a:schemeClr>
                </a:solidFill>
              </a:rPr>
              <a:t>Without a draft sensor the GPS Vertical reference is to the static water line.</a:t>
            </a:r>
          </a:p>
        </p:txBody>
      </p:sp>
      <p:sp>
        <p:nvSpPr>
          <p:cNvPr id="6" name="TextBox 5">
            <a:extLst>
              <a:ext uri="{FF2B5EF4-FFF2-40B4-BE49-F238E27FC236}">
                <a16:creationId xmlns:a16="http://schemas.microsoft.com/office/drawing/2014/main" id="{A1F28F83-0C17-4928-955D-B9EC6638C05E}"/>
              </a:ext>
            </a:extLst>
          </p:cNvPr>
          <p:cNvSpPr txBox="1"/>
          <p:nvPr/>
        </p:nvSpPr>
        <p:spPr>
          <a:xfrm>
            <a:off x="6234418" y="5469248"/>
            <a:ext cx="4395831" cy="646331"/>
          </a:xfrm>
          <a:prstGeom prst="rect">
            <a:avLst/>
          </a:prstGeom>
          <a:noFill/>
        </p:spPr>
        <p:txBody>
          <a:bodyPr wrap="square" rtlCol="0">
            <a:spAutoFit/>
          </a:bodyPr>
          <a:lstStyle/>
          <a:p>
            <a:r>
              <a:rPr lang="en-US" dirty="0">
                <a:solidFill>
                  <a:schemeClr val="tx1">
                    <a:lumMod val="50000"/>
                    <a:lumOff val="50000"/>
                  </a:schemeClr>
                </a:solidFill>
              </a:rPr>
              <a:t>With a draft sensor the GPS Vertical reference is to the keel.</a:t>
            </a:r>
          </a:p>
        </p:txBody>
      </p:sp>
    </p:spTree>
    <p:extLst>
      <p:ext uri="{BB962C8B-B14F-4D97-AF65-F5344CB8AC3E}">
        <p14:creationId xmlns:p14="http://schemas.microsoft.com/office/powerpoint/2010/main" val="76659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13CF3-43A6-4FAE-93EE-B50A117CFACB}"/>
              </a:ext>
            </a:extLst>
          </p:cNvPr>
          <p:cNvSpPr>
            <a:spLocks noGrp="1"/>
          </p:cNvSpPr>
          <p:nvPr>
            <p:ph type="title"/>
          </p:nvPr>
        </p:nvSpPr>
        <p:spPr/>
        <p:txBody>
          <a:bodyPr/>
          <a:lstStyle/>
          <a:p>
            <a:r>
              <a:rPr lang="en-US" dirty="0"/>
              <a:t>Map North vs. True North</a:t>
            </a:r>
            <a:br>
              <a:rPr lang="en-US" dirty="0"/>
            </a:br>
            <a:r>
              <a:rPr lang="en-US" sz="1800" dirty="0"/>
              <a:t>Meridian Convergence</a:t>
            </a:r>
          </a:p>
        </p:txBody>
      </p:sp>
      <p:grpSp>
        <p:nvGrpSpPr>
          <p:cNvPr id="9" name="Group 8">
            <a:extLst>
              <a:ext uri="{FF2B5EF4-FFF2-40B4-BE49-F238E27FC236}">
                <a16:creationId xmlns:a16="http://schemas.microsoft.com/office/drawing/2014/main" id="{F17E60D1-F9CD-419F-8E9C-0E0D9EEFEE60}"/>
              </a:ext>
            </a:extLst>
          </p:cNvPr>
          <p:cNvGrpSpPr/>
          <p:nvPr/>
        </p:nvGrpSpPr>
        <p:grpSpPr>
          <a:xfrm>
            <a:off x="6165909" y="612396"/>
            <a:ext cx="5569010" cy="5273230"/>
            <a:chOff x="1520610" y="1427439"/>
            <a:chExt cx="4036131" cy="4317200"/>
          </a:xfrm>
        </p:grpSpPr>
        <p:pic>
          <p:nvPicPr>
            <p:cNvPr id="3" name="Content Placeholder 7">
              <a:extLst>
                <a:ext uri="{FF2B5EF4-FFF2-40B4-BE49-F238E27FC236}">
                  <a16:creationId xmlns:a16="http://schemas.microsoft.com/office/drawing/2014/main" id="{E74926A3-68F1-41BD-9BB6-791006F9C4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47567" y="1427439"/>
              <a:ext cx="1809174" cy="4317200"/>
            </a:xfrm>
            <a:prstGeom prst="rect">
              <a:avLst/>
            </a:prstGeom>
            <a:ln>
              <a:solidFill>
                <a:schemeClr val="tx1">
                  <a:lumMod val="65000"/>
                  <a:lumOff val="35000"/>
                </a:schemeClr>
              </a:solidFill>
            </a:ln>
          </p:spPr>
        </p:pic>
        <p:pic>
          <p:nvPicPr>
            <p:cNvPr id="4" name="Picture 2" descr="C:\Users\X-220\Desktop\HYPACK\Training Documentation\DREDGEPACK Class\North.JPG">
              <a:extLst>
                <a:ext uri="{FF2B5EF4-FFF2-40B4-BE49-F238E27FC236}">
                  <a16:creationId xmlns:a16="http://schemas.microsoft.com/office/drawing/2014/main" id="{9B0704BD-3BBA-4AA3-B80A-8C3FCC0FC51C}"/>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21734"/>
            <a:stretch/>
          </p:blipFill>
          <p:spPr bwMode="auto">
            <a:xfrm>
              <a:off x="1520610" y="1427439"/>
              <a:ext cx="2310706" cy="4317200"/>
            </a:xfrm>
            <a:prstGeom prst="rect">
              <a:avLst/>
            </a:prstGeom>
            <a:noFill/>
            <a:ln>
              <a:solidFill>
                <a:schemeClr val="tx1">
                  <a:lumMod val="65000"/>
                  <a:lumOff val="35000"/>
                </a:schemeClr>
              </a:solidFill>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3F25BE4-CE46-4F71-8669-563E2C62884B}"/>
                </a:ext>
              </a:extLst>
            </p:cNvPr>
            <p:cNvSpPr txBox="1"/>
            <p:nvPr/>
          </p:nvSpPr>
          <p:spPr>
            <a:xfrm rot="5400000">
              <a:off x="2830725" y="2363462"/>
              <a:ext cx="659155" cy="215444"/>
            </a:xfrm>
            <a:prstGeom prst="rect">
              <a:avLst/>
            </a:prstGeom>
            <a:noFill/>
          </p:spPr>
          <p:txBody>
            <a:bodyPr wrap="none" rtlCol="0">
              <a:spAutoFit/>
            </a:bodyPr>
            <a:lstStyle/>
            <a:p>
              <a:r>
                <a:rPr lang="en-US" sz="800" dirty="0">
                  <a:solidFill>
                    <a:schemeClr val="bg2"/>
                  </a:solidFill>
                </a:rPr>
                <a:t>Grid North</a:t>
              </a:r>
            </a:p>
          </p:txBody>
        </p:sp>
        <p:sp>
          <p:nvSpPr>
            <p:cNvPr id="6" name="TextBox 5">
              <a:extLst>
                <a:ext uri="{FF2B5EF4-FFF2-40B4-BE49-F238E27FC236}">
                  <a16:creationId xmlns:a16="http://schemas.microsoft.com/office/drawing/2014/main" id="{B18B0F88-7FE5-458C-8541-E6F8B584C5CF}"/>
                </a:ext>
              </a:extLst>
            </p:cNvPr>
            <p:cNvSpPr txBox="1"/>
            <p:nvPr/>
          </p:nvSpPr>
          <p:spPr>
            <a:xfrm rot="4971942">
              <a:off x="2460470" y="2437747"/>
              <a:ext cx="676788" cy="215444"/>
            </a:xfrm>
            <a:prstGeom prst="rect">
              <a:avLst/>
            </a:prstGeom>
            <a:noFill/>
          </p:spPr>
          <p:txBody>
            <a:bodyPr wrap="none" rtlCol="0">
              <a:spAutoFit/>
            </a:bodyPr>
            <a:lstStyle/>
            <a:p>
              <a:r>
                <a:rPr lang="en-US" sz="800" dirty="0">
                  <a:solidFill>
                    <a:schemeClr val="bg2"/>
                  </a:solidFill>
                </a:rPr>
                <a:t>True North</a:t>
              </a:r>
            </a:p>
          </p:txBody>
        </p:sp>
        <p:sp>
          <p:nvSpPr>
            <p:cNvPr id="7" name="TextBox 6">
              <a:extLst>
                <a:ext uri="{FF2B5EF4-FFF2-40B4-BE49-F238E27FC236}">
                  <a16:creationId xmlns:a16="http://schemas.microsoft.com/office/drawing/2014/main" id="{6F2D0BEA-64B8-4F22-B325-72FA38AE832D}"/>
                </a:ext>
              </a:extLst>
            </p:cNvPr>
            <p:cNvSpPr txBox="1"/>
            <p:nvPr/>
          </p:nvSpPr>
          <p:spPr>
            <a:xfrm rot="4591326">
              <a:off x="2103360" y="2486861"/>
              <a:ext cx="883575" cy="215444"/>
            </a:xfrm>
            <a:prstGeom prst="rect">
              <a:avLst/>
            </a:prstGeom>
            <a:noFill/>
          </p:spPr>
          <p:txBody>
            <a:bodyPr wrap="none" rtlCol="0">
              <a:spAutoFit/>
            </a:bodyPr>
            <a:lstStyle/>
            <a:p>
              <a:r>
                <a:rPr lang="en-US" sz="800" dirty="0">
                  <a:solidFill>
                    <a:schemeClr val="bg2"/>
                  </a:solidFill>
                </a:rPr>
                <a:t>Magnetic North</a:t>
              </a:r>
            </a:p>
          </p:txBody>
        </p:sp>
      </p:grpSp>
      <p:sp>
        <p:nvSpPr>
          <p:cNvPr id="8" name="Text Placeholder 6">
            <a:extLst>
              <a:ext uri="{FF2B5EF4-FFF2-40B4-BE49-F238E27FC236}">
                <a16:creationId xmlns:a16="http://schemas.microsoft.com/office/drawing/2014/main" id="{8A4453A0-9D88-4F00-9D2D-9383313798A2}"/>
              </a:ext>
            </a:extLst>
          </p:cNvPr>
          <p:cNvSpPr txBox="1">
            <a:spLocks/>
          </p:cNvSpPr>
          <p:nvPr/>
        </p:nvSpPr>
        <p:spPr>
          <a:xfrm>
            <a:off x="547086" y="1283463"/>
            <a:ext cx="5373383" cy="4602163"/>
          </a:xfrm>
          <a:prstGeom prst="rect">
            <a:avLst/>
          </a:prstGeom>
        </p:spPr>
        <p:txBody>
          <a:bodyPr>
            <a:normAutofit fontScale="70000" lnSpcReduction="20000"/>
          </a:bodyPr>
          <a:lstStyle>
            <a:lvl1pPr marL="0" indent="0" algn="l" defTabSz="608013" rtl="0" eaLnBrk="1" fontAlgn="base" hangingPunct="1">
              <a:spcBef>
                <a:spcPct val="0"/>
              </a:spcBef>
              <a:spcAft>
                <a:spcPts val="800"/>
              </a:spcAft>
              <a:buClr>
                <a:schemeClr val="bg2"/>
              </a:buClr>
              <a:buFont typeface="Arial" charset="0"/>
              <a:defRPr sz="2200" kern="1200">
                <a:solidFill>
                  <a:schemeClr val="tx1"/>
                </a:solidFill>
                <a:latin typeface="Arial"/>
                <a:ea typeface="ヒラギノ角ゴ Pro W3" charset="0"/>
                <a:cs typeface="Arial"/>
              </a:defRPr>
            </a:lvl1pPr>
            <a:lvl2pPr marL="180975" indent="-180975" algn="l" defTabSz="608013" rtl="0" eaLnBrk="1" fontAlgn="base" hangingPunct="1">
              <a:spcBef>
                <a:spcPct val="0"/>
              </a:spcBef>
              <a:spcAft>
                <a:spcPts val="538"/>
              </a:spcAft>
              <a:buClrTx/>
              <a:buSzPct val="100000"/>
              <a:buFont typeface="Arial" charset="0"/>
              <a:buChar char="•"/>
              <a:defRPr sz="2000" kern="1200">
                <a:solidFill>
                  <a:schemeClr val="tx1"/>
                </a:solidFill>
                <a:latin typeface="Arial"/>
                <a:ea typeface="Arial" charset="0"/>
                <a:cs typeface="Arial"/>
              </a:defRPr>
            </a:lvl2pPr>
            <a:lvl3pPr marL="363538" indent="-180975" algn="l" defTabSz="608013" rtl="0" eaLnBrk="1" fontAlgn="base" hangingPunct="1">
              <a:spcBef>
                <a:spcPct val="0"/>
              </a:spcBef>
              <a:spcAft>
                <a:spcPts val="538"/>
              </a:spcAft>
              <a:buFont typeface="Lucida Grande" charset="0"/>
              <a:buChar char="-"/>
              <a:defRPr kern="1200">
                <a:solidFill>
                  <a:schemeClr val="tx1"/>
                </a:solidFill>
                <a:latin typeface="Arial"/>
                <a:ea typeface="Arial" charset="0"/>
                <a:cs typeface="Arial"/>
              </a:defRPr>
            </a:lvl3pPr>
            <a:lvl4pPr marL="547688" indent="-180975" algn="l" defTabSz="608013" rtl="0" eaLnBrk="1" fontAlgn="base" hangingPunct="1">
              <a:spcBef>
                <a:spcPct val="0"/>
              </a:spcBef>
              <a:spcAft>
                <a:spcPts val="538"/>
              </a:spcAft>
              <a:buFont typeface="Arial" charset="0"/>
              <a:buChar char="•"/>
              <a:defRPr sz="1600" kern="1200">
                <a:solidFill>
                  <a:schemeClr val="tx1"/>
                </a:solidFill>
                <a:latin typeface="Arial"/>
                <a:ea typeface="Arial" charset="0"/>
                <a:cs typeface="Arial"/>
              </a:defRPr>
            </a:lvl4pPr>
            <a:lvl5pPr marL="728663" indent="-180975" algn="l" defTabSz="608013" rtl="0" eaLnBrk="1" fontAlgn="base" hangingPunct="1">
              <a:spcBef>
                <a:spcPct val="0"/>
              </a:spcBef>
              <a:spcAft>
                <a:spcPts val="538"/>
              </a:spcAft>
              <a:buFont typeface="Lucida Grande" charset="0"/>
              <a:buChar char="-"/>
              <a:defRPr sz="1600" kern="1200">
                <a:solidFill>
                  <a:schemeClr val="tx1"/>
                </a:solidFill>
                <a:latin typeface="Arial"/>
                <a:ea typeface="Arial" charset="0"/>
                <a:cs typeface="Arial"/>
              </a:defRPr>
            </a:lvl5pPr>
            <a:lvl6pPr marL="3352018" indent="-304729" algn="l" defTabSz="609458" rtl="0" eaLnBrk="1" latinLnBrk="0" hangingPunct="1">
              <a:spcBef>
                <a:spcPct val="20000"/>
              </a:spcBef>
              <a:buFont typeface="Arial"/>
              <a:buChar char="•"/>
              <a:defRPr sz="2666" kern="1200">
                <a:solidFill>
                  <a:schemeClr val="tx1"/>
                </a:solidFill>
                <a:latin typeface="+mn-lt"/>
                <a:ea typeface="+mn-ea"/>
                <a:cs typeface="+mn-cs"/>
              </a:defRPr>
            </a:lvl6pPr>
            <a:lvl7pPr marL="3961475" indent="-304729" algn="l" defTabSz="609458" rtl="0" eaLnBrk="1" latinLnBrk="0" hangingPunct="1">
              <a:spcBef>
                <a:spcPct val="20000"/>
              </a:spcBef>
              <a:buFont typeface="Arial"/>
              <a:buChar char="•"/>
              <a:defRPr sz="2666" kern="1200">
                <a:solidFill>
                  <a:schemeClr val="tx1"/>
                </a:solidFill>
                <a:latin typeface="+mn-lt"/>
                <a:ea typeface="+mn-ea"/>
                <a:cs typeface="+mn-cs"/>
              </a:defRPr>
            </a:lvl7pPr>
            <a:lvl8pPr marL="4570933" indent="-304729" algn="l" defTabSz="609458" rtl="0" eaLnBrk="1" latinLnBrk="0" hangingPunct="1">
              <a:spcBef>
                <a:spcPct val="20000"/>
              </a:spcBef>
              <a:buFont typeface="Arial"/>
              <a:buChar char="•"/>
              <a:defRPr sz="2666" kern="1200">
                <a:solidFill>
                  <a:schemeClr val="tx1"/>
                </a:solidFill>
                <a:latin typeface="+mn-lt"/>
                <a:ea typeface="+mn-ea"/>
                <a:cs typeface="+mn-cs"/>
              </a:defRPr>
            </a:lvl8pPr>
            <a:lvl9pPr marL="5180391" indent="-304729" algn="l" defTabSz="609458" rtl="0" eaLnBrk="1" latinLnBrk="0" hangingPunct="1">
              <a:spcBef>
                <a:spcPct val="20000"/>
              </a:spcBef>
              <a:buFont typeface="Arial"/>
              <a:buChar char="•"/>
              <a:defRPr sz="2666" kern="1200">
                <a:solidFill>
                  <a:schemeClr val="tx1"/>
                </a:solidFill>
                <a:latin typeface="+mn-lt"/>
                <a:ea typeface="+mn-ea"/>
                <a:cs typeface="+mn-cs"/>
              </a:defRPr>
            </a:lvl9pPr>
          </a:lstStyle>
          <a:p>
            <a:pPr marL="285750" indent="-285750">
              <a:buClr>
                <a:schemeClr val="tx1">
                  <a:lumMod val="65000"/>
                  <a:lumOff val="35000"/>
                </a:schemeClr>
              </a:buClr>
              <a:buFont typeface="Arial" panose="020B0604020202020204" pitchFamily="34" charset="0"/>
              <a:buChar char="•"/>
            </a:pPr>
            <a:r>
              <a:rPr lang="en-US" dirty="0">
                <a:solidFill>
                  <a:schemeClr val="tx1">
                    <a:lumMod val="65000"/>
                    <a:lumOff val="35000"/>
                  </a:schemeClr>
                </a:solidFill>
              </a:rPr>
              <a:t>Map north and true heading from a compass source differ, we must compute the meridian convergence as a heading offset (Yaw for heading device).</a:t>
            </a:r>
          </a:p>
          <a:p>
            <a:pPr marL="285750" indent="-285750">
              <a:buClr>
                <a:schemeClr val="tx1">
                  <a:lumMod val="65000"/>
                  <a:lumOff val="35000"/>
                </a:schemeClr>
              </a:buClr>
              <a:buFont typeface="Arial" panose="020B0604020202020204" pitchFamily="34" charset="0"/>
              <a:buChar char="•"/>
            </a:pPr>
            <a:endParaRPr lang="en-US" dirty="0">
              <a:solidFill>
                <a:schemeClr val="tx1">
                  <a:lumMod val="65000"/>
                  <a:lumOff val="35000"/>
                </a:schemeClr>
              </a:solidFill>
            </a:endParaRPr>
          </a:p>
          <a:p>
            <a:pPr marL="285750" indent="-285750">
              <a:buClr>
                <a:schemeClr val="tx1">
                  <a:lumMod val="65000"/>
                  <a:lumOff val="35000"/>
                </a:schemeClr>
              </a:buClr>
              <a:buFont typeface="Arial" panose="020B0604020202020204" pitchFamily="34" charset="0"/>
              <a:buChar char="•"/>
            </a:pPr>
            <a:r>
              <a:rPr lang="en-US" dirty="0">
                <a:solidFill>
                  <a:schemeClr val="tx1">
                    <a:lumMod val="65000"/>
                    <a:lumOff val="35000"/>
                  </a:schemeClr>
                </a:solidFill>
              </a:rPr>
              <a:t>Formula (Long Island, N.Y) :</a:t>
            </a:r>
          </a:p>
          <a:p>
            <a:pPr marL="285750" indent="-285750">
              <a:buClr>
                <a:schemeClr val="tx1">
                  <a:lumMod val="65000"/>
                  <a:lumOff val="35000"/>
                </a:schemeClr>
              </a:buClr>
              <a:buFont typeface="Arial" panose="020B0604020202020204" pitchFamily="34" charset="0"/>
              <a:buChar char="•"/>
            </a:pPr>
            <a:r>
              <a:rPr lang="en-US" dirty="0">
                <a:solidFill>
                  <a:schemeClr val="tx1">
                    <a:lumMod val="65000"/>
                    <a:lumOff val="35000"/>
                  </a:schemeClr>
                </a:solidFill>
              </a:rPr>
              <a:t>Sin(Ref. Lat)*(Long-Central Meridian)</a:t>
            </a:r>
          </a:p>
          <a:p>
            <a:pPr marL="285750" indent="-285750">
              <a:buClr>
                <a:schemeClr val="tx1">
                  <a:lumMod val="65000"/>
                  <a:lumOff val="35000"/>
                </a:schemeClr>
              </a:buClr>
              <a:buFont typeface="Arial" panose="020B0604020202020204" pitchFamily="34" charset="0"/>
              <a:buChar char="•"/>
            </a:pPr>
            <a:r>
              <a:rPr lang="en-US" dirty="0">
                <a:solidFill>
                  <a:schemeClr val="tx1">
                    <a:lumMod val="65000"/>
                    <a:lumOff val="35000"/>
                  </a:schemeClr>
                </a:solidFill>
              </a:rPr>
              <a:t>Sin(40.10)*(73.10-74)</a:t>
            </a:r>
          </a:p>
          <a:p>
            <a:pPr marL="285750" indent="-285750">
              <a:buClr>
                <a:schemeClr val="tx1">
                  <a:lumMod val="65000"/>
                  <a:lumOff val="35000"/>
                </a:schemeClr>
              </a:buClr>
              <a:buFont typeface="Arial" panose="020B0604020202020204" pitchFamily="34" charset="0"/>
              <a:buChar char="•"/>
            </a:pPr>
            <a:r>
              <a:rPr lang="en-US" dirty="0">
                <a:solidFill>
                  <a:schemeClr val="tx1">
                    <a:lumMod val="65000"/>
                    <a:lumOff val="35000"/>
                  </a:schemeClr>
                </a:solidFill>
              </a:rPr>
              <a:t>0.674*-0.90</a:t>
            </a:r>
          </a:p>
          <a:p>
            <a:pPr marL="285750" indent="-285750">
              <a:buClr>
                <a:schemeClr val="tx1">
                  <a:lumMod val="65000"/>
                  <a:lumOff val="35000"/>
                </a:schemeClr>
              </a:buClr>
              <a:buFont typeface="Arial" panose="020B0604020202020204" pitchFamily="34" charset="0"/>
              <a:buChar char="•"/>
            </a:pPr>
            <a:r>
              <a:rPr lang="en-US" dirty="0">
                <a:solidFill>
                  <a:schemeClr val="tx1">
                    <a:lumMod val="65000"/>
                    <a:lumOff val="35000"/>
                  </a:schemeClr>
                </a:solidFill>
              </a:rPr>
              <a:t>Yaw = 0.607 degrees</a:t>
            </a:r>
          </a:p>
          <a:p>
            <a:pPr marL="285750" indent="-285750">
              <a:buClr>
                <a:schemeClr val="tx1">
                  <a:lumMod val="65000"/>
                  <a:lumOff val="35000"/>
                </a:schemeClr>
              </a:buClr>
              <a:buFont typeface="Arial" panose="020B0604020202020204" pitchFamily="34" charset="0"/>
              <a:buChar char="•"/>
            </a:pPr>
            <a:endParaRPr lang="en-US" dirty="0">
              <a:solidFill>
                <a:schemeClr val="tx1">
                  <a:lumMod val="65000"/>
                  <a:lumOff val="35000"/>
                </a:schemeClr>
              </a:solidFill>
            </a:endParaRPr>
          </a:p>
          <a:p>
            <a:pPr marL="285750" indent="-285750">
              <a:buClr>
                <a:schemeClr val="tx1">
                  <a:lumMod val="65000"/>
                  <a:lumOff val="35000"/>
                </a:schemeClr>
              </a:buClr>
              <a:buFont typeface="Arial" panose="020B0604020202020204" pitchFamily="34" charset="0"/>
              <a:buChar char="•"/>
            </a:pPr>
            <a:r>
              <a:rPr lang="en-US" dirty="0">
                <a:solidFill>
                  <a:schemeClr val="tx1">
                    <a:lumMod val="65000"/>
                    <a:lumOff val="35000"/>
                  </a:schemeClr>
                </a:solidFill>
              </a:rPr>
              <a:t>Assuming arm is 100’ long. Compute error of lever arm</a:t>
            </a:r>
          </a:p>
          <a:p>
            <a:pPr marL="742950" lvl="1" indent="-285750">
              <a:buClr>
                <a:schemeClr val="tx1">
                  <a:lumMod val="65000"/>
                  <a:lumOff val="35000"/>
                </a:schemeClr>
              </a:buClr>
              <a:buFont typeface="Arial" pitchFamily="34" charset="0"/>
              <a:buChar char="•"/>
            </a:pPr>
            <a:r>
              <a:rPr lang="en-US" dirty="0">
                <a:solidFill>
                  <a:schemeClr val="tx1">
                    <a:lumMod val="65000"/>
                    <a:lumOff val="35000"/>
                  </a:schemeClr>
                </a:solidFill>
              </a:rPr>
              <a:t>100*Tan(0.58)</a:t>
            </a:r>
          </a:p>
          <a:p>
            <a:pPr marL="742950" lvl="1" indent="-285750">
              <a:buClr>
                <a:schemeClr val="tx1">
                  <a:lumMod val="65000"/>
                  <a:lumOff val="35000"/>
                </a:schemeClr>
              </a:buClr>
              <a:buFont typeface="Arial" pitchFamily="34" charset="0"/>
              <a:buChar char="•"/>
            </a:pPr>
            <a:r>
              <a:rPr lang="en-US" dirty="0">
                <a:solidFill>
                  <a:schemeClr val="tx1">
                    <a:lumMod val="65000"/>
                    <a:lumOff val="35000"/>
                  </a:schemeClr>
                </a:solidFill>
              </a:rPr>
              <a:t>=1.01’</a:t>
            </a:r>
          </a:p>
          <a:p>
            <a:pPr marL="742950" lvl="1" indent="-285750">
              <a:buClr>
                <a:schemeClr val="tx1">
                  <a:lumMod val="65000"/>
                  <a:lumOff val="35000"/>
                </a:schemeClr>
              </a:buClr>
              <a:buFont typeface="Arial" pitchFamily="34" charset="0"/>
              <a:buChar char="•"/>
            </a:pPr>
            <a:endParaRPr lang="en-US" dirty="0">
              <a:solidFill>
                <a:schemeClr val="tx1">
                  <a:lumMod val="65000"/>
                  <a:lumOff val="35000"/>
                </a:schemeClr>
              </a:solidFill>
            </a:endParaRPr>
          </a:p>
          <a:p>
            <a:pPr marL="285750" indent="-285750">
              <a:buClr>
                <a:schemeClr val="tx1">
                  <a:lumMod val="65000"/>
                  <a:lumOff val="35000"/>
                </a:schemeClr>
              </a:buClr>
              <a:buFont typeface="Arial" panose="020B0604020202020204" pitchFamily="34" charset="0"/>
              <a:buChar char="•"/>
            </a:pPr>
            <a:r>
              <a:rPr lang="en-US" dirty="0">
                <a:solidFill>
                  <a:schemeClr val="tx1">
                    <a:lumMod val="65000"/>
                    <a:lumOff val="35000"/>
                  </a:schemeClr>
                </a:solidFill>
              </a:rPr>
              <a:t>Lines of parallel at equator are more evenly spaced, the more you are to the north the more pronounced</a:t>
            </a:r>
          </a:p>
          <a:p>
            <a:pPr marL="742950" lvl="1" indent="-285750">
              <a:buClr>
                <a:schemeClr val="tx1">
                  <a:lumMod val="65000"/>
                  <a:lumOff val="35000"/>
                </a:schemeClr>
              </a:buClr>
              <a:buFont typeface="Arial" pitchFamily="34" charset="0"/>
              <a:buChar char="•"/>
            </a:pPr>
            <a:endParaRPr lang="en-US" dirty="0">
              <a:solidFill>
                <a:schemeClr val="tx1">
                  <a:lumMod val="65000"/>
                  <a:lumOff val="35000"/>
                </a:schemeClr>
              </a:solidFill>
            </a:endParaRPr>
          </a:p>
        </p:txBody>
      </p:sp>
    </p:spTree>
    <p:extLst>
      <p:ext uri="{BB962C8B-B14F-4D97-AF65-F5344CB8AC3E}">
        <p14:creationId xmlns:p14="http://schemas.microsoft.com/office/powerpoint/2010/main" val="2995551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2A9E2-5545-40C1-BC4C-94D30A4424DA}"/>
              </a:ext>
            </a:extLst>
          </p:cNvPr>
          <p:cNvSpPr>
            <a:spLocks noGrp="1"/>
          </p:cNvSpPr>
          <p:nvPr>
            <p:ph type="title"/>
          </p:nvPr>
        </p:nvSpPr>
        <p:spPr/>
        <p:txBody>
          <a:bodyPr/>
          <a:lstStyle/>
          <a:p>
            <a:r>
              <a:rPr lang="en-US" dirty="0"/>
              <a:t>Always confirm your depth !!!</a:t>
            </a:r>
          </a:p>
        </p:txBody>
      </p:sp>
      <p:pic>
        <p:nvPicPr>
          <p:cNvPr id="3" name="Content Placeholder 6">
            <a:extLst>
              <a:ext uri="{FF2B5EF4-FFF2-40B4-BE49-F238E27FC236}">
                <a16:creationId xmlns:a16="http://schemas.microsoft.com/office/drawing/2014/main" id="{A6F9C20C-684B-4B99-BD38-3C39F58083D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87736" y="492869"/>
            <a:ext cx="6148509" cy="5442167"/>
          </a:xfrm>
          <a:prstGeom prst="rect">
            <a:avLst/>
          </a:prstGeom>
        </p:spPr>
      </p:pic>
      <p:sp>
        <p:nvSpPr>
          <p:cNvPr id="4" name="Text Placeholder 5">
            <a:extLst>
              <a:ext uri="{FF2B5EF4-FFF2-40B4-BE49-F238E27FC236}">
                <a16:creationId xmlns:a16="http://schemas.microsoft.com/office/drawing/2014/main" id="{65B9002B-3A23-4ACB-B82A-3B25785A6579}"/>
              </a:ext>
            </a:extLst>
          </p:cNvPr>
          <p:cNvSpPr txBox="1">
            <a:spLocks/>
          </p:cNvSpPr>
          <p:nvPr/>
        </p:nvSpPr>
        <p:spPr>
          <a:xfrm>
            <a:off x="355755" y="1099665"/>
            <a:ext cx="5144813" cy="4691063"/>
          </a:xfrm>
          <a:prstGeom prst="rect">
            <a:avLst/>
          </a:prstGeom>
        </p:spPr>
        <p:txBody>
          <a:bodyPr>
            <a:normAutofit/>
          </a:bodyPr>
          <a:lstStyle>
            <a:lvl1pPr marL="0" indent="0" algn="l" defTabSz="608013" rtl="0" eaLnBrk="1" fontAlgn="base" hangingPunct="1">
              <a:spcBef>
                <a:spcPct val="0"/>
              </a:spcBef>
              <a:spcAft>
                <a:spcPts val="800"/>
              </a:spcAft>
              <a:buClr>
                <a:schemeClr val="bg2"/>
              </a:buClr>
              <a:buFont typeface="Arial" charset="0"/>
              <a:defRPr sz="2200" kern="1200">
                <a:solidFill>
                  <a:schemeClr val="tx1"/>
                </a:solidFill>
                <a:latin typeface="Arial"/>
                <a:ea typeface="ヒラギノ角ゴ Pro W3" charset="0"/>
                <a:cs typeface="Arial"/>
              </a:defRPr>
            </a:lvl1pPr>
            <a:lvl2pPr marL="180975" indent="-180975" algn="l" defTabSz="608013" rtl="0" eaLnBrk="1" fontAlgn="base" hangingPunct="1">
              <a:spcBef>
                <a:spcPct val="0"/>
              </a:spcBef>
              <a:spcAft>
                <a:spcPts val="538"/>
              </a:spcAft>
              <a:buClrTx/>
              <a:buSzPct val="100000"/>
              <a:buFont typeface="Arial" charset="0"/>
              <a:buChar char="•"/>
              <a:defRPr sz="2000" kern="1200">
                <a:solidFill>
                  <a:schemeClr val="tx1"/>
                </a:solidFill>
                <a:latin typeface="Arial"/>
                <a:ea typeface="Arial" charset="0"/>
                <a:cs typeface="Arial"/>
              </a:defRPr>
            </a:lvl2pPr>
            <a:lvl3pPr marL="363538" indent="-180975" algn="l" defTabSz="608013" rtl="0" eaLnBrk="1" fontAlgn="base" hangingPunct="1">
              <a:spcBef>
                <a:spcPct val="0"/>
              </a:spcBef>
              <a:spcAft>
                <a:spcPts val="538"/>
              </a:spcAft>
              <a:buFont typeface="Lucida Grande" charset="0"/>
              <a:buChar char="-"/>
              <a:defRPr kern="1200">
                <a:solidFill>
                  <a:schemeClr val="tx1"/>
                </a:solidFill>
                <a:latin typeface="Arial"/>
                <a:ea typeface="Arial" charset="0"/>
                <a:cs typeface="Arial"/>
              </a:defRPr>
            </a:lvl3pPr>
            <a:lvl4pPr marL="547688" indent="-180975" algn="l" defTabSz="608013" rtl="0" eaLnBrk="1" fontAlgn="base" hangingPunct="1">
              <a:spcBef>
                <a:spcPct val="0"/>
              </a:spcBef>
              <a:spcAft>
                <a:spcPts val="538"/>
              </a:spcAft>
              <a:buFont typeface="Arial" charset="0"/>
              <a:buChar char="•"/>
              <a:defRPr sz="1600" kern="1200">
                <a:solidFill>
                  <a:schemeClr val="tx1"/>
                </a:solidFill>
                <a:latin typeface="Arial"/>
                <a:ea typeface="Arial" charset="0"/>
                <a:cs typeface="Arial"/>
              </a:defRPr>
            </a:lvl4pPr>
            <a:lvl5pPr marL="728663" indent="-180975" algn="l" defTabSz="608013" rtl="0" eaLnBrk="1" fontAlgn="base" hangingPunct="1">
              <a:spcBef>
                <a:spcPct val="0"/>
              </a:spcBef>
              <a:spcAft>
                <a:spcPts val="538"/>
              </a:spcAft>
              <a:buFont typeface="Lucida Grande" charset="0"/>
              <a:buChar char="-"/>
              <a:defRPr sz="1600" kern="1200">
                <a:solidFill>
                  <a:schemeClr val="tx1"/>
                </a:solidFill>
                <a:latin typeface="Arial"/>
                <a:ea typeface="Arial" charset="0"/>
                <a:cs typeface="Arial"/>
              </a:defRPr>
            </a:lvl5pPr>
            <a:lvl6pPr marL="3352018" indent="-304729" algn="l" defTabSz="609458" rtl="0" eaLnBrk="1" latinLnBrk="0" hangingPunct="1">
              <a:spcBef>
                <a:spcPct val="20000"/>
              </a:spcBef>
              <a:buFont typeface="Arial"/>
              <a:buChar char="•"/>
              <a:defRPr sz="2666" kern="1200">
                <a:solidFill>
                  <a:schemeClr val="tx1"/>
                </a:solidFill>
                <a:latin typeface="+mn-lt"/>
                <a:ea typeface="+mn-ea"/>
                <a:cs typeface="+mn-cs"/>
              </a:defRPr>
            </a:lvl6pPr>
            <a:lvl7pPr marL="3961475" indent="-304729" algn="l" defTabSz="609458" rtl="0" eaLnBrk="1" latinLnBrk="0" hangingPunct="1">
              <a:spcBef>
                <a:spcPct val="20000"/>
              </a:spcBef>
              <a:buFont typeface="Arial"/>
              <a:buChar char="•"/>
              <a:defRPr sz="2666" kern="1200">
                <a:solidFill>
                  <a:schemeClr val="tx1"/>
                </a:solidFill>
                <a:latin typeface="+mn-lt"/>
                <a:ea typeface="+mn-ea"/>
                <a:cs typeface="+mn-cs"/>
              </a:defRPr>
            </a:lvl7pPr>
            <a:lvl8pPr marL="4570933" indent="-304729" algn="l" defTabSz="609458" rtl="0" eaLnBrk="1" latinLnBrk="0" hangingPunct="1">
              <a:spcBef>
                <a:spcPct val="20000"/>
              </a:spcBef>
              <a:buFont typeface="Arial"/>
              <a:buChar char="•"/>
              <a:defRPr sz="2666" kern="1200">
                <a:solidFill>
                  <a:schemeClr val="tx1"/>
                </a:solidFill>
                <a:latin typeface="+mn-lt"/>
                <a:ea typeface="+mn-ea"/>
                <a:cs typeface="+mn-cs"/>
              </a:defRPr>
            </a:lvl8pPr>
            <a:lvl9pPr marL="5180391" indent="-304729" algn="l" defTabSz="609458" rtl="0" eaLnBrk="1" latinLnBrk="0" hangingPunct="1">
              <a:spcBef>
                <a:spcPct val="20000"/>
              </a:spcBef>
              <a:buFont typeface="Arial"/>
              <a:buChar char="•"/>
              <a:defRPr sz="2666" kern="1200">
                <a:solidFill>
                  <a:schemeClr val="tx1"/>
                </a:solidFill>
                <a:latin typeface="+mn-lt"/>
                <a:ea typeface="+mn-ea"/>
                <a:cs typeface="+mn-cs"/>
              </a:defRPr>
            </a:lvl9pPr>
          </a:lstStyle>
          <a:p>
            <a:r>
              <a:rPr lang="en-US" sz="1800" dirty="0">
                <a:solidFill>
                  <a:schemeClr val="tx1">
                    <a:lumMod val="65000"/>
                    <a:lumOff val="35000"/>
                  </a:schemeClr>
                </a:solidFill>
              </a:rPr>
              <a:t>You dredge based upon calculated depth, make sure it's correct!</a:t>
            </a:r>
          </a:p>
          <a:p>
            <a:endParaRPr lang="en-US" sz="1800" dirty="0">
              <a:solidFill>
                <a:schemeClr val="tx1">
                  <a:lumMod val="65000"/>
                  <a:lumOff val="35000"/>
                </a:schemeClr>
              </a:solidFill>
            </a:endParaRPr>
          </a:p>
          <a:p>
            <a:r>
              <a:rPr lang="en-US" sz="1800" dirty="0">
                <a:solidFill>
                  <a:schemeClr val="tx1">
                    <a:lumMod val="65000"/>
                    <a:lumOff val="35000"/>
                  </a:schemeClr>
                </a:solidFill>
              </a:rPr>
              <a:t>The best way to verify depth is to take a direct measurement at the cutter head</a:t>
            </a:r>
          </a:p>
          <a:p>
            <a:endParaRPr lang="en-US" sz="1800" dirty="0">
              <a:solidFill>
                <a:schemeClr val="tx1">
                  <a:lumMod val="65000"/>
                  <a:lumOff val="35000"/>
                </a:schemeClr>
              </a:solidFill>
            </a:endParaRPr>
          </a:p>
          <a:p>
            <a:r>
              <a:rPr lang="en-US" sz="1800" dirty="0">
                <a:solidFill>
                  <a:schemeClr val="tx1">
                    <a:lumMod val="65000"/>
                    <a:lumOff val="35000"/>
                  </a:schemeClr>
                </a:solidFill>
              </a:rPr>
              <a:t>Lower to head to known depth and match up with what HYPACK shows in Data Display</a:t>
            </a:r>
          </a:p>
          <a:p>
            <a:endParaRPr lang="en-US" sz="1800" dirty="0">
              <a:solidFill>
                <a:schemeClr val="tx1">
                  <a:lumMod val="65000"/>
                  <a:lumOff val="35000"/>
                </a:schemeClr>
              </a:solidFill>
            </a:endParaRPr>
          </a:p>
          <a:p>
            <a:r>
              <a:rPr lang="en-US" sz="1800" dirty="0">
                <a:solidFill>
                  <a:schemeClr val="tx1">
                    <a:lumMod val="65000"/>
                    <a:lumOff val="35000"/>
                  </a:schemeClr>
                </a:solidFill>
              </a:rPr>
              <a:t>Formula</a:t>
            </a:r>
          </a:p>
          <a:p>
            <a:r>
              <a:rPr lang="en-US" sz="1600" dirty="0">
                <a:solidFill>
                  <a:schemeClr val="tx1">
                    <a:lumMod val="65000"/>
                    <a:lumOff val="35000"/>
                  </a:schemeClr>
                </a:solidFill>
              </a:rPr>
              <a:t>Sin( Ladder angle in Radians) * Ladder Length</a:t>
            </a:r>
          </a:p>
          <a:p>
            <a:pPr lvl="2"/>
            <a:endParaRPr lang="en-US" dirty="0">
              <a:solidFill>
                <a:schemeClr val="tx1">
                  <a:lumMod val="65000"/>
                  <a:lumOff val="35000"/>
                </a:schemeClr>
              </a:solidFill>
            </a:endParaRPr>
          </a:p>
          <a:p>
            <a:endParaRPr lang="en-US" dirty="0">
              <a:solidFill>
                <a:schemeClr val="tx1">
                  <a:lumMod val="65000"/>
                  <a:lumOff val="35000"/>
                </a:schemeClr>
              </a:solidFill>
            </a:endParaRPr>
          </a:p>
        </p:txBody>
      </p:sp>
    </p:spTree>
    <p:extLst>
      <p:ext uri="{BB962C8B-B14F-4D97-AF65-F5344CB8AC3E}">
        <p14:creationId xmlns:p14="http://schemas.microsoft.com/office/powerpoint/2010/main" val="3270704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F998847-5DF0-40ED-9B07-6C50E371EC7C}"/>
              </a:ext>
            </a:extLst>
          </p:cNvPr>
          <p:cNvSpPr>
            <a:spLocks noGrp="1"/>
          </p:cNvSpPr>
          <p:nvPr>
            <p:ph type="title"/>
          </p:nvPr>
        </p:nvSpPr>
        <p:spPr/>
        <p:txBody>
          <a:bodyPr/>
          <a:lstStyle/>
          <a:p>
            <a:r>
              <a:rPr lang="en-US" dirty="0"/>
              <a:t>DREDGE HARDWARE</a:t>
            </a:r>
          </a:p>
        </p:txBody>
      </p:sp>
    </p:spTree>
    <p:extLst>
      <p:ext uri="{BB962C8B-B14F-4D97-AF65-F5344CB8AC3E}">
        <p14:creationId xmlns:p14="http://schemas.microsoft.com/office/powerpoint/2010/main" val="1145500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Minimum Equipment Needed</a:t>
            </a:r>
          </a:p>
        </p:txBody>
      </p:sp>
      <p:sp>
        <p:nvSpPr>
          <p:cNvPr id="13" name="Text Placeholder 12"/>
          <p:cNvSpPr>
            <a:spLocks noGrp="1"/>
          </p:cNvSpPr>
          <p:nvPr>
            <p:ph type="body" idx="4294967295"/>
          </p:nvPr>
        </p:nvSpPr>
        <p:spPr>
          <a:xfrm>
            <a:off x="2313292" y="852131"/>
            <a:ext cx="4040188" cy="639763"/>
          </a:xfrm>
        </p:spPr>
        <p:txBody>
          <a:bodyPr/>
          <a:lstStyle/>
          <a:p>
            <a:r>
              <a:rPr lang="en-US" sz="1200" dirty="0">
                <a:solidFill>
                  <a:schemeClr val="tx1">
                    <a:lumMod val="65000"/>
                    <a:lumOff val="35000"/>
                  </a:schemeClr>
                </a:solidFill>
              </a:rPr>
              <a:t>	</a:t>
            </a:r>
            <a:r>
              <a:rPr lang="en-US" sz="1200" b="1" dirty="0">
                <a:solidFill>
                  <a:schemeClr val="tx1">
                    <a:lumMod val="65000"/>
                    <a:lumOff val="35000"/>
                  </a:schemeClr>
                </a:solidFill>
              </a:rPr>
              <a:t>Equipment</a:t>
            </a:r>
          </a:p>
        </p:txBody>
      </p:sp>
      <p:sp>
        <p:nvSpPr>
          <p:cNvPr id="11" name="Text Placeholder 10"/>
          <p:cNvSpPr>
            <a:spLocks noGrp="1"/>
          </p:cNvSpPr>
          <p:nvPr>
            <p:ph type="body" sz="half" idx="4294967295"/>
          </p:nvPr>
        </p:nvSpPr>
        <p:spPr>
          <a:xfrm>
            <a:off x="6749097" y="824432"/>
            <a:ext cx="4041775" cy="639762"/>
          </a:xfrm>
        </p:spPr>
        <p:txBody>
          <a:bodyPr/>
          <a:lstStyle/>
          <a:p>
            <a:r>
              <a:rPr lang="en-US" sz="1200" dirty="0">
                <a:solidFill>
                  <a:schemeClr val="tx1">
                    <a:lumMod val="65000"/>
                    <a:lumOff val="35000"/>
                  </a:schemeClr>
                </a:solidFill>
              </a:rPr>
              <a:t>	</a:t>
            </a:r>
            <a:r>
              <a:rPr lang="en-US" sz="1200" b="1" dirty="0">
                <a:solidFill>
                  <a:schemeClr val="tx1">
                    <a:lumMod val="65000"/>
                    <a:lumOff val="35000"/>
                  </a:schemeClr>
                </a:solidFill>
              </a:rPr>
              <a:t>Function</a:t>
            </a:r>
          </a:p>
        </p:txBody>
      </p:sp>
      <p:sp>
        <p:nvSpPr>
          <p:cNvPr id="10" name="Content Placeholder 9"/>
          <p:cNvSpPr>
            <a:spLocks noGrp="1"/>
          </p:cNvSpPr>
          <p:nvPr>
            <p:ph sz="quarter" idx="4294967295"/>
          </p:nvPr>
        </p:nvSpPr>
        <p:spPr>
          <a:xfrm>
            <a:off x="1676400" y="1065800"/>
            <a:ext cx="4797307" cy="5181600"/>
          </a:xfrm>
        </p:spPr>
        <p:txBody>
          <a:bodyPr>
            <a:noAutofit/>
          </a:bodyPr>
          <a:lstStyle/>
          <a:p>
            <a:r>
              <a:rPr lang="en-US" sz="1200" kern="100" dirty="0">
                <a:solidFill>
                  <a:schemeClr val="bg2"/>
                </a:solidFill>
              </a:rPr>
              <a:t>Position</a:t>
            </a:r>
          </a:p>
          <a:p>
            <a:pPr lvl="1">
              <a:buClr>
                <a:schemeClr val="tx1">
                  <a:lumMod val="65000"/>
                  <a:lumOff val="35000"/>
                </a:schemeClr>
              </a:buClr>
            </a:pPr>
            <a:r>
              <a:rPr lang="en-US" sz="1200" kern="100" dirty="0">
                <a:solidFill>
                  <a:schemeClr val="tx1">
                    <a:lumMod val="65000"/>
                    <a:lumOff val="35000"/>
                  </a:schemeClr>
                </a:solidFill>
              </a:rPr>
              <a:t>RTK GPS or DGPS </a:t>
            </a:r>
          </a:p>
          <a:p>
            <a:pPr lvl="1">
              <a:buClr>
                <a:schemeClr val="tx1">
                  <a:lumMod val="65000"/>
                  <a:lumOff val="35000"/>
                </a:schemeClr>
              </a:buClr>
            </a:pPr>
            <a:r>
              <a:rPr lang="en-US" sz="1200" kern="100" dirty="0">
                <a:solidFill>
                  <a:schemeClr val="tx1">
                    <a:lumMod val="65000"/>
                    <a:lumOff val="35000"/>
                  </a:schemeClr>
                </a:solidFill>
              </a:rPr>
              <a:t>Stand alone GPS : Forget about it! Not accurate enough</a:t>
            </a:r>
          </a:p>
          <a:p>
            <a:pPr lvl="1">
              <a:buClr>
                <a:schemeClr val="tx1">
                  <a:lumMod val="65000"/>
                  <a:lumOff val="35000"/>
                </a:schemeClr>
              </a:buClr>
            </a:pPr>
            <a:r>
              <a:rPr lang="en-US" sz="1200" kern="100" dirty="0">
                <a:solidFill>
                  <a:schemeClr val="tx1">
                    <a:lumMod val="65000"/>
                    <a:lumOff val="35000"/>
                  </a:schemeClr>
                </a:solidFill>
              </a:rPr>
              <a:t>Total Station</a:t>
            </a:r>
          </a:p>
          <a:p>
            <a:pPr>
              <a:buClr>
                <a:schemeClr val="tx1">
                  <a:lumMod val="65000"/>
                  <a:lumOff val="35000"/>
                </a:schemeClr>
              </a:buClr>
            </a:pPr>
            <a:r>
              <a:rPr lang="en-US" sz="1200" kern="100" dirty="0">
                <a:solidFill>
                  <a:schemeClr val="bg2"/>
                </a:solidFill>
              </a:rPr>
              <a:t>Depth Sensor</a:t>
            </a:r>
          </a:p>
          <a:p>
            <a:pPr lvl="1">
              <a:buClr>
                <a:schemeClr val="tx1">
                  <a:lumMod val="65000"/>
                  <a:lumOff val="35000"/>
                </a:schemeClr>
              </a:buClr>
            </a:pPr>
            <a:r>
              <a:rPr lang="en-US" sz="1200" kern="100" dirty="0">
                <a:solidFill>
                  <a:schemeClr val="tx1">
                    <a:lumMod val="65000"/>
                    <a:lumOff val="35000"/>
                  </a:schemeClr>
                </a:solidFill>
              </a:rPr>
              <a:t>Pressure Sensor – 4-20 mA Analog to Digital Converter</a:t>
            </a:r>
          </a:p>
          <a:p>
            <a:pPr lvl="1">
              <a:buClr>
                <a:schemeClr val="tx1">
                  <a:lumMod val="65000"/>
                  <a:lumOff val="35000"/>
                </a:schemeClr>
              </a:buClr>
            </a:pPr>
            <a:r>
              <a:rPr lang="en-US" sz="1200" kern="100" dirty="0">
                <a:solidFill>
                  <a:schemeClr val="tx1">
                    <a:lumMod val="65000"/>
                    <a:lumOff val="35000"/>
                  </a:schemeClr>
                </a:solidFill>
              </a:rPr>
              <a:t>Inclinometer(s)</a:t>
            </a:r>
          </a:p>
          <a:p>
            <a:pPr lvl="1">
              <a:buClr>
                <a:schemeClr val="tx1">
                  <a:lumMod val="65000"/>
                  <a:lumOff val="35000"/>
                </a:schemeClr>
              </a:buClr>
            </a:pPr>
            <a:r>
              <a:rPr lang="en-US" sz="1200" kern="100" dirty="0">
                <a:solidFill>
                  <a:schemeClr val="tx1">
                    <a:lumMod val="65000"/>
                    <a:lumOff val="35000"/>
                  </a:schemeClr>
                </a:solidFill>
              </a:rPr>
              <a:t>Cable Counter</a:t>
            </a:r>
          </a:p>
          <a:p>
            <a:pPr lvl="1">
              <a:buClr>
                <a:schemeClr val="tx1">
                  <a:lumMod val="65000"/>
                  <a:lumOff val="35000"/>
                </a:schemeClr>
              </a:buClr>
            </a:pPr>
            <a:r>
              <a:rPr lang="en-US" sz="1200" kern="100" dirty="0">
                <a:solidFill>
                  <a:schemeClr val="tx1">
                    <a:lumMod val="65000"/>
                    <a:lumOff val="35000"/>
                  </a:schemeClr>
                </a:solidFill>
              </a:rPr>
              <a:t>Bubblers</a:t>
            </a:r>
          </a:p>
          <a:p>
            <a:pPr>
              <a:buClr>
                <a:schemeClr val="tx1">
                  <a:lumMod val="65000"/>
                  <a:lumOff val="35000"/>
                </a:schemeClr>
              </a:buClr>
            </a:pPr>
            <a:r>
              <a:rPr lang="en-US" sz="1200" kern="100" dirty="0">
                <a:solidFill>
                  <a:schemeClr val="bg2"/>
                </a:solidFill>
              </a:rPr>
              <a:t>Pitch and Roll</a:t>
            </a:r>
          </a:p>
          <a:p>
            <a:pPr lvl="1">
              <a:buClr>
                <a:schemeClr val="tx1">
                  <a:lumMod val="65000"/>
                  <a:lumOff val="35000"/>
                </a:schemeClr>
              </a:buClr>
            </a:pPr>
            <a:r>
              <a:rPr lang="en-US" sz="1200" kern="100" dirty="0">
                <a:solidFill>
                  <a:schemeClr val="tx1">
                    <a:lumMod val="65000"/>
                    <a:lumOff val="35000"/>
                  </a:schemeClr>
                </a:solidFill>
              </a:rPr>
              <a:t>MRU</a:t>
            </a:r>
          </a:p>
          <a:p>
            <a:pPr lvl="1">
              <a:buClr>
                <a:schemeClr val="tx1">
                  <a:lumMod val="65000"/>
                  <a:lumOff val="35000"/>
                </a:schemeClr>
              </a:buClr>
            </a:pPr>
            <a:r>
              <a:rPr lang="en-US" sz="1200" kern="100" dirty="0">
                <a:solidFill>
                  <a:schemeClr val="tx1">
                    <a:lumMod val="65000"/>
                    <a:lumOff val="35000"/>
                  </a:schemeClr>
                </a:solidFill>
              </a:rPr>
              <a:t>Inclinometers on dual axis</a:t>
            </a:r>
          </a:p>
          <a:p>
            <a:pPr>
              <a:buClr>
                <a:schemeClr val="tx1">
                  <a:lumMod val="65000"/>
                  <a:lumOff val="35000"/>
                </a:schemeClr>
              </a:buClr>
            </a:pPr>
            <a:r>
              <a:rPr lang="en-US" sz="1200" kern="100" dirty="0">
                <a:solidFill>
                  <a:schemeClr val="bg2"/>
                </a:solidFill>
              </a:rPr>
              <a:t>Draft</a:t>
            </a:r>
          </a:p>
          <a:p>
            <a:pPr lvl="1">
              <a:buClr>
                <a:schemeClr val="tx1">
                  <a:lumMod val="65000"/>
                  <a:lumOff val="35000"/>
                </a:schemeClr>
              </a:buClr>
            </a:pPr>
            <a:r>
              <a:rPr lang="en-US" sz="1200" kern="100" dirty="0">
                <a:solidFill>
                  <a:schemeClr val="tx1">
                    <a:lumMod val="65000"/>
                    <a:lumOff val="35000"/>
                  </a:schemeClr>
                </a:solidFill>
              </a:rPr>
              <a:t>Pressure sensor / Bubbler </a:t>
            </a:r>
          </a:p>
          <a:p>
            <a:pPr lvl="1">
              <a:buClr>
                <a:schemeClr val="tx1">
                  <a:lumMod val="65000"/>
                  <a:lumOff val="35000"/>
                </a:schemeClr>
              </a:buClr>
            </a:pPr>
            <a:r>
              <a:rPr lang="en-US" sz="1200" kern="100" dirty="0">
                <a:solidFill>
                  <a:schemeClr val="tx1">
                    <a:lumMod val="65000"/>
                    <a:lumOff val="35000"/>
                  </a:schemeClr>
                </a:solidFill>
              </a:rPr>
              <a:t>Transducer</a:t>
            </a:r>
          </a:p>
          <a:p>
            <a:pPr>
              <a:buClr>
                <a:schemeClr val="tx1">
                  <a:lumMod val="65000"/>
                  <a:lumOff val="35000"/>
                </a:schemeClr>
              </a:buClr>
            </a:pPr>
            <a:r>
              <a:rPr lang="en-US" sz="1200" kern="100" dirty="0">
                <a:solidFill>
                  <a:schemeClr val="bg2"/>
                </a:solidFill>
              </a:rPr>
              <a:t>Tide </a:t>
            </a:r>
          </a:p>
          <a:p>
            <a:pPr lvl="1">
              <a:buClr>
                <a:schemeClr val="tx1">
                  <a:lumMod val="65000"/>
                  <a:lumOff val="35000"/>
                </a:schemeClr>
              </a:buClr>
            </a:pPr>
            <a:r>
              <a:rPr lang="en-US" sz="1200" kern="100" dirty="0">
                <a:solidFill>
                  <a:schemeClr val="tx1">
                    <a:lumMod val="65000"/>
                    <a:lumOff val="35000"/>
                  </a:schemeClr>
                </a:solidFill>
              </a:rPr>
              <a:t>RTK</a:t>
            </a:r>
          </a:p>
          <a:p>
            <a:pPr lvl="1">
              <a:buClr>
                <a:schemeClr val="tx1">
                  <a:lumMod val="65000"/>
                  <a:lumOff val="35000"/>
                </a:schemeClr>
              </a:buClr>
            </a:pPr>
            <a:r>
              <a:rPr lang="en-US" sz="1200" kern="100" dirty="0">
                <a:solidFill>
                  <a:schemeClr val="tx1">
                    <a:lumMod val="65000"/>
                    <a:lumOff val="35000"/>
                  </a:schemeClr>
                </a:solidFill>
              </a:rPr>
              <a:t>Tide gage</a:t>
            </a:r>
          </a:p>
          <a:p>
            <a:pPr>
              <a:buClr>
                <a:schemeClr val="tx1">
                  <a:lumMod val="65000"/>
                  <a:lumOff val="35000"/>
                </a:schemeClr>
              </a:buClr>
            </a:pPr>
            <a:endParaRPr lang="en-US" sz="1200" dirty="0">
              <a:solidFill>
                <a:schemeClr val="tx1">
                  <a:lumMod val="65000"/>
                  <a:lumOff val="35000"/>
                </a:schemeClr>
              </a:solidFill>
            </a:endParaRPr>
          </a:p>
        </p:txBody>
      </p:sp>
      <p:sp>
        <p:nvSpPr>
          <p:cNvPr id="12" name="Content Placeholder 11"/>
          <p:cNvSpPr>
            <a:spLocks noGrp="1"/>
          </p:cNvSpPr>
          <p:nvPr>
            <p:ph sz="quarter" idx="4294967295"/>
          </p:nvPr>
        </p:nvSpPr>
        <p:spPr>
          <a:xfrm>
            <a:off x="6183431" y="1009918"/>
            <a:ext cx="3038550" cy="4991100"/>
          </a:xfrm>
        </p:spPr>
        <p:txBody>
          <a:bodyPr>
            <a:noAutofit/>
          </a:bodyPr>
          <a:lstStyle/>
          <a:p>
            <a:endParaRPr lang="en-US" sz="1200" dirty="0">
              <a:solidFill>
                <a:schemeClr val="tx1">
                  <a:lumMod val="65000"/>
                  <a:lumOff val="35000"/>
                </a:schemeClr>
              </a:solidFill>
            </a:endParaRPr>
          </a:p>
          <a:p>
            <a:r>
              <a:rPr lang="en-US" sz="1200" dirty="0">
                <a:solidFill>
                  <a:schemeClr val="tx1">
                    <a:lumMod val="65000"/>
                    <a:lumOff val="35000"/>
                  </a:schemeClr>
                </a:solidFill>
              </a:rPr>
              <a:t>Position, Heading,  Tide, Speed</a:t>
            </a:r>
          </a:p>
          <a:p>
            <a:r>
              <a:rPr lang="en-US" sz="1200" dirty="0">
                <a:solidFill>
                  <a:schemeClr val="tx1">
                    <a:lumMod val="65000"/>
                    <a:lumOff val="35000"/>
                  </a:schemeClr>
                </a:solidFill>
              </a:rPr>
              <a:t>RTK used on Excavators and Clamshells primarily</a:t>
            </a:r>
          </a:p>
          <a:p>
            <a:endParaRPr lang="en-US" sz="1200" dirty="0">
              <a:solidFill>
                <a:schemeClr val="tx1">
                  <a:lumMod val="65000"/>
                  <a:lumOff val="35000"/>
                </a:schemeClr>
              </a:solidFill>
            </a:endParaRPr>
          </a:p>
          <a:p>
            <a:endParaRPr lang="en-US" sz="1200" dirty="0">
              <a:solidFill>
                <a:schemeClr val="tx1">
                  <a:lumMod val="65000"/>
                  <a:lumOff val="35000"/>
                </a:schemeClr>
              </a:solidFill>
            </a:endParaRPr>
          </a:p>
          <a:p>
            <a:r>
              <a:rPr lang="en-US" sz="1200" dirty="0">
                <a:solidFill>
                  <a:schemeClr val="tx1">
                    <a:lumMod val="65000"/>
                    <a:lumOff val="35000"/>
                  </a:schemeClr>
                </a:solidFill>
              </a:rPr>
              <a:t>Depth </a:t>
            </a:r>
          </a:p>
          <a:p>
            <a:endParaRPr lang="en-US" sz="1200" dirty="0">
              <a:solidFill>
                <a:schemeClr val="tx1">
                  <a:lumMod val="65000"/>
                  <a:lumOff val="35000"/>
                </a:schemeClr>
              </a:solidFill>
            </a:endParaRPr>
          </a:p>
          <a:p>
            <a:endParaRPr lang="en-US" sz="1200" dirty="0">
              <a:solidFill>
                <a:schemeClr val="tx1">
                  <a:lumMod val="65000"/>
                  <a:lumOff val="35000"/>
                </a:schemeClr>
              </a:solidFill>
            </a:endParaRPr>
          </a:p>
          <a:p>
            <a:r>
              <a:rPr lang="en-US" sz="1200" dirty="0">
                <a:solidFill>
                  <a:schemeClr val="tx1">
                    <a:lumMod val="65000"/>
                    <a:lumOff val="35000"/>
                  </a:schemeClr>
                </a:solidFill>
              </a:rPr>
              <a:t>Pitch and Roll to correct for lever arms for RTK GPS</a:t>
            </a:r>
          </a:p>
          <a:p>
            <a:endParaRPr lang="en-US" sz="1200" dirty="0">
              <a:solidFill>
                <a:schemeClr val="tx1">
                  <a:lumMod val="65000"/>
                  <a:lumOff val="35000"/>
                </a:schemeClr>
              </a:solidFill>
            </a:endParaRPr>
          </a:p>
          <a:p>
            <a:endParaRPr lang="en-US" sz="1200" dirty="0">
              <a:solidFill>
                <a:schemeClr val="tx1">
                  <a:lumMod val="65000"/>
                  <a:lumOff val="35000"/>
                </a:schemeClr>
              </a:solidFill>
            </a:endParaRPr>
          </a:p>
          <a:p>
            <a:r>
              <a:rPr lang="en-US" sz="1200" dirty="0">
                <a:solidFill>
                  <a:schemeClr val="tx1">
                    <a:lumMod val="65000"/>
                    <a:lumOff val="35000"/>
                  </a:schemeClr>
                </a:solidFill>
              </a:rPr>
              <a:t>Dynamic draft of vessel</a:t>
            </a:r>
          </a:p>
          <a:p>
            <a:endParaRPr lang="en-US" sz="1200" dirty="0">
              <a:solidFill>
                <a:schemeClr val="tx1">
                  <a:lumMod val="65000"/>
                  <a:lumOff val="35000"/>
                </a:schemeClr>
              </a:solidFill>
            </a:endParaRPr>
          </a:p>
          <a:p>
            <a:endParaRPr lang="en-US" sz="1200" dirty="0">
              <a:solidFill>
                <a:schemeClr val="tx1">
                  <a:lumMod val="65000"/>
                  <a:lumOff val="35000"/>
                </a:schemeClr>
              </a:solidFill>
            </a:endParaRPr>
          </a:p>
          <a:p>
            <a:r>
              <a:rPr lang="en-US" sz="1200" dirty="0">
                <a:solidFill>
                  <a:schemeClr val="tx1">
                    <a:lumMod val="65000"/>
                    <a:lumOff val="35000"/>
                  </a:schemeClr>
                </a:solidFill>
              </a:rPr>
              <a:t>Water surface elevation</a:t>
            </a:r>
          </a:p>
        </p:txBody>
      </p:sp>
      <p:cxnSp>
        <p:nvCxnSpPr>
          <p:cNvPr id="26" name="Straight Connector 25"/>
          <p:cNvCxnSpPr/>
          <p:nvPr/>
        </p:nvCxnSpPr>
        <p:spPr>
          <a:xfrm>
            <a:off x="1554480" y="2136876"/>
            <a:ext cx="8153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554480" y="3369110"/>
            <a:ext cx="8305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554480" y="4163695"/>
            <a:ext cx="8305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5899574" y="1065800"/>
            <a:ext cx="8467" cy="4846531"/>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554480" y="4962793"/>
            <a:ext cx="8305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554480" y="1127236"/>
            <a:ext cx="81534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37111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7B5AF9-E411-4385-8EA6-24810926E41D}"/>
              </a:ext>
            </a:extLst>
          </p:cNvPr>
          <p:cNvSpPr>
            <a:spLocks noGrp="1"/>
          </p:cNvSpPr>
          <p:nvPr>
            <p:ph type="title"/>
          </p:nvPr>
        </p:nvSpPr>
        <p:spPr/>
        <p:txBody>
          <a:bodyPr/>
          <a:lstStyle/>
          <a:p>
            <a:r>
              <a:rPr lang="en-US" dirty="0"/>
              <a:t>Dual Antenna GPS Systems</a:t>
            </a:r>
          </a:p>
        </p:txBody>
      </p:sp>
      <p:sp>
        <p:nvSpPr>
          <p:cNvPr id="4" name="Text Placeholder 3"/>
          <p:cNvSpPr>
            <a:spLocks noGrp="1"/>
          </p:cNvSpPr>
          <p:nvPr>
            <p:ph type="body" idx="4294967295"/>
          </p:nvPr>
        </p:nvSpPr>
        <p:spPr>
          <a:xfrm>
            <a:off x="1203648" y="1028339"/>
            <a:ext cx="7053943" cy="3060700"/>
          </a:xfrm>
        </p:spPr>
        <p:txBody>
          <a:bodyPr>
            <a:normAutofit/>
          </a:bodyPr>
          <a:lstStyle/>
          <a:p>
            <a:pPr marL="285750" indent="-285750">
              <a:buClr>
                <a:schemeClr val="tx1">
                  <a:lumMod val="65000"/>
                  <a:lumOff val="35000"/>
                </a:schemeClr>
              </a:buClr>
              <a:buFont typeface="Arial" pitchFamily="34" charset="0"/>
              <a:buChar char="•"/>
            </a:pPr>
            <a:r>
              <a:rPr lang="en-US" sz="2000" b="1" dirty="0">
                <a:solidFill>
                  <a:schemeClr val="tx1">
                    <a:lumMod val="65000"/>
                    <a:lumOff val="35000"/>
                  </a:schemeClr>
                </a:solidFill>
              </a:rPr>
              <a:t>Trimble </a:t>
            </a:r>
          </a:p>
          <a:p>
            <a:pPr marL="285750" indent="-285750">
              <a:buClr>
                <a:schemeClr val="tx1">
                  <a:lumMod val="65000"/>
                  <a:lumOff val="35000"/>
                </a:schemeClr>
              </a:buClr>
              <a:buFont typeface="Arial" pitchFamily="34" charset="0"/>
              <a:buChar char="•"/>
            </a:pPr>
            <a:r>
              <a:rPr lang="en-US" sz="2000" b="1" dirty="0">
                <a:solidFill>
                  <a:schemeClr val="tx1">
                    <a:lumMod val="65000"/>
                    <a:lumOff val="35000"/>
                  </a:schemeClr>
                </a:solidFill>
              </a:rPr>
              <a:t>Hemisphere </a:t>
            </a:r>
          </a:p>
          <a:p>
            <a:pPr marL="285750" indent="-285750">
              <a:buClr>
                <a:schemeClr val="tx1">
                  <a:lumMod val="65000"/>
                  <a:lumOff val="35000"/>
                </a:schemeClr>
              </a:buClr>
              <a:buFont typeface="Arial" pitchFamily="34" charset="0"/>
              <a:buChar char="•"/>
            </a:pPr>
            <a:r>
              <a:rPr lang="en-US" sz="2000" b="1" dirty="0">
                <a:solidFill>
                  <a:schemeClr val="tx1">
                    <a:lumMod val="65000"/>
                    <a:lumOff val="35000"/>
                  </a:schemeClr>
                </a:solidFill>
              </a:rPr>
              <a:t>Leica, Topcon</a:t>
            </a:r>
          </a:p>
          <a:p>
            <a:pPr>
              <a:buClr>
                <a:schemeClr val="tx1">
                  <a:lumMod val="65000"/>
                  <a:lumOff val="35000"/>
                </a:schemeClr>
              </a:buClr>
            </a:pPr>
            <a:endParaRPr lang="en-US" dirty="0">
              <a:solidFill>
                <a:schemeClr val="tx1">
                  <a:lumMod val="65000"/>
                  <a:lumOff val="35000"/>
                </a:schemeClr>
              </a:solidFill>
            </a:endParaRPr>
          </a:p>
          <a:p>
            <a:pPr marL="285750" indent="-285750">
              <a:buClr>
                <a:schemeClr val="tx1">
                  <a:lumMod val="65000"/>
                  <a:lumOff val="35000"/>
                </a:schemeClr>
              </a:buClr>
              <a:buFont typeface="Arial" pitchFamily="34" charset="0"/>
              <a:buChar char="•"/>
            </a:pPr>
            <a:r>
              <a:rPr lang="en-US" sz="1800" dirty="0">
                <a:solidFill>
                  <a:schemeClr val="tx1">
                    <a:lumMod val="65000"/>
                    <a:lumOff val="35000"/>
                  </a:schemeClr>
                </a:solidFill>
              </a:rPr>
              <a:t>There maybe others but these are the ones that we have experience with</a:t>
            </a:r>
          </a:p>
          <a:p>
            <a:pPr marL="285750" indent="-285750">
              <a:buClr>
                <a:schemeClr val="tx1">
                  <a:lumMod val="65000"/>
                  <a:lumOff val="35000"/>
                </a:schemeClr>
              </a:buClr>
              <a:buFont typeface="Arial" pitchFamily="34" charset="0"/>
              <a:buChar char="•"/>
            </a:pPr>
            <a:r>
              <a:rPr lang="en-US" sz="1800" dirty="0">
                <a:solidFill>
                  <a:schemeClr val="tx1">
                    <a:lumMod val="65000"/>
                    <a:lumOff val="35000"/>
                  </a:schemeClr>
                </a:solidFill>
              </a:rPr>
              <a:t>Align GPS fore and aft or port and starboard along keel Y Frame. Perpendicular to keel.</a:t>
            </a:r>
          </a:p>
        </p:txBody>
      </p:sp>
      <p:pic>
        <p:nvPicPr>
          <p:cNvPr id="4098" name="Picture 2" descr="C:\Users\X-220\Desktop\HYPACK\Training Documentation\DREDGEPACK Class\Hemishphere.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255969" y="1459509"/>
            <a:ext cx="1952625" cy="223837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X-220\Desktop\HYPACK\Training Documentation\DREDGEPACK Class\SPS 461.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120166" y="3697884"/>
            <a:ext cx="2759733" cy="223996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X-220\Desktop\HYPACK\Training Documentation\DREDGEPACK Class\Hemishphere2.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631233" y="4160365"/>
            <a:ext cx="3243036" cy="1621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2676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F3929-58DD-4A33-AB11-73CA359E40DC}"/>
              </a:ext>
            </a:extLst>
          </p:cNvPr>
          <p:cNvSpPr>
            <a:spLocks noGrp="1"/>
          </p:cNvSpPr>
          <p:nvPr>
            <p:ph type="title"/>
          </p:nvPr>
        </p:nvSpPr>
        <p:spPr/>
        <p:txBody>
          <a:bodyPr/>
          <a:lstStyle/>
          <a:p>
            <a:r>
              <a:rPr lang="en-US" dirty="0"/>
              <a:t>RTK GPS</a:t>
            </a:r>
          </a:p>
        </p:txBody>
      </p:sp>
      <p:pic>
        <p:nvPicPr>
          <p:cNvPr id="3074" name="Picture 2" descr="C:\Users\X-220\Desktop\Working Progress\rtk_base_don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88629" y="1405106"/>
            <a:ext cx="3452241" cy="25908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X-220\Desktop\Working Progress\vrs-network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40429" y="3805406"/>
            <a:ext cx="4000253" cy="17526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159454" y="850856"/>
            <a:ext cx="2133600" cy="369332"/>
          </a:xfrm>
          <a:prstGeom prst="rect">
            <a:avLst/>
          </a:prstGeom>
          <a:noFill/>
        </p:spPr>
        <p:txBody>
          <a:bodyPr wrap="square" rtlCol="0">
            <a:spAutoFit/>
          </a:bodyPr>
          <a:lstStyle/>
          <a:p>
            <a:r>
              <a:rPr lang="en-US" dirty="0">
                <a:solidFill>
                  <a:schemeClr val="tx1">
                    <a:lumMod val="65000"/>
                    <a:lumOff val="35000"/>
                  </a:schemeClr>
                </a:solidFill>
              </a:rPr>
              <a:t>Rover – gps.dll</a:t>
            </a:r>
          </a:p>
        </p:txBody>
      </p:sp>
      <p:sp>
        <p:nvSpPr>
          <p:cNvPr id="12" name="TextBox 11"/>
          <p:cNvSpPr txBox="1"/>
          <p:nvPr/>
        </p:nvSpPr>
        <p:spPr>
          <a:xfrm>
            <a:off x="4950701" y="5584228"/>
            <a:ext cx="4075853" cy="381000"/>
          </a:xfrm>
          <a:prstGeom prst="rect">
            <a:avLst/>
          </a:prstGeom>
          <a:noFill/>
        </p:spPr>
        <p:txBody>
          <a:bodyPr wrap="square" rtlCol="0">
            <a:spAutoFit/>
          </a:bodyPr>
          <a:lstStyle/>
          <a:p>
            <a:r>
              <a:rPr lang="en-US" dirty="0">
                <a:solidFill>
                  <a:schemeClr val="tx1">
                    <a:lumMod val="65000"/>
                    <a:lumOff val="35000"/>
                  </a:schemeClr>
                </a:solidFill>
              </a:rPr>
              <a:t>VRS network with rover – Ntrip.dll</a:t>
            </a:r>
          </a:p>
        </p:txBody>
      </p:sp>
      <p:sp>
        <p:nvSpPr>
          <p:cNvPr id="13" name="TextBox 12"/>
          <p:cNvSpPr txBox="1"/>
          <p:nvPr/>
        </p:nvSpPr>
        <p:spPr>
          <a:xfrm>
            <a:off x="6700211" y="4248706"/>
            <a:ext cx="4029075" cy="646331"/>
          </a:xfrm>
          <a:prstGeom prst="rect">
            <a:avLst/>
          </a:prstGeom>
          <a:noFill/>
        </p:spPr>
        <p:txBody>
          <a:bodyPr wrap="square" rtlCol="0">
            <a:spAutoFit/>
          </a:bodyPr>
          <a:lstStyle/>
          <a:p>
            <a:r>
              <a:rPr lang="en-US" dirty="0">
                <a:solidFill>
                  <a:schemeClr val="tx1">
                    <a:lumMod val="65000"/>
                    <a:lumOff val="35000"/>
                  </a:schemeClr>
                </a:solidFill>
              </a:rPr>
              <a:t>Base station - Must know benchmark height and datum</a:t>
            </a:r>
          </a:p>
        </p:txBody>
      </p:sp>
      <p:pic>
        <p:nvPicPr>
          <p:cNvPr id="4098" name="Picture 2" descr="C:\Users\cshaw\Downloads\GPS-Lead_0716.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092778" y="1208390"/>
            <a:ext cx="3067050" cy="233031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p:cNvCxnSpPr>
            <a:stCxn id="3074" idx="1"/>
          </p:cNvCxnSpPr>
          <p:nvPr/>
        </p:nvCxnSpPr>
        <p:spPr>
          <a:xfrm flipH="1" flipV="1">
            <a:off x="3226254" y="1514644"/>
            <a:ext cx="3762374" cy="1185862"/>
          </a:xfrm>
          <a:prstGeom prst="straightConnector1">
            <a:avLst/>
          </a:prstGeom>
          <a:ln w="57150">
            <a:solidFill>
              <a:schemeClr val="accent2">
                <a:alpha val="18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 name="Straight Arrow Connector 2"/>
          <p:cNvCxnSpPr/>
          <p:nvPr/>
        </p:nvCxnSpPr>
        <p:spPr>
          <a:xfrm flipH="1" flipV="1">
            <a:off x="3131004" y="1681331"/>
            <a:ext cx="885825" cy="2890540"/>
          </a:xfrm>
          <a:prstGeom prst="straightConnector1">
            <a:avLst/>
          </a:prstGeom>
          <a:ln w="57150">
            <a:solidFill>
              <a:schemeClr val="accent2">
                <a:alpha val="23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81510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Gyro Compass</a:t>
            </a:r>
          </a:p>
        </p:txBody>
      </p:sp>
      <p:sp>
        <p:nvSpPr>
          <p:cNvPr id="6" name="Text Placeholder 5"/>
          <p:cNvSpPr>
            <a:spLocks noGrp="1"/>
          </p:cNvSpPr>
          <p:nvPr>
            <p:ph type="body" sz="half" idx="4294967295"/>
          </p:nvPr>
        </p:nvSpPr>
        <p:spPr>
          <a:xfrm>
            <a:off x="5999583" y="1466850"/>
            <a:ext cx="5054082" cy="4191000"/>
          </a:xfrm>
        </p:spPr>
        <p:txBody>
          <a:bodyPr>
            <a:normAutofit/>
          </a:bodyPr>
          <a:lstStyle/>
          <a:p>
            <a:r>
              <a:rPr lang="en-US" dirty="0">
                <a:solidFill>
                  <a:schemeClr val="tx1">
                    <a:lumMod val="65000"/>
                    <a:lumOff val="35000"/>
                  </a:schemeClr>
                </a:solidFill>
              </a:rPr>
              <a:t>- Very accurate</a:t>
            </a:r>
          </a:p>
          <a:p>
            <a:r>
              <a:rPr lang="en-US" dirty="0">
                <a:solidFill>
                  <a:schemeClr val="tx1">
                    <a:lumMod val="65000"/>
                    <a:lumOff val="35000"/>
                  </a:schemeClr>
                </a:solidFill>
              </a:rPr>
              <a:t>- High cost</a:t>
            </a:r>
          </a:p>
          <a:p>
            <a:r>
              <a:rPr lang="en-US" dirty="0">
                <a:solidFill>
                  <a:schemeClr val="tx1">
                    <a:lumMod val="65000"/>
                    <a:lumOff val="35000"/>
                  </a:schemeClr>
                </a:solidFill>
              </a:rPr>
              <a:t>- You can use existing gyro if it has NMEA or ASCII output</a:t>
            </a:r>
          </a:p>
          <a:p>
            <a:r>
              <a:rPr lang="en-US" dirty="0">
                <a:solidFill>
                  <a:schemeClr val="tx1">
                    <a:lumMod val="65000"/>
                    <a:lumOff val="35000"/>
                  </a:schemeClr>
                </a:solidFill>
              </a:rPr>
              <a:t>- Being replaced by GPS heading</a:t>
            </a:r>
          </a:p>
          <a:p>
            <a:r>
              <a:rPr lang="en-US" dirty="0">
                <a:solidFill>
                  <a:schemeClr val="tx1">
                    <a:lumMod val="65000"/>
                    <a:lumOff val="35000"/>
                  </a:schemeClr>
                </a:solidFill>
              </a:rPr>
              <a:t>- Will take a while to acquire heading upon boot</a:t>
            </a:r>
          </a:p>
          <a:p>
            <a:r>
              <a:rPr lang="en-US" dirty="0">
                <a:solidFill>
                  <a:schemeClr val="tx1">
                    <a:lumMod val="65000"/>
                    <a:lumOff val="35000"/>
                  </a:schemeClr>
                </a:solidFill>
              </a:rPr>
              <a:t>- Has to be serviced from time to time</a:t>
            </a:r>
          </a:p>
        </p:txBody>
      </p:sp>
      <p:pic>
        <p:nvPicPr>
          <p:cNvPr id="3074" name="Picture 2" descr="C:\Users\cshaw\Downloads\anschutz-gyro-compass-std-500x50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47850" y="1590675"/>
            <a:ext cx="3943350" cy="3943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6190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a:t>Objectives of this session</a:t>
            </a:r>
          </a:p>
        </p:txBody>
      </p:sp>
      <p:sp>
        <p:nvSpPr>
          <p:cNvPr id="57" name="object 3"/>
          <p:cNvSpPr txBox="1"/>
          <p:nvPr/>
        </p:nvSpPr>
        <p:spPr>
          <a:xfrm>
            <a:off x="1623701" y="1908943"/>
            <a:ext cx="2971336" cy="1526315"/>
          </a:xfrm>
          <a:prstGeom prst="rect">
            <a:avLst/>
          </a:prstGeom>
        </p:spPr>
        <p:txBody>
          <a:bodyPr vert="horz" wrap="square" lIns="0" tIns="54610" rIns="0" bIns="0" rtlCol="0">
            <a:spAutoFit/>
          </a:bodyPr>
          <a:lstStyle/>
          <a:p>
            <a:pPr marL="12700" marR="785495">
              <a:lnSpc>
                <a:spcPct val="90000"/>
              </a:lnSpc>
              <a:spcBef>
                <a:spcPts val="430"/>
              </a:spcBef>
            </a:pPr>
            <a:r>
              <a:rPr lang="en-US" sz="1200" b="1" dirty="0">
                <a:solidFill>
                  <a:schemeClr val="bg1"/>
                </a:solidFill>
                <a:latin typeface="Arial" panose="020B0604020202020204" pitchFamily="34" charset="0"/>
                <a:cs typeface="Arial" panose="020B0604020202020204" pitchFamily="34" charset="0"/>
              </a:rPr>
              <a:t>DREDGEPACK Background</a:t>
            </a:r>
          </a:p>
          <a:p>
            <a:pPr marL="12700" marR="785495">
              <a:lnSpc>
                <a:spcPct val="90000"/>
              </a:lnSpc>
              <a:spcBef>
                <a:spcPts val="430"/>
              </a:spcBef>
            </a:pPr>
            <a:endParaRPr lang="en-US" sz="1200" b="1" dirty="0">
              <a:solidFill>
                <a:schemeClr val="bg1"/>
              </a:solidFill>
              <a:latin typeface="Arial" panose="020B0604020202020204" pitchFamily="34" charset="0"/>
              <a:cs typeface="Arial" panose="020B0604020202020204" pitchFamily="34" charset="0"/>
            </a:endParaRPr>
          </a:p>
          <a:p>
            <a:pPr marL="184150" marR="785495" indent="-171450">
              <a:lnSpc>
                <a:spcPct val="90000"/>
              </a:lnSpc>
              <a:spcBef>
                <a:spcPts val="430"/>
              </a:spcBef>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Types of Dredges supported</a:t>
            </a:r>
          </a:p>
          <a:p>
            <a:pPr marL="184150" marR="785495" indent="-171450">
              <a:lnSpc>
                <a:spcPct val="90000"/>
              </a:lnSpc>
              <a:spcBef>
                <a:spcPts val="430"/>
              </a:spcBef>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Playback</a:t>
            </a:r>
          </a:p>
          <a:p>
            <a:pPr marL="184150" marR="785495" indent="-171450">
              <a:lnSpc>
                <a:spcPct val="90000"/>
              </a:lnSpc>
              <a:spcBef>
                <a:spcPts val="430"/>
              </a:spcBef>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3d Dredging</a:t>
            </a:r>
          </a:p>
          <a:p>
            <a:pPr marL="12700" marR="785495">
              <a:lnSpc>
                <a:spcPct val="90000"/>
              </a:lnSpc>
              <a:spcBef>
                <a:spcPts val="430"/>
              </a:spcBef>
            </a:pPr>
            <a:endParaRPr lang="en-US" sz="1200" dirty="0">
              <a:solidFill>
                <a:schemeClr val="bg1"/>
              </a:solidFill>
              <a:latin typeface="Arial" panose="020B0604020202020204" pitchFamily="34" charset="0"/>
              <a:cs typeface="Arial" panose="020B0604020202020204" pitchFamily="34" charset="0"/>
            </a:endParaRPr>
          </a:p>
          <a:p>
            <a:pPr marL="12700" marR="785495">
              <a:lnSpc>
                <a:spcPct val="90000"/>
              </a:lnSpc>
              <a:spcBef>
                <a:spcPts val="430"/>
              </a:spcBef>
            </a:pPr>
            <a:endParaRPr sz="1200" dirty="0">
              <a:solidFill>
                <a:schemeClr val="bg1"/>
              </a:solidFill>
              <a:latin typeface="Arial" panose="020B0604020202020204" pitchFamily="34" charset="0"/>
              <a:cs typeface="Arial" panose="020B0604020202020204" pitchFamily="34" charset="0"/>
            </a:endParaRPr>
          </a:p>
        </p:txBody>
      </p:sp>
      <p:sp>
        <p:nvSpPr>
          <p:cNvPr id="58" name="object 7"/>
          <p:cNvSpPr/>
          <p:nvPr/>
        </p:nvSpPr>
        <p:spPr>
          <a:xfrm>
            <a:off x="1591130" y="1865448"/>
            <a:ext cx="2598500" cy="26097"/>
          </a:xfrm>
          <a:custGeom>
            <a:avLst/>
            <a:gdLst/>
            <a:ahLst/>
            <a:cxnLst/>
            <a:rect l="l" t="t" r="r" b="b"/>
            <a:pathLst>
              <a:path w="4754880">
                <a:moveTo>
                  <a:pt x="0" y="0"/>
                </a:moveTo>
                <a:lnTo>
                  <a:pt x="4754462" y="0"/>
                </a:lnTo>
              </a:path>
            </a:pathLst>
          </a:custGeom>
          <a:ln w="20941">
            <a:solidFill>
              <a:srgbClr val="FCFFFF"/>
            </a:solidFill>
          </a:ln>
        </p:spPr>
        <p:txBody>
          <a:bodyPr wrap="square" lIns="0" tIns="0" rIns="0" bIns="0" rtlCol="0"/>
          <a:lstStyle/>
          <a:p>
            <a:pPr>
              <a:lnSpc>
                <a:spcPct val="90000"/>
              </a:lnSpc>
            </a:pPr>
            <a:endParaRPr sz="1050">
              <a:solidFill>
                <a:prstClr val="black"/>
              </a:solidFill>
            </a:endParaRPr>
          </a:p>
        </p:txBody>
      </p:sp>
      <p:sp>
        <p:nvSpPr>
          <p:cNvPr id="56" name="object 7"/>
          <p:cNvSpPr/>
          <p:nvPr/>
        </p:nvSpPr>
        <p:spPr>
          <a:xfrm>
            <a:off x="5414425" y="1848050"/>
            <a:ext cx="2598500" cy="26097"/>
          </a:xfrm>
          <a:custGeom>
            <a:avLst/>
            <a:gdLst/>
            <a:ahLst/>
            <a:cxnLst/>
            <a:rect l="l" t="t" r="r" b="b"/>
            <a:pathLst>
              <a:path w="4754880">
                <a:moveTo>
                  <a:pt x="0" y="0"/>
                </a:moveTo>
                <a:lnTo>
                  <a:pt x="4754462" y="0"/>
                </a:lnTo>
              </a:path>
            </a:pathLst>
          </a:custGeom>
          <a:ln w="20941">
            <a:solidFill>
              <a:srgbClr val="FCFFFF"/>
            </a:solidFill>
          </a:ln>
        </p:spPr>
        <p:txBody>
          <a:bodyPr wrap="square" lIns="0" tIns="0" rIns="0" bIns="0" rtlCol="0"/>
          <a:lstStyle/>
          <a:p>
            <a:pPr>
              <a:lnSpc>
                <a:spcPct val="90000"/>
              </a:lnSpc>
            </a:pPr>
            <a:endParaRPr sz="1050">
              <a:solidFill>
                <a:prstClr val="black"/>
              </a:solidFill>
            </a:endParaRPr>
          </a:p>
        </p:txBody>
      </p:sp>
      <p:sp>
        <p:nvSpPr>
          <p:cNvPr id="36" name="object 3"/>
          <p:cNvSpPr txBox="1"/>
          <p:nvPr/>
        </p:nvSpPr>
        <p:spPr>
          <a:xfrm>
            <a:off x="5480475" y="1891545"/>
            <a:ext cx="3502624" cy="1743811"/>
          </a:xfrm>
          <a:prstGeom prst="rect">
            <a:avLst/>
          </a:prstGeom>
        </p:spPr>
        <p:txBody>
          <a:bodyPr vert="horz" wrap="square" lIns="0" tIns="54610" rIns="0" bIns="0" rtlCol="0">
            <a:spAutoFit/>
          </a:bodyPr>
          <a:lstStyle/>
          <a:p>
            <a:pPr marL="12700" marR="785495">
              <a:lnSpc>
                <a:spcPct val="90000"/>
              </a:lnSpc>
              <a:spcBef>
                <a:spcPts val="430"/>
              </a:spcBef>
            </a:pPr>
            <a:r>
              <a:rPr lang="en-US" sz="1200" b="1" dirty="0">
                <a:solidFill>
                  <a:srgbClr val="FCFFFF"/>
                </a:solidFill>
                <a:latin typeface="Arial" panose="020B0604020202020204" pitchFamily="34" charset="0"/>
                <a:cs typeface="Arial" panose="020B0604020202020204" pitchFamily="34" charset="0"/>
              </a:rPr>
              <a:t>Geodesy and RTK</a:t>
            </a:r>
          </a:p>
          <a:p>
            <a:pPr marL="12700" marR="785495">
              <a:lnSpc>
                <a:spcPct val="90000"/>
              </a:lnSpc>
              <a:spcBef>
                <a:spcPts val="430"/>
              </a:spcBef>
            </a:pPr>
            <a:endParaRPr lang="en-US" sz="1200" b="1" dirty="0">
              <a:solidFill>
                <a:srgbClr val="FCFFFF"/>
              </a:solidFill>
              <a:latin typeface="Arial" panose="020B0604020202020204" pitchFamily="34" charset="0"/>
              <a:cs typeface="Arial" panose="020B0604020202020204" pitchFamily="34" charset="0"/>
            </a:endParaRPr>
          </a:p>
          <a:p>
            <a:pPr marL="184150" marR="785495" indent="-171450">
              <a:lnSpc>
                <a:spcPct val="90000"/>
              </a:lnSpc>
              <a:spcBef>
                <a:spcPts val="430"/>
              </a:spcBef>
              <a:buFont typeface="Arial" panose="020B0604020202020204" pitchFamily="34" charset="0"/>
              <a:buChar char="•"/>
            </a:pPr>
            <a:r>
              <a:rPr lang="en-US" sz="1200" dirty="0">
                <a:solidFill>
                  <a:srgbClr val="FCFFFF"/>
                </a:solidFill>
                <a:latin typeface="Arial" panose="020B0604020202020204" pitchFamily="34" charset="0"/>
                <a:cs typeface="Arial" panose="020B0604020202020204" pitchFamily="34" charset="0"/>
              </a:rPr>
              <a:t>Datum, what is it</a:t>
            </a:r>
          </a:p>
          <a:p>
            <a:pPr marL="184150" marR="785495" indent="-171450">
              <a:lnSpc>
                <a:spcPct val="90000"/>
              </a:lnSpc>
              <a:spcBef>
                <a:spcPts val="430"/>
              </a:spcBef>
              <a:buFont typeface="Arial" panose="020B0604020202020204" pitchFamily="34" charset="0"/>
              <a:buChar char="•"/>
            </a:pPr>
            <a:r>
              <a:rPr lang="en-US" sz="1200" dirty="0">
                <a:solidFill>
                  <a:srgbClr val="FCFFFF"/>
                </a:solidFill>
                <a:latin typeface="Arial" panose="020B0604020202020204" pitchFamily="34" charset="0"/>
                <a:cs typeface="Arial" panose="020B0604020202020204" pitchFamily="34" charset="0"/>
              </a:rPr>
              <a:t>RTK Versus Tide Gauge</a:t>
            </a:r>
          </a:p>
          <a:p>
            <a:pPr marL="184150" marR="785495" indent="-171450">
              <a:lnSpc>
                <a:spcPct val="90000"/>
              </a:lnSpc>
              <a:spcBef>
                <a:spcPts val="430"/>
              </a:spcBef>
              <a:buFont typeface="Arial" panose="020B0604020202020204" pitchFamily="34" charset="0"/>
              <a:buChar char="•"/>
            </a:pPr>
            <a:r>
              <a:rPr lang="en-US" sz="1200" dirty="0">
                <a:solidFill>
                  <a:srgbClr val="FCFFFF"/>
                </a:solidFill>
                <a:latin typeface="Arial" panose="020B0604020202020204" pitchFamily="34" charset="0"/>
                <a:cs typeface="Arial" panose="020B0604020202020204" pitchFamily="34" charset="0"/>
              </a:rPr>
              <a:t>RTK Measurements</a:t>
            </a:r>
          </a:p>
          <a:p>
            <a:pPr marL="184150" marR="785495" indent="-171450">
              <a:lnSpc>
                <a:spcPct val="90000"/>
              </a:lnSpc>
              <a:spcBef>
                <a:spcPts val="430"/>
              </a:spcBef>
              <a:buFont typeface="Arial" panose="020B0604020202020204" pitchFamily="34" charset="0"/>
              <a:buChar char="•"/>
            </a:pPr>
            <a:endParaRPr lang="en-US" sz="1200" dirty="0">
              <a:solidFill>
                <a:srgbClr val="FCFFFF"/>
              </a:solidFill>
              <a:latin typeface="Arial" panose="020B0604020202020204" pitchFamily="34" charset="0"/>
              <a:cs typeface="Arial" panose="020B0604020202020204" pitchFamily="34" charset="0"/>
            </a:endParaRPr>
          </a:p>
          <a:p>
            <a:pPr marL="184150" marR="785495" indent="-171450">
              <a:lnSpc>
                <a:spcPct val="90000"/>
              </a:lnSpc>
              <a:spcBef>
                <a:spcPts val="430"/>
              </a:spcBef>
              <a:buFont typeface="Arial" panose="020B0604020202020204" pitchFamily="34" charset="0"/>
              <a:buChar char="•"/>
            </a:pPr>
            <a:endParaRPr lang="en-US" sz="1200" dirty="0">
              <a:solidFill>
                <a:srgbClr val="FCFFFF"/>
              </a:solidFill>
              <a:latin typeface="Arial" panose="020B0604020202020204" pitchFamily="34" charset="0"/>
              <a:cs typeface="Arial" panose="020B0604020202020204" pitchFamily="34" charset="0"/>
            </a:endParaRPr>
          </a:p>
          <a:p>
            <a:pPr marL="12700" marR="785495">
              <a:lnSpc>
                <a:spcPct val="90000"/>
              </a:lnSpc>
              <a:spcBef>
                <a:spcPts val="430"/>
              </a:spcBef>
            </a:pPr>
            <a:endParaRPr lang="en-US" sz="1200" b="1" dirty="0">
              <a:solidFill>
                <a:srgbClr val="FCFFFF"/>
              </a:solidFill>
              <a:latin typeface="Arial" panose="020B0604020202020204" pitchFamily="34" charset="0"/>
              <a:cs typeface="Arial" panose="020B0604020202020204" pitchFamily="34" charset="0"/>
            </a:endParaRPr>
          </a:p>
        </p:txBody>
      </p:sp>
      <p:sp>
        <p:nvSpPr>
          <p:cNvPr id="45" name="object 15"/>
          <p:cNvSpPr/>
          <p:nvPr/>
        </p:nvSpPr>
        <p:spPr>
          <a:xfrm>
            <a:off x="575928" y="1865447"/>
            <a:ext cx="899618" cy="850252"/>
          </a:xfrm>
          <a:custGeom>
            <a:avLst/>
            <a:gdLst/>
            <a:ahLst/>
            <a:cxnLst/>
            <a:rect l="l" t="t" r="r" b="b"/>
            <a:pathLst>
              <a:path w="2823210" h="2779395">
                <a:moveTo>
                  <a:pt x="2822584" y="0"/>
                </a:moveTo>
                <a:lnTo>
                  <a:pt x="1396491" y="0"/>
                </a:lnTo>
                <a:lnTo>
                  <a:pt x="1348482" y="798"/>
                </a:lnTo>
                <a:lnTo>
                  <a:pt x="1300879" y="3175"/>
                </a:lnTo>
                <a:lnTo>
                  <a:pt x="1253709" y="7108"/>
                </a:lnTo>
                <a:lnTo>
                  <a:pt x="1206997" y="12569"/>
                </a:lnTo>
                <a:lnTo>
                  <a:pt x="1160769" y="19536"/>
                </a:lnTo>
                <a:lnTo>
                  <a:pt x="1115051" y="27981"/>
                </a:lnTo>
                <a:lnTo>
                  <a:pt x="1069870" y="37882"/>
                </a:lnTo>
                <a:lnTo>
                  <a:pt x="1025251" y="49211"/>
                </a:lnTo>
                <a:lnTo>
                  <a:pt x="981220" y="61946"/>
                </a:lnTo>
                <a:lnTo>
                  <a:pt x="937803" y="76059"/>
                </a:lnTo>
                <a:lnTo>
                  <a:pt x="895027" y="91527"/>
                </a:lnTo>
                <a:lnTo>
                  <a:pt x="852916" y="108325"/>
                </a:lnTo>
                <a:lnTo>
                  <a:pt x="811498" y="126427"/>
                </a:lnTo>
                <a:lnTo>
                  <a:pt x="770799" y="145808"/>
                </a:lnTo>
                <a:lnTo>
                  <a:pt x="730843" y="166444"/>
                </a:lnTo>
                <a:lnTo>
                  <a:pt x="691658" y="188309"/>
                </a:lnTo>
                <a:lnTo>
                  <a:pt x="653269" y="211378"/>
                </a:lnTo>
                <a:lnTo>
                  <a:pt x="615702" y="235627"/>
                </a:lnTo>
                <a:lnTo>
                  <a:pt x="578984" y="261030"/>
                </a:lnTo>
                <a:lnTo>
                  <a:pt x="543140" y="287562"/>
                </a:lnTo>
                <a:lnTo>
                  <a:pt x="508196" y="315198"/>
                </a:lnTo>
                <a:lnTo>
                  <a:pt x="474178" y="343914"/>
                </a:lnTo>
                <a:lnTo>
                  <a:pt x="441112" y="373684"/>
                </a:lnTo>
                <a:lnTo>
                  <a:pt x="409025" y="404483"/>
                </a:lnTo>
                <a:lnTo>
                  <a:pt x="377942" y="436287"/>
                </a:lnTo>
                <a:lnTo>
                  <a:pt x="347889" y="469069"/>
                </a:lnTo>
                <a:lnTo>
                  <a:pt x="318893" y="502806"/>
                </a:lnTo>
                <a:lnTo>
                  <a:pt x="290978" y="537472"/>
                </a:lnTo>
                <a:lnTo>
                  <a:pt x="264172" y="573042"/>
                </a:lnTo>
                <a:lnTo>
                  <a:pt x="238500" y="609491"/>
                </a:lnTo>
                <a:lnTo>
                  <a:pt x="213988" y="646795"/>
                </a:lnTo>
                <a:lnTo>
                  <a:pt x="190663" y="684927"/>
                </a:lnTo>
                <a:lnTo>
                  <a:pt x="168550" y="723864"/>
                </a:lnTo>
                <a:lnTo>
                  <a:pt x="147675" y="763579"/>
                </a:lnTo>
                <a:lnTo>
                  <a:pt x="128064" y="804049"/>
                </a:lnTo>
                <a:lnTo>
                  <a:pt x="109744" y="845248"/>
                </a:lnTo>
                <a:lnTo>
                  <a:pt x="92739" y="887151"/>
                </a:lnTo>
                <a:lnTo>
                  <a:pt x="77077" y="929732"/>
                </a:lnTo>
                <a:lnTo>
                  <a:pt x="62784" y="972968"/>
                </a:lnTo>
                <a:lnTo>
                  <a:pt x="49884" y="1016833"/>
                </a:lnTo>
                <a:lnTo>
                  <a:pt x="38405" y="1061301"/>
                </a:lnTo>
                <a:lnTo>
                  <a:pt x="28372" y="1106349"/>
                </a:lnTo>
                <a:lnTo>
                  <a:pt x="19811" y="1151951"/>
                </a:lnTo>
                <a:lnTo>
                  <a:pt x="12748" y="1198081"/>
                </a:lnTo>
                <a:lnTo>
                  <a:pt x="7210" y="1244715"/>
                </a:lnTo>
                <a:lnTo>
                  <a:pt x="3221" y="1291829"/>
                </a:lnTo>
                <a:lnTo>
                  <a:pt x="809" y="1339396"/>
                </a:lnTo>
                <a:lnTo>
                  <a:pt x="0" y="1387392"/>
                </a:lnTo>
                <a:lnTo>
                  <a:pt x="828" y="1435394"/>
                </a:lnTo>
                <a:lnTo>
                  <a:pt x="3296" y="1482979"/>
                </a:lnTo>
                <a:lnTo>
                  <a:pt x="7376" y="1530121"/>
                </a:lnTo>
                <a:lnTo>
                  <a:pt x="13039" y="1576794"/>
                </a:lnTo>
                <a:lnTo>
                  <a:pt x="20259" y="1622973"/>
                </a:lnTo>
                <a:lnTo>
                  <a:pt x="29007" y="1668632"/>
                </a:lnTo>
                <a:lnTo>
                  <a:pt x="39257" y="1713747"/>
                </a:lnTo>
                <a:lnTo>
                  <a:pt x="50980" y="1758290"/>
                </a:lnTo>
                <a:lnTo>
                  <a:pt x="64149" y="1802238"/>
                </a:lnTo>
                <a:lnTo>
                  <a:pt x="78736" y="1845564"/>
                </a:lnTo>
                <a:lnTo>
                  <a:pt x="94714" y="1888243"/>
                </a:lnTo>
                <a:lnTo>
                  <a:pt x="112056" y="1930249"/>
                </a:lnTo>
                <a:lnTo>
                  <a:pt x="130732" y="1971557"/>
                </a:lnTo>
                <a:lnTo>
                  <a:pt x="150717" y="2012141"/>
                </a:lnTo>
                <a:lnTo>
                  <a:pt x="171982" y="2051976"/>
                </a:lnTo>
                <a:lnTo>
                  <a:pt x="194499" y="2091036"/>
                </a:lnTo>
                <a:lnTo>
                  <a:pt x="218242" y="2129297"/>
                </a:lnTo>
                <a:lnTo>
                  <a:pt x="243182" y="2166731"/>
                </a:lnTo>
                <a:lnTo>
                  <a:pt x="269292" y="2203315"/>
                </a:lnTo>
                <a:lnTo>
                  <a:pt x="296544" y="2239021"/>
                </a:lnTo>
                <a:lnTo>
                  <a:pt x="324911" y="2273826"/>
                </a:lnTo>
                <a:lnTo>
                  <a:pt x="354365" y="2307703"/>
                </a:lnTo>
                <a:lnTo>
                  <a:pt x="384879" y="2340626"/>
                </a:lnTo>
                <a:lnTo>
                  <a:pt x="416424" y="2372571"/>
                </a:lnTo>
                <a:lnTo>
                  <a:pt x="448974" y="2403512"/>
                </a:lnTo>
                <a:lnTo>
                  <a:pt x="482500" y="2433423"/>
                </a:lnTo>
                <a:lnTo>
                  <a:pt x="516975" y="2462278"/>
                </a:lnTo>
                <a:lnTo>
                  <a:pt x="552372" y="2490053"/>
                </a:lnTo>
                <a:lnTo>
                  <a:pt x="588662" y="2516722"/>
                </a:lnTo>
                <a:lnTo>
                  <a:pt x="625819" y="2542259"/>
                </a:lnTo>
                <a:lnTo>
                  <a:pt x="663814" y="2566639"/>
                </a:lnTo>
                <a:lnTo>
                  <a:pt x="702621" y="2589836"/>
                </a:lnTo>
                <a:lnTo>
                  <a:pt x="742211" y="2611824"/>
                </a:lnTo>
                <a:lnTo>
                  <a:pt x="782556" y="2632579"/>
                </a:lnTo>
                <a:lnTo>
                  <a:pt x="823630" y="2652075"/>
                </a:lnTo>
                <a:lnTo>
                  <a:pt x="865404" y="2670286"/>
                </a:lnTo>
                <a:lnTo>
                  <a:pt x="907852" y="2687186"/>
                </a:lnTo>
                <a:lnTo>
                  <a:pt x="950945" y="2702751"/>
                </a:lnTo>
                <a:lnTo>
                  <a:pt x="994655" y="2716954"/>
                </a:lnTo>
                <a:lnTo>
                  <a:pt x="1038956" y="2729771"/>
                </a:lnTo>
                <a:lnTo>
                  <a:pt x="1083820" y="2741175"/>
                </a:lnTo>
                <a:lnTo>
                  <a:pt x="1129218" y="2751142"/>
                </a:lnTo>
                <a:lnTo>
                  <a:pt x="1175124" y="2759645"/>
                </a:lnTo>
                <a:lnTo>
                  <a:pt x="1221509" y="2766659"/>
                </a:lnTo>
                <a:lnTo>
                  <a:pt x="1268347" y="2772159"/>
                </a:lnTo>
                <a:lnTo>
                  <a:pt x="1315609" y="2776119"/>
                </a:lnTo>
                <a:lnTo>
                  <a:pt x="1363268" y="2778514"/>
                </a:lnTo>
                <a:lnTo>
                  <a:pt x="1411297" y="2779318"/>
                </a:lnTo>
                <a:lnTo>
                  <a:pt x="1459325" y="2778502"/>
                </a:lnTo>
                <a:lnTo>
                  <a:pt x="1506983" y="2776073"/>
                </a:lnTo>
                <a:lnTo>
                  <a:pt x="1554245" y="2772057"/>
                </a:lnTo>
                <a:lnTo>
                  <a:pt x="1601082" y="2766481"/>
                </a:lnTo>
                <a:lnTo>
                  <a:pt x="1647467" y="2759371"/>
                </a:lnTo>
                <a:lnTo>
                  <a:pt x="1693372" y="2750753"/>
                </a:lnTo>
                <a:lnTo>
                  <a:pt x="1738770" y="2740654"/>
                </a:lnTo>
                <a:lnTo>
                  <a:pt x="1783633" y="2729100"/>
                </a:lnTo>
                <a:lnTo>
                  <a:pt x="1827934" y="2716119"/>
                </a:lnTo>
                <a:lnTo>
                  <a:pt x="1871644" y="2701735"/>
                </a:lnTo>
                <a:lnTo>
                  <a:pt x="1914736" y="2685977"/>
                </a:lnTo>
                <a:lnTo>
                  <a:pt x="1957183" y="2668871"/>
                </a:lnTo>
                <a:lnTo>
                  <a:pt x="1998957" y="2650442"/>
                </a:lnTo>
                <a:lnTo>
                  <a:pt x="2040031" y="2630717"/>
                </a:lnTo>
                <a:lnTo>
                  <a:pt x="2080376" y="2609724"/>
                </a:lnTo>
                <a:lnTo>
                  <a:pt x="2119966" y="2587488"/>
                </a:lnTo>
                <a:lnTo>
                  <a:pt x="2158772" y="2564036"/>
                </a:lnTo>
                <a:lnTo>
                  <a:pt x="2196767" y="2539394"/>
                </a:lnTo>
                <a:lnTo>
                  <a:pt x="2233923" y="2513589"/>
                </a:lnTo>
                <a:lnTo>
                  <a:pt x="2270214" y="2486647"/>
                </a:lnTo>
                <a:lnTo>
                  <a:pt x="2305610" y="2458595"/>
                </a:lnTo>
                <a:lnTo>
                  <a:pt x="2340085" y="2429460"/>
                </a:lnTo>
                <a:lnTo>
                  <a:pt x="2373611" y="2399267"/>
                </a:lnTo>
                <a:lnTo>
                  <a:pt x="2406161" y="2368044"/>
                </a:lnTo>
                <a:lnTo>
                  <a:pt x="2437706" y="2335816"/>
                </a:lnTo>
                <a:lnTo>
                  <a:pt x="2468219" y="2302611"/>
                </a:lnTo>
                <a:lnTo>
                  <a:pt x="2497673" y="2268454"/>
                </a:lnTo>
                <a:lnTo>
                  <a:pt x="2526040" y="2233373"/>
                </a:lnTo>
                <a:lnTo>
                  <a:pt x="2553292" y="2197394"/>
                </a:lnTo>
                <a:lnTo>
                  <a:pt x="2579402" y="2160542"/>
                </a:lnTo>
                <a:lnTo>
                  <a:pt x="2604342" y="2122846"/>
                </a:lnTo>
                <a:lnTo>
                  <a:pt x="2628084" y="2084330"/>
                </a:lnTo>
                <a:lnTo>
                  <a:pt x="2650602" y="2045023"/>
                </a:lnTo>
                <a:lnTo>
                  <a:pt x="2671867" y="2004949"/>
                </a:lnTo>
                <a:lnTo>
                  <a:pt x="2691851" y="1964137"/>
                </a:lnTo>
                <a:lnTo>
                  <a:pt x="2710528" y="1922611"/>
                </a:lnTo>
                <a:lnTo>
                  <a:pt x="2727869" y="1880399"/>
                </a:lnTo>
                <a:lnTo>
                  <a:pt x="2743847" y="1837527"/>
                </a:lnTo>
                <a:lnTo>
                  <a:pt x="2758434" y="1794022"/>
                </a:lnTo>
                <a:lnTo>
                  <a:pt x="2771603" y="1749910"/>
                </a:lnTo>
                <a:lnTo>
                  <a:pt x="2783326" y="1705218"/>
                </a:lnTo>
                <a:lnTo>
                  <a:pt x="2793576" y="1659971"/>
                </a:lnTo>
                <a:lnTo>
                  <a:pt x="2802324" y="1614198"/>
                </a:lnTo>
                <a:lnTo>
                  <a:pt x="2809544" y="1567923"/>
                </a:lnTo>
                <a:lnTo>
                  <a:pt x="2815208" y="1521174"/>
                </a:lnTo>
                <a:lnTo>
                  <a:pt x="2819287" y="1473977"/>
                </a:lnTo>
                <a:lnTo>
                  <a:pt x="2821755" y="1426358"/>
                </a:lnTo>
                <a:lnTo>
                  <a:pt x="2822584" y="1378345"/>
                </a:lnTo>
                <a:lnTo>
                  <a:pt x="2822584" y="0"/>
                </a:lnTo>
                <a:close/>
              </a:path>
            </a:pathLst>
          </a:custGeom>
          <a:solidFill>
            <a:srgbClr val="FCFFFF">
              <a:alpha val="25000"/>
            </a:srgbClr>
          </a:solidFill>
        </p:spPr>
        <p:txBody>
          <a:bodyPr wrap="square" lIns="0" tIns="0" rIns="0" bIns="0" rtlCol="0" anchor="ctr"/>
          <a:lstStyle/>
          <a:p>
            <a:pPr algn="ctr">
              <a:lnSpc>
                <a:spcPct val="90000"/>
              </a:lnSpc>
            </a:pPr>
            <a:r>
              <a:rPr lang="en-US" sz="4800" b="1" dirty="0">
                <a:solidFill>
                  <a:schemeClr val="bg1"/>
                </a:solidFill>
              </a:rPr>
              <a:t>1</a:t>
            </a:r>
            <a:endParaRPr sz="4800" b="1" dirty="0">
              <a:solidFill>
                <a:schemeClr val="bg1"/>
              </a:solidFill>
            </a:endParaRPr>
          </a:p>
        </p:txBody>
      </p:sp>
      <p:sp>
        <p:nvSpPr>
          <p:cNvPr id="46" name="object 15"/>
          <p:cNvSpPr/>
          <p:nvPr/>
        </p:nvSpPr>
        <p:spPr>
          <a:xfrm>
            <a:off x="4406777" y="1848049"/>
            <a:ext cx="899618" cy="850252"/>
          </a:xfrm>
          <a:custGeom>
            <a:avLst/>
            <a:gdLst/>
            <a:ahLst/>
            <a:cxnLst/>
            <a:rect l="l" t="t" r="r" b="b"/>
            <a:pathLst>
              <a:path w="2823210" h="2779395">
                <a:moveTo>
                  <a:pt x="2822584" y="0"/>
                </a:moveTo>
                <a:lnTo>
                  <a:pt x="1396491" y="0"/>
                </a:lnTo>
                <a:lnTo>
                  <a:pt x="1348482" y="798"/>
                </a:lnTo>
                <a:lnTo>
                  <a:pt x="1300879" y="3175"/>
                </a:lnTo>
                <a:lnTo>
                  <a:pt x="1253709" y="7108"/>
                </a:lnTo>
                <a:lnTo>
                  <a:pt x="1206997" y="12569"/>
                </a:lnTo>
                <a:lnTo>
                  <a:pt x="1160769" y="19536"/>
                </a:lnTo>
                <a:lnTo>
                  <a:pt x="1115051" y="27981"/>
                </a:lnTo>
                <a:lnTo>
                  <a:pt x="1069870" y="37882"/>
                </a:lnTo>
                <a:lnTo>
                  <a:pt x="1025251" y="49211"/>
                </a:lnTo>
                <a:lnTo>
                  <a:pt x="981220" y="61946"/>
                </a:lnTo>
                <a:lnTo>
                  <a:pt x="937803" y="76059"/>
                </a:lnTo>
                <a:lnTo>
                  <a:pt x="895027" y="91527"/>
                </a:lnTo>
                <a:lnTo>
                  <a:pt x="852916" y="108325"/>
                </a:lnTo>
                <a:lnTo>
                  <a:pt x="811498" y="126427"/>
                </a:lnTo>
                <a:lnTo>
                  <a:pt x="770799" y="145808"/>
                </a:lnTo>
                <a:lnTo>
                  <a:pt x="730843" y="166444"/>
                </a:lnTo>
                <a:lnTo>
                  <a:pt x="691658" y="188309"/>
                </a:lnTo>
                <a:lnTo>
                  <a:pt x="653269" y="211378"/>
                </a:lnTo>
                <a:lnTo>
                  <a:pt x="615702" y="235627"/>
                </a:lnTo>
                <a:lnTo>
                  <a:pt x="578984" y="261030"/>
                </a:lnTo>
                <a:lnTo>
                  <a:pt x="543140" y="287562"/>
                </a:lnTo>
                <a:lnTo>
                  <a:pt x="508196" y="315198"/>
                </a:lnTo>
                <a:lnTo>
                  <a:pt x="474178" y="343914"/>
                </a:lnTo>
                <a:lnTo>
                  <a:pt x="441112" y="373684"/>
                </a:lnTo>
                <a:lnTo>
                  <a:pt x="409025" y="404483"/>
                </a:lnTo>
                <a:lnTo>
                  <a:pt x="377942" y="436287"/>
                </a:lnTo>
                <a:lnTo>
                  <a:pt x="347889" y="469069"/>
                </a:lnTo>
                <a:lnTo>
                  <a:pt x="318893" y="502806"/>
                </a:lnTo>
                <a:lnTo>
                  <a:pt x="290978" y="537472"/>
                </a:lnTo>
                <a:lnTo>
                  <a:pt x="264172" y="573042"/>
                </a:lnTo>
                <a:lnTo>
                  <a:pt x="238500" y="609491"/>
                </a:lnTo>
                <a:lnTo>
                  <a:pt x="213988" y="646795"/>
                </a:lnTo>
                <a:lnTo>
                  <a:pt x="190663" y="684927"/>
                </a:lnTo>
                <a:lnTo>
                  <a:pt x="168550" y="723864"/>
                </a:lnTo>
                <a:lnTo>
                  <a:pt x="147675" y="763579"/>
                </a:lnTo>
                <a:lnTo>
                  <a:pt x="128064" y="804049"/>
                </a:lnTo>
                <a:lnTo>
                  <a:pt x="109744" y="845248"/>
                </a:lnTo>
                <a:lnTo>
                  <a:pt x="92739" y="887151"/>
                </a:lnTo>
                <a:lnTo>
                  <a:pt x="77077" y="929732"/>
                </a:lnTo>
                <a:lnTo>
                  <a:pt x="62784" y="972968"/>
                </a:lnTo>
                <a:lnTo>
                  <a:pt x="49884" y="1016833"/>
                </a:lnTo>
                <a:lnTo>
                  <a:pt x="38405" y="1061301"/>
                </a:lnTo>
                <a:lnTo>
                  <a:pt x="28372" y="1106349"/>
                </a:lnTo>
                <a:lnTo>
                  <a:pt x="19811" y="1151951"/>
                </a:lnTo>
                <a:lnTo>
                  <a:pt x="12748" y="1198081"/>
                </a:lnTo>
                <a:lnTo>
                  <a:pt x="7210" y="1244715"/>
                </a:lnTo>
                <a:lnTo>
                  <a:pt x="3221" y="1291829"/>
                </a:lnTo>
                <a:lnTo>
                  <a:pt x="809" y="1339396"/>
                </a:lnTo>
                <a:lnTo>
                  <a:pt x="0" y="1387392"/>
                </a:lnTo>
                <a:lnTo>
                  <a:pt x="828" y="1435394"/>
                </a:lnTo>
                <a:lnTo>
                  <a:pt x="3296" y="1482979"/>
                </a:lnTo>
                <a:lnTo>
                  <a:pt x="7376" y="1530121"/>
                </a:lnTo>
                <a:lnTo>
                  <a:pt x="13039" y="1576794"/>
                </a:lnTo>
                <a:lnTo>
                  <a:pt x="20259" y="1622973"/>
                </a:lnTo>
                <a:lnTo>
                  <a:pt x="29007" y="1668632"/>
                </a:lnTo>
                <a:lnTo>
                  <a:pt x="39257" y="1713747"/>
                </a:lnTo>
                <a:lnTo>
                  <a:pt x="50980" y="1758290"/>
                </a:lnTo>
                <a:lnTo>
                  <a:pt x="64149" y="1802238"/>
                </a:lnTo>
                <a:lnTo>
                  <a:pt x="78736" y="1845564"/>
                </a:lnTo>
                <a:lnTo>
                  <a:pt x="94714" y="1888243"/>
                </a:lnTo>
                <a:lnTo>
                  <a:pt x="112056" y="1930249"/>
                </a:lnTo>
                <a:lnTo>
                  <a:pt x="130732" y="1971557"/>
                </a:lnTo>
                <a:lnTo>
                  <a:pt x="150717" y="2012141"/>
                </a:lnTo>
                <a:lnTo>
                  <a:pt x="171982" y="2051976"/>
                </a:lnTo>
                <a:lnTo>
                  <a:pt x="194499" y="2091036"/>
                </a:lnTo>
                <a:lnTo>
                  <a:pt x="218242" y="2129297"/>
                </a:lnTo>
                <a:lnTo>
                  <a:pt x="243182" y="2166731"/>
                </a:lnTo>
                <a:lnTo>
                  <a:pt x="269292" y="2203315"/>
                </a:lnTo>
                <a:lnTo>
                  <a:pt x="296544" y="2239021"/>
                </a:lnTo>
                <a:lnTo>
                  <a:pt x="324911" y="2273826"/>
                </a:lnTo>
                <a:lnTo>
                  <a:pt x="354365" y="2307703"/>
                </a:lnTo>
                <a:lnTo>
                  <a:pt x="384879" y="2340626"/>
                </a:lnTo>
                <a:lnTo>
                  <a:pt x="416424" y="2372571"/>
                </a:lnTo>
                <a:lnTo>
                  <a:pt x="448974" y="2403512"/>
                </a:lnTo>
                <a:lnTo>
                  <a:pt x="482500" y="2433423"/>
                </a:lnTo>
                <a:lnTo>
                  <a:pt x="516975" y="2462278"/>
                </a:lnTo>
                <a:lnTo>
                  <a:pt x="552372" y="2490053"/>
                </a:lnTo>
                <a:lnTo>
                  <a:pt x="588662" y="2516722"/>
                </a:lnTo>
                <a:lnTo>
                  <a:pt x="625819" y="2542259"/>
                </a:lnTo>
                <a:lnTo>
                  <a:pt x="663814" y="2566639"/>
                </a:lnTo>
                <a:lnTo>
                  <a:pt x="702621" y="2589836"/>
                </a:lnTo>
                <a:lnTo>
                  <a:pt x="742211" y="2611824"/>
                </a:lnTo>
                <a:lnTo>
                  <a:pt x="782556" y="2632579"/>
                </a:lnTo>
                <a:lnTo>
                  <a:pt x="823630" y="2652075"/>
                </a:lnTo>
                <a:lnTo>
                  <a:pt x="865404" y="2670286"/>
                </a:lnTo>
                <a:lnTo>
                  <a:pt x="907852" y="2687186"/>
                </a:lnTo>
                <a:lnTo>
                  <a:pt x="950945" y="2702751"/>
                </a:lnTo>
                <a:lnTo>
                  <a:pt x="994655" y="2716954"/>
                </a:lnTo>
                <a:lnTo>
                  <a:pt x="1038956" y="2729771"/>
                </a:lnTo>
                <a:lnTo>
                  <a:pt x="1083820" y="2741175"/>
                </a:lnTo>
                <a:lnTo>
                  <a:pt x="1129218" y="2751142"/>
                </a:lnTo>
                <a:lnTo>
                  <a:pt x="1175124" y="2759645"/>
                </a:lnTo>
                <a:lnTo>
                  <a:pt x="1221509" y="2766659"/>
                </a:lnTo>
                <a:lnTo>
                  <a:pt x="1268347" y="2772159"/>
                </a:lnTo>
                <a:lnTo>
                  <a:pt x="1315609" y="2776119"/>
                </a:lnTo>
                <a:lnTo>
                  <a:pt x="1363268" y="2778514"/>
                </a:lnTo>
                <a:lnTo>
                  <a:pt x="1411297" y="2779318"/>
                </a:lnTo>
                <a:lnTo>
                  <a:pt x="1459325" y="2778502"/>
                </a:lnTo>
                <a:lnTo>
                  <a:pt x="1506983" y="2776073"/>
                </a:lnTo>
                <a:lnTo>
                  <a:pt x="1554245" y="2772057"/>
                </a:lnTo>
                <a:lnTo>
                  <a:pt x="1601082" y="2766481"/>
                </a:lnTo>
                <a:lnTo>
                  <a:pt x="1647467" y="2759371"/>
                </a:lnTo>
                <a:lnTo>
                  <a:pt x="1693372" y="2750753"/>
                </a:lnTo>
                <a:lnTo>
                  <a:pt x="1738770" y="2740654"/>
                </a:lnTo>
                <a:lnTo>
                  <a:pt x="1783633" y="2729100"/>
                </a:lnTo>
                <a:lnTo>
                  <a:pt x="1827934" y="2716119"/>
                </a:lnTo>
                <a:lnTo>
                  <a:pt x="1871644" y="2701735"/>
                </a:lnTo>
                <a:lnTo>
                  <a:pt x="1914736" y="2685977"/>
                </a:lnTo>
                <a:lnTo>
                  <a:pt x="1957183" y="2668871"/>
                </a:lnTo>
                <a:lnTo>
                  <a:pt x="1998957" y="2650442"/>
                </a:lnTo>
                <a:lnTo>
                  <a:pt x="2040031" y="2630717"/>
                </a:lnTo>
                <a:lnTo>
                  <a:pt x="2080376" y="2609724"/>
                </a:lnTo>
                <a:lnTo>
                  <a:pt x="2119966" y="2587488"/>
                </a:lnTo>
                <a:lnTo>
                  <a:pt x="2158772" y="2564036"/>
                </a:lnTo>
                <a:lnTo>
                  <a:pt x="2196767" y="2539394"/>
                </a:lnTo>
                <a:lnTo>
                  <a:pt x="2233923" y="2513589"/>
                </a:lnTo>
                <a:lnTo>
                  <a:pt x="2270214" y="2486647"/>
                </a:lnTo>
                <a:lnTo>
                  <a:pt x="2305610" y="2458595"/>
                </a:lnTo>
                <a:lnTo>
                  <a:pt x="2340085" y="2429460"/>
                </a:lnTo>
                <a:lnTo>
                  <a:pt x="2373611" y="2399267"/>
                </a:lnTo>
                <a:lnTo>
                  <a:pt x="2406161" y="2368044"/>
                </a:lnTo>
                <a:lnTo>
                  <a:pt x="2437706" y="2335816"/>
                </a:lnTo>
                <a:lnTo>
                  <a:pt x="2468219" y="2302611"/>
                </a:lnTo>
                <a:lnTo>
                  <a:pt x="2497673" y="2268454"/>
                </a:lnTo>
                <a:lnTo>
                  <a:pt x="2526040" y="2233373"/>
                </a:lnTo>
                <a:lnTo>
                  <a:pt x="2553292" y="2197394"/>
                </a:lnTo>
                <a:lnTo>
                  <a:pt x="2579402" y="2160542"/>
                </a:lnTo>
                <a:lnTo>
                  <a:pt x="2604342" y="2122846"/>
                </a:lnTo>
                <a:lnTo>
                  <a:pt x="2628084" y="2084330"/>
                </a:lnTo>
                <a:lnTo>
                  <a:pt x="2650602" y="2045023"/>
                </a:lnTo>
                <a:lnTo>
                  <a:pt x="2671867" y="2004949"/>
                </a:lnTo>
                <a:lnTo>
                  <a:pt x="2691851" y="1964137"/>
                </a:lnTo>
                <a:lnTo>
                  <a:pt x="2710528" y="1922611"/>
                </a:lnTo>
                <a:lnTo>
                  <a:pt x="2727869" y="1880399"/>
                </a:lnTo>
                <a:lnTo>
                  <a:pt x="2743847" y="1837527"/>
                </a:lnTo>
                <a:lnTo>
                  <a:pt x="2758434" y="1794022"/>
                </a:lnTo>
                <a:lnTo>
                  <a:pt x="2771603" y="1749910"/>
                </a:lnTo>
                <a:lnTo>
                  <a:pt x="2783326" y="1705218"/>
                </a:lnTo>
                <a:lnTo>
                  <a:pt x="2793576" y="1659971"/>
                </a:lnTo>
                <a:lnTo>
                  <a:pt x="2802324" y="1614198"/>
                </a:lnTo>
                <a:lnTo>
                  <a:pt x="2809544" y="1567923"/>
                </a:lnTo>
                <a:lnTo>
                  <a:pt x="2815208" y="1521174"/>
                </a:lnTo>
                <a:lnTo>
                  <a:pt x="2819287" y="1473977"/>
                </a:lnTo>
                <a:lnTo>
                  <a:pt x="2821755" y="1426358"/>
                </a:lnTo>
                <a:lnTo>
                  <a:pt x="2822584" y="1378345"/>
                </a:lnTo>
                <a:lnTo>
                  <a:pt x="2822584" y="0"/>
                </a:lnTo>
                <a:close/>
              </a:path>
            </a:pathLst>
          </a:custGeom>
          <a:solidFill>
            <a:srgbClr val="FCFFFF">
              <a:alpha val="25000"/>
            </a:srgbClr>
          </a:solidFill>
        </p:spPr>
        <p:txBody>
          <a:bodyPr wrap="square" lIns="0" tIns="0" rIns="0" bIns="0" rtlCol="0" anchor="ctr"/>
          <a:lstStyle/>
          <a:p>
            <a:pPr algn="ctr">
              <a:lnSpc>
                <a:spcPct val="90000"/>
              </a:lnSpc>
            </a:pPr>
            <a:r>
              <a:rPr lang="en-US" sz="4800" b="1" dirty="0">
                <a:solidFill>
                  <a:schemeClr val="bg1"/>
                </a:solidFill>
              </a:rPr>
              <a:t>2</a:t>
            </a:r>
            <a:endParaRPr sz="4800" b="1" dirty="0">
              <a:solidFill>
                <a:schemeClr val="bg1"/>
              </a:solidFill>
            </a:endParaRPr>
          </a:p>
        </p:txBody>
      </p:sp>
      <p:sp>
        <p:nvSpPr>
          <p:cNvPr id="9" name="object 7">
            <a:extLst>
              <a:ext uri="{FF2B5EF4-FFF2-40B4-BE49-F238E27FC236}">
                <a16:creationId xmlns:a16="http://schemas.microsoft.com/office/drawing/2014/main" id="{1F47636F-2837-4166-BF1F-BE7C381FA084}"/>
              </a:ext>
            </a:extLst>
          </p:cNvPr>
          <p:cNvSpPr/>
          <p:nvPr/>
        </p:nvSpPr>
        <p:spPr>
          <a:xfrm>
            <a:off x="9322456" y="1865448"/>
            <a:ext cx="2598500" cy="26097"/>
          </a:xfrm>
          <a:custGeom>
            <a:avLst/>
            <a:gdLst/>
            <a:ahLst/>
            <a:cxnLst/>
            <a:rect l="l" t="t" r="r" b="b"/>
            <a:pathLst>
              <a:path w="4754880">
                <a:moveTo>
                  <a:pt x="0" y="0"/>
                </a:moveTo>
                <a:lnTo>
                  <a:pt x="4754462" y="0"/>
                </a:lnTo>
              </a:path>
            </a:pathLst>
          </a:custGeom>
          <a:ln w="20941">
            <a:solidFill>
              <a:srgbClr val="FCFFFF"/>
            </a:solidFill>
          </a:ln>
        </p:spPr>
        <p:txBody>
          <a:bodyPr wrap="square" lIns="0" tIns="0" rIns="0" bIns="0" rtlCol="0"/>
          <a:lstStyle/>
          <a:p>
            <a:pPr>
              <a:lnSpc>
                <a:spcPct val="90000"/>
              </a:lnSpc>
            </a:pPr>
            <a:endParaRPr sz="1050">
              <a:solidFill>
                <a:prstClr val="black"/>
              </a:solidFill>
            </a:endParaRPr>
          </a:p>
        </p:txBody>
      </p:sp>
      <p:sp>
        <p:nvSpPr>
          <p:cNvPr id="10" name="object 3">
            <a:extLst>
              <a:ext uri="{FF2B5EF4-FFF2-40B4-BE49-F238E27FC236}">
                <a16:creationId xmlns:a16="http://schemas.microsoft.com/office/drawing/2014/main" id="{0765A5FC-325A-4A04-9592-89C0B61C7566}"/>
              </a:ext>
            </a:extLst>
          </p:cNvPr>
          <p:cNvSpPr txBox="1"/>
          <p:nvPr/>
        </p:nvSpPr>
        <p:spPr>
          <a:xfrm>
            <a:off x="9388506" y="1908943"/>
            <a:ext cx="3513762" cy="1961306"/>
          </a:xfrm>
          <a:prstGeom prst="rect">
            <a:avLst/>
          </a:prstGeom>
        </p:spPr>
        <p:txBody>
          <a:bodyPr vert="horz" wrap="square" lIns="0" tIns="54610" rIns="0" bIns="0" rtlCol="0">
            <a:spAutoFit/>
          </a:bodyPr>
          <a:lstStyle/>
          <a:p>
            <a:pPr marL="12700" marR="785495">
              <a:lnSpc>
                <a:spcPct val="90000"/>
              </a:lnSpc>
              <a:spcBef>
                <a:spcPts val="430"/>
              </a:spcBef>
            </a:pPr>
            <a:r>
              <a:rPr lang="en-US" sz="1200" b="1" dirty="0">
                <a:solidFill>
                  <a:srgbClr val="FCFFFF"/>
                </a:solidFill>
                <a:latin typeface="Arial" panose="020B0604020202020204" pitchFamily="34" charset="0"/>
                <a:cs typeface="Arial" panose="020B0604020202020204" pitchFamily="34" charset="0"/>
              </a:rPr>
              <a:t>Typical HARDWARE Configuration</a:t>
            </a:r>
          </a:p>
          <a:p>
            <a:pPr marL="12700" marR="785495">
              <a:lnSpc>
                <a:spcPct val="90000"/>
              </a:lnSpc>
              <a:spcBef>
                <a:spcPts val="430"/>
              </a:spcBef>
            </a:pPr>
            <a:endParaRPr lang="en-US" sz="1200" b="1" dirty="0">
              <a:solidFill>
                <a:srgbClr val="FCFFFF"/>
              </a:solidFill>
              <a:latin typeface="Arial" panose="020B0604020202020204" pitchFamily="34" charset="0"/>
              <a:cs typeface="Arial" panose="020B0604020202020204" pitchFamily="34" charset="0"/>
            </a:endParaRPr>
          </a:p>
          <a:p>
            <a:pPr marL="184150" marR="785495" indent="-171450">
              <a:lnSpc>
                <a:spcPct val="90000"/>
              </a:lnSpc>
              <a:spcBef>
                <a:spcPts val="430"/>
              </a:spcBef>
              <a:buFont typeface="Arial" panose="020B0604020202020204" pitchFamily="34" charset="0"/>
              <a:buChar char="•"/>
            </a:pPr>
            <a:r>
              <a:rPr lang="en-US" sz="1200" dirty="0">
                <a:solidFill>
                  <a:srgbClr val="FCFFFF"/>
                </a:solidFill>
                <a:latin typeface="Arial" panose="020B0604020202020204" pitchFamily="34" charset="0"/>
                <a:cs typeface="Arial" panose="020B0604020202020204" pitchFamily="34" charset="0"/>
              </a:rPr>
              <a:t>Dual Antenna GPS</a:t>
            </a:r>
          </a:p>
          <a:p>
            <a:pPr marL="184150" marR="785495" indent="-171450">
              <a:lnSpc>
                <a:spcPct val="90000"/>
              </a:lnSpc>
              <a:spcBef>
                <a:spcPts val="430"/>
              </a:spcBef>
              <a:buFont typeface="Arial" panose="020B0604020202020204" pitchFamily="34" charset="0"/>
              <a:buChar char="•"/>
            </a:pPr>
            <a:r>
              <a:rPr lang="en-US" sz="1200" dirty="0">
                <a:solidFill>
                  <a:srgbClr val="FCFFFF"/>
                </a:solidFill>
                <a:latin typeface="Arial" panose="020B0604020202020204" pitchFamily="34" charset="0"/>
                <a:cs typeface="Arial" panose="020B0604020202020204" pitchFamily="34" charset="0"/>
              </a:rPr>
              <a:t>RTK GPS</a:t>
            </a:r>
          </a:p>
          <a:p>
            <a:pPr marL="184150" marR="785495" indent="-171450">
              <a:lnSpc>
                <a:spcPct val="90000"/>
              </a:lnSpc>
              <a:spcBef>
                <a:spcPts val="430"/>
              </a:spcBef>
              <a:buFont typeface="Arial" panose="020B0604020202020204" pitchFamily="34" charset="0"/>
              <a:buChar char="•"/>
            </a:pPr>
            <a:r>
              <a:rPr lang="en-US" sz="1200" dirty="0">
                <a:solidFill>
                  <a:srgbClr val="FCFFFF"/>
                </a:solidFill>
                <a:latin typeface="Arial" panose="020B0604020202020204" pitchFamily="34" charset="0"/>
                <a:cs typeface="Arial" panose="020B0604020202020204" pitchFamily="34" charset="0"/>
              </a:rPr>
              <a:t>Angle Sensors</a:t>
            </a:r>
          </a:p>
          <a:p>
            <a:pPr marL="184150" marR="785495" indent="-171450">
              <a:lnSpc>
                <a:spcPct val="90000"/>
              </a:lnSpc>
              <a:spcBef>
                <a:spcPts val="430"/>
              </a:spcBef>
              <a:buFont typeface="Arial" panose="020B0604020202020204" pitchFamily="34" charset="0"/>
              <a:buChar char="•"/>
            </a:pPr>
            <a:r>
              <a:rPr lang="en-US" sz="1200" dirty="0">
                <a:solidFill>
                  <a:srgbClr val="FCFFFF"/>
                </a:solidFill>
                <a:latin typeface="Arial" panose="020B0604020202020204" pitchFamily="34" charset="0"/>
                <a:cs typeface="Arial" panose="020B0604020202020204" pitchFamily="34" charset="0"/>
              </a:rPr>
              <a:t>Tide Gauges</a:t>
            </a:r>
          </a:p>
          <a:p>
            <a:pPr marL="184150" marR="785495" indent="-171450">
              <a:lnSpc>
                <a:spcPct val="90000"/>
              </a:lnSpc>
              <a:spcBef>
                <a:spcPts val="430"/>
              </a:spcBef>
              <a:buFont typeface="Arial" panose="020B0604020202020204" pitchFamily="34" charset="0"/>
              <a:buChar char="•"/>
            </a:pPr>
            <a:endParaRPr lang="en-US" sz="1200" dirty="0">
              <a:solidFill>
                <a:srgbClr val="FCFFFF"/>
              </a:solidFill>
              <a:latin typeface="Arial" panose="020B0604020202020204" pitchFamily="34" charset="0"/>
              <a:cs typeface="Arial" panose="020B0604020202020204" pitchFamily="34" charset="0"/>
            </a:endParaRPr>
          </a:p>
          <a:p>
            <a:pPr marL="184150" marR="785495" indent="-171450">
              <a:lnSpc>
                <a:spcPct val="90000"/>
              </a:lnSpc>
              <a:spcBef>
                <a:spcPts val="430"/>
              </a:spcBef>
              <a:buFont typeface="Arial" panose="020B0604020202020204" pitchFamily="34" charset="0"/>
              <a:buChar char="•"/>
            </a:pPr>
            <a:endParaRPr lang="en-US" sz="1200" dirty="0">
              <a:solidFill>
                <a:srgbClr val="FCFFFF"/>
              </a:solidFill>
              <a:latin typeface="Arial" panose="020B0604020202020204" pitchFamily="34" charset="0"/>
              <a:cs typeface="Arial" panose="020B0604020202020204" pitchFamily="34" charset="0"/>
            </a:endParaRPr>
          </a:p>
          <a:p>
            <a:pPr marL="12700" marR="785495">
              <a:lnSpc>
                <a:spcPct val="90000"/>
              </a:lnSpc>
              <a:spcBef>
                <a:spcPts val="430"/>
              </a:spcBef>
            </a:pPr>
            <a:endParaRPr lang="en-US" sz="1200" b="1" dirty="0">
              <a:solidFill>
                <a:srgbClr val="FCFFFF"/>
              </a:solidFill>
              <a:latin typeface="Arial" panose="020B0604020202020204" pitchFamily="34" charset="0"/>
              <a:cs typeface="Arial" panose="020B0604020202020204" pitchFamily="34" charset="0"/>
            </a:endParaRPr>
          </a:p>
        </p:txBody>
      </p:sp>
      <p:sp>
        <p:nvSpPr>
          <p:cNvPr id="11" name="object 15">
            <a:extLst>
              <a:ext uri="{FF2B5EF4-FFF2-40B4-BE49-F238E27FC236}">
                <a16:creationId xmlns:a16="http://schemas.microsoft.com/office/drawing/2014/main" id="{EB4C62F0-C5CE-45EE-B115-7D2ECDC6A719}"/>
              </a:ext>
            </a:extLst>
          </p:cNvPr>
          <p:cNvSpPr/>
          <p:nvPr/>
        </p:nvSpPr>
        <p:spPr>
          <a:xfrm>
            <a:off x="8314808" y="1865447"/>
            <a:ext cx="899618" cy="850252"/>
          </a:xfrm>
          <a:custGeom>
            <a:avLst/>
            <a:gdLst/>
            <a:ahLst/>
            <a:cxnLst/>
            <a:rect l="l" t="t" r="r" b="b"/>
            <a:pathLst>
              <a:path w="2823210" h="2779395">
                <a:moveTo>
                  <a:pt x="2822584" y="0"/>
                </a:moveTo>
                <a:lnTo>
                  <a:pt x="1396491" y="0"/>
                </a:lnTo>
                <a:lnTo>
                  <a:pt x="1348482" y="798"/>
                </a:lnTo>
                <a:lnTo>
                  <a:pt x="1300879" y="3175"/>
                </a:lnTo>
                <a:lnTo>
                  <a:pt x="1253709" y="7108"/>
                </a:lnTo>
                <a:lnTo>
                  <a:pt x="1206997" y="12569"/>
                </a:lnTo>
                <a:lnTo>
                  <a:pt x="1160769" y="19536"/>
                </a:lnTo>
                <a:lnTo>
                  <a:pt x="1115051" y="27981"/>
                </a:lnTo>
                <a:lnTo>
                  <a:pt x="1069870" y="37882"/>
                </a:lnTo>
                <a:lnTo>
                  <a:pt x="1025251" y="49211"/>
                </a:lnTo>
                <a:lnTo>
                  <a:pt x="981220" y="61946"/>
                </a:lnTo>
                <a:lnTo>
                  <a:pt x="937803" y="76059"/>
                </a:lnTo>
                <a:lnTo>
                  <a:pt x="895027" y="91527"/>
                </a:lnTo>
                <a:lnTo>
                  <a:pt x="852916" y="108325"/>
                </a:lnTo>
                <a:lnTo>
                  <a:pt x="811498" y="126427"/>
                </a:lnTo>
                <a:lnTo>
                  <a:pt x="770799" y="145808"/>
                </a:lnTo>
                <a:lnTo>
                  <a:pt x="730843" y="166444"/>
                </a:lnTo>
                <a:lnTo>
                  <a:pt x="691658" y="188309"/>
                </a:lnTo>
                <a:lnTo>
                  <a:pt x="653269" y="211378"/>
                </a:lnTo>
                <a:lnTo>
                  <a:pt x="615702" y="235627"/>
                </a:lnTo>
                <a:lnTo>
                  <a:pt x="578984" y="261030"/>
                </a:lnTo>
                <a:lnTo>
                  <a:pt x="543140" y="287562"/>
                </a:lnTo>
                <a:lnTo>
                  <a:pt x="508196" y="315198"/>
                </a:lnTo>
                <a:lnTo>
                  <a:pt x="474178" y="343914"/>
                </a:lnTo>
                <a:lnTo>
                  <a:pt x="441112" y="373684"/>
                </a:lnTo>
                <a:lnTo>
                  <a:pt x="409025" y="404483"/>
                </a:lnTo>
                <a:lnTo>
                  <a:pt x="377942" y="436287"/>
                </a:lnTo>
                <a:lnTo>
                  <a:pt x="347889" y="469069"/>
                </a:lnTo>
                <a:lnTo>
                  <a:pt x="318893" y="502806"/>
                </a:lnTo>
                <a:lnTo>
                  <a:pt x="290978" y="537472"/>
                </a:lnTo>
                <a:lnTo>
                  <a:pt x="264172" y="573042"/>
                </a:lnTo>
                <a:lnTo>
                  <a:pt x="238500" y="609491"/>
                </a:lnTo>
                <a:lnTo>
                  <a:pt x="213988" y="646795"/>
                </a:lnTo>
                <a:lnTo>
                  <a:pt x="190663" y="684927"/>
                </a:lnTo>
                <a:lnTo>
                  <a:pt x="168550" y="723864"/>
                </a:lnTo>
                <a:lnTo>
                  <a:pt x="147675" y="763579"/>
                </a:lnTo>
                <a:lnTo>
                  <a:pt x="128064" y="804049"/>
                </a:lnTo>
                <a:lnTo>
                  <a:pt x="109744" y="845248"/>
                </a:lnTo>
                <a:lnTo>
                  <a:pt x="92739" y="887151"/>
                </a:lnTo>
                <a:lnTo>
                  <a:pt x="77077" y="929732"/>
                </a:lnTo>
                <a:lnTo>
                  <a:pt x="62784" y="972968"/>
                </a:lnTo>
                <a:lnTo>
                  <a:pt x="49884" y="1016833"/>
                </a:lnTo>
                <a:lnTo>
                  <a:pt x="38405" y="1061301"/>
                </a:lnTo>
                <a:lnTo>
                  <a:pt x="28372" y="1106349"/>
                </a:lnTo>
                <a:lnTo>
                  <a:pt x="19811" y="1151951"/>
                </a:lnTo>
                <a:lnTo>
                  <a:pt x="12748" y="1198081"/>
                </a:lnTo>
                <a:lnTo>
                  <a:pt x="7210" y="1244715"/>
                </a:lnTo>
                <a:lnTo>
                  <a:pt x="3221" y="1291829"/>
                </a:lnTo>
                <a:lnTo>
                  <a:pt x="809" y="1339396"/>
                </a:lnTo>
                <a:lnTo>
                  <a:pt x="0" y="1387392"/>
                </a:lnTo>
                <a:lnTo>
                  <a:pt x="828" y="1435394"/>
                </a:lnTo>
                <a:lnTo>
                  <a:pt x="3296" y="1482979"/>
                </a:lnTo>
                <a:lnTo>
                  <a:pt x="7376" y="1530121"/>
                </a:lnTo>
                <a:lnTo>
                  <a:pt x="13039" y="1576794"/>
                </a:lnTo>
                <a:lnTo>
                  <a:pt x="20259" y="1622973"/>
                </a:lnTo>
                <a:lnTo>
                  <a:pt x="29007" y="1668632"/>
                </a:lnTo>
                <a:lnTo>
                  <a:pt x="39257" y="1713747"/>
                </a:lnTo>
                <a:lnTo>
                  <a:pt x="50980" y="1758290"/>
                </a:lnTo>
                <a:lnTo>
                  <a:pt x="64149" y="1802238"/>
                </a:lnTo>
                <a:lnTo>
                  <a:pt x="78736" y="1845564"/>
                </a:lnTo>
                <a:lnTo>
                  <a:pt x="94714" y="1888243"/>
                </a:lnTo>
                <a:lnTo>
                  <a:pt x="112056" y="1930249"/>
                </a:lnTo>
                <a:lnTo>
                  <a:pt x="130732" y="1971557"/>
                </a:lnTo>
                <a:lnTo>
                  <a:pt x="150717" y="2012141"/>
                </a:lnTo>
                <a:lnTo>
                  <a:pt x="171982" y="2051976"/>
                </a:lnTo>
                <a:lnTo>
                  <a:pt x="194499" y="2091036"/>
                </a:lnTo>
                <a:lnTo>
                  <a:pt x="218242" y="2129297"/>
                </a:lnTo>
                <a:lnTo>
                  <a:pt x="243182" y="2166731"/>
                </a:lnTo>
                <a:lnTo>
                  <a:pt x="269292" y="2203315"/>
                </a:lnTo>
                <a:lnTo>
                  <a:pt x="296544" y="2239021"/>
                </a:lnTo>
                <a:lnTo>
                  <a:pt x="324911" y="2273826"/>
                </a:lnTo>
                <a:lnTo>
                  <a:pt x="354365" y="2307703"/>
                </a:lnTo>
                <a:lnTo>
                  <a:pt x="384879" y="2340626"/>
                </a:lnTo>
                <a:lnTo>
                  <a:pt x="416424" y="2372571"/>
                </a:lnTo>
                <a:lnTo>
                  <a:pt x="448974" y="2403512"/>
                </a:lnTo>
                <a:lnTo>
                  <a:pt x="482500" y="2433423"/>
                </a:lnTo>
                <a:lnTo>
                  <a:pt x="516975" y="2462278"/>
                </a:lnTo>
                <a:lnTo>
                  <a:pt x="552372" y="2490053"/>
                </a:lnTo>
                <a:lnTo>
                  <a:pt x="588662" y="2516722"/>
                </a:lnTo>
                <a:lnTo>
                  <a:pt x="625819" y="2542259"/>
                </a:lnTo>
                <a:lnTo>
                  <a:pt x="663814" y="2566639"/>
                </a:lnTo>
                <a:lnTo>
                  <a:pt x="702621" y="2589836"/>
                </a:lnTo>
                <a:lnTo>
                  <a:pt x="742211" y="2611824"/>
                </a:lnTo>
                <a:lnTo>
                  <a:pt x="782556" y="2632579"/>
                </a:lnTo>
                <a:lnTo>
                  <a:pt x="823630" y="2652075"/>
                </a:lnTo>
                <a:lnTo>
                  <a:pt x="865404" y="2670286"/>
                </a:lnTo>
                <a:lnTo>
                  <a:pt x="907852" y="2687186"/>
                </a:lnTo>
                <a:lnTo>
                  <a:pt x="950945" y="2702751"/>
                </a:lnTo>
                <a:lnTo>
                  <a:pt x="994655" y="2716954"/>
                </a:lnTo>
                <a:lnTo>
                  <a:pt x="1038956" y="2729771"/>
                </a:lnTo>
                <a:lnTo>
                  <a:pt x="1083820" y="2741175"/>
                </a:lnTo>
                <a:lnTo>
                  <a:pt x="1129218" y="2751142"/>
                </a:lnTo>
                <a:lnTo>
                  <a:pt x="1175124" y="2759645"/>
                </a:lnTo>
                <a:lnTo>
                  <a:pt x="1221509" y="2766659"/>
                </a:lnTo>
                <a:lnTo>
                  <a:pt x="1268347" y="2772159"/>
                </a:lnTo>
                <a:lnTo>
                  <a:pt x="1315609" y="2776119"/>
                </a:lnTo>
                <a:lnTo>
                  <a:pt x="1363268" y="2778514"/>
                </a:lnTo>
                <a:lnTo>
                  <a:pt x="1411297" y="2779318"/>
                </a:lnTo>
                <a:lnTo>
                  <a:pt x="1459325" y="2778502"/>
                </a:lnTo>
                <a:lnTo>
                  <a:pt x="1506983" y="2776073"/>
                </a:lnTo>
                <a:lnTo>
                  <a:pt x="1554245" y="2772057"/>
                </a:lnTo>
                <a:lnTo>
                  <a:pt x="1601082" y="2766481"/>
                </a:lnTo>
                <a:lnTo>
                  <a:pt x="1647467" y="2759371"/>
                </a:lnTo>
                <a:lnTo>
                  <a:pt x="1693372" y="2750753"/>
                </a:lnTo>
                <a:lnTo>
                  <a:pt x="1738770" y="2740654"/>
                </a:lnTo>
                <a:lnTo>
                  <a:pt x="1783633" y="2729100"/>
                </a:lnTo>
                <a:lnTo>
                  <a:pt x="1827934" y="2716119"/>
                </a:lnTo>
                <a:lnTo>
                  <a:pt x="1871644" y="2701735"/>
                </a:lnTo>
                <a:lnTo>
                  <a:pt x="1914736" y="2685977"/>
                </a:lnTo>
                <a:lnTo>
                  <a:pt x="1957183" y="2668871"/>
                </a:lnTo>
                <a:lnTo>
                  <a:pt x="1998957" y="2650442"/>
                </a:lnTo>
                <a:lnTo>
                  <a:pt x="2040031" y="2630717"/>
                </a:lnTo>
                <a:lnTo>
                  <a:pt x="2080376" y="2609724"/>
                </a:lnTo>
                <a:lnTo>
                  <a:pt x="2119966" y="2587488"/>
                </a:lnTo>
                <a:lnTo>
                  <a:pt x="2158772" y="2564036"/>
                </a:lnTo>
                <a:lnTo>
                  <a:pt x="2196767" y="2539394"/>
                </a:lnTo>
                <a:lnTo>
                  <a:pt x="2233923" y="2513589"/>
                </a:lnTo>
                <a:lnTo>
                  <a:pt x="2270214" y="2486647"/>
                </a:lnTo>
                <a:lnTo>
                  <a:pt x="2305610" y="2458595"/>
                </a:lnTo>
                <a:lnTo>
                  <a:pt x="2340085" y="2429460"/>
                </a:lnTo>
                <a:lnTo>
                  <a:pt x="2373611" y="2399267"/>
                </a:lnTo>
                <a:lnTo>
                  <a:pt x="2406161" y="2368044"/>
                </a:lnTo>
                <a:lnTo>
                  <a:pt x="2437706" y="2335816"/>
                </a:lnTo>
                <a:lnTo>
                  <a:pt x="2468219" y="2302611"/>
                </a:lnTo>
                <a:lnTo>
                  <a:pt x="2497673" y="2268454"/>
                </a:lnTo>
                <a:lnTo>
                  <a:pt x="2526040" y="2233373"/>
                </a:lnTo>
                <a:lnTo>
                  <a:pt x="2553292" y="2197394"/>
                </a:lnTo>
                <a:lnTo>
                  <a:pt x="2579402" y="2160542"/>
                </a:lnTo>
                <a:lnTo>
                  <a:pt x="2604342" y="2122846"/>
                </a:lnTo>
                <a:lnTo>
                  <a:pt x="2628084" y="2084330"/>
                </a:lnTo>
                <a:lnTo>
                  <a:pt x="2650602" y="2045023"/>
                </a:lnTo>
                <a:lnTo>
                  <a:pt x="2671867" y="2004949"/>
                </a:lnTo>
                <a:lnTo>
                  <a:pt x="2691851" y="1964137"/>
                </a:lnTo>
                <a:lnTo>
                  <a:pt x="2710528" y="1922611"/>
                </a:lnTo>
                <a:lnTo>
                  <a:pt x="2727869" y="1880399"/>
                </a:lnTo>
                <a:lnTo>
                  <a:pt x="2743847" y="1837527"/>
                </a:lnTo>
                <a:lnTo>
                  <a:pt x="2758434" y="1794022"/>
                </a:lnTo>
                <a:lnTo>
                  <a:pt x="2771603" y="1749910"/>
                </a:lnTo>
                <a:lnTo>
                  <a:pt x="2783326" y="1705218"/>
                </a:lnTo>
                <a:lnTo>
                  <a:pt x="2793576" y="1659971"/>
                </a:lnTo>
                <a:lnTo>
                  <a:pt x="2802324" y="1614198"/>
                </a:lnTo>
                <a:lnTo>
                  <a:pt x="2809544" y="1567923"/>
                </a:lnTo>
                <a:lnTo>
                  <a:pt x="2815208" y="1521174"/>
                </a:lnTo>
                <a:lnTo>
                  <a:pt x="2819287" y="1473977"/>
                </a:lnTo>
                <a:lnTo>
                  <a:pt x="2821755" y="1426358"/>
                </a:lnTo>
                <a:lnTo>
                  <a:pt x="2822584" y="1378345"/>
                </a:lnTo>
                <a:lnTo>
                  <a:pt x="2822584" y="0"/>
                </a:lnTo>
                <a:close/>
              </a:path>
            </a:pathLst>
          </a:custGeom>
          <a:solidFill>
            <a:srgbClr val="FCFFFF">
              <a:alpha val="25000"/>
            </a:srgbClr>
          </a:solidFill>
        </p:spPr>
        <p:txBody>
          <a:bodyPr wrap="square" lIns="0" tIns="0" rIns="0" bIns="0" rtlCol="0" anchor="ctr"/>
          <a:lstStyle/>
          <a:p>
            <a:pPr algn="ctr">
              <a:lnSpc>
                <a:spcPct val="90000"/>
              </a:lnSpc>
            </a:pPr>
            <a:r>
              <a:rPr lang="en-US" sz="4800" b="1" dirty="0">
                <a:solidFill>
                  <a:schemeClr val="bg1"/>
                </a:solidFill>
              </a:rPr>
              <a:t>3</a:t>
            </a:r>
            <a:endParaRPr sz="4800" b="1" dirty="0">
              <a:solidFill>
                <a:schemeClr val="bg1"/>
              </a:solidFill>
            </a:endParaRPr>
          </a:p>
        </p:txBody>
      </p:sp>
      <p:sp>
        <p:nvSpPr>
          <p:cNvPr id="12" name="object 3">
            <a:extLst>
              <a:ext uri="{FF2B5EF4-FFF2-40B4-BE49-F238E27FC236}">
                <a16:creationId xmlns:a16="http://schemas.microsoft.com/office/drawing/2014/main" id="{52434945-D554-4193-9014-8AE2ADE45B6B}"/>
              </a:ext>
            </a:extLst>
          </p:cNvPr>
          <p:cNvSpPr txBox="1"/>
          <p:nvPr/>
        </p:nvSpPr>
        <p:spPr>
          <a:xfrm>
            <a:off x="1623701" y="3857734"/>
            <a:ext cx="2971336" cy="1743811"/>
          </a:xfrm>
          <a:prstGeom prst="rect">
            <a:avLst/>
          </a:prstGeom>
        </p:spPr>
        <p:txBody>
          <a:bodyPr vert="horz" wrap="square" lIns="0" tIns="54610" rIns="0" bIns="0" rtlCol="0">
            <a:spAutoFit/>
          </a:bodyPr>
          <a:lstStyle/>
          <a:p>
            <a:pPr marL="12700" marR="785495">
              <a:lnSpc>
                <a:spcPct val="90000"/>
              </a:lnSpc>
              <a:spcBef>
                <a:spcPts val="430"/>
              </a:spcBef>
            </a:pPr>
            <a:r>
              <a:rPr lang="en-US" sz="1200" b="1" dirty="0">
                <a:solidFill>
                  <a:schemeClr val="bg1"/>
                </a:solidFill>
                <a:latin typeface="Arial" panose="020B0604020202020204" pitchFamily="34" charset="0"/>
                <a:cs typeface="Arial" panose="020B0604020202020204" pitchFamily="34" charset="0"/>
              </a:rPr>
              <a:t>Design Profiles</a:t>
            </a:r>
          </a:p>
          <a:p>
            <a:pPr marL="184150" marR="785495" indent="-171450">
              <a:lnSpc>
                <a:spcPct val="90000"/>
              </a:lnSpc>
              <a:spcBef>
                <a:spcPts val="430"/>
              </a:spcBef>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Digging Plans</a:t>
            </a:r>
          </a:p>
          <a:p>
            <a:pPr marL="184150" marR="785495" indent="-171450">
              <a:lnSpc>
                <a:spcPct val="90000"/>
              </a:lnSpc>
              <a:spcBef>
                <a:spcPts val="430"/>
              </a:spcBef>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Boat Profile Window</a:t>
            </a:r>
          </a:p>
          <a:p>
            <a:pPr marL="184150" marR="785495" indent="-171450">
              <a:lnSpc>
                <a:spcPct val="90000"/>
              </a:lnSpc>
              <a:spcBef>
                <a:spcPts val="430"/>
              </a:spcBef>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Channel Design</a:t>
            </a:r>
          </a:p>
          <a:p>
            <a:pPr marL="184150" marR="785495" indent="-171450">
              <a:lnSpc>
                <a:spcPct val="90000"/>
              </a:lnSpc>
              <a:spcBef>
                <a:spcPts val="430"/>
              </a:spcBef>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Advanced Channel Design</a:t>
            </a:r>
          </a:p>
          <a:p>
            <a:pPr marL="184150" marR="785495" indent="-171450">
              <a:lnSpc>
                <a:spcPct val="90000"/>
              </a:lnSpc>
              <a:spcBef>
                <a:spcPts val="430"/>
              </a:spcBef>
              <a:buFont typeface="Arial" panose="020B0604020202020204" pitchFamily="34" charset="0"/>
              <a:buChar char="•"/>
            </a:pPr>
            <a:endParaRPr lang="en-US" sz="1200" dirty="0">
              <a:solidFill>
                <a:schemeClr val="bg1"/>
              </a:solidFill>
              <a:latin typeface="Arial" panose="020B0604020202020204" pitchFamily="34" charset="0"/>
              <a:cs typeface="Arial" panose="020B0604020202020204" pitchFamily="34" charset="0"/>
            </a:endParaRPr>
          </a:p>
          <a:p>
            <a:pPr marL="12700" marR="785495">
              <a:lnSpc>
                <a:spcPct val="90000"/>
              </a:lnSpc>
              <a:spcBef>
                <a:spcPts val="430"/>
              </a:spcBef>
            </a:pPr>
            <a:endParaRPr lang="en-US" sz="1200" dirty="0">
              <a:solidFill>
                <a:schemeClr val="bg1"/>
              </a:solidFill>
              <a:latin typeface="Arial" panose="020B0604020202020204" pitchFamily="34" charset="0"/>
              <a:cs typeface="Arial" panose="020B0604020202020204" pitchFamily="34" charset="0"/>
            </a:endParaRPr>
          </a:p>
          <a:p>
            <a:pPr marL="12700" marR="785495">
              <a:lnSpc>
                <a:spcPct val="90000"/>
              </a:lnSpc>
              <a:spcBef>
                <a:spcPts val="430"/>
              </a:spcBef>
            </a:pPr>
            <a:endParaRPr sz="1200" dirty="0">
              <a:solidFill>
                <a:schemeClr val="bg1"/>
              </a:solidFill>
              <a:latin typeface="Arial" panose="020B0604020202020204" pitchFamily="34" charset="0"/>
              <a:cs typeface="Arial" panose="020B0604020202020204" pitchFamily="34" charset="0"/>
            </a:endParaRPr>
          </a:p>
        </p:txBody>
      </p:sp>
      <p:sp>
        <p:nvSpPr>
          <p:cNvPr id="13" name="object 7">
            <a:extLst>
              <a:ext uri="{FF2B5EF4-FFF2-40B4-BE49-F238E27FC236}">
                <a16:creationId xmlns:a16="http://schemas.microsoft.com/office/drawing/2014/main" id="{9810A7D9-5B51-4178-963F-18B5BA64D3B1}"/>
              </a:ext>
            </a:extLst>
          </p:cNvPr>
          <p:cNvSpPr/>
          <p:nvPr/>
        </p:nvSpPr>
        <p:spPr>
          <a:xfrm>
            <a:off x="1591130" y="3814239"/>
            <a:ext cx="2598500" cy="26097"/>
          </a:xfrm>
          <a:custGeom>
            <a:avLst/>
            <a:gdLst/>
            <a:ahLst/>
            <a:cxnLst/>
            <a:rect l="l" t="t" r="r" b="b"/>
            <a:pathLst>
              <a:path w="4754880">
                <a:moveTo>
                  <a:pt x="0" y="0"/>
                </a:moveTo>
                <a:lnTo>
                  <a:pt x="4754462" y="0"/>
                </a:lnTo>
              </a:path>
            </a:pathLst>
          </a:custGeom>
          <a:ln w="20941">
            <a:solidFill>
              <a:srgbClr val="FCFFFF"/>
            </a:solidFill>
          </a:ln>
        </p:spPr>
        <p:txBody>
          <a:bodyPr wrap="square" lIns="0" tIns="0" rIns="0" bIns="0" rtlCol="0"/>
          <a:lstStyle/>
          <a:p>
            <a:pPr>
              <a:lnSpc>
                <a:spcPct val="90000"/>
              </a:lnSpc>
            </a:pPr>
            <a:endParaRPr sz="1050">
              <a:solidFill>
                <a:prstClr val="black"/>
              </a:solidFill>
            </a:endParaRPr>
          </a:p>
        </p:txBody>
      </p:sp>
      <p:sp>
        <p:nvSpPr>
          <p:cNvPr id="14" name="object 7">
            <a:extLst>
              <a:ext uri="{FF2B5EF4-FFF2-40B4-BE49-F238E27FC236}">
                <a16:creationId xmlns:a16="http://schemas.microsoft.com/office/drawing/2014/main" id="{2B4C7E1A-FA5B-47BC-97F3-C18156E87E51}"/>
              </a:ext>
            </a:extLst>
          </p:cNvPr>
          <p:cNvSpPr/>
          <p:nvPr/>
        </p:nvSpPr>
        <p:spPr>
          <a:xfrm>
            <a:off x="5414425" y="3796841"/>
            <a:ext cx="2598500" cy="26097"/>
          </a:xfrm>
          <a:custGeom>
            <a:avLst/>
            <a:gdLst/>
            <a:ahLst/>
            <a:cxnLst/>
            <a:rect l="l" t="t" r="r" b="b"/>
            <a:pathLst>
              <a:path w="4754880">
                <a:moveTo>
                  <a:pt x="0" y="0"/>
                </a:moveTo>
                <a:lnTo>
                  <a:pt x="4754462" y="0"/>
                </a:lnTo>
              </a:path>
            </a:pathLst>
          </a:custGeom>
          <a:ln w="20941">
            <a:solidFill>
              <a:srgbClr val="FCFFFF"/>
            </a:solidFill>
          </a:ln>
        </p:spPr>
        <p:txBody>
          <a:bodyPr wrap="square" lIns="0" tIns="0" rIns="0" bIns="0" rtlCol="0"/>
          <a:lstStyle/>
          <a:p>
            <a:pPr>
              <a:lnSpc>
                <a:spcPct val="90000"/>
              </a:lnSpc>
            </a:pPr>
            <a:endParaRPr sz="1050">
              <a:solidFill>
                <a:prstClr val="black"/>
              </a:solidFill>
            </a:endParaRPr>
          </a:p>
        </p:txBody>
      </p:sp>
      <p:sp>
        <p:nvSpPr>
          <p:cNvPr id="15" name="object 3">
            <a:extLst>
              <a:ext uri="{FF2B5EF4-FFF2-40B4-BE49-F238E27FC236}">
                <a16:creationId xmlns:a16="http://schemas.microsoft.com/office/drawing/2014/main" id="{BA468796-3E40-4611-8908-36592A45F789}"/>
              </a:ext>
            </a:extLst>
          </p:cNvPr>
          <p:cNvSpPr txBox="1"/>
          <p:nvPr/>
        </p:nvSpPr>
        <p:spPr>
          <a:xfrm>
            <a:off x="5480475" y="3840336"/>
            <a:ext cx="3502624" cy="1308820"/>
          </a:xfrm>
          <a:prstGeom prst="rect">
            <a:avLst/>
          </a:prstGeom>
        </p:spPr>
        <p:txBody>
          <a:bodyPr vert="horz" wrap="square" lIns="0" tIns="54610" rIns="0" bIns="0" rtlCol="0">
            <a:spAutoFit/>
          </a:bodyPr>
          <a:lstStyle/>
          <a:p>
            <a:pPr marL="12700" marR="785495">
              <a:lnSpc>
                <a:spcPct val="90000"/>
              </a:lnSpc>
              <a:spcBef>
                <a:spcPts val="430"/>
              </a:spcBef>
            </a:pPr>
            <a:r>
              <a:rPr lang="en-US" sz="1200" b="1" dirty="0">
                <a:solidFill>
                  <a:srgbClr val="FCFFFF"/>
                </a:solidFill>
                <a:latin typeface="Arial" panose="020B0604020202020204" pitchFamily="34" charset="0"/>
                <a:cs typeface="Arial" panose="020B0604020202020204" pitchFamily="34" charset="0"/>
              </a:rPr>
              <a:t>Matrix Files</a:t>
            </a:r>
          </a:p>
          <a:p>
            <a:pPr marL="12700" marR="785495">
              <a:lnSpc>
                <a:spcPct val="90000"/>
              </a:lnSpc>
              <a:spcBef>
                <a:spcPts val="430"/>
              </a:spcBef>
            </a:pPr>
            <a:endParaRPr lang="en-US" sz="1200" b="1" dirty="0">
              <a:solidFill>
                <a:srgbClr val="FCFFFF"/>
              </a:solidFill>
              <a:latin typeface="Arial" panose="020B0604020202020204" pitchFamily="34" charset="0"/>
              <a:cs typeface="Arial" panose="020B0604020202020204" pitchFamily="34" charset="0"/>
            </a:endParaRPr>
          </a:p>
          <a:p>
            <a:pPr marL="184150" marR="785495" indent="-171450">
              <a:lnSpc>
                <a:spcPct val="90000"/>
              </a:lnSpc>
              <a:spcBef>
                <a:spcPts val="430"/>
              </a:spcBef>
              <a:buFont typeface="Arial" panose="020B0604020202020204" pitchFamily="34" charset="0"/>
              <a:buChar char="•"/>
            </a:pPr>
            <a:r>
              <a:rPr lang="en-US" sz="1200" dirty="0">
                <a:solidFill>
                  <a:srgbClr val="FCFFFF"/>
                </a:solidFill>
                <a:latin typeface="Arial" panose="020B0604020202020204" pitchFamily="34" charset="0"/>
                <a:cs typeface="Arial" panose="020B0604020202020204" pitchFamily="34" charset="0"/>
              </a:rPr>
              <a:t>What is a Matrix File</a:t>
            </a:r>
          </a:p>
          <a:p>
            <a:pPr marL="184150" marR="785495" indent="-171450">
              <a:lnSpc>
                <a:spcPct val="90000"/>
              </a:lnSpc>
              <a:spcBef>
                <a:spcPts val="430"/>
              </a:spcBef>
              <a:buFont typeface="Arial" panose="020B0604020202020204" pitchFamily="34" charset="0"/>
              <a:buChar char="•"/>
            </a:pPr>
            <a:r>
              <a:rPr lang="en-US" sz="1200" dirty="0">
                <a:solidFill>
                  <a:srgbClr val="FCFFFF"/>
                </a:solidFill>
                <a:latin typeface="Arial" panose="020B0604020202020204" pitchFamily="34" charset="0"/>
                <a:cs typeface="Arial" panose="020B0604020202020204" pitchFamily="34" charset="0"/>
              </a:rPr>
              <a:t>Use of Matrix files in DREDGEPACK</a:t>
            </a:r>
          </a:p>
          <a:p>
            <a:pPr marL="184150" marR="785495" indent="-171450">
              <a:lnSpc>
                <a:spcPct val="90000"/>
              </a:lnSpc>
              <a:spcBef>
                <a:spcPts val="430"/>
              </a:spcBef>
              <a:buFont typeface="Arial" panose="020B0604020202020204" pitchFamily="34" charset="0"/>
              <a:buChar char="•"/>
            </a:pPr>
            <a:endParaRPr lang="en-US" sz="1200" dirty="0">
              <a:solidFill>
                <a:srgbClr val="FCFFFF"/>
              </a:solidFill>
              <a:latin typeface="Arial" panose="020B0604020202020204" pitchFamily="34" charset="0"/>
              <a:cs typeface="Arial" panose="020B0604020202020204" pitchFamily="34" charset="0"/>
            </a:endParaRPr>
          </a:p>
          <a:p>
            <a:pPr marL="12700" marR="785495">
              <a:lnSpc>
                <a:spcPct val="90000"/>
              </a:lnSpc>
              <a:spcBef>
                <a:spcPts val="430"/>
              </a:spcBef>
            </a:pPr>
            <a:endParaRPr lang="en-US" sz="1200" b="1" dirty="0">
              <a:solidFill>
                <a:srgbClr val="FCFFFF"/>
              </a:solidFill>
              <a:latin typeface="Arial" panose="020B0604020202020204" pitchFamily="34" charset="0"/>
              <a:cs typeface="Arial" panose="020B0604020202020204" pitchFamily="34" charset="0"/>
            </a:endParaRPr>
          </a:p>
        </p:txBody>
      </p:sp>
      <p:sp>
        <p:nvSpPr>
          <p:cNvPr id="16" name="object 15">
            <a:extLst>
              <a:ext uri="{FF2B5EF4-FFF2-40B4-BE49-F238E27FC236}">
                <a16:creationId xmlns:a16="http://schemas.microsoft.com/office/drawing/2014/main" id="{887731B0-BDAA-4A86-90D4-9BC3D9468BE1}"/>
              </a:ext>
            </a:extLst>
          </p:cNvPr>
          <p:cNvSpPr/>
          <p:nvPr/>
        </p:nvSpPr>
        <p:spPr>
          <a:xfrm>
            <a:off x="575928" y="3814238"/>
            <a:ext cx="899618" cy="850252"/>
          </a:xfrm>
          <a:custGeom>
            <a:avLst/>
            <a:gdLst/>
            <a:ahLst/>
            <a:cxnLst/>
            <a:rect l="l" t="t" r="r" b="b"/>
            <a:pathLst>
              <a:path w="2823210" h="2779395">
                <a:moveTo>
                  <a:pt x="2822584" y="0"/>
                </a:moveTo>
                <a:lnTo>
                  <a:pt x="1396491" y="0"/>
                </a:lnTo>
                <a:lnTo>
                  <a:pt x="1348482" y="798"/>
                </a:lnTo>
                <a:lnTo>
                  <a:pt x="1300879" y="3175"/>
                </a:lnTo>
                <a:lnTo>
                  <a:pt x="1253709" y="7108"/>
                </a:lnTo>
                <a:lnTo>
                  <a:pt x="1206997" y="12569"/>
                </a:lnTo>
                <a:lnTo>
                  <a:pt x="1160769" y="19536"/>
                </a:lnTo>
                <a:lnTo>
                  <a:pt x="1115051" y="27981"/>
                </a:lnTo>
                <a:lnTo>
                  <a:pt x="1069870" y="37882"/>
                </a:lnTo>
                <a:lnTo>
                  <a:pt x="1025251" y="49211"/>
                </a:lnTo>
                <a:lnTo>
                  <a:pt x="981220" y="61946"/>
                </a:lnTo>
                <a:lnTo>
                  <a:pt x="937803" y="76059"/>
                </a:lnTo>
                <a:lnTo>
                  <a:pt x="895027" y="91527"/>
                </a:lnTo>
                <a:lnTo>
                  <a:pt x="852916" y="108325"/>
                </a:lnTo>
                <a:lnTo>
                  <a:pt x="811498" y="126427"/>
                </a:lnTo>
                <a:lnTo>
                  <a:pt x="770799" y="145808"/>
                </a:lnTo>
                <a:lnTo>
                  <a:pt x="730843" y="166444"/>
                </a:lnTo>
                <a:lnTo>
                  <a:pt x="691658" y="188309"/>
                </a:lnTo>
                <a:lnTo>
                  <a:pt x="653269" y="211378"/>
                </a:lnTo>
                <a:lnTo>
                  <a:pt x="615702" y="235627"/>
                </a:lnTo>
                <a:lnTo>
                  <a:pt x="578984" y="261030"/>
                </a:lnTo>
                <a:lnTo>
                  <a:pt x="543140" y="287562"/>
                </a:lnTo>
                <a:lnTo>
                  <a:pt x="508196" y="315198"/>
                </a:lnTo>
                <a:lnTo>
                  <a:pt x="474178" y="343914"/>
                </a:lnTo>
                <a:lnTo>
                  <a:pt x="441112" y="373684"/>
                </a:lnTo>
                <a:lnTo>
                  <a:pt x="409025" y="404483"/>
                </a:lnTo>
                <a:lnTo>
                  <a:pt x="377942" y="436287"/>
                </a:lnTo>
                <a:lnTo>
                  <a:pt x="347889" y="469069"/>
                </a:lnTo>
                <a:lnTo>
                  <a:pt x="318893" y="502806"/>
                </a:lnTo>
                <a:lnTo>
                  <a:pt x="290978" y="537472"/>
                </a:lnTo>
                <a:lnTo>
                  <a:pt x="264172" y="573042"/>
                </a:lnTo>
                <a:lnTo>
                  <a:pt x="238500" y="609491"/>
                </a:lnTo>
                <a:lnTo>
                  <a:pt x="213988" y="646795"/>
                </a:lnTo>
                <a:lnTo>
                  <a:pt x="190663" y="684927"/>
                </a:lnTo>
                <a:lnTo>
                  <a:pt x="168550" y="723864"/>
                </a:lnTo>
                <a:lnTo>
                  <a:pt x="147675" y="763579"/>
                </a:lnTo>
                <a:lnTo>
                  <a:pt x="128064" y="804049"/>
                </a:lnTo>
                <a:lnTo>
                  <a:pt x="109744" y="845248"/>
                </a:lnTo>
                <a:lnTo>
                  <a:pt x="92739" y="887151"/>
                </a:lnTo>
                <a:lnTo>
                  <a:pt x="77077" y="929732"/>
                </a:lnTo>
                <a:lnTo>
                  <a:pt x="62784" y="972968"/>
                </a:lnTo>
                <a:lnTo>
                  <a:pt x="49884" y="1016833"/>
                </a:lnTo>
                <a:lnTo>
                  <a:pt x="38405" y="1061301"/>
                </a:lnTo>
                <a:lnTo>
                  <a:pt x="28372" y="1106349"/>
                </a:lnTo>
                <a:lnTo>
                  <a:pt x="19811" y="1151951"/>
                </a:lnTo>
                <a:lnTo>
                  <a:pt x="12748" y="1198081"/>
                </a:lnTo>
                <a:lnTo>
                  <a:pt x="7210" y="1244715"/>
                </a:lnTo>
                <a:lnTo>
                  <a:pt x="3221" y="1291829"/>
                </a:lnTo>
                <a:lnTo>
                  <a:pt x="809" y="1339396"/>
                </a:lnTo>
                <a:lnTo>
                  <a:pt x="0" y="1387392"/>
                </a:lnTo>
                <a:lnTo>
                  <a:pt x="828" y="1435394"/>
                </a:lnTo>
                <a:lnTo>
                  <a:pt x="3296" y="1482979"/>
                </a:lnTo>
                <a:lnTo>
                  <a:pt x="7376" y="1530121"/>
                </a:lnTo>
                <a:lnTo>
                  <a:pt x="13039" y="1576794"/>
                </a:lnTo>
                <a:lnTo>
                  <a:pt x="20259" y="1622973"/>
                </a:lnTo>
                <a:lnTo>
                  <a:pt x="29007" y="1668632"/>
                </a:lnTo>
                <a:lnTo>
                  <a:pt x="39257" y="1713747"/>
                </a:lnTo>
                <a:lnTo>
                  <a:pt x="50980" y="1758290"/>
                </a:lnTo>
                <a:lnTo>
                  <a:pt x="64149" y="1802238"/>
                </a:lnTo>
                <a:lnTo>
                  <a:pt x="78736" y="1845564"/>
                </a:lnTo>
                <a:lnTo>
                  <a:pt x="94714" y="1888243"/>
                </a:lnTo>
                <a:lnTo>
                  <a:pt x="112056" y="1930249"/>
                </a:lnTo>
                <a:lnTo>
                  <a:pt x="130732" y="1971557"/>
                </a:lnTo>
                <a:lnTo>
                  <a:pt x="150717" y="2012141"/>
                </a:lnTo>
                <a:lnTo>
                  <a:pt x="171982" y="2051976"/>
                </a:lnTo>
                <a:lnTo>
                  <a:pt x="194499" y="2091036"/>
                </a:lnTo>
                <a:lnTo>
                  <a:pt x="218242" y="2129297"/>
                </a:lnTo>
                <a:lnTo>
                  <a:pt x="243182" y="2166731"/>
                </a:lnTo>
                <a:lnTo>
                  <a:pt x="269292" y="2203315"/>
                </a:lnTo>
                <a:lnTo>
                  <a:pt x="296544" y="2239021"/>
                </a:lnTo>
                <a:lnTo>
                  <a:pt x="324911" y="2273826"/>
                </a:lnTo>
                <a:lnTo>
                  <a:pt x="354365" y="2307703"/>
                </a:lnTo>
                <a:lnTo>
                  <a:pt x="384879" y="2340626"/>
                </a:lnTo>
                <a:lnTo>
                  <a:pt x="416424" y="2372571"/>
                </a:lnTo>
                <a:lnTo>
                  <a:pt x="448974" y="2403512"/>
                </a:lnTo>
                <a:lnTo>
                  <a:pt x="482500" y="2433423"/>
                </a:lnTo>
                <a:lnTo>
                  <a:pt x="516975" y="2462278"/>
                </a:lnTo>
                <a:lnTo>
                  <a:pt x="552372" y="2490053"/>
                </a:lnTo>
                <a:lnTo>
                  <a:pt x="588662" y="2516722"/>
                </a:lnTo>
                <a:lnTo>
                  <a:pt x="625819" y="2542259"/>
                </a:lnTo>
                <a:lnTo>
                  <a:pt x="663814" y="2566639"/>
                </a:lnTo>
                <a:lnTo>
                  <a:pt x="702621" y="2589836"/>
                </a:lnTo>
                <a:lnTo>
                  <a:pt x="742211" y="2611824"/>
                </a:lnTo>
                <a:lnTo>
                  <a:pt x="782556" y="2632579"/>
                </a:lnTo>
                <a:lnTo>
                  <a:pt x="823630" y="2652075"/>
                </a:lnTo>
                <a:lnTo>
                  <a:pt x="865404" y="2670286"/>
                </a:lnTo>
                <a:lnTo>
                  <a:pt x="907852" y="2687186"/>
                </a:lnTo>
                <a:lnTo>
                  <a:pt x="950945" y="2702751"/>
                </a:lnTo>
                <a:lnTo>
                  <a:pt x="994655" y="2716954"/>
                </a:lnTo>
                <a:lnTo>
                  <a:pt x="1038956" y="2729771"/>
                </a:lnTo>
                <a:lnTo>
                  <a:pt x="1083820" y="2741175"/>
                </a:lnTo>
                <a:lnTo>
                  <a:pt x="1129218" y="2751142"/>
                </a:lnTo>
                <a:lnTo>
                  <a:pt x="1175124" y="2759645"/>
                </a:lnTo>
                <a:lnTo>
                  <a:pt x="1221509" y="2766659"/>
                </a:lnTo>
                <a:lnTo>
                  <a:pt x="1268347" y="2772159"/>
                </a:lnTo>
                <a:lnTo>
                  <a:pt x="1315609" y="2776119"/>
                </a:lnTo>
                <a:lnTo>
                  <a:pt x="1363268" y="2778514"/>
                </a:lnTo>
                <a:lnTo>
                  <a:pt x="1411297" y="2779318"/>
                </a:lnTo>
                <a:lnTo>
                  <a:pt x="1459325" y="2778502"/>
                </a:lnTo>
                <a:lnTo>
                  <a:pt x="1506983" y="2776073"/>
                </a:lnTo>
                <a:lnTo>
                  <a:pt x="1554245" y="2772057"/>
                </a:lnTo>
                <a:lnTo>
                  <a:pt x="1601082" y="2766481"/>
                </a:lnTo>
                <a:lnTo>
                  <a:pt x="1647467" y="2759371"/>
                </a:lnTo>
                <a:lnTo>
                  <a:pt x="1693372" y="2750753"/>
                </a:lnTo>
                <a:lnTo>
                  <a:pt x="1738770" y="2740654"/>
                </a:lnTo>
                <a:lnTo>
                  <a:pt x="1783633" y="2729100"/>
                </a:lnTo>
                <a:lnTo>
                  <a:pt x="1827934" y="2716119"/>
                </a:lnTo>
                <a:lnTo>
                  <a:pt x="1871644" y="2701735"/>
                </a:lnTo>
                <a:lnTo>
                  <a:pt x="1914736" y="2685977"/>
                </a:lnTo>
                <a:lnTo>
                  <a:pt x="1957183" y="2668871"/>
                </a:lnTo>
                <a:lnTo>
                  <a:pt x="1998957" y="2650442"/>
                </a:lnTo>
                <a:lnTo>
                  <a:pt x="2040031" y="2630717"/>
                </a:lnTo>
                <a:lnTo>
                  <a:pt x="2080376" y="2609724"/>
                </a:lnTo>
                <a:lnTo>
                  <a:pt x="2119966" y="2587488"/>
                </a:lnTo>
                <a:lnTo>
                  <a:pt x="2158772" y="2564036"/>
                </a:lnTo>
                <a:lnTo>
                  <a:pt x="2196767" y="2539394"/>
                </a:lnTo>
                <a:lnTo>
                  <a:pt x="2233923" y="2513589"/>
                </a:lnTo>
                <a:lnTo>
                  <a:pt x="2270214" y="2486647"/>
                </a:lnTo>
                <a:lnTo>
                  <a:pt x="2305610" y="2458595"/>
                </a:lnTo>
                <a:lnTo>
                  <a:pt x="2340085" y="2429460"/>
                </a:lnTo>
                <a:lnTo>
                  <a:pt x="2373611" y="2399267"/>
                </a:lnTo>
                <a:lnTo>
                  <a:pt x="2406161" y="2368044"/>
                </a:lnTo>
                <a:lnTo>
                  <a:pt x="2437706" y="2335816"/>
                </a:lnTo>
                <a:lnTo>
                  <a:pt x="2468219" y="2302611"/>
                </a:lnTo>
                <a:lnTo>
                  <a:pt x="2497673" y="2268454"/>
                </a:lnTo>
                <a:lnTo>
                  <a:pt x="2526040" y="2233373"/>
                </a:lnTo>
                <a:lnTo>
                  <a:pt x="2553292" y="2197394"/>
                </a:lnTo>
                <a:lnTo>
                  <a:pt x="2579402" y="2160542"/>
                </a:lnTo>
                <a:lnTo>
                  <a:pt x="2604342" y="2122846"/>
                </a:lnTo>
                <a:lnTo>
                  <a:pt x="2628084" y="2084330"/>
                </a:lnTo>
                <a:lnTo>
                  <a:pt x="2650602" y="2045023"/>
                </a:lnTo>
                <a:lnTo>
                  <a:pt x="2671867" y="2004949"/>
                </a:lnTo>
                <a:lnTo>
                  <a:pt x="2691851" y="1964137"/>
                </a:lnTo>
                <a:lnTo>
                  <a:pt x="2710528" y="1922611"/>
                </a:lnTo>
                <a:lnTo>
                  <a:pt x="2727869" y="1880399"/>
                </a:lnTo>
                <a:lnTo>
                  <a:pt x="2743847" y="1837527"/>
                </a:lnTo>
                <a:lnTo>
                  <a:pt x="2758434" y="1794022"/>
                </a:lnTo>
                <a:lnTo>
                  <a:pt x="2771603" y="1749910"/>
                </a:lnTo>
                <a:lnTo>
                  <a:pt x="2783326" y="1705218"/>
                </a:lnTo>
                <a:lnTo>
                  <a:pt x="2793576" y="1659971"/>
                </a:lnTo>
                <a:lnTo>
                  <a:pt x="2802324" y="1614198"/>
                </a:lnTo>
                <a:lnTo>
                  <a:pt x="2809544" y="1567923"/>
                </a:lnTo>
                <a:lnTo>
                  <a:pt x="2815208" y="1521174"/>
                </a:lnTo>
                <a:lnTo>
                  <a:pt x="2819287" y="1473977"/>
                </a:lnTo>
                <a:lnTo>
                  <a:pt x="2821755" y="1426358"/>
                </a:lnTo>
                <a:lnTo>
                  <a:pt x="2822584" y="1378345"/>
                </a:lnTo>
                <a:lnTo>
                  <a:pt x="2822584" y="0"/>
                </a:lnTo>
                <a:close/>
              </a:path>
            </a:pathLst>
          </a:custGeom>
          <a:solidFill>
            <a:srgbClr val="FCFFFF">
              <a:alpha val="25000"/>
            </a:srgbClr>
          </a:solidFill>
        </p:spPr>
        <p:txBody>
          <a:bodyPr wrap="square" lIns="0" tIns="0" rIns="0" bIns="0" rtlCol="0" anchor="ctr"/>
          <a:lstStyle/>
          <a:p>
            <a:pPr algn="ctr">
              <a:lnSpc>
                <a:spcPct val="90000"/>
              </a:lnSpc>
            </a:pPr>
            <a:r>
              <a:rPr lang="en-US" sz="4800" b="1" dirty="0">
                <a:solidFill>
                  <a:schemeClr val="bg1"/>
                </a:solidFill>
              </a:rPr>
              <a:t>4</a:t>
            </a:r>
            <a:endParaRPr sz="4800" b="1" dirty="0">
              <a:solidFill>
                <a:schemeClr val="bg1"/>
              </a:solidFill>
            </a:endParaRPr>
          </a:p>
        </p:txBody>
      </p:sp>
      <p:sp>
        <p:nvSpPr>
          <p:cNvPr id="17" name="object 15">
            <a:extLst>
              <a:ext uri="{FF2B5EF4-FFF2-40B4-BE49-F238E27FC236}">
                <a16:creationId xmlns:a16="http://schemas.microsoft.com/office/drawing/2014/main" id="{B0AEA15D-82F8-4F66-BE84-A59214ED05E3}"/>
              </a:ext>
            </a:extLst>
          </p:cNvPr>
          <p:cNvSpPr/>
          <p:nvPr/>
        </p:nvSpPr>
        <p:spPr>
          <a:xfrm>
            <a:off x="4406777" y="3796840"/>
            <a:ext cx="899618" cy="850252"/>
          </a:xfrm>
          <a:custGeom>
            <a:avLst/>
            <a:gdLst/>
            <a:ahLst/>
            <a:cxnLst/>
            <a:rect l="l" t="t" r="r" b="b"/>
            <a:pathLst>
              <a:path w="2823210" h="2779395">
                <a:moveTo>
                  <a:pt x="2822584" y="0"/>
                </a:moveTo>
                <a:lnTo>
                  <a:pt x="1396491" y="0"/>
                </a:lnTo>
                <a:lnTo>
                  <a:pt x="1348482" y="798"/>
                </a:lnTo>
                <a:lnTo>
                  <a:pt x="1300879" y="3175"/>
                </a:lnTo>
                <a:lnTo>
                  <a:pt x="1253709" y="7108"/>
                </a:lnTo>
                <a:lnTo>
                  <a:pt x="1206997" y="12569"/>
                </a:lnTo>
                <a:lnTo>
                  <a:pt x="1160769" y="19536"/>
                </a:lnTo>
                <a:lnTo>
                  <a:pt x="1115051" y="27981"/>
                </a:lnTo>
                <a:lnTo>
                  <a:pt x="1069870" y="37882"/>
                </a:lnTo>
                <a:lnTo>
                  <a:pt x="1025251" y="49211"/>
                </a:lnTo>
                <a:lnTo>
                  <a:pt x="981220" y="61946"/>
                </a:lnTo>
                <a:lnTo>
                  <a:pt x="937803" y="76059"/>
                </a:lnTo>
                <a:lnTo>
                  <a:pt x="895027" y="91527"/>
                </a:lnTo>
                <a:lnTo>
                  <a:pt x="852916" y="108325"/>
                </a:lnTo>
                <a:lnTo>
                  <a:pt x="811498" y="126427"/>
                </a:lnTo>
                <a:lnTo>
                  <a:pt x="770799" y="145808"/>
                </a:lnTo>
                <a:lnTo>
                  <a:pt x="730843" y="166444"/>
                </a:lnTo>
                <a:lnTo>
                  <a:pt x="691658" y="188309"/>
                </a:lnTo>
                <a:lnTo>
                  <a:pt x="653269" y="211378"/>
                </a:lnTo>
                <a:lnTo>
                  <a:pt x="615702" y="235627"/>
                </a:lnTo>
                <a:lnTo>
                  <a:pt x="578984" y="261030"/>
                </a:lnTo>
                <a:lnTo>
                  <a:pt x="543140" y="287562"/>
                </a:lnTo>
                <a:lnTo>
                  <a:pt x="508196" y="315198"/>
                </a:lnTo>
                <a:lnTo>
                  <a:pt x="474178" y="343914"/>
                </a:lnTo>
                <a:lnTo>
                  <a:pt x="441112" y="373684"/>
                </a:lnTo>
                <a:lnTo>
                  <a:pt x="409025" y="404483"/>
                </a:lnTo>
                <a:lnTo>
                  <a:pt x="377942" y="436287"/>
                </a:lnTo>
                <a:lnTo>
                  <a:pt x="347889" y="469069"/>
                </a:lnTo>
                <a:lnTo>
                  <a:pt x="318893" y="502806"/>
                </a:lnTo>
                <a:lnTo>
                  <a:pt x="290978" y="537472"/>
                </a:lnTo>
                <a:lnTo>
                  <a:pt x="264172" y="573042"/>
                </a:lnTo>
                <a:lnTo>
                  <a:pt x="238500" y="609491"/>
                </a:lnTo>
                <a:lnTo>
                  <a:pt x="213988" y="646795"/>
                </a:lnTo>
                <a:lnTo>
                  <a:pt x="190663" y="684927"/>
                </a:lnTo>
                <a:lnTo>
                  <a:pt x="168550" y="723864"/>
                </a:lnTo>
                <a:lnTo>
                  <a:pt x="147675" y="763579"/>
                </a:lnTo>
                <a:lnTo>
                  <a:pt x="128064" y="804049"/>
                </a:lnTo>
                <a:lnTo>
                  <a:pt x="109744" y="845248"/>
                </a:lnTo>
                <a:lnTo>
                  <a:pt x="92739" y="887151"/>
                </a:lnTo>
                <a:lnTo>
                  <a:pt x="77077" y="929732"/>
                </a:lnTo>
                <a:lnTo>
                  <a:pt x="62784" y="972968"/>
                </a:lnTo>
                <a:lnTo>
                  <a:pt x="49884" y="1016833"/>
                </a:lnTo>
                <a:lnTo>
                  <a:pt x="38405" y="1061301"/>
                </a:lnTo>
                <a:lnTo>
                  <a:pt x="28372" y="1106349"/>
                </a:lnTo>
                <a:lnTo>
                  <a:pt x="19811" y="1151951"/>
                </a:lnTo>
                <a:lnTo>
                  <a:pt x="12748" y="1198081"/>
                </a:lnTo>
                <a:lnTo>
                  <a:pt x="7210" y="1244715"/>
                </a:lnTo>
                <a:lnTo>
                  <a:pt x="3221" y="1291829"/>
                </a:lnTo>
                <a:lnTo>
                  <a:pt x="809" y="1339396"/>
                </a:lnTo>
                <a:lnTo>
                  <a:pt x="0" y="1387392"/>
                </a:lnTo>
                <a:lnTo>
                  <a:pt x="828" y="1435394"/>
                </a:lnTo>
                <a:lnTo>
                  <a:pt x="3296" y="1482979"/>
                </a:lnTo>
                <a:lnTo>
                  <a:pt x="7376" y="1530121"/>
                </a:lnTo>
                <a:lnTo>
                  <a:pt x="13039" y="1576794"/>
                </a:lnTo>
                <a:lnTo>
                  <a:pt x="20259" y="1622973"/>
                </a:lnTo>
                <a:lnTo>
                  <a:pt x="29007" y="1668632"/>
                </a:lnTo>
                <a:lnTo>
                  <a:pt x="39257" y="1713747"/>
                </a:lnTo>
                <a:lnTo>
                  <a:pt x="50980" y="1758290"/>
                </a:lnTo>
                <a:lnTo>
                  <a:pt x="64149" y="1802238"/>
                </a:lnTo>
                <a:lnTo>
                  <a:pt x="78736" y="1845564"/>
                </a:lnTo>
                <a:lnTo>
                  <a:pt x="94714" y="1888243"/>
                </a:lnTo>
                <a:lnTo>
                  <a:pt x="112056" y="1930249"/>
                </a:lnTo>
                <a:lnTo>
                  <a:pt x="130732" y="1971557"/>
                </a:lnTo>
                <a:lnTo>
                  <a:pt x="150717" y="2012141"/>
                </a:lnTo>
                <a:lnTo>
                  <a:pt x="171982" y="2051976"/>
                </a:lnTo>
                <a:lnTo>
                  <a:pt x="194499" y="2091036"/>
                </a:lnTo>
                <a:lnTo>
                  <a:pt x="218242" y="2129297"/>
                </a:lnTo>
                <a:lnTo>
                  <a:pt x="243182" y="2166731"/>
                </a:lnTo>
                <a:lnTo>
                  <a:pt x="269292" y="2203315"/>
                </a:lnTo>
                <a:lnTo>
                  <a:pt x="296544" y="2239021"/>
                </a:lnTo>
                <a:lnTo>
                  <a:pt x="324911" y="2273826"/>
                </a:lnTo>
                <a:lnTo>
                  <a:pt x="354365" y="2307703"/>
                </a:lnTo>
                <a:lnTo>
                  <a:pt x="384879" y="2340626"/>
                </a:lnTo>
                <a:lnTo>
                  <a:pt x="416424" y="2372571"/>
                </a:lnTo>
                <a:lnTo>
                  <a:pt x="448974" y="2403512"/>
                </a:lnTo>
                <a:lnTo>
                  <a:pt x="482500" y="2433423"/>
                </a:lnTo>
                <a:lnTo>
                  <a:pt x="516975" y="2462278"/>
                </a:lnTo>
                <a:lnTo>
                  <a:pt x="552372" y="2490053"/>
                </a:lnTo>
                <a:lnTo>
                  <a:pt x="588662" y="2516722"/>
                </a:lnTo>
                <a:lnTo>
                  <a:pt x="625819" y="2542259"/>
                </a:lnTo>
                <a:lnTo>
                  <a:pt x="663814" y="2566639"/>
                </a:lnTo>
                <a:lnTo>
                  <a:pt x="702621" y="2589836"/>
                </a:lnTo>
                <a:lnTo>
                  <a:pt x="742211" y="2611824"/>
                </a:lnTo>
                <a:lnTo>
                  <a:pt x="782556" y="2632579"/>
                </a:lnTo>
                <a:lnTo>
                  <a:pt x="823630" y="2652075"/>
                </a:lnTo>
                <a:lnTo>
                  <a:pt x="865404" y="2670286"/>
                </a:lnTo>
                <a:lnTo>
                  <a:pt x="907852" y="2687186"/>
                </a:lnTo>
                <a:lnTo>
                  <a:pt x="950945" y="2702751"/>
                </a:lnTo>
                <a:lnTo>
                  <a:pt x="994655" y="2716954"/>
                </a:lnTo>
                <a:lnTo>
                  <a:pt x="1038956" y="2729771"/>
                </a:lnTo>
                <a:lnTo>
                  <a:pt x="1083820" y="2741175"/>
                </a:lnTo>
                <a:lnTo>
                  <a:pt x="1129218" y="2751142"/>
                </a:lnTo>
                <a:lnTo>
                  <a:pt x="1175124" y="2759645"/>
                </a:lnTo>
                <a:lnTo>
                  <a:pt x="1221509" y="2766659"/>
                </a:lnTo>
                <a:lnTo>
                  <a:pt x="1268347" y="2772159"/>
                </a:lnTo>
                <a:lnTo>
                  <a:pt x="1315609" y="2776119"/>
                </a:lnTo>
                <a:lnTo>
                  <a:pt x="1363268" y="2778514"/>
                </a:lnTo>
                <a:lnTo>
                  <a:pt x="1411297" y="2779318"/>
                </a:lnTo>
                <a:lnTo>
                  <a:pt x="1459325" y="2778502"/>
                </a:lnTo>
                <a:lnTo>
                  <a:pt x="1506983" y="2776073"/>
                </a:lnTo>
                <a:lnTo>
                  <a:pt x="1554245" y="2772057"/>
                </a:lnTo>
                <a:lnTo>
                  <a:pt x="1601082" y="2766481"/>
                </a:lnTo>
                <a:lnTo>
                  <a:pt x="1647467" y="2759371"/>
                </a:lnTo>
                <a:lnTo>
                  <a:pt x="1693372" y="2750753"/>
                </a:lnTo>
                <a:lnTo>
                  <a:pt x="1738770" y="2740654"/>
                </a:lnTo>
                <a:lnTo>
                  <a:pt x="1783633" y="2729100"/>
                </a:lnTo>
                <a:lnTo>
                  <a:pt x="1827934" y="2716119"/>
                </a:lnTo>
                <a:lnTo>
                  <a:pt x="1871644" y="2701735"/>
                </a:lnTo>
                <a:lnTo>
                  <a:pt x="1914736" y="2685977"/>
                </a:lnTo>
                <a:lnTo>
                  <a:pt x="1957183" y="2668871"/>
                </a:lnTo>
                <a:lnTo>
                  <a:pt x="1998957" y="2650442"/>
                </a:lnTo>
                <a:lnTo>
                  <a:pt x="2040031" y="2630717"/>
                </a:lnTo>
                <a:lnTo>
                  <a:pt x="2080376" y="2609724"/>
                </a:lnTo>
                <a:lnTo>
                  <a:pt x="2119966" y="2587488"/>
                </a:lnTo>
                <a:lnTo>
                  <a:pt x="2158772" y="2564036"/>
                </a:lnTo>
                <a:lnTo>
                  <a:pt x="2196767" y="2539394"/>
                </a:lnTo>
                <a:lnTo>
                  <a:pt x="2233923" y="2513589"/>
                </a:lnTo>
                <a:lnTo>
                  <a:pt x="2270214" y="2486647"/>
                </a:lnTo>
                <a:lnTo>
                  <a:pt x="2305610" y="2458595"/>
                </a:lnTo>
                <a:lnTo>
                  <a:pt x="2340085" y="2429460"/>
                </a:lnTo>
                <a:lnTo>
                  <a:pt x="2373611" y="2399267"/>
                </a:lnTo>
                <a:lnTo>
                  <a:pt x="2406161" y="2368044"/>
                </a:lnTo>
                <a:lnTo>
                  <a:pt x="2437706" y="2335816"/>
                </a:lnTo>
                <a:lnTo>
                  <a:pt x="2468219" y="2302611"/>
                </a:lnTo>
                <a:lnTo>
                  <a:pt x="2497673" y="2268454"/>
                </a:lnTo>
                <a:lnTo>
                  <a:pt x="2526040" y="2233373"/>
                </a:lnTo>
                <a:lnTo>
                  <a:pt x="2553292" y="2197394"/>
                </a:lnTo>
                <a:lnTo>
                  <a:pt x="2579402" y="2160542"/>
                </a:lnTo>
                <a:lnTo>
                  <a:pt x="2604342" y="2122846"/>
                </a:lnTo>
                <a:lnTo>
                  <a:pt x="2628084" y="2084330"/>
                </a:lnTo>
                <a:lnTo>
                  <a:pt x="2650602" y="2045023"/>
                </a:lnTo>
                <a:lnTo>
                  <a:pt x="2671867" y="2004949"/>
                </a:lnTo>
                <a:lnTo>
                  <a:pt x="2691851" y="1964137"/>
                </a:lnTo>
                <a:lnTo>
                  <a:pt x="2710528" y="1922611"/>
                </a:lnTo>
                <a:lnTo>
                  <a:pt x="2727869" y="1880399"/>
                </a:lnTo>
                <a:lnTo>
                  <a:pt x="2743847" y="1837527"/>
                </a:lnTo>
                <a:lnTo>
                  <a:pt x="2758434" y="1794022"/>
                </a:lnTo>
                <a:lnTo>
                  <a:pt x="2771603" y="1749910"/>
                </a:lnTo>
                <a:lnTo>
                  <a:pt x="2783326" y="1705218"/>
                </a:lnTo>
                <a:lnTo>
                  <a:pt x="2793576" y="1659971"/>
                </a:lnTo>
                <a:lnTo>
                  <a:pt x="2802324" y="1614198"/>
                </a:lnTo>
                <a:lnTo>
                  <a:pt x="2809544" y="1567923"/>
                </a:lnTo>
                <a:lnTo>
                  <a:pt x="2815208" y="1521174"/>
                </a:lnTo>
                <a:lnTo>
                  <a:pt x="2819287" y="1473977"/>
                </a:lnTo>
                <a:lnTo>
                  <a:pt x="2821755" y="1426358"/>
                </a:lnTo>
                <a:lnTo>
                  <a:pt x="2822584" y="1378345"/>
                </a:lnTo>
                <a:lnTo>
                  <a:pt x="2822584" y="0"/>
                </a:lnTo>
                <a:close/>
              </a:path>
            </a:pathLst>
          </a:custGeom>
          <a:solidFill>
            <a:srgbClr val="FCFFFF">
              <a:alpha val="25000"/>
            </a:srgbClr>
          </a:solidFill>
        </p:spPr>
        <p:txBody>
          <a:bodyPr wrap="square" lIns="0" tIns="0" rIns="0" bIns="0" rtlCol="0" anchor="ctr"/>
          <a:lstStyle/>
          <a:p>
            <a:pPr algn="ctr">
              <a:lnSpc>
                <a:spcPct val="90000"/>
              </a:lnSpc>
            </a:pPr>
            <a:r>
              <a:rPr lang="en-US" sz="4800" b="1" dirty="0">
                <a:solidFill>
                  <a:schemeClr val="bg1"/>
                </a:solidFill>
              </a:rPr>
              <a:t>5</a:t>
            </a:r>
            <a:endParaRPr sz="4800" b="1" dirty="0">
              <a:solidFill>
                <a:schemeClr val="bg1"/>
              </a:solidFill>
            </a:endParaRPr>
          </a:p>
        </p:txBody>
      </p:sp>
      <p:sp>
        <p:nvSpPr>
          <p:cNvPr id="18" name="object 7">
            <a:extLst>
              <a:ext uri="{FF2B5EF4-FFF2-40B4-BE49-F238E27FC236}">
                <a16:creationId xmlns:a16="http://schemas.microsoft.com/office/drawing/2014/main" id="{3A69A824-B1FA-4968-98C1-A79CDE9A6507}"/>
              </a:ext>
            </a:extLst>
          </p:cNvPr>
          <p:cNvSpPr/>
          <p:nvPr/>
        </p:nvSpPr>
        <p:spPr>
          <a:xfrm>
            <a:off x="9322456" y="3814239"/>
            <a:ext cx="2598500" cy="26097"/>
          </a:xfrm>
          <a:custGeom>
            <a:avLst/>
            <a:gdLst/>
            <a:ahLst/>
            <a:cxnLst/>
            <a:rect l="l" t="t" r="r" b="b"/>
            <a:pathLst>
              <a:path w="4754880">
                <a:moveTo>
                  <a:pt x="0" y="0"/>
                </a:moveTo>
                <a:lnTo>
                  <a:pt x="4754462" y="0"/>
                </a:lnTo>
              </a:path>
            </a:pathLst>
          </a:custGeom>
          <a:ln w="20941">
            <a:solidFill>
              <a:srgbClr val="FCFFFF"/>
            </a:solidFill>
          </a:ln>
        </p:spPr>
        <p:txBody>
          <a:bodyPr wrap="square" lIns="0" tIns="0" rIns="0" bIns="0" rtlCol="0"/>
          <a:lstStyle/>
          <a:p>
            <a:pPr>
              <a:lnSpc>
                <a:spcPct val="90000"/>
              </a:lnSpc>
            </a:pPr>
            <a:endParaRPr sz="1050">
              <a:solidFill>
                <a:prstClr val="black"/>
              </a:solidFill>
            </a:endParaRPr>
          </a:p>
        </p:txBody>
      </p:sp>
      <p:sp>
        <p:nvSpPr>
          <p:cNvPr id="19" name="object 15">
            <a:extLst>
              <a:ext uri="{FF2B5EF4-FFF2-40B4-BE49-F238E27FC236}">
                <a16:creationId xmlns:a16="http://schemas.microsoft.com/office/drawing/2014/main" id="{31017E64-5B56-4B82-9071-CD2DE83C9274}"/>
              </a:ext>
            </a:extLst>
          </p:cNvPr>
          <p:cNvSpPr/>
          <p:nvPr/>
        </p:nvSpPr>
        <p:spPr>
          <a:xfrm>
            <a:off x="8314808" y="3814238"/>
            <a:ext cx="899618" cy="850252"/>
          </a:xfrm>
          <a:custGeom>
            <a:avLst/>
            <a:gdLst/>
            <a:ahLst/>
            <a:cxnLst/>
            <a:rect l="l" t="t" r="r" b="b"/>
            <a:pathLst>
              <a:path w="2823210" h="2779395">
                <a:moveTo>
                  <a:pt x="2822584" y="0"/>
                </a:moveTo>
                <a:lnTo>
                  <a:pt x="1396491" y="0"/>
                </a:lnTo>
                <a:lnTo>
                  <a:pt x="1348482" y="798"/>
                </a:lnTo>
                <a:lnTo>
                  <a:pt x="1300879" y="3175"/>
                </a:lnTo>
                <a:lnTo>
                  <a:pt x="1253709" y="7108"/>
                </a:lnTo>
                <a:lnTo>
                  <a:pt x="1206997" y="12569"/>
                </a:lnTo>
                <a:lnTo>
                  <a:pt x="1160769" y="19536"/>
                </a:lnTo>
                <a:lnTo>
                  <a:pt x="1115051" y="27981"/>
                </a:lnTo>
                <a:lnTo>
                  <a:pt x="1069870" y="37882"/>
                </a:lnTo>
                <a:lnTo>
                  <a:pt x="1025251" y="49211"/>
                </a:lnTo>
                <a:lnTo>
                  <a:pt x="981220" y="61946"/>
                </a:lnTo>
                <a:lnTo>
                  <a:pt x="937803" y="76059"/>
                </a:lnTo>
                <a:lnTo>
                  <a:pt x="895027" y="91527"/>
                </a:lnTo>
                <a:lnTo>
                  <a:pt x="852916" y="108325"/>
                </a:lnTo>
                <a:lnTo>
                  <a:pt x="811498" y="126427"/>
                </a:lnTo>
                <a:lnTo>
                  <a:pt x="770799" y="145808"/>
                </a:lnTo>
                <a:lnTo>
                  <a:pt x="730843" y="166444"/>
                </a:lnTo>
                <a:lnTo>
                  <a:pt x="691658" y="188309"/>
                </a:lnTo>
                <a:lnTo>
                  <a:pt x="653269" y="211378"/>
                </a:lnTo>
                <a:lnTo>
                  <a:pt x="615702" y="235627"/>
                </a:lnTo>
                <a:lnTo>
                  <a:pt x="578984" y="261030"/>
                </a:lnTo>
                <a:lnTo>
                  <a:pt x="543140" y="287562"/>
                </a:lnTo>
                <a:lnTo>
                  <a:pt x="508196" y="315198"/>
                </a:lnTo>
                <a:lnTo>
                  <a:pt x="474178" y="343914"/>
                </a:lnTo>
                <a:lnTo>
                  <a:pt x="441112" y="373684"/>
                </a:lnTo>
                <a:lnTo>
                  <a:pt x="409025" y="404483"/>
                </a:lnTo>
                <a:lnTo>
                  <a:pt x="377942" y="436287"/>
                </a:lnTo>
                <a:lnTo>
                  <a:pt x="347889" y="469069"/>
                </a:lnTo>
                <a:lnTo>
                  <a:pt x="318893" y="502806"/>
                </a:lnTo>
                <a:lnTo>
                  <a:pt x="290978" y="537472"/>
                </a:lnTo>
                <a:lnTo>
                  <a:pt x="264172" y="573042"/>
                </a:lnTo>
                <a:lnTo>
                  <a:pt x="238500" y="609491"/>
                </a:lnTo>
                <a:lnTo>
                  <a:pt x="213988" y="646795"/>
                </a:lnTo>
                <a:lnTo>
                  <a:pt x="190663" y="684927"/>
                </a:lnTo>
                <a:lnTo>
                  <a:pt x="168550" y="723864"/>
                </a:lnTo>
                <a:lnTo>
                  <a:pt x="147675" y="763579"/>
                </a:lnTo>
                <a:lnTo>
                  <a:pt x="128064" y="804049"/>
                </a:lnTo>
                <a:lnTo>
                  <a:pt x="109744" y="845248"/>
                </a:lnTo>
                <a:lnTo>
                  <a:pt x="92739" y="887151"/>
                </a:lnTo>
                <a:lnTo>
                  <a:pt x="77077" y="929732"/>
                </a:lnTo>
                <a:lnTo>
                  <a:pt x="62784" y="972968"/>
                </a:lnTo>
                <a:lnTo>
                  <a:pt x="49884" y="1016833"/>
                </a:lnTo>
                <a:lnTo>
                  <a:pt x="38405" y="1061301"/>
                </a:lnTo>
                <a:lnTo>
                  <a:pt x="28372" y="1106349"/>
                </a:lnTo>
                <a:lnTo>
                  <a:pt x="19811" y="1151951"/>
                </a:lnTo>
                <a:lnTo>
                  <a:pt x="12748" y="1198081"/>
                </a:lnTo>
                <a:lnTo>
                  <a:pt x="7210" y="1244715"/>
                </a:lnTo>
                <a:lnTo>
                  <a:pt x="3221" y="1291829"/>
                </a:lnTo>
                <a:lnTo>
                  <a:pt x="809" y="1339396"/>
                </a:lnTo>
                <a:lnTo>
                  <a:pt x="0" y="1387392"/>
                </a:lnTo>
                <a:lnTo>
                  <a:pt x="828" y="1435394"/>
                </a:lnTo>
                <a:lnTo>
                  <a:pt x="3296" y="1482979"/>
                </a:lnTo>
                <a:lnTo>
                  <a:pt x="7376" y="1530121"/>
                </a:lnTo>
                <a:lnTo>
                  <a:pt x="13039" y="1576794"/>
                </a:lnTo>
                <a:lnTo>
                  <a:pt x="20259" y="1622973"/>
                </a:lnTo>
                <a:lnTo>
                  <a:pt x="29007" y="1668632"/>
                </a:lnTo>
                <a:lnTo>
                  <a:pt x="39257" y="1713747"/>
                </a:lnTo>
                <a:lnTo>
                  <a:pt x="50980" y="1758290"/>
                </a:lnTo>
                <a:lnTo>
                  <a:pt x="64149" y="1802238"/>
                </a:lnTo>
                <a:lnTo>
                  <a:pt x="78736" y="1845564"/>
                </a:lnTo>
                <a:lnTo>
                  <a:pt x="94714" y="1888243"/>
                </a:lnTo>
                <a:lnTo>
                  <a:pt x="112056" y="1930249"/>
                </a:lnTo>
                <a:lnTo>
                  <a:pt x="130732" y="1971557"/>
                </a:lnTo>
                <a:lnTo>
                  <a:pt x="150717" y="2012141"/>
                </a:lnTo>
                <a:lnTo>
                  <a:pt x="171982" y="2051976"/>
                </a:lnTo>
                <a:lnTo>
                  <a:pt x="194499" y="2091036"/>
                </a:lnTo>
                <a:lnTo>
                  <a:pt x="218242" y="2129297"/>
                </a:lnTo>
                <a:lnTo>
                  <a:pt x="243182" y="2166731"/>
                </a:lnTo>
                <a:lnTo>
                  <a:pt x="269292" y="2203315"/>
                </a:lnTo>
                <a:lnTo>
                  <a:pt x="296544" y="2239021"/>
                </a:lnTo>
                <a:lnTo>
                  <a:pt x="324911" y="2273826"/>
                </a:lnTo>
                <a:lnTo>
                  <a:pt x="354365" y="2307703"/>
                </a:lnTo>
                <a:lnTo>
                  <a:pt x="384879" y="2340626"/>
                </a:lnTo>
                <a:lnTo>
                  <a:pt x="416424" y="2372571"/>
                </a:lnTo>
                <a:lnTo>
                  <a:pt x="448974" y="2403512"/>
                </a:lnTo>
                <a:lnTo>
                  <a:pt x="482500" y="2433423"/>
                </a:lnTo>
                <a:lnTo>
                  <a:pt x="516975" y="2462278"/>
                </a:lnTo>
                <a:lnTo>
                  <a:pt x="552372" y="2490053"/>
                </a:lnTo>
                <a:lnTo>
                  <a:pt x="588662" y="2516722"/>
                </a:lnTo>
                <a:lnTo>
                  <a:pt x="625819" y="2542259"/>
                </a:lnTo>
                <a:lnTo>
                  <a:pt x="663814" y="2566639"/>
                </a:lnTo>
                <a:lnTo>
                  <a:pt x="702621" y="2589836"/>
                </a:lnTo>
                <a:lnTo>
                  <a:pt x="742211" y="2611824"/>
                </a:lnTo>
                <a:lnTo>
                  <a:pt x="782556" y="2632579"/>
                </a:lnTo>
                <a:lnTo>
                  <a:pt x="823630" y="2652075"/>
                </a:lnTo>
                <a:lnTo>
                  <a:pt x="865404" y="2670286"/>
                </a:lnTo>
                <a:lnTo>
                  <a:pt x="907852" y="2687186"/>
                </a:lnTo>
                <a:lnTo>
                  <a:pt x="950945" y="2702751"/>
                </a:lnTo>
                <a:lnTo>
                  <a:pt x="994655" y="2716954"/>
                </a:lnTo>
                <a:lnTo>
                  <a:pt x="1038956" y="2729771"/>
                </a:lnTo>
                <a:lnTo>
                  <a:pt x="1083820" y="2741175"/>
                </a:lnTo>
                <a:lnTo>
                  <a:pt x="1129218" y="2751142"/>
                </a:lnTo>
                <a:lnTo>
                  <a:pt x="1175124" y="2759645"/>
                </a:lnTo>
                <a:lnTo>
                  <a:pt x="1221509" y="2766659"/>
                </a:lnTo>
                <a:lnTo>
                  <a:pt x="1268347" y="2772159"/>
                </a:lnTo>
                <a:lnTo>
                  <a:pt x="1315609" y="2776119"/>
                </a:lnTo>
                <a:lnTo>
                  <a:pt x="1363268" y="2778514"/>
                </a:lnTo>
                <a:lnTo>
                  <a:pt x="1411297" y="2779318"/>
                </a:lnTo>
                <a:lnTo>
                  <a:pt x="1459325" y="2778502"/>
                </a:lnTo>
                <a:lnTo>
                  <a:pt x="1506983" y="2776073"/>
                </a:lnTo>
                <a:lnTo>
                  <a:pt x="1554245" y="2772057"/>
                </a:lnTo>
                <a:lnTo>
                  <a:pt x="1601082" y="2766481"/>
                </a:lnTo>
                <a:lnTo>
                  <a:pt x="1647467" y="2759371"/>
                </a:lnTo>
                <a:lnTo>
                  <a:pt x="1693372" y="2750753"/>
                </a:lnTo>
                <a:lnTo>
                  <a:pt x="1738770" y="2740654"/>
                </a:lnTo>
                <a:lnTo>
                  <a:pt x="1783633" y="2729100"/>
                </a:lnTo>
                <a:lnTo>
                  <a:pt x="1827934" y="2716119"/>
                </a:lnTo>
                <a:lnTo>
                  <a:pt x="1871644" y="2701735"/>
                </a:lnTo>
                <a:lnTo>
                  <a:pt x="1914736" y="2685977"/>
                </a:lnTo>
                <a:lnTo>
                  <a:pt x="1957183" y="2668871"/>
                </a:lnTo>
                <a:lnTo>
                  <a:pt x="1998957" y="2650442"/>
                </a:lnTo>
                <a:lnTo>
                  <a:pt x="2040031" y="2630717"/>
                </a:lnTo>
                <a:lnTo>
                  <a:pt x="2080376" y="2609724"/>
                </a:lnTo>
                <a:lnTo>
                  <a:pt x="2119966" y="2587488"/>
                </a:lnTo>
                <a:lnTo>
                  <a:pt x="2158772" y="2564036"/>
                </a:lnTo>
                <a:lnTo>
                  <a:pt x="2196767" y="2539394"/>
                </a:lnTo>
                <a:lnTo>
                  <a:pt x="2233923" y="2513589"/>
                </a:lnTo>
                <a:lnTo>
                  <a:pt x="2270214" y="2486647"/>
                </a:lnTo>
                <a:lnTo>
                  <a:pt x="2305610" y="2458595"/>
                </a:lnTo>
                <a:lnTo>
                  <a:pt x="2340085" y="2429460"/>
                </a:lnTo>
                <a:lnTo>
                  <a:pt x="2373611" y="2399267"/>
                </a:lnTo>
                <a:lnTo>
                  <a:pt x="2406161" y="2368044"/>
                </a:lnTo>
                <a:lnTo>
                  <a:pt x="2437706" y="2335816"/>
                </a:lnTo>
                <a:lnTo>
                  <a:pt x="2468219" y="2302611"/>
                </a:lnTo>
                <a:lnTo>
                  <a:pt x="2497673" y="2268454"/>
                </a:lnTo>
                <a:lnTo>
                  <a:pt x="2526040" y="2233373"/>
                </a:lnTo>
                <a:lnTo>
                  <a:pt x="2553292" y="2197394"/>
                </a:lnTo>
                <a:lnTo>
                  <a:pt x="2579402" y="2160542"/>
                </a:lnTo>
                <a:lnTo>
                  <a:pt x="2604342" y="2122846"/>
                </a:lnTo>
                <a:lnTo>
                  <a:pt x="2628084" y="2084330"/>
                </a:lnTo>
                <a:lnTo>
                  <a:pt x="2650602" y="2045023"/>
                </a:lnTo>
                <a:lnTo>
                  <a:pt x="2671867" y="2004949"/>
                </a:lnTo>
                <a:lnTo>
                  <a:pt x="2691851" y="1964137"/>
                </a:lnTo>
                <a:lnTo>
                  <a:pt x="2710528" y="1922611"/>
                </a:lnTo>
                <a:lnTo>
                  <a:pt x="2727869" y="1880399"/>
                </a:lnTo>
                <a:lnTo>
                  <a:pt x="2743847" y="1837527"/>
                </a:lnTo>
                <a:lnTo>
                  <a:pt x="2758434" y="1794022"/>
                </a:lnTo>
                <a:lnTo>
                  <a:pt x="2771603" y="1749910"/>
                </a:lnTo>
                <a:lnTo>
                  <a:pt x="2783326" y="1705218"/>
                </a:lnTo>
                <a:lnTo>
                  <a:pt x="2793576" y="1659971"/>
                </a:lnTo>
                <a:lnTo>
                  <a:pt x="2802324" y="1614198"/>
                </a:lnTo>
                <a:lnTo>
                  <a:pt x="2809544" y="1567923"/>
                </a:lnTo>
                <a:lnTo>
                  <a:pt x="2815208" y="1521174"/>
                </a:lnTo>
                <a:lnTo>
                  <a:pt x="2819287" y="1473977"/>
                </a:lnTo>
                <a:lnTo>
                  <a:pt x="2821755" y="1426358"/>
                </a:lnTo>
                <a:lnTo>
                  <a:pt x="2822584" y="1378345"/>
                </a:lnTo>
                <a:lnTo>
                  <a:pt x="2822584" y="0"/>
                </a:lnTo>
                <a:close/>
              </a:path>
            </a:pathLst>
          </a:custGeom>
          <a:solidFill>
            <a:srgbClr val="FCFFFF">
              <a:alpha val="25000"/>
            </a:srgbClr>
          </a:solidFill>
        </p:spPr>
        <p:txBody>
          <a:bodyPr wrap="square" lIns="0" tIns="0" rIns="0" bIns="0" rtlCol="0" anchor="ctr"/>
          <a:lstStyle/>
          <a:p>
            <a:pPr algn="ctr">
              <a:lnSpc>
                <a:spcPct val="90000"/>
              </a:lnSpc>
            </a:pPr>
            <a:r>
              <a:rPr lang="en-US" sz="4800" b="1" dirty="0">
                <a:solidFill>
                  <a:schemeClr val="bg1"/>
                </a:solidFill>
              </a:rPr>
              <a:t>6</a:t>
            </a:r>
            <a:endParaRPr sz="4800" b="1" dirty="0">
              <a:solidFill>
                <a:schemeClr val="bg1"/>
              </a:solidFill>
            </a:endParaRPr>
          </a:p>
        </p:txBody>
      </p:sp>
      <p:sp>
        <p:nvSpPr>
          <p:cNvPr id="20" name="object 3">
            <a:extLst>
              <a:ext uri="{FF2B5EF4-FFF2-40B4-BE49-F238E27FC236}">
                <a16:creationId xmlns:a16="http://schemas.microsoft.com/office/drawing/2014/main" id="{6D8A108A-DD1C-4ECC-BE40-3F20A093559A}"/>
              </a:ext>
            </a:extLst>
          </p:cNvPr>
          <p:cNvSpPr txBox="1"/>
          <p:nvPr/>
        </p:nvSpPr>
        <p:spPr>
          <a:xfrm>
            <a:off x="9322456" y="3857734"/>
            <a:ext cx="3502624" cy="1526315"/>
          </a:xfrm>
          <a:prstGeom prst="rect">
            <a:avLst/>
          </a:prstGeom>
        </p:spPr>
        <p:txBody>
          <a:bodyPr vert="horz" wrap="square" lIns="0" tIns="54610" rIns="0" bIns="0" rtlCol="0">
            <a:spAutoFit/>
          </a:bodyPr>
          <a:lstStyle/>
          <a:p>
            <a:pPr marL="12700" marR="785495">
              <a:lnSpc>
                <a:spcPct val="90000"/>
              </a:lnSpc>
              <a:spcBef>
                <a:spcPts val="430"/>
              </a:spcBef>
            </a:pPr>
            <a:r>
              <a:rPr lang="en-US" sz="1200" b="1" dirty="0">
                <a:solidFill>
                  <a:srgbClr val="FCFFFF"/>
                </a:solidFill>
                <a:latin typeface="Arial" panose="020B0604020202020204" pitchFamily="34" charset="0"/>
                <a:cs typeface="Arial" panose="020B0604020202020204" pitchFamily="34" charset="0"/>
              </a:rPr>
              <a:t>Planned Lines</a:t>
            </a:r>
          </a:p>
          <a:p>
            <a:pPr marL="12700" marR="785495">
              <a:lnSpc>
                <a:spcPct val="90000"/>
              </a:lnSpc>
              <a:spcBef>
                <a:spcPts val="430"/>
              </a:spcBef>
            </a:pPr>
            <a:endParaRPr lang="en-US" sz="1200" b="1" dirty="0">
              <a:solidFill>
                <a:srgbClr val="FCFFFF"/>
              </a:solidFill>
              <a:latin typeface="Arial" panose="020B0604020202020204" pitchFamily="34" charset="0"/>
              <a:cs typeface="Arial" panose="020B0604020202020204" pitchFamily="34" charset="0"/>
            </a:endParaRPr>
          </a:p>
          <a:p>
            <a:pPr marL="184150" marR="785495" indent="-171450">
              <a:lnSpc>
                <a:spcPct val="90000"/>
              </a:lnSpc>
              <a:spcBef>
                <a:spcPts val="430"/>
              </a:spcBef>
              <a:buFont typeface="Arial" panose="020B0604020202020204" pitchFamily="34" charset="0"/>
              <a:buChar char="•"/>
            </a:pPr>
            <a:r>
              <a:rPr lang="en-US" sz="1200" dirty="0">
                <a:solidFill>
                  <a:srgbClr val="FCFFFF"/>
                </a:solidFill>
                <a:latin typeface="Arial" panose="020B0604020202020204" pitchFamily="34" charset="0"/>
                <a:cs typeface="Arial" panose="020B0604020202020204" pitchFamily="34" charset="0"/>
              </a:rPr>
              <a:t>Planned Line Basics</a:t>
            </a:r>
          </a:p>
          <a:p>
            <a:pPr marL="184150" marR="785495" indent="-171450">
              <a:lnSpc>
                <a:spcPct val="90000"/>
              </a:lnSpc>
              <a:spcBef>
                <a:spcPts val="430"/>
              </a:spcBef>
              <a:buFont typeface="Arial" panose="020B0604020202020204" pitchFamily="34" charset="0"/>
              <a:buChar char="•"/>
            </a:pPr>
            <a:r>
              <a:rPr lang="en-US" sz="1200" dirty="0">
                <a:solidFill>
                  <a:srgbClr val="FCFFFF"/>
                </a:solidFill>
                <a:latin typeface="Arial" panose="020B0604020202020204" pitchFamily="34" charset="0"/>
                <a:cs typeface="Arial" panose="020B0604020202020204" pitchFamily="34" charset="0"/>
              </a:rPr>
              <a:t>Line Editor</a:t>
            </a:r>
          </a:p>
          <a:p>
            <a:pPr marL="184150" marR="785495" indent="-171450">
              <a:lnSpc>
                <a:spcPct val="90000"/>
              </a:lnSpc>
              <a:spcBef>
                <a:spcPts val="430"/>
              </a:spcBef>
              <a:buFont typeface="Arial" panose="020B0604020202020204" pitchFamily="34" charset="0"/>
              <a:buChar char="•"/>
            </a:pPr>
            <a:endParaRPr lang="en-US" sz="1200" dirty="0">
              <a:solidFill>
                <a:srgbClr val="FCFFFF"/>
              </a:solidFill>
              <a:latin typeface="Arial" panose="020B0604020202020204" pitchFamily="34" charset="0"/>
              <a:cs typeface="Arial" panose="020B0604020202020204" pitchFamily="34" charset="0"/>
            </a:endParaRPr>
          </a:p>
          <a:p>
            <a:pPr marL="184150" marR="785495" indent="-171450">
              <a:lnSpc>
                <a:spcPct val="90000"/>
              </a:lnSpc>
              <a:spcBef>
                <a:spcPts val="430"/>
              </a:spcBef>
              <a:buFont typeface="Arial" panose="020B0604020202020204" pitchFamily="34" charset="0"/>
              <a:buChar char="•"/>
            </a:pPr>
            <a:endParaRPr lang="en-US" sz="1200" dirty="0">
              <a:solidFill>
                <a:srgbClr val="FCFFFF"/>
              </a:solidFill>
              <a:latin typeface="Arial" panose="020B0604020202020204" pitchFamily="34" charset="0"/>
              <a:cs typeface="Arial" panose="020B0604020202020204" pitchFamily="34" charset="0"/>
            </a:endParaRPr>
          </a:p>
          <a:p>
            <a:pPr marL="12700" marR="785495">
              <a:lnSpc>
                <a:spcPct val="90000"/>
              </a:lnSpc>
              <a:spcBef>
                <a:spcPts val="430"/>
              </a:spcBef>
            </a:pPr>
            <a:endParaRPr lang="en-US" sz="1200" b="1" dirty="0">
              <a:solidFill>
                <a:srgbClr val="FC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95446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A87E88F-6772-42D2-A4CF-4F65E7D0A02C}"/>
              </a:ext>
            </a:extLst>
          </p:cNvPr>
          <p:cNvSpPr>
            <a:spLocks noGrp="1"/>
          </p:cNvSpPr>
          <p:nvPr>
            <p:ph type="title"/>
          </p:nvPr>
        </p:nvSpPr>
        <p:spPr/>
        <p:txBody>
          <a:bodyPr/>
          <a:lstStyle/>
          <a:p>
            <a:r>
              <a:rPr lang="en-US" dirty="0"/>
              <a:t>Angle Sensors</a:t>
            </a:r>
          </a:p>
        </p:txBody>
      </p:sp>
      <p:sp>
        <p:nvSpPr>
          <p:cNvPr id="3" name="Text Placeholder 2"/>
          <p:cNvSpPr>
            <a:spLocks noGrp="1"/>
          </p:cNvSpPr>
          <p:nvPr>
            <p:ph type="body" idx="4294967295"/>
          </p:nvPr>
        </p:nvSpPr>
        <p:spPr>
          <a:xfrm>
            <a:off x="541175" y="963685"/>
            <a:ext cx="4670905" cy="1911350"/>
          </a:xfrm>
        </p:spPr>
        <p:txBody>
          <a:bodyPr>
            <a:noAutofit/>
          </a:bodyPr>
          <a:lstStyle/>
          <a:p>
            <a:endParaRPr lang="en-US" sz="1800" dirty="0">
              <a:solidFill>
                <a:schemeClr val="tx1">
                  <a:lumMod val="65000"/>
                  <a:lumOff val="35000"/>
                </a:schemeClr>
              </a:solidFill>
            </a:endParaRPr>
          </a:p>
          <a:p>
            <a:r>
              <a:rPr lang="en-US" sz="1800" dirty="0">
                <a:solidFill>
                  <a:schemeClr val="tx1">
                    <a:lumMod val="65000"/>
                    <a:lumOff val="35000"/>
                  </a:schemeClr>
                </a:solidFill>
              </a:rPr>
              <a:t>ETRAC </a:t>
            </a:r>
          </a:p>
          <a:p>
            <a:pPr marL="342900" indent="-342900">
              <a:buClr>
                <a:schemeClr val="tx1">
                  <a:lumMod val="65000"/>
                  <a:lumOff val="35000"/>
                </a:schemeClr>
              </a:buClr>
              <a:buFont typeface="Arial" pitchFamily="34" charset="0"/>
              <a:buChar char="•"/>
            </a:pPr>
            <a:r>
              <a:rPr lang="en-US" sz="1800" dirty="0">
                <a:solidFill>
                  <a:schemeClr val="tx1">
                    <a:lumMod val="65000"/>
                    <a:lumOff val="35000"/>
                  </a:schemeClr>
                </a:solidFill>
              </a:rPr>
              <a:t>Gravity-based inclinometers – 360 degree range</a:t>
            </a:r>
          </a:p>
          <a:p>
            <a:pPr marL="342900" indent="-342900">
              <a:buClr>
                <a:schemeClr val="tx1">
                  <a:lumMod val="65000"/>
                  <a:lumOff val="35000"/>
                </a:schemeClr>
              </a:buClr>
              <a:buFont typeface="Arial" pitchFamily="34" charset="0"/>
              <a:buChar char="•"/>
            </a:pPr>
            <a:r>
              <a:rPr lang="en-US" sz="1800" dirty="0">
                <a:solidFill>
                  <a:schemeClr val="tx1">
                    <a:lumMod val="65000"/>
                    <a:lumOff val="35000"/>
                  </a:schemeClr>
                </a:solidFill>
              </a:rPr>
              <a:t>Daisy chain or single sensor</a:t>
            </a:r>
          </a:p>
          <a:p>
            <a:pPr marL="342900" indent="-342900">
              <a:buFont typeface="Arial" pitchFamily="34" charset="0"/>
              <a:buChar char="•"/>
            </a:pPr>
            <a:endParaRPr lang="en-US" sz="1800" dirty="0">
              <a:solidFill>
                <a:schemeClr val="tx1">
                  <a:lumMod val="65000"/>
                  <a:lumOff val="35000"/>
                </a:schemeClr>
              </a:solidFill>
            </a:endParaRPr>
          </a:p>
          <a:p>
            <a:r>
              <a:rPr lang="en-US" sz="1800" dirty="0" err="1">
                <a:solidFill>
                  <a:schemeClr val="tx1">
                    <a:lumMod val="65000"/>
                    <a:lumOff val="35000"/>
                  </a:schemeClr>
                </a:solidFill>
              </a:rPr>
              <a:t>Rieker</a:t>
            </a:r>
            <a:r>
              <a:rPr lang="en-US" sz="1800" dirty="0">
                <a:solidFill>
                  <a:schemeClr val="tx1">
                    <a:lumMod val="65000"/>
                    <a:lumOff val="35000"/>
                  </a:schemeClr>
                </a:solidFill>
              </a:rPr>
              <a:t> +/- 45 degrees</a:t>
            </a:r>
          </a:p>
          <a:p>
            <a:pPr marL="342900" indent="-342900">
              <a:buFont typeface="Arial" pitchFamily="34" charset="0"/>
              <a:buChar char="•"/>
            </a:pPr>
            <a:endParaRPr lang="en-US" sz="1800" dirty="0">
              <a:solidFill>
                <a:schemeClr val="tx1">
                  <a:lumMod val="65000"/>
                  <a:lumOff val="35000"/>
                </a:schemeClr>
              </a:solidFill>
            </a:endParaRPr>
          </a:p>
          <a:p>
            <a:endParaRPr lang="en-US" sz="1800" dirty="0">
              <a:solidFill>
                <a:schemeClr val="tx1">
                  <a:lumMod val="65000"/>
                  <a:lumOff val="35000"/>
                </a:schemeClr>
              </a:solidFill>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386596" y="1342580"/>
            <a:ext cx="1887894" cy="188789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35852" y="2875035"/>
            <a:ext cx="4250744" cy="2923683"/>
          </a:xfrm>
          <a:prstGeom prst="rect">
            <a:avLst/>
          </a:prstGeom>
        </p:spPr>
      </p:pic>
    </p:spTree>
    <p:extLst>
      <p:ext uri="{BB962C8B-B14F-4D97-AF65-F5344CB8AC3E}">
        <p14:creationId xmlns:p14="http://schemas.microsoft.com/office/powerpoint/2010/main" val="19656629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Angle Sensors for Pitch and Roll</a:t>
            </a:r>
          </a:p>
        </p:txBody>
      </p:sp>
      <p:sp>
        <p:nvSpPr>
          <p:cNvPr id="3" name="Text Placeholder 2"/>
          <p:cNvSpPr>
            <a:spLocks noGrp="1"/>
          </p:cNvSpPr>
          <p:nvPr>
            <p:ph type="body" sz="half" idx="4294967295"/>
          </p:nvPr>
        </p:nvSpPr>
        <p:spPr>
          <a:xfrm>
            <a:off x="1119673" y="1755260"/>
            <a:ext cx="3517641" cy="4343400"/>
          </a:xfrm>
        </p:spPr>
        <p:txBody>
          <a:bodyPr>
            <a:normAutofit/>
          </a:bodyPr>
          <a:lstStyle/>
          <a:p>
            <a:r>
              <a:rPr lang="en-US" dirty="0">
                <a:solidFill>
                  <a:schemeClr val="tx1">
                    <a:lumMod val="65000"/>
                    <a:lumOff val="35000"/>
                  </a:schemeClr>
                </a:solidFill>
              </a:rPr>
              <a:t>Can use angle sensors for measuring pitch and roll to correct for water surface elevations as lever arms change.</a:t>
            </a:r>
          </a:p>
          <a:p>
            <a:r>
              <a:rPr lang="en-US" dirty="0">
                <a:solidFill>
                  <a:schemeClr val="tx1">
                    <a:lumMod val="65000"/>
                    <a:lumOff val="35000"/>
                  </a:schemeClr>
                </a:solidFill>
              </a:rPr>
              <a:t>Example here are two A2TS sensors.</a:t>
            </a:r>
          </a:p>
          <a:p>
            <a:r>
              <a:rPr lang="en-US" dirty="0">
                <a:solidFill>
                  <a:schemeClr val="tx1">
                    <a:lumMod val="65000"/>
                    <a:lumOff val="35000"/>
                  </a:schemeClr>
                </a:solidFill>
              </a:rPr>
              <a:t>A2Tsatt.dll</a:t>
            </a:r>
          </a:p>
        </p:txBody>
      </p:sp>
      <p:pic>
        <p:nvPicPr>
          <p:cNvPr id="11266" name="Picture 2" descr="C:\Users\X-220\Desktop\HYPACK\Training Documentation\DREDGEPACK Class\Pitcha and Roll.pn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29064" b="29294"/>
          <a:stretch/>
        </p:blipFill>
        <p:spPr bwMode="auto">
          <a:xfrm>
            <a:off x="4901578" y="971922"/>
            <a:ext cx="6638036" cy="4914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41302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68DA4E-640B-4A3A-9662-74C58BCE615F}"/>
              </a:ext>
            </a:extLst>
          </p:cNvPr>
          <p:cNvSpPr>
            <a:spLocks noGrp="1"/>
          </p:cNvSpPr>
          <p:nvPr>
            <p:ph type="title"/>
          </p:nvPr>
        </p:nvSpPr>
        <p:spPr/>
        <p:txBody>
          <a:bodyPr/>
          <a:lstStyle/>
          <a:p>
            <a:r>
              <a:rPr lang="en-US" dirty="0"/>
              <a:t>Manual Tide Gauges</a:t>
            </a:r>
          </a:p>
        </p:txBody>
      </p:sp>
      <p:pic>
        <p:nvPicPr>
          <p:cNvPr id="5122" name="Picture 2" descr="C:\Users\X-220\Desktop\HYPACK\Training Documentation\DREDGEPACK Class\Tide G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13547" y="1099665"/>
            <a:ext cx="4929686" cy="31242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X-220\Desktop\HYPACK\Training Documentation\DREDGEPACK Class\Sine wave.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91954" y="2711428"/>
            <a:ext cx="5162618" cy="2895600"/>
          </a:xfrm>
          <a:prstGeom prst="rect">
            <a:avLst/>
          </a:prstGeom>
          <a:noFill/>
          <a:ln>
            <a:solidFill>
              <a:schemeClr val="tx1">
                <a:lumMod val="65000"/>
                <a:lumOff val="35000"/>
              </a:schemeClr>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113548" y="4500819"/>
            <a:ext cx="3078406" cy="1200329"/>
          </a:xfrm>
          <a:prstGeom prst="rect">
            <a:avLst/>
          </a:prstGeom>
          <a:noFill/>
        </p:spPr>
        <p:txBody>
          <a:bodyPr wrap="square" rtlCol="0">
            <a:spAutoFit/>
          </a:bodyPr>
          <a:lstStyle/>
          <a:p>
            <a:pPr marL="285750" indent="-285750">
              <a:buFont typeface="Arial" pitchFamily="34" charset="0"/>
              <a:buChar char="•"/>
            </a:pPr>
            <a:r>
              <a:rPr lang="en-US" dirty="0">
                <a:solidFill>
                  <a:schemeClr val="tx1">
                    <a:lumMod val="65000"/>
                    <a:lumOff val="35000"/>
                  </a:schemeClr>
                </a:solidFill>
              </a:rPr>
              <a:t>Great QC check</a:t>
            </a:r>
          </a:p>
          <a:p>
            <a:pPr marL="285750" indent="-285750">
              <a:buFont typeface="Arial" pitchFamily="34" charset="0"/>
              <a:buChar char="•"/>
            </a:pPr>
            <a:endParaRPr lang="en-US" dirty="0">
              <a:solidFill>
                <a:schemeClr val="tx1">
                  <a:lumMod val="65000"/>
                  <a:lumOff val="35000"/>
                </a:schemeClr>
              </a:solidFill>
            </a:endParaRPr>
          </a:p>
          <a:p>
            <a:pPr marL="285750" indent="-285750">
              <a:buFont typeface="Arial" pitchFamily="34" charset="0"/>
              <a:buChar char="•"/>
            </a:pPr>
            <a:r>
              <a:rPr lang="en-US" dirty="0">
                <a:solidFill>
                  <a:schemeClr val="tx1">
                    <a:lumMod val="65000"/>
                    <a:lumOff val="35000"/>
                  </a:schemeClr>
                </a:solidFill>
              </a:rPr>
              <a:t>Who set them and what datum?</a:t>
            </a:r>
          </a:p>
        </p:txBody>
      </p:sp>
    </p:spTree>
    <p:extLst>
      <p:ext uri="{BB962C8B-B14F-4D97-AF65-F5344CB8AC3E}">
        <p14:creationId xmlns:p14="http://schemas.microsoft.com/office/powerpoint/2010/main" val="26304837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X-220\Desktop\HYPACK\Training Documentation\DREDGEPACK Class\Herring Gague.gif"/>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3019" t="2931" r="2181" b="12382"/>
          <a:stretch/>
        </p:blipFill>
        <p:spPr bwMode="auto">
          <a:xfrm>
            <a:off x="5223749" y="1607216"/>
            <a:ext cx="6511169" cy="332867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299678A7-47E0-47F0-AF3E-35E8743C2608}"/>
              </a:ext>
            </a:extLst>
          </p:cNvPr>
          <p:cNvSpPr>
            <a:spLocks noGrp="1"/>
          </p:cNvSpPr>
          <p:nvPr>
            <p:ph type="title"/>
          </p:nvPr>
        </p:nvSpPr>
        <p:spPr/>
        <p:txBody>
          <a:bodyPr/>
          <a:lstStyle/>
          <a:p>
            <a:r>
              <a:rPr lang="en-US" dirty="0"/>
              <a:t>VHF Radio Tide Gauges</a:t>
            </a:r>
          </a:p>
        </p:txBody>
      </p:sp>
      <p:sp>
        <p:nvSpPr>
          <p:cNvPr id="6" name="Text Placeholder 5"/>
          <p:cNvSpPr>
            <a:spLocks noGrp="1"/>
          </p:cNvSpPr>
          <p:nvPr>
            <p:ph type="body" idx="4294967295"/>
          </p:nvPr>
        </p:nvSpPr>
        <p:spPr>
          <a:xfrm>
            <a:off x="802433" y="1877462"/>
            <a:ext cx="7235825" cy="2393950"/>
          </a:xfrm>
        </p:spPr>
        <p:txBody>
          <a:bodyPr>
            <a:normAutofit lnSpcReduction="10000"/>
          </a:bodyPr>
          <a:lstStyle/>
          <a:p>
            <a:pPr marL="285750" indent="-285750">
              <a:buClr>
                <a:schemeClr val="tx1">
                  <a:lumMod val="65000"/>
                  <a:lumOff val="35000"/>
                </a:schemeClr>
              </a:buClr>
              <a:buFont typeface="Arial" pitchFamily="34" charset="0"/>
              <a:buChar char="•"/>
            </a:pPr>
            <a:r>
              <a:rPr lang="en-US" sz="1900" dirty="0">
                <a:solidFill>
                  <a:schemeClr val="tx1">
                    <a:lumMod val="65000"/>
                    <a:lumOff val="35000"/>
                  </a:schemeClr>
                </a:solidFill>
              </a:rPr>
              <a:t>Herrin Design</a:t>
            </a:r>
          </a:p>
          <a:p>
            <a:pPr marL="285750" indent="-285750">
              <a:buClr>
                <a:schemeClr val="tx1">
                  <a:lumMod val="65000"/>
                  <a:lumOff val="35000"/>
                </a:schemeClr>
              </a:buClr>
              <a:buFont typeface="Arial" pitchFamily="34" charset="0"/>
              <a:buChar char="•"/>
            </a:pPr>
            <a:r>
              <a:rPr lang="en-US" sz="1900" dirty="0" err="1">
                <a:solidFill>
                  <a:schemeClr val="tx1">
                    <a:lumMod val="65000"/>
                    <a:lumOff val="35000"/>
                  </a:schemeClr>
                </a:solidFill>
              </a:rPr>
              <a:t>eTrac</a:t>
            </a:r>
            <a:endParaRPr lang="en-US" sz="1900" dirty="0">
              <a:solidFill>
                <a:schemeClr val="tx1">
                  <a:lumMod val="65000"/>
                  <a:lumOff val="35000"/>
                </a:schemeClr>
              </a:solidFill>
            </a:endParaRPr>
          </a:p>
          <a:p>
            <a:pPr marL="285750" indent="-285750">
              <a:buClr>
                <a:schemeClr val="tx1">
                  <a:lumMod val="65000"/>
                  <a:lumOff val="35000"/>
                </a:schemeClr>
              </a:buClr>
              <a:buFont typeface="Arial" pitchFamily="34" charset="0"/>
              <a:buChar char="•"/>
            </a:pPr>
            <a:r>
              <a:rPr lang="en-US" sz="1900" dirty="0" err="1">
                <a:solidFill>
                  <a:schemeClr val="tx1">
                    <a:lumMod val="65000"/>
                    <a:lumOff val="35000"/>
                  </a:schemeClr>
                </a:solidFill>
              </a:rPr>
              <a:t>Valeport</a:t>
            </a:r>
            <a:endParaRPr lang="en-US" sz="1900" dirty="0">
              <a:solidFill>
                <a:schemeClr val="tx1">
                  <a:lumMod val="65000"/>
                  <a:lumOff val="35000"/>
                </a:schemeClr>
              </a:solidFill>
            </a:endParaRPr>
          </a:p>
          <a:p>
            <a:pPr marL="285750" indent="-285750">
              <a:buClr>
                <a:schemeClr val="tx1">
                  <a:lumMod val="65000"/>
                  <a:lumOff val="35000"/>
                </a:schemeClr>
              </a:buClr>
              <a:buFont typeface="Arial" pitchFamily="34" charset="0"/>
              <a:buChar char="•"/>
            </a:pPr>
            <a:r>
              <a:rPr lang="en-US" sz="1900" dirty="0">
                <a:solidFill>
                  <a:schemeClr val="tx1">
                    <a:lumMod val="65000"/>
                    <a:lumOff val="35000"/>
                  </a:schemeClr>
                </a:solidFill>
              </a:rPr>
              <a:t>Easily deployable</a:t>
            </a:r>
          </a:p>
          <a:p>
            <a:pPr marL="285750" indent="-285750">
              <a:buClr>
                <a:schemeClr val="tx1">
                  <a:lumMod val="65000"/>
                  <a:lumOff val="35000"/>
                </a:schemeClr>
              </a:buClr>
              <a:buFont typeface="Arial" pitchFamily="34" charset="0"/>
              <a:buChar char="•"/>
            </a:pPr>
            <a:r>
              <a:rPr lang="en-US" sz="1900" dirty="0">
                <a:solidFill>
                  <a:schemeClr val="tx1">
                    <a:lumMod val="65000"/>
                    <a:lumOff val="35000"/>
                  </a:schemeClr>
                </a:solidFill>
              </a:rPr>
              <a:t>Can deviate if too far from job site</a:t>
            </a:r>
          </a:p>
          <a:p>
            <a:pPr marL="285750" indent="-285750">
              <a:buClr>
                <a:schemeClr val="tx1">
                  <a:lumMod val="65000"/>
                  <a:lumOff val="35000"/>
                </a:schemeClr>
              </a:buClr>
              <a:buFont typeface="Arial" pitchFamily="34" charset="0"/>
              <a:buChar char="•"/>
            </a:pPr>
            <a:r>
              <a:rPr lang="en-US" sz="1900" dirty="0">
                <a:solidFill>
                  <a:schemeClr val="tx1">
                    <a:lumMod val="65000"/>
                    <a:lumOff val="35000"/>
                  </a:schemeClr>
                </a:solidFill>
              </a:rPr>
              <a:t>Needs serial connection to PC</a:t>
            </a:r>
          </a:p>
          <a:p>
            <a:pPr>
              <a:buClr>
                <a:schemeClr val="tx1">
                  <a:lumMod val="65000"/>
                  <a:lumOff val="35000"/>
                </a:schemeClr>
              </a:buClr>
            </a:pPr>
            <a:endParaRPr lang="en-US" sz="2800" dirty="0">
              <a:solidFill>
                <a:schemeClr val="tx1">
                  <a:lumMod val="65000"/>
                  <a:lumOff val="35000"/>
                </a:schemeClr>
              </a:solidFill>
            </a:endParaRPr>
          </a:p>
        </p:txBody>
      </p:sp>
    </p:spTree>
    <p:extLst>
      <p:ext uri="{BB962C8B-B14F-4D97-AF65-F5344CB8AC3E}">
        <p14:creationId xmlns:p14="http://schemas.microsoft.com/office/powerpoint/2010/main" val="2575186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6085" y="1076144"/>
            <a:ext cx="6261942" cy="4757919"/>
          </a:xfrm>
          <a:prstGeom prst="rect">
            <a:avLst/>
          </a:prstGeom>
        </p:spPr>
      </p:pic>
      <p:sp>
        <p:nvSpPr>
          <p:cNvPr id="2" name="Title 1"/>
          <p:cNvSpPr>
            <a:spLocks noGrp="1"/>
          </p:cNvSpPr>
          <p:nvPr>
            <p:ph type="title"/>
          </p:nvPr>
        </p:nvSpPr>
        <p:spPr/>
        <p:txBody>
          <a:bodyPr>
            <a:normAutofit/>
          </a:bodyPr>
          <a:lstStyle/>
          <a:p>
            <a:r>
              <a:rPr lang="en-US" sz="3200" dirty="0"/>
              <a:t>Excavator Calibration – RVG Example</a:t>
            </a:r>
          </a:p>
        </p:txBody>
      </p:sp>
      <p:sp>
        <p:nvSpPr>
          <p:cNvPr id="4" name="Text Placeholder 3"/>
          <p:cNvSpPr>
            <a:spLocks noGrp="1"/>
          </p:cNvSpPr>
          <p:nvPr>
            <p:ph type="body" sz="half" idx="4294967295"/>
          </p:nvPr>
        </p:nvSpPr>
        <p:spPr>
          <a:xfrm>
            <a:off x="786124" y="2376990"/>
            <a:ext cx="4251158" cy="2543175"/>
          </a:xfrm>
        </p:spPr>
        <p:txBody>
          <a:bodyPr>
            <a:normAutofit/>
          </a:bodyPr>
          <a:lstStyle/>
          <a:p>
            <a:r>
              <a:rPr lang="en-US" sz="2000" dirty="0">
                <a:solidFill>
                  <a:schemeClr val="tx1">
                    <a:lumMod val="65000"/>
                    <a:lumOff val="35000"/>
                  </a:schemeClr>
                </a:solidFill>
              </a:rPr>
              <a:t>When using an eTrac Sensor chain the calibration position is with the bucket teeth on the deck with bucket pin plumb with the teeth.</a:t>
            </a:r>
          </a:p>
          <a:p>
            <a:endParaRPr lang="en-US" sz="2000" dirty="0">
              <a:solidFill>
                <a:schemeClr val="tx1">
                  <a:lumMod val="65000"/>
                  <a:lumOff val="35000"/>
                </a:schemeClr>
              </a:solidFill>
            </a:endParaRPr>
          </a:p>
        </p:txBody>
      </p:sp>
    </p:spTree>
    <p:extLst>
      <p:ext uri="{BB962C8B-B14F-4D97-AF65-F5344CB8AC3E}">
        <p14:creationId xmlns:p14="http://schemas.microsoft.com/office/powerpoint/2010/main" val="33234290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F8E60E-B750-456C-A7A1-0C20EB4C7BCE}"/>
              </a:ext>
            </a:extLst>
          </p:cNvPr>
          <p:cNvSpPr>
            <a:spLocks noGrp="1"/>
          </p:cNvSpPr>
          <p:nvPr>
            <p:ph type="title"/>
          </p:nvPr>
        </p:nvSpPr>
        <p:spPr/>
        <p:txBody>
          <a:bodyPr/>
          <a:lstStyle/>
          <a:p>
            <a:r>
              <a:rPr lang="en-US" dirty="0"/>
              <a:t>CS Dredge Hardware</a:t>
            </a:r>
          </a:p>
        </p:txBody>
      </p:sp>
    </p:spTree>
    <p:extLst>
      <p:ext uri="{BB962C8B-B14F-4D97-AF65-F5344CB8AC3E}">
        <p14:creationId xmlns:p14="http://schemas.microsoft.com/office/powerpoint/2010/main" val="23821764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59F4B-71BA-4953-9C7B-10F8919C51F9}"/>
              </a:ext>
            </a:extLst>
          </p:cNvPr>
          <p:cNvSpPr>
            <a:spLocks noGrp="1"/>
          </p:cNvSpPr>
          <p:nvPr>
            <p:ph type="title"/>
          </p:nvPr>
        </p:nvSpPr>
        <p:spPr/>
        <p:txBody>
          <a:bodyPr/>
          <a:lstStyle/>
          <a:p>
            <a:r>
              <a:rPr lang="en-US" dirty="0"/>
              <a:t>Cutter Suction Dredges</a:t>
            </a:r>
          </a:p>
        </p:txBody>
      </p:sp>
      <p:sp>
        <p:nvSpPr>
          <p:cNvPr id="9" name="Text Placeholder 8"/>
          <p:cNvSpPr>
            <a:spLocks noGrp="1"/>
          </p:cNvSpPr>
          <p:nvPr>
            <p:ph type="body" idx="4294967295"/>
          </p:nvPr>
        </p:nvSpPr>
        <p:spPr>
          <a:xfrm>
            <a:off x="1620252" y="535980"/>
            <a:ext cx="9153525" cy="5181600"/>
          </a:xfrm>
        </p:spPr>
        <p:txBody>
          <a:bodyPr>
            <a:noAutofit/>
          </a:bodyPr>
          <a:lstStyle/>
          <a:p>
            <a:pPr>
              <a:buClr>
                <a:schemeClr val="tx1">
                  <a:lumMod val="65000"/>
                  <a:lumOff val="35000"/>
                </a:schemeClr>
              </a:buClr>
            </a:pPr>
            <a:r>
              <a:rPr lang="en-US" sz="1800" b="1" dirty="0">
                <a:solidFill>
                  <a:schemeClr val="bg2"/>
                </a:solidFill>
              </a:rPr>
              <a:t>Boat</a:t>
            </a:r>
          </a:p>
          <a:p>
            <a:pPr marL="742950" lvl="1" indent="-285750">
              <a:buClr>
                <a:schemeClr val="tx1">
                  <a:lumMod val="65000"/>
                  <a:lumOff val="35000"/>
                </a:schemeClr>
              </a:buClr>
              <a:buFont typeface="Arial" pitchFamily="34" charset="0"/>
              <a:buChar char="•"/>
            </a:pPr>
            <a:r>
              <a:rPr lang="en-US" sz="1200" b="1" dirty="0">
                <a:solidFill>
                  <a:schemeClr val="tx1">
                    <a:lumMod val="65000"/>
                    <a:lumOff val="35000"/>
                  </a:schemeClr>
                </a:solidFill>
              </a:rPr>
              <a:t>GPS.dll</a:t>
            </a:r>
          </a:p>
          <a:p>
            <a:pPr marL="1200150" lvl="2" indent="-285750">
              <a:buClr>
                <a:schemeClr val="tx1">
                  <a:lumMod val="65000"/>
                  <a:lumOff val="35000"/>
                </a:schemeClr>
              </a:buClr>
              <a:buFont typeface="Arial" pitchFamily="34" charset="0"/>
              <a:buChar char="•"/>
            </a:pPr>
            <a:r>
              <a:rPr lang="en-US" dirty="0">
                <a:solidFill>
                  <a:schemeClr val="tx1">
                    <a:lumMod val="65000"/>
                    <a:lumOff val="35000"/>
                  </a:schemeClr>
                </a:solidFill>
              </a:rPr>
              <a:t>Position,  Heading, Tide</a:t>
            </a:r>
          </a:p>
          <a:p>
            <a:pPr marL="742950" lvl="1" indent="-285750">
              <a:buClr>
                <a:schemeClr val="tx1">
                  <a:lumMod val="65000"/>
                  <a:lumOff val="35000"/>
                </a:schemeClr>
              </a:buClr>
              <a:buFont typeface="Arial" pitchFamily="34" charset="0"/>
              <a:buChar char="•"/>
            </a:pPr>
            <a:r>
              <a:rPr lang="en-US" sz="1200" b="1" dirty="0">
                <a:solidFill>
                  <a:schemeClr val="tx1">
                    <a:lumMod val="65000"/>
                    <a:lumOff val="35000"/>
                  </a:schemeClr>
                </a:solidFill>
              </a:rPr>
              <a:t>Ais.dll</a:t>
            </a:r>
          </a:p>
          <a:p>
            <a:pPr marL="1200150" lvl="2" indent="-285750">
              <a:buClr>
                <a:schemeClr val="tx1">
                  <a:lumMod val="65000"/>
                  <a:lumOff val="35000"/>
                </a:schemeClr>
              </a:buClr>
              <a:buFont typeface="Arial" pitchFamily="34" charset="0"/>
              <a:buChar char="•"/>
            </a:pPr>
            <a:r>
              <a:rPr lang="en-US" dirty="0">
                <a:solidFill>
                  <a:schemeClr val="tx1">
                    <a:lumMod val="65000"/>
                    <a:lumOff val="35000"/>
                  </a:schemeClr>
                </a:solidFill>
              </a:rPr>
              <a:t>Generates output messages.</a:t>
            </a:r>
          </a:p>
          <a:p>
            <a:pPr marL="1200150" lvl="2" indent="-285750">
              <a:buClr>
                <a:schemeClr val="tx1">
                  <a:lumMod val="65000"/>
                  <a:lumOff val="35000"/>
                </a:schemeClr>
              </a:buClr>
              <a:buFont typeface="Arial" pitchFamily="34" charset="0"/>
              <a:buChar char="•"/>
            </a:pPr>
            <a:r>
              <a:rPr lang="en-US" dirty="0">
                <a:solidFill>
                  <a:schemeClr val="tx1">
                    <a:lumMod val="65000"/>
                    <a:lumOff val="35000"/>
                  </a:schemeClr>
                </a:solidFill>
              </a:rPr>
              <a:t>Receives the information from vessels that transmit position</a:t>
            </a:r>
          </a:p>
          <a:p>
            <a:pPr>
              <a:buClr>
                <a:schemeClr val="tx1">
                  <a:lumMod val="65000"/>
                  <a:lumOff val="35000"/>
                </a:schemeClr>
              </a:buClr>
            </a:pPr>
            <a:r>
              <a:rPr lang="en-US" sz="1800" b="1" dirty="0">
                <a:solidFill>
                  <a:schemeClr val="bg2"/>
                </a:solidFill>
              </a:rPr>
              <a:t>Cutter Tool</a:t>
            </a:r>
          </a:p>
          <a:p>
            <a:pPr marL="742950" lvl="1" indent="-285750">
              <a:buClr>
                <a:schemeClr val="tx1">
                  <a:lumMod val="65000"/>
                  <a:lumOff val="35000"/>
                </a:schemeClr>
              </a:buClr>
              <a:buFont typeface="Arial" pitchFamily="34" charset="0"/>
              <a:buChar char="•"/>
            </a:pPr>
            <a:r>
              <a:rPr lang="en-US" sz="1200" b="1" dirty="0">
                <a:solidFill>
                  <a:schemeClr val="tx1">
                    <a:lumMod val="65000"/>
                    <a:lumOff val="35000"/>
                  </a:schemeClr>
                </a:solidFill>
              </a:rPr>
              <a:t>Inclinometer.dll</a:t>
            </a:r>
          </a:p>
          <a:p>
            <a:pPr marL="1200150" lvl="2" indent="-285750">
              <a:buClr>
                <a:schemeClr val="tx1">
                  <a:lumMod val="65000"/>
                  <a:lumOff val="35000"/>
                </a:schemeClr>
              </a:buClr>
              <a:buFont typeface="Arial" pitchFamily="34" charset="0"/>
              <a:buChar char="•"/>
            </a:pPr>
            <a:r>
              <a:rPr lang="en-US" dirty="0">
                <a:solidFill>
                  <a:schemeClr val="tx1">
                    <a:lumMod val="65000"/>
                    <a:lumOff val="35000"/>
                  </a:schemeClr>
                </a:solidFill>
              </a:rPr>
              <a:t>Position, Depth, Heading</a:t>
            </a:r>
          </a:p>
          <a:p>
            <a:pPr marL="742950" lvl="1" indent="-285750">
              <a:buClr>
                <a:schemeClr val="tx1">
                  <a:lumMod val="65000"/>
                  <a:lumOff val="35000"/>
                </a:schemeClr>
              </a:buClr>
              <a:buFont typeface="Arial" pitchFamily="34" charset="0"/>
              <a:buChar char="•"/>
            </a:pPr>
            <a:r>
              <a:rPr lang="en-US" sz="1200" b="1" dirty="0">
                <a:solidFill>
                  <a:schemeClr val="tx1">
                    <a:lumMod val="65000"/>
                    <a:lumOff val="35000"/>
                  </a:schemeClr>
                </a:solidFill>
              </a:rPr>
              <a:t>HD25a.dll</a:t>
            </a:r>
          </a:p>
          <a:p>
            <a:pPr marL="1200150" lvl="2" indent="-285750">
              <a:buClr>
                <a:schemeClr val="tx1">
                  <a:lumMod val="65000"/>
                  <a:lumOff val="35000"/>
                </a:schemeClr>
              </a:buClr>
              <a:buFont typeface="Arial" pitchFamily="34" charset="0"/>
              <a:buChar char="•"/>
            </a:pPr>
            <a:r>
              <a:rPr lang="en-US" dirty="0">
                <a:solidFill>
                  <a:schemeClr val="tx1">
                    <a:lumMod val="65000"/>
                    <a:lumOff val="35000"/>
                  </a:schemeClr>
                </a:solidFill>
              </a:rPr>
              <a:t>If it is a swinging ladder dredge then heading will differ from pontoon</a:t>
            </a:r>
          </a:p>
          <a:p>
            <a:pPr marL="742950" lvl="1" indent="-285750">
              <a:buClr>
                <a:schemeClr val="tx1">
                  <a:lumMod val="65000"/>
                  <a:lumOff val="35000"/>
                </a:schemeClr>
              </a:buClr>
              <a:buFont typeface="Arial" pitchFamily="34" charset="0"/>
              <a:buChar char="•"/>
            </a:pPr>
            <a:r>
              <a:rPr lang="en-US" sz="1200" b="1" dirty="0">
                <a:solidFill>
                  <a:schemeClr val="tx1">
                    <a:lumMod val="65000"/>
                    <a:lumOff val="35000"/>
                  </a:schemeClr>
                </a:solidFill>
              </a:rPr>
              <a:t>SwingInd.dll</a:t>
            </a:r>
          </a:p>
          <a:p>
            <a:pPr marL="1200150" lvl="2" indent="-285750">
              <a:buClr>
                <a:schemeClr val="tx1">
                  <a:lumMod val="65000"/>
                  <a:lumOff val="35000"/>
                </a:schemeClr>
              </a:buClr>
              <a:buFont typeface="Arial" pitchFamily="34" charset="0"/>
              <a:buChar char="•"/>
            </a:pPr>
            <a:r>
              <a:rPr lang="en-US" dirty="0">
                <a:solidFill>
                  <a:schemeClr val="tx1">
                    <a:lumMod val="65000"/>
                    <a:lumOff val="35000"/>
                  </a:schemeClr>
                </a:solidFill>
              </a:rPr>
              <a:t>Gives information about swing speed of cutter and angle of swing in degrees</a:t>
            </a:r>
          </a:p>
          <a:p>
            <a:pPr marL="742950" lvl="1" indent="-285750">
              <a:buClr>
                <a:schemeClr val="tx1">
                  <a:lumMod val="65000"/>
                  <a:lumOff val="35000"/>
                </a:schemeClr>
              </a:buClr>
              <a:buFont typeface="Arial" pitchFamily="34" charset="0"/>
              <a:buChar char="•"/>
            </a:pPr>
            <a:r>
              <a:rPr lang="en-US" sz="1200" b="1" dirty="0">
                <a:solidFill>
                  <a:schemeClr val="tx1">
                    <a:lumMod val="65000"/>
                    <a:lumOff val="35000"/>
                  </a:schemeClr>
                </a:solidFill>
              </a:rPr>
              <a:t>Cutfill.dll</a:t>
            </a:r>
          </a:p>
          <a:p>
            <a:pPr marL="1200150" lvl="2" indent="-285750">
              <a:buClr>
                <a:schemeClr val="tx1">
                  <a:lumMod val="65000"/>
                  <a:lumOff val="35000"/>
                </a:schemeClr>
              </a:buClr>
              <a:buFont typeface="Arial" pitchFamily="34" charset="0"/>
              <a:buChar char="•"/>
            </a:pPr>
            <a:r>
              <a:rPr lang="en-US" dirty="0">
                <a:solidFill>
                  <a:schemeClr val="tx1">
                    <a:lumMod val="65000"/>
                    <a:lumOff val="35000"/>
                  </a:schemeClr>
                </a:solidFill>
              </a:rPr>
              <a:t>Shows graphical information about cut/fill relative to a channel template</a:t>
            </a:r>
          </a:p>
          <a:p>
            <a:pPr>
              <a:buClr>
                <a:schemeClr val="tx1">
                  <a:lumMod val="65000"/>
                  <a:lumOff val="35000"/>
                </a:schemeClr>
              </a:buClr>
            </a:pPr>
            <a:r>
              <a:rPr lang="en-US" sz="1800" b="1" dirty="0">
                <a:solidFill>
                  <a:schemeClr val="bg2"/>
                </a:solidFill>
              </a:rPr>
              <a:t>Spud</a:t>
            </a:r>
          </a:p>
          <a:p>
            <a:pPr marL="742950" lvl="1" indent="-285750">
              <a:buClr>
                <a:schemeClr val="tx1">
                  <a:lumMod val="65000"/>
                  <a:lumOff val="35000"/>
                </a:schemeClr>
              </a:buClr>
              <a:buFont typeface="Arial" pitchFamily="34" charset="0"/>
              <a:buChar char="•"/>
            </a:pPr>
            <a:r>
              <a:rPr lang="en-US" sz="1200" b="1" dirty="0">
                <a:solidFill>
                  <a:schemeClr val="tx1">
                    <a:lumMod val="65000"/>
                    <a:lumOff val="35000"/>
                  </a:schemeClr>
                </a:solidFill>
              </a:rPr>
              <a:t>Genoffset.dll</a:t>
            </a:r>
          </a:p>
          <a:p>
            <a:pPr marL="1200150" lvl="2" indent="-285750">
              <a:buClr>
                <a:schemeClr val="tx1">
                  <a:lumMod val="65000"/>
                  <a:lumOff val="35000"/>
                </a:schemeClr>
              </a:buClr>
              <a:buFont typeface="Arial" pitchFamily="34" charset="0"/>
              <a:buChar char="•"/>
            </a:pPr>
            <a:r>
              <a:rPr lang="en-US" dirty="0">
                <a:solidFill>
                  <a:schemeClr val="tx1">
                    <a:lumMod val="65000"/>
                    <a:lumOff val="35000"/>
                  </a:schemeClr>
                </a:solidFill>
              </a:rPr>
              <a:t>Generate a spud position based on offset from </a:t>
            </a:r>
            <a:r>
              <a:rPr lang="en-US" dirty="0" err="1">
                <a:solidFill>
                  <a:schemeClr val="tx1">
                    <a:lumMod val="65000"/>
                    <a:lumOff val="35000"/>
                  </a:schemeClr>
                </a:solidFill>
              </a:rPr>
              <a:t>Trunnion</a:t>
            </a:r>
            <a:r>
              <a:rPr lang="en-US" dirty="0">
                <a:solidFill>
                  <a:schemeClr val="tx1">
                    <a:lumMod val="65000"/>
                    <a:lumOff val="35000"/>
                  </a:schemeClr>
                </a:solidFill>
              </a:rPr>
              <a:t> X,Y</a:t>
            </a:r>
          </a:p>
          <a:p>
            <a:pPr marL="742950" lvl="1" indent="-285750">
              <a:buClr>
                <a:schemeClr val="tx1">
                  <a:lumMod val="65000"/>
                  <a:lumOff val="35000"/>
                </a:schemeClr>
              </a:buClr>
              <a:buFont typeface="Arial" pitchFamily="34" charset="0"/>
              <a:buChar char="•"/>
            </a:pPr>
            <a:endParaRPr lang="en-US" sz="1000" dirty="0">
              <a:solidFill>
                <a:schemeClr val="tx1">
                  <a:lumMod val="65000"/>
                  <a:lumOff val="35000"/>
                </a:schemeClr>
              </a:solidFill>
            </a:endParaRPr>
          </a:p>
        </p:txBody>
      </p:sp>
      <p:pic>
        <p:nvPicPr>
          <p:cNvPr id="10" name="Content Placeholder 9"/>
          <p:cNvPicPr>
            <a:picLocks noGrp="1" noChangeAspect="1"/>
          </p:cNvPicPr>
          <p:nvPr>
            <p:ph sz="half" idx="4294967295"/>
          </p:nvPr>
        </p:nvPicPr>
        <p:blipFill>
          <a:blip r:embed="rId2" cstate="email">
            <a:extLst>
              <a:ext uri="{28A0092B-C50C-407E-A947-70E740481C1C}">
                <a14:useLocalDpi xmlns:a14="http://schemas.microsoft.com/office/drawing/2010/main"/>
              </a:ext>
            </a:extLst>
          </a:blip>
          <a:stretch>
            <a:fillRect/>
          </a:stretch>
        </p:blipFill>
        <p:spPr>
          <a:xfrm>
            <a:off x="7080250" y="2324100"/>
            <a:ext cx="5111750" cy="2952750"/>
          </a:xfrm>
        </p:spPr>
      </p:pic>
    </p:spTree>
    <p:extLst>
      <p:ext uri="{BB962C8B-B14F-4D97-AF65-F5344CB8AC3E}">
        <p14:creationId xmlns:p14="http://schemas.microsoft.com/office/powerpoint/2010/main" val="16756223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D9C716-9723-461E-886B-1653E8A596A8}"/>
              </a:ext>
            </a:extLst>
          </p:cNvPr>
          <p:cNvSpPr>
            <a:spLocks noGrp="1"/>
          </p:cNvSpPr>
          <p:nvPr>
            <p:ph type="title"/>
          </p:nvPr>
        </p:nvSpPr>
        <p:spPr/>
        <p:txBody>
          <a:bodyPr/>
          <a:lstStyle/>
          <a:p>
            <a:r>
              <a:rPr lang="en-US" dirty="0"/>
              <a:t>GPS.dll</a:t>
            </a:r>
          </a:p>
        </p:txBody>
      </p:sp>
      <p:sp>
        <p:nvSpPr>
          <p:cNvPr id="4" name="Text Placeholder 3"/>
          <p:cNvSpPr>
            <a:spLocks noGrp="1"/>
          </p:cNvSpPr>
          <p:nvPr>
            <p:ph type="body" idx="4294967295"/>
          </p:nvPr>
        </p:nvSpPr>
        <p:spPr>
          <a:xfrm>
            <a:off x="6344652" y="696746"/>
            <a:ext cx="5325979" cy="4602162"/>
          </a:xfrm>
        </p:spPr>
        <p:txBody>
          <a:bodyPr/>
          <a:lstStyle/>
          <a:p>
            <a:pPr>
              <a:buClr>
                <a:schemeClr val="tx1">
                  <a:lumMod val="65000"/>
                  <a:lumOff val="35000"/>
                </a:schemeClr>
              </a:buClr>
            </a:pPr>
            <a:r>
              <a:rPr lang="en-US" dirty="0">
                <a:solidFill>
                  <a:schemeClr val="bg2"/>
                </a:solidFill>
              </a:rPr>
              <a:t>Position</a:t>
            </a:r>
          </a:p>
          <a:p>
            <a:pPr marL="742950" lvl="1" indent="-285750">
              <a:buClr>
                <a:schemeClr val="tx1">
                  <a:lumMod val="65000"/>
                  <a:lumOff val="35000"/>
                </a:schemeClr>
              </a:buClr>
              <a:buFont typeface="Arial" pitchFamily="34" charset="0"/>
              <a:buChar char="•"/>
            </a:pPr>
            <a:r>
              <a:rPr lang="en-US" dirty="0">
                <a:solidFill>
                  <a:schemeClr val="tx1">
                    <a:lumMod val="65000"/>
                    <a:lumOff val="35000"/>
                  </a:schemeClr>
                </a:solidFill>
              </a:rPr>
              <a:t>Offset from </a:t>
            </a:r>
            <a:r>
              <a:rPr lang="en-US" dirty="0" err="1">
                <a:solidFill>
                  <a:schemeClr val="tx1">
                    <a:lumMod val="65000"/>
                    <a:lumOff val="35000"/>
                  </a:schemeClr>
                </a:solidFill>
              </a:rPr>
              <a:t>Trunnion</a:t>
            </a:r>
            <a:r>
              <a:rPr lang="en-US" dirty="0">
                <a:solidFill>
                  <a:schemeClr val="tx1">
                    <a:lumMod val="65000"/>
                    <a:lumOff val="35000"/>
                  </a:schemeClr>
                </a:solidFill>
              </a:rPr>
              <a:t> Pin for Starboard and Forward Offsets</a:t>
            </a:r>
          </a:p>
          <a:p>
            <a:pPr marL="742950" lvl="1" indent="-285750">
              <a:buClr>
                <a:schemeClr val="tx1">
                  <a:lumMod val="65000"/>
                  <a:lumOff val="35000"/>
                </a:schemeClr>
              </a:buClr>
              <a:buFont typeface="Arial" pitchFamily="34" charset="0"/>
              <a:buChar char="•"/>
            </a:pPr>
            <a:r>
              <a:rPr lang="en-US" dirty="0">
                <a:solidFill>
                  <a:schemeClr val="tx1">
                    <a:lumMod val="65000"/>
                    <a:lumOff val="35000"/>
                  </a:schemeClr>
                </a:solidFill>
              </a:rPr>
              <a:t>Vertical Offset set to Water surface or Keel if you have draft sensor</a:t>
            </a:r>
          </a:p>
          <a:p>
            <a:pPr>
              <a:buClr>
                <a:schemeClr val="tx1">
                  <a:lumMod val="65000"/>
                  <a:lumOff val="35000"/>
                </a:schemeClr>
              </a:buClr>
            </a:pPr>
            <a:r>
              <a:rPr lang="en-US" dirty="0">
                <a:solidFill>
                  <a:schemeClr val="bg2"/>
                </a:solidFill>
              </a:rPr>
              <a:t>Heading</a:t>
            </a:r>
          </a:p>
          <a:p>
            <a:pPr marL="742950" lvl="1" indent="-285750">
              <a:buClr>
                <a:schemeClr val="tx1">
                  <a:lumMod val="65000"/>
                  <a:lumOff val="35000"/>
                </a:schemeClr>
              </a:buClr>
              <a:buFont typeface="Arial" pitchFamily="34" charset="0"/>
              <a:buChar char="•"/>
            </a:pPr>
            <a:r>
              <a:rPr lang="en-US" dirty="0">
                <a:solidFill>
                  <a:schemeClr val="tx1">
                    <a:lumMod val="65000"/>
                    <a:lumOff val="35000"/>
                  </a:schemeClr>
                </a:solidFill>
              </a:rPr>
              <a:t>Derived from Dual GPS system?</a:t>
            </a:r>
          </a:p>
          <a:p>
            <a:pPr>
              <a:buClr>
                <a:schemeClr val="tx1">
                  <a:lumMod val="65000"/>
                  <a:lumOff val="35000"/>
                </a:schemeClr>
              </a:buClr>
            </a:pPr>
            <a:r>
              <a:rPr lang="en-US" dirty="0">
                <a:solidFill>
                  <a:schemeClr val="bg2"/>
                </a:solidFill>
              </a:rPr>
              <a:t>Tide</a:t>
            </a:r>
          </a:p>
          <a:p>
            <a:pPr marL="628650" lvl="1" indent="-171450">
              <a:buClr>
                <a:schemeClr val="tx1">
                  <a:lumMod val="65000"/>
                  <a:lumOff val="35000"/>
                </a:schemeClr>
              </a:buClr>
              <a:buFont typeface="Arial" pitchFamily="34" charset="0"/>
              <a:buChar char="•"/>
            </a:pPr>
            <a:r>
              <a:rPr lang="en-US" dirty="0">
                <a:solidFill>
                  <a:schemeClr val="tx1">
                    <a:lumMod val="65000"/>
                    <a:lumOff val="35000"/>
                  </a:schemeClr>
                </a:solidFill>
              </a:rPr>
              <a:t>Is this an RTK GPS</a:t>
            </a:r>
          </a:p>
          <a:p>
            <a:pPr marL="171450" indent="-171450">
              <a:buClr>
                <a:schemeClr val="tx1">
                  <a:lumMod val="65000"/>
                  <a:lumOff val="35000"/>
                </a:schemeClr>
              </a:buClr>
              <a:buFont typeface="Arial" pitchFamily="34" charset="0"/>
              <a:buChar char="•"/>
            </a:pPr>
            <a:endParaRPr lang="en-US" dirty="0">
              <a:solidFill>
                <a:schemeClr val="tx1">
                  <a:lumMod val="65000"/>
                  <a:lumOff val="35000"/>
                </a:schemeClr>
              </a:solidFill>
            </a:endParaRPr>
          </a:p>
          <a:p>
            <a:pPr>
              <a:buClr>
                <a:schemeClr val="tx1">
                  <a:lumMod val="65000"/>
                  <a:lumOff val="35000"/>
                </a:schemeClr>
              </a:buClr>
            </a:pPr>
            <a:r>
              <a:rPr lang="en-US" dirty="0">
                <a:solidFill>
                  <a:schemeClr val="tx1">
                    <a:lumMod val="65000"/>
                    <a:lumOff val="35000"/>
                  </a:schemeClr>
                </a:solidFill>
              </a:rPr>
              <a:t>If there is any deviation from dual GPS antenna mounts verses the centerline of the machine, place Yaw value offset in Rotation.</a:t>
            </a:r>
          </a:p>
        </p:txBody>
      </p:sp>
      <p:pic>
        <p:nvPicPr>
          <p:cNvPr id="5" name="Content Placeholder 4"/>
          <p:cNvPicPr>
            <a:picLocks noGrp="1" noChangeAspect="1"/>
          </p:cNvPicPr>
          <p:nvPr>
            <p:ph sz="half" idx="4294967295"/>
          </p:nvPr>
        </p:nvPicPr>
        <p:blipFill>
          <a:blip r:embed="rId2" cstate="email">
            <a:extLst>
              <a:ext uri="{28A0092B-C50C-407E-A947-70E740481C1C}">
                <a14:useLocalDpi xmlns:a14="http://schemas.microsoft.com/office/drawing/2010/main"/>
              </a:ext>
            </a:extLst>
          </a:blip>
          <a:stretch>
            <a:fillRect/>
          </a:stretch>
        </p:blipFill>
        <p:spPr>
          <a:xfrm>
            <a:off x="0" y="1171575"/>
            <a:ext cx="5111750" cy="3503613"/>
          </a:xfr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1675" y="1497167"/>
            <a:ext cx="5774444" cy="3178021"/>
          </a:xfrm>
          <a:prstGeom prst="rect">
            <a:avLst/>
          </a:prstGeom>
          <a:ln>
            <a:solidFill>
              <a:schemeClr val="tx1">
                <a:lumMod val="50000"/>
                <a:lumOff val="50000"/>
              </a:schemeClr>
            </a:solidFill>
          </a:ln>
        </p:spPr>
      </p:pic>
    </p:spTree>
    <p:extLst>
      <p:ext uri="{BB962C8B-B14F-4D97-AF65-F5344CB8AC3E}">
        <p14:creationId xmlns:p14="http://schemas.microsoft.com/office/powerpoint/2010/main" val="13970138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Content Placeholder 6">
            <a:extLst>
              <a:ext uri="{FF2B5EF4-FFF2-40B4-BE49-F238E27FC236}">
                <a16:creationId xmlns:a16="http://schemas.microsoft.com/office/drawing/2014/main" id="{11F4AE71-7DC2-4FFC-9FB7-67A9DCAEF97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298627" y="1564563"/>
            <a:ext cx="5074298" cy="2971800"/>
          </a:xfrm>
          <a:prstGeom prst="rect">
            <a:avLst/>
          </a:prstGeom>
        </p:spPr>
      </p:pic>
      <p:sp>
        <p:nvSpPr>
          <p:cNvPr id="2" name="Title 1">
            <a:extLst>
              <a:ext uri="{FF2B5EF4-FFF2-40B4-BE49-F238E27FC236}">
                <a16:creationId xmlns:a16="http://schemas.microsoft.com/office/drawing/2014/main" id="{4A4736FB-2C9B-4176-BFB5-C95C6B8F37DE}"/>
              </a:ext>
            </a:extLst>
          </p:cNvPr>
          <p:cNvSpPr>
            <a:spLocks noGrp="1"/>
          </p:cNvSpPr>
          <p:nvPr>
            <p:ph type="title"/>
          </p:nvPr>
        </p:nvSpPr>
        <p:spPr/>
        <p:txBody>
          <a:bodyPr/>
          <a:lstStyle/>
          <a:p>
            <a:r>
              <a:rPr lang="en-US" dirty="0"/>
              <a:t>Inclinometer.dll</a:t>
            </a:r>
          </a:p>
        </p:txBody>
      </p:sp>
      <p:pic>
        <p:nvPicPr>
          <p:cNvPr id="7" name="Content Placeholder 6"/>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7118350" y="2286000"/>
            <a:ext cx="5073650" cy="2971800"/>
          </a:xfrm>
        </p:spPr>
      </p:pic>
      <p:cxnSp>
        <p:nvCxnSpPr>
          <p:cNvPr id="9" name="Straight Arrow Connector 8"/>
          <p:cNvCxnSpPr/>
          <p:nvPr/>
        </p:nvCxnSpPr>
        <p:spPr>
          <a:xfrm>
            <a:off x="3810000" y="1530929"/>
            <a:ext cx="838200" cy="990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352800" y="3359729"/>
            <a:ext cx="1143000" cy="1524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5791200" y="3664529"/>
            <a:ext cx="2133600" cy="1219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845677" y="900821"/>
            <a:ext cx="1638300" cy="646331"/>
          </a:xfrm>
          <a:prstGeom prst="rect">
            <a:avLst/>
          </a:prstGeom>
          <a:noFill/>
        </p:spPr>
        <p:txBody>
          <a:bodyPr wrap="square" rtlCol="0">
            <a:spAutoFit/>
          </a:bodyPr>
          <a:lstStyle/>
          <a:p>
            <a:r>
              <a:rPr lang="en-US" dirty="0">
                <a:solidFill>
                  <a:schemeClr val="tx1">
                    <a:lumMod val="65000"/>
                    <a:lumOff val="35000"/>
                  </a:schemeClr>
                </a:solidFill>
              </a:rPr>
              <a:t>Inclinometer Type</a:t>
            </a:r>
          </a:p>
        </p:txBody>
      </p:sp>
      <p:sp>
        <p:nvSpPr>
          <p:cNvPr id="21" name="Rectangle 20"/>
          <p:cNvSpPr/>
          <p:nvPr/>
        </p:nvSpPr>
        <p:spPr>
          <a:xfrm>
            <a:off x="2845677" y="4883729"/>
            <a:ext cx="2759256" cy="923330"/>
          </a:xfrm>
          <a:prstGeom prst="rect">
            <a:avLst/>
          </a:prstGeom>
        </p:spPr>
        <p:txBody>
          <a:bodyPr wrap="square">
            <a:spAutoFit/>
          </a:bodyPr>
          <a:lstStyle/>
          <a:p>
            <a:r>
              <a:rPr lang="en-US" dirty="0">
                <a:solidFill>
                  <a:schemeClr val="tx1">
                    <a:lumMod val="65000"/>
                    <a:lumOff val="35000"/>
                  </a:schemeClr>
                </a:solidFill>
              </a:rPr>
              <a:t>Ladder Geometry</a:t>
            </a:r>
          </a:p>
          <a:p>
            <a:r>
              <a:rPr lang="en-US" dirty="0">
                <a:solidFill>
                  <a:schemeClr val="tx1">
                    <a:lumMod val="65000"/>
                    <a:lumOff val="35000"/>
                  </a:schemeClr>
                </a:solidFill>
              </a:rPr>
              <a:t>Length is cutter </a:t>
            </a:r>
            <a:r>
              <a:rPr lang="en-US" dirty="0" err="1">
                <a:solidFill>
                  <a:schemeClr val="tx1">
                    <a:lumMod val="65000"/>
                    <a:lumOff val="35000"/>
                  </a:schemeClr>
                </a:solidFill>
              </a:rPr>
              <a:t>trunnion</a:t>
            </a:r>
            <a:r>
              <a:rPr lang="en-US" dirty="0">
                <a:solidFill>
                  <a:schemeClr val="tx1">
                    <a:lumMod val="65000"/>
                    <a:lumOff val="35000"/>
                  </a:schemeClr>
                </a:solidFill>
              </a:rPr>
              <a:t> to end of cutter head</a:t>
            </a:r>
          </a:p>
        </p:txBody>
      </p:sp>
      <p:sp>
        <p:nvSpPr>
          <p:cNvPr id="22" name="Rectangle 21"/>
          <p:cNvSpPr/>
          <p:nvPr/>
        </p:nvSpPr>
        <p:spPr>
          <a:xfrm>
            <a:off x="7370736" y="4899088"/>
            <a:ext cx="2334998" cy="369332"/>
          </a:xfrm>
          <a:prstGeom prst="rect">
            <a:avLst/>
          </a:prstGeom>
        </p:spPr>
        <p:txBody>
          <a:bodyPr wrap="none">
            <a:spAutoFit/>
          </a:bodyPr>
          <a:lstStyle/>
          <a:p>
            <a:r>
              <a:rPr lang="en-US" dirty="0">
                <a:solidFill>
                  <a:schemeClr val="tx1">
                    <a:lumMod val="65000"/>
                    <a:lumOff val="35000"/>
                  </a:schemeClr>
                </a:solidFill>
              </a:rPr>
              <a:t>Radius of Cutter Tool</a:t>
            </a:r>
          </a:p>
        </p:txBody>
      </p:sp>
      <p:sp>
        <p:nvSpPr>
          <p:cNvPr id="24" name="Rectangle 23"/>
          <p:cNvSpPr/>
          <p:nvPr/>
        </p:nvSpPr>
        <p:spPr>
          <a:xfrm>
            <a:off x="2895600" y="960114"/>
            <a:ext cx="1447800" cy="6463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370736" y="4899088"/>
            <a:ext cx="2382864" cy="3693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845677" y="4899088"/>
            <a:ext cx="2759256" cy="9770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2609850" y="2369129"/>
            <a:ext cx="1485900" cy="923330"/>
          </a:xfrm>
          <a:prstGeom prst="rect">
            <a:avLst/>
          </a:prstGeom>
          <a:noFill/>
        </p:spPr>
        <p:txBody>
          <a:bodyPr wrap="square" rtlCol="0">
            <a:spAutoFit/>
          </a:bodyPr>
          <a:lstStyle/>
          <a:p>
            <a:r>
              <a:rPr lang="en-US" dirty="0">
                <a:solidFill>
                  <a:schemeClr val="tx1">
                    <a:lumMod val="65000"/>
                    <a:lumOff val="35000"/>
                  </a:schemeClr>
                </a:solidFill>
              </a:rPr>
              <a:t>Inverts the mounting angle</a:t>
            </a:r>
          </a:p>
        </p:txBody>
      </p:sp>
      <p:cxnSp>
        <p:nvCxnSpPr>
          <p:cNvPr id="30" name="Straight Arrow Connector 29"/>
          <p:cNvCxnSpPr/>
          <p:nvPr/>
        </p:nvCxnSpPr>
        <p:spPr>
          <a:xfrm>
            <a:off x="3785038" y="2830794"/>
            <a:ext cx="786962"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2609850" y="2369129"/>
            <a:ext cx="1314450" cy="9233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53201" y="1231321"/>
            <a:ext cx="4622807" cy="2109358"/>
          </a:xfrm>
          <a:prstGeom prst="rect">
            <a:avLst/>
          </a:prstGeom>
        </p:spPr>
      </p:pic>
      <p:cxnSp>
        <p:nvCxnSpPr>
          <p:cNvPr id="34" name="Straight Arrow Connector 33"/>
          <p:cNvCxnSpPr/>
          <p:nvPr/>
        </p:nvCxnSpPr>
        <p:spPr>
          <a:xfrm>
            <a:off x="5740394" y="1207080"/>
            <a:ext cx="965207" cy="39936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4764255" y="870013"/>
            <a:ext cx="1700923" cy="369332"/>
          </a:xfrm>
          <a:prstGeom prst="rect">
            <a:avLst/>
          </a:prstGeom>
          <a:noFill/>
        </p:spPr>
        <p:txBody>
          <a:bodyPr wrap="square" rtlCol="0">
            <a:spAutoFit/>
          </a:bodyPr>
          <a:lstStyle/>
          <a:p>
            <a:r>
              <a:rPr lang="en-US" dirty="0">
                <a:solidFill>
                  <a:schemeClr val="tx1">
                    <a:lumMod val="65000"/>
                    <a:lumOff val="35000"/>
                  </a:schemeClr>
                </a:solidFill>
              </a:rPr>
              <a:t>Test Window</a:t>
            </a:r>
          </a:p>
        </p:txBody>
      </p:sp>
      <p:sp>
        <p:nvSpPr>
          <p:cNvPr id="37" name="Rectangle 36"/>
          <p:cNvSpPr/>
          <p:nvPr/>
        </p:nvSpPr>
        <p:spPr>
          <a:xfrm>
            <a:off x="4724400" y="794329"/>
            <a:ext cx="1600200" cy="5905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49221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D707B4-D49E-4ACE-A1FB-58BB3766991D}"/>
              </a:ext>
            </a:extLst>
          </p:cNvPr>
          <p:cNvPicPr>
            <a:picLocks noChangeAspect="1"/>
          </p:cNvPicPr>
          <p:nvPr/>
        </p:nvPicPr>
        <p:blipFill>
          <a:blip r:embed="rId2"/>
          <a:stretch>
            <a:fillRect/>
          </a:stretch>
        </p:blipFill>
        <p:spPr>
          <a:xfrm>
            <a:off x="2854994" y="766764"/>
            <a:ext cx="8439150" cy="3848100"/>
          </a:xfrm>
          <a:prstGeom prst="rect">
            <a:avLst/>
          </a:prstGeom>
        </p:spPr>
      </p:pic>
      <p:sp>
        <p:nvSpPr>
          <p:cNvPr id="6" name="Title 5">
            <a:extLst>
              <a:ext uri="{FF2B5EF4-FFF2-40B4-BE49-F238E27FC236}">
                <a16:creationId xmlns:a16="http://schemas.microsoft.com/office/drawing/2014/main" id="{0F1E6401-68F3-4D5C-8FD5-816339327649}"/>
              </a:ext>
            </a:extLst>
          </p:cNvPr>
          <p:cNvSpPr>
            <a:spLocks noGrp="1"/>
          </p:cNvSpPr>
          <p:nvPr>
            <p:ph type="title"/>
          </p:nvPr>
        </p:nvSpPr>
        <p:spPr/>
        <p:txBody>
          <a:bodyPr/>
          <a:lstStyle/>
          <a:p>
            <a:r>
              <a:rPr lang="en-US" dirty="0"/>
              <a:t>Calibration of Inclinometer</a:t>
            </a:r>
          </a:p>
        </p:txBody>
      </p:sp>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a:ext>
            </a:extLst>
          </a:blip>
          <a:stretch>
            <a:fillRect/>
          </a:stretch>
        </p:blipFill>
        <p:spPr>
          <a:xfrm>
            <a:off x="5191125" y="1571625"/>
            <a:ext cx="7000875" cy="2924175"/>
          </a:xfrm>
        </p:spPr>
      </p:pic>
      <p:cxnSp>
        <p:nvCxnSpPr>
          <p:cNvPr id="7" name="Straight Arrow Connector 6"/>
          <p:cNvCxnSpPr/>
          <p:nvPr/>
        </p:nvCxnSpPr>
        <p:spPr>
          <a:xfrm flipV="1">
            <a:off x="5867211" y="3157536"/>
            <a:ext cx="934720" cy="117157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638150" y="4571821"/>
            <a:ext cx="9392842" cy="1200329"/>
          </a:xfrm>
          <a:prstGeom prst="rect">
            <a:avLst/>
          </a:prstGeom>
          <a:noFill/>
        </p:spPr>
        <p:txBody>
          <a:bodyPr wrap="square" rtlCol="0">
            <a:spAutoFit/>
          </a:bodyPr>
          <a:lstStyle/>
          <a:p>
            <a:r>
              <a:rPr lang="en-US" dirty="0">
                <a:solidFill>
                  <a:schemeClr val="tx1">
                    <a:lumMod val="65000"/>
                    <a:lumOff val="35000"/>
                  </a:schemeClr>
                </a:solidFill>
              </a:rPr>
              <a:t>Set cutter tool to water surface and zero out the height of the cutter tool. If the tool and its calibration point cannot touch water, you can put a known offset in for the height</a:t>
            </a:r>
          </a:p>
          <a:p>
            <a:pPr marL="285750" indent="-285750">
              <a:buFont typeface="Arial" pitchFamily="34" charset="0"/>
              <a:buChar char="•"/>
            </a:pPr>
            <a:r>
              <a:rPr lang="en-US" dirty="0">
                <a:solidFill>
                  <a:schemeClr val="tx1">
                    <a:lumMod val="65000"/>
                    <a:lumOff val="35000"/>
                  </a:schemeClr>
                </a:solidFill>
              </a:rPr>
              <a:t>	Angle calibration is seldom used as it takes an instrument to know angle of ladder relative to the water surface</a:t>
            </a:r>
          </a:p>
        </p:txBody>
      </p:sp>
      <p:pic>
        <p:nvPicPr>
          <p:cNvPr id="9" name="Content Placeholder 3">
            <a:extLst>
              <a:ext uri="{FF2B5EF4-FFF2-40B4-BE49-F238E27FC236}">
                <a16:creationId xmlns:a16="http://schemas.microsoft.com/office/drawing/2014/main" id="{231A9AB6-2A18-4D14-9388-C9F4CCAC0A1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81087" y="1571625"/>
            <a:ext cx="7000875" cy="2924175"/>
          </a:xfrm>
        </p:spPr>
      </p:pic>
      <p:pic>
        <p:nvPicPr>
          <p:cNvPr id="10" name="Content Placeholder 3">
            <a:extLst>
              <a:ext uri="{FF2B5EF4-FFF2-40B4-BE49-F238E27FC236}">
                <a16:creationId xmlns:a16="http://schemas.microsoft.com/office/drawing/2014/main" id="{5C6ABB47-98C0-4536-BAA7-68D117ED6D1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23402" y="1085850"/>
            <a:ext cx="7000875" cy="2924175"/>
          </a:xfrm>
        </p:spPr>
      </p:pic>
    </p:spTree>
    <p:extLst>
      <p:ext uri="{BB962C8B-B14F-4D97-AF65-F5344CB8AC3E}">
        <p14:creationId xmlns:p14="http://schemas.microsoft.com/office/powerpoint/2010/main" val="3443776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Discussion – Type of Dredges</a:t>
            </a:r>
          </a:p>
        </p:txBody>
      </p:sp>
      <p:pic>
        <p:nvPicPr>
          <p:cNvPr id="1026" name="Picture 2" descr="C:\Users\cshaw\Downloads\BIG-Dredging-amphibious-excavator-swamp-e148336562848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90851" y="3362115"/>
            <a:ext cx="3466317" cy="225359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7" name="Picture 3" descr="C:\Users\cshaw\Downloads\Clamshell-Bucket-Dredge.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788466" y="915182"/>
            <a:ext cx="3462330" cy="217646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9" name="Picture 5" descr="C:\Users\cshaw\Downloads\Untitled-2_0002_Ports-and-Harbors-01-800x415.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436367" y="3362116"/>
            <a:ext cx="3917633" cy="218585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298AE6C-7F87-4040-B1FB-CE69091EC6EE}"/>
              </a:ext>
            </a:extLst>
          </p:cNvPr>
          <p:cNvPicPr>
            <a:picLocks noChangeAspect="1"/>
          </p:cNvPicPr>
          <p:nvPr/>
        </p:nvPicPr>
        <p:blipFill>
          <a:blip r:embed="rId6"/>
          <a:stretch>
            <a:fillRect/>
          </a:stretch>
        </p:blipFill>
        <p:spPr>
          <a:xfrm>
            <a:off x="3436367" y="915181"/>
            <a:ext cx="3917633" cy="2253590"/>
          </a:xfrm>
          <a:prstGeom prst="rect">
            <a:avLst/>
          </a:prstGeom>
          <a:ln>
            <a:solidFill>
              <a:schemeClr val="tx1"/>
            </a:solidFill>
          </a:ln>
        </p:spPr>
      </p:pic>
      <p:sp>
        <p:nvSpPr>
          <p:cNvPr id="4" name="TextBox 3">
            <a:extLst>
              <a:ext uri="{FF2B5EF4-FFF2-40B4-BE49-F238E27FC236}">
                <a16:creationId xmlns:a16="http://schemas.microsoft.com/office/drawing/2014/main" id="{37BF88EB-168D-46BA-A9E4-F5E25CED45A6}"/>
              </a:ext>
            </a:extLst>
          </p:cNvPr>
          <p:cNvSpPr txBox="1"/>
          <p:nvPr/>
        </p:nvSpPr>
        <p:spPr>
          <a:xfrm>
            <a:off x="571293" y="2761950"/>
            <a:ext cx="2751101" cy="1200329"/>
          </a:xfrm>
          <a:prstGeom prst="rect">
            <a:avLst/>
          </a:prstGeom>
          <a:noFill/>
        </p:spPr>
        <p:txBody>
          <a:bodyPr wrap="square" rtlCol="0">
            <a:spAutoFit/>
          </a:bodyPr>
          <a:lstStyle/>
          <a:p>
            <a:r>
              <a:rPr lang="en-US" dirty="0">
                <a:solidFill>
                  <a:schemeClr val="tx1">
                    <a:lumMod val="50000"/>
                    <a:lumOff val="50000"/>
                  </a:schemeClr>
                </a:solidFill>
              </a:rPr>
              <a:t>DREDGEPACK works with all types of dredges and supports the USACE DQM program</a:t>
            </a:r>
          </a:p>
        </p:txBody>
      </p:sp>
    </p:spTree>
    <p:extLst>
      <p:ext uri="{BB962C8B-B14F-4D97-AF65-F5344CB8AC3E}">
        <p14:creationId xmlns:p14="http://schemas.microsoft.com/office/powerpoint/2010/main" val="27782225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C223B5-86F0-4BB9-8C08-E794DC8DA907}"/>
              </a:ext>
            </a:extLst>
          </p:cNvPr>
          <p:cNvSpPr>
            <a:spLocks noGrp="1"/>
          </p:cNvSpPr>
          <p:nvPr>
            <p:ph type="title"/>
          </p:nvPr>
        </p:nvSpPr>
        <p:spPr/>
        <p:txBody>
          <a:bodyPr/>
          <a:lstStyle/>
          <a:p>
            <a:r>
              <a:rPr lang="en-US" dirty="0"/>
              <a:t>HD25a.dll  - Swing Heading device</a:t>
            </a:r>
          </a:p>
        </p:txBody>
      </p:sp>
      <p:sp>
        <p:nvSpPr>
          <p:cNvPr id="4" name="Text Placeholder 3"/>
          <p:cNvSpPr>
            <a:spLocks noGrp="1"/>
          </p:cNvSpPr>
          <p:nvPr>
            <p:ph type="body" idx="4294967295"/>
          </p:nvPr>
        </p:nvSpPr>
        <p:spPr>
          <a:xfrm>
            <a:off x="601579" y="1255295"/>
            <a:ext cx="4997116" cy="4602163"/>
          </a:xfrm>
        </p:spPr>
        <p:txBody>
          <a:bodyPr>
            <a:normAutofit/>
          </a:bodyPr>
          <a:lstStyle/>
          <a:p>
            <a:pPr marL="285750" indent="-285750">
              <a:buClr>
                <a:schemeClr val="tx1">
                  <a:lumMod val="65000"/>
                  <a:lumOff val="35000"/>
                </a:schemeClr>
              </a:buClr>
              <a:buFont typeface="Arial" pitchFamily="34" charset="0"/>
              <a:buChar char="•"/>
            </a:pPr>
            <a:r>
              <a:rPr lang="en-US" sz="1800" dirty="0">
                <a:solidFill>
                  <a:schemeClr val="tx1">
                    <a:lumMod val="65000"/>
                    <a:lumOff val="35000"/>
                  </a:schemeClr>
                </a:solidFill>
              </a:rPr>
              <a:t>Measures swing angle of the ladder (Heading)</a:t>
            </a:r>
          </a:p>
          <a:p>
            <a:pPr marL="742950" lvl="1" indent="-285750">
              <a:buClr>
                <a:schemeClr val="tx1">
                  <a:lumMod val="65000"/>
                  <a:lumOff val="35000"/>
                </a:schemeClr>
              </a:buClr>
              <a:buFont typeface="Arial" pitchFamily="34" charset="0"/>
              <a:buChar char="•"/>
            </a:pPr>
            <a:r>
              <a:rPr lang="en-US" sz="1600" dirty="0">
                <a:solidFill>
                  <a:schemeClr val="tx1">
                    <a:lumMod val="65000"/>
                    <a:lumOff val="35000"/>
                  </a:schemeClr>
                </a:solidFill>
              </a:rPr>
              <a:t>Pontoon heading and arm heading are different</a:t>
            </a:r>
          </a:p>
          <a:p>
            <a:pPr marL="285750" indent="-285750">
              <a:buClr>
                <a:schemeClr val="tx1">
                  <a:lumMod val="65000"/>
                  <a:lumOff val="35000"/>
                </a:schemeClr>
              </a:buClr>
              <a:buFont typeface="Arial" pitchFamily="34" charset="0"/>
              <a:buChar char="•"/>
            </a:pPr>
            <a:r>
              <a:rPr lang="en-US" sz="1800" dirty="0">
                <a:solidFill>
                  <a:schemeClr val="tx1">
                    <a:lumMod val="65000"/>
                    <a:lumOff val="35000"/>
                  </a:schemeClr>
                </a:solidFill>
              </a:rPr>
              <a:t>Calibration is done in HYPACK Hardware</a:t>
            </a:r>
          </a:p>
          <a:p>
            <a:pPr marL="742950" lvl="1" indent="-285750">
              <a:buClr>
                <a:schemeClr val="tx1">
                  <a:lumMod val="65000"/>
                  <a:lumOff val="35000"/>
                </a:schemeClr>
              </a:buClr>
              <a:buFont typeface="Arial" pitchFamily="34" charset="0"/>
              <a:buChar char="•"/>
            </a:pPr>
            <a:r>
              <a:rPr lang="en-US" sz="1600" dirty="0">
                <a:solidFill>
                  <a:schemeClr val="tx1">
                    <a:lumMod val="65000"/>
                    <a:lumOff val="35000"/>
                  </a:schemeClr>
                </a:solidFill>
              </a:rPr>
              <a:t>Set ladder straight and zero angle in the driver setup by typing in (0)</a:t>
            </a:r>
          </a:p>
          <a:p>
            <a:pPr marL="171450" indent="-171450">
              <a:buClr>
                <a:schemeClr val="tx1">
                  <a:lumMod val="65000"/>
                  <a:lumOff val="35000"/>
                </a:schemeClr>
              </a:buClr>
              <a:buFont typeface="Arial" pitchFamily="34" charset="0"/>
              <a:buChar char="•"/>
            </a:pPr>
            <a:r>
              <a:rPr lang="en-US" sz="1800" dirty="0">
                <a:solidFill>
                  <a:schemeClr val="tx1">
                    <a:lumMod val="65000"/>
                    <a:lumOff val="35000"/>
                  </a:schemeClr>
                </a:solidFill>
              </a:rPr>
              <a:t>Heading is the only function of this device. Disable heading from other devices under the cutter mobile</a:t>
            </a:r>
          </a:p>
          <a:p>
            <a:pPr marL="171450" indent="-171450">
              <a:buClr>
                <a:schemeClr val="tx1">
                  <a:lumMod val="65000"/>
                  <a:lumOff val="35000"/>
                </a:schemeClr>
              </a:buClr>
              <a:buFont typeface="Arial" pitchFamily="34" charset="0"/>
              <a:buChar char="•"/>
            </a:pPr>
            <a:r>
              <a:rPr lang="en-US" sz="1800" dirty="0">
                <a:solidFill>
                  <a:schemeClr val="tx1">
                    <a:lumMod val="65000"/>
                    <a:lumOff val="35000"/>
                  </a:schemeClr>
                </a:solidFill>
              </a:rPr>
              <a:t>Serial and USB adapters are available</a:t>
            </a:r>
          </a:p>
        </p:txBody>
      </p:sp>
      <p:pic>
        <p:nvPicPr>
          <p:cNvPr id="5" name="Content Placeholder 4"/>
          <p:cNvPicPr>
            <a:picLocks noGrp="1" noChangeAspect="1"/>
          </p:cNvPicPr>
          <p:nvPr>
            <p:ph sz="half" idx="4294967295"/>
          </p:nvPr>
        </p:nvPicPr>
        <p:blipFill>
          <a:blip r:embed="rId2" cstate="email">
            <a:extLst>
              <a:ext uri="{28A0092B-C50C-407E-A947-70E740481C1C}">
                <a14:useLocalDpi xmlns:a14="http://schemas.microsoft.com/office/drawing/2010/main"/>
              </a:ext>
            </a:extLst>
          </a:blip>
          <a:stretch>
            <a:fillRect/>
          </a:stretch>
        </p:blipFill>
        <p:spPr>
          <a:xfrm>
            <a:off x="9309100" y="1257300"/>
            <a:ext cx="2882900" cy="1922463"/>
          </a:xfr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05600" y="3179233"/>
            <a:ext cx="4360892" cy="2749258"/>
          </a:xfrm>
          <a:prstGeom prst="rect">
            <a:avLst/>
          </a:prstGeom>
        </p:spPr>
      </p:pic>
      <p:pic>
        <p:nvPicPr>
          <p:cNvPr id="7" name="Content Placeholder 4">
            <a:extLst>
              <a:ext uri="{FF2B5EF4-FFF2-40B4-BE49-F238E27FC236}">
                <a16:creationId xmlns:a16="http://schemas.microsoft.com/office/drawing/2014/main" id="{D03B73B5-AE9B-4F67-87D4-AE2C7782B41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88790" y="1099665"/>
            <a:ext cx="2882900" cy="1921933"/>
          </a:xfrm>
          <a:prstGeom prst="rect">
            <a:avLst/>
          </a:prstGeom>
        </p:spPr>
      </p:pic>
    </p:spTree>
    <p:extLst>
      <p:ext uri="{BB962C8B-B14F-4D97-AF65-F5344CB8AC3E}">
        <p14:creationId xmlns:p14="http://schemas.microsoft.com/office/powerpoint/2010/main" val="38854723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22279E5-9D5E-43FE-BA93-7B84419EF440}"/>
              </a:ext>
            </a:extLst>
          </p:cNvPr>
          <p:cNvSpPr>
            <a:spLocks noGrp="1"/>
          </p:cNvSpPr>
          <p:nvPr>
            <p:ph type="title"/>
          </p:nvPr>
        </p:nvSpPr>
        <p:spPr/>
        <p:txBody>
          <a:bodyPr/>
          <a:lstStyle/>
          <a:p>
            <a:r>
              <a:rPr lang="en-US" dirty="0"/>
              <a:t>CutFill.dll</a:t>
            </a:r>
          </a:p>
        </p:txBody>
      </p:sp>
      <p:sp>
        <p:nvSpPr>
          <p:cNvPr id="4" name="Text Placeholder 3"/>
          <p:cNvSpPr>
            <a:spLocks noGrp="1"/>
          </p:cNvSpPr>
          <p:nvPr>
            <p:ph type="body" idx="4294967295"/>
          </p:nvPr>
        </p:nvSpPr>
        <p:spPr>
          <a:xfrm>
            <a:off x="615825" y="1323474"/>
            <a:ext cx="4162926" cy="4737100"/>
          </a:xfrm>
        </p:spPr>
        <p:txBody>
          <a:bodyPr>
            <a:normAutofit/>
          </a:bodyPr>
          <a:lstStyle/>
          <a:p>
            <a:pPr marL="285750" indent="-285750">
              <a:buClr>
                <a:schemeClr val="tx1">
                  <a:lumMod val="65000"/>
                  <a:lumOff val="35000"/>
                </a:schemeClr>
              </a:buClr>
              <a:buFont typeface="Arial" pitchFamily="34" charset="0"/>
              <a:buChar char="•"/>
            </a:pPr>
            <a:r>
              <a:rPr lang="en-US" sz="1600" dirty="0">
                <a:solidFill>
                  <a:schemeClr val="tx1">
                    <a:lumMod val="65000"/>
                    <a:lumOff val="35000"/>
                  </a:schemeClr>
                </a:solidFill>
              </a:rPr>
              <a:t>Tells the operator how much material is above or below the template in the Matrix cell that the cutter tool is over</a:t>
            </a:r>
          </a:p>
          <a:p>
            <a:pPr marL="285750" indent="-285750">
              <a:buClr>
                <a:schemeClr val="tx1">
                  <a:lumMod val="65000"/>
                  <a:lumOff val="35000"/>
                </a:schemeClr>
              </a:buClr>
              <a:buFont typeface="Arial" pitchFamily="34" charset="0"/>
              <a:buChar char="•"/>
            </a:pPr>
            <a:r>
              <a:rPr lang="en-US" sz="1600" dirty="0">
                <a:solidFill>
                  <a:schemeClr val="tx1">
                    <a:lumMod val="65000"/>
                    <a:lumOff val="35000"/>
                  </a:schemeClr>
                </a:solidFill>
              </a:rPr>
              <a:t>The template that cutfill.dll references is found in Chart/Channel and can be either a .MTX or a .CHN file</a:t>
            </a:r>
          </a:p>
          <a:p>
            <a:pPr marL="285750" indent="-285750">
              <a:buClr>
                <a:schemeClr val="tx1">
                  <a:lumMod val="65000"/>
                  <a:lumOff val="35000"/>
                </a:schemeClr>
              </a:buClr>
              <a:buFont typeface="Arial" pitchFamily="34" charset="0"/>
              <a:buChar char="•"/>
            </a:pPr>
            <a:r>
              <a:rPr lang="en-US" sz="1600" dirty="0">
                <a:solidFill>
                  <a:schemeClr val="tx1">
                    <a:lumMod val="65000"/>
                    <a:lumOff val="35000"/>
                  </a:schemeClr>
                </a:solidFill>
              </a:rPr>
              <a:t>A right click in the driver GUI in DREDGEPACK will give options about tolerances you are willing to give the operator and display colors</a:t>
            </a:r>
          </a:p>
        </p:txBody>
      </p:sp>
      <p:pic>
        <p:nvPicPr>
          <p:cNvPr id="5" name="Content Placeholder 4"/>
          <p:cNvPicPr>
            <a:picLocks noGrp="1" noChangeAspect="1"/>
          </p:cNvPicPr>
          <p:nvPr>
            <p:ph sz="half" idx="4294967295"/>
          </p:nvPr>
        </p:nvPicPr>
        <p:blipFill>
          <a:blip r:embed="rId2" cstate="email">
            <a:extLst>
              <a:ext uri="{28A0092B-C50C-407E-A947-70E740481C1C}">
                <a14:useLocalDpi xmlns:a14="http://schemas.microsoft.com/office/drawing/2010/main"/>
              </a:ext>
            </a:extLst>
          </a:blip>
          <a:stretch>
            <a:fillRect/>
          </a:stretch>
        </p:blipFill>
        <p:spPr>
          <a:xfrm>
            <a:off x="6503988" y="1676400"/>
            <a:ext cx="5688012" cy="3797300"/>
          </a:xfrm>
        </p:spPr>
      </p:pic>
      <p:pic>
        <p:nvPicPr>
          <p:cNvPr id="8" name="Content Placeholder 4">
            <a:extLst>
              <a:ext uri="{FF2B5EF4-FFF2-40B4-BE49-F238E27FC236}">
                <a16:creationId xmlns:a16="http://schemas.microsoft.com/office/drawing/2014/main" id="{6E563260-13B6-4B05-BD76-EE28A587A91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59529" y="2640565"/>
            <a:ext cx="5111750" cy="3312642"/>
          </a:xfrm>
        </p:spPr>
      </p:pic>
      <p:pic>
        <p:nvPicPr>
          <p:cNvPr id="3" name="Picture 2">
            <a:extLst>
              <a:ext uri="{FF2B5EF4-FFF2-40B4-BE49-F238E27FC236}">
                <a16:creationId xmlns:a16="http://schemas.microsoft.com/office/drawing/2014/main" id="{6294A753-E816-4E55-A9E1-C6D2B0CC8B35}"/>
              </a:ext>
            </a:extLst>
          </p:cNvPr>
          <p:cNvPicPr>
            <a:picLocks noChangeAspect="1"/>
          </p:cNvPicPr>
          <p:nvPr/>
        </p:nvPicPr>
        <p:blipFill>
          <a:blip r:embed="rId4"/>
          <a:stretch>
            <a:fillRect/>
          </a:stretch>
        </p:blipFill>
        <p:spPr>
          <a:xfrm>
            <a:off x="5521778" y="1072806"/>
            <a:ext cx="5688012" cy="4880401"/>
          </a:xfrm>
          <a:prstGeom prst="rect">
            <a:avLst/>
          </a:prstGeom>
        </p:spPr>
      </p:pic>
    </p:spTree>
    <p:extLst>
      <p:ext uri="{BB962C8B-B14F-4D97-AF65-F5344CB8AC3E}">
        <p14:creationId xmlns:p14="http://schemas.microsoft.com/office/powerpoint/2010/main" val="5895349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AD7548-EB7A-4EE0-ACE8-8306B02120EF}"/>
              </a:ext>
            </a:extLst>
          </p:cNvPr>
          <p:cNvSpPr>
            <a:spLocks noGrp="1"/>
          </p:cNvSpPr>
          <p:nvPr>
            <p:ph type="title"/>
          </p:nvPr>
        </p:nvSpPr>
        <p:spPr/>
        <p:txBody>
          <a:bodyPr/>
          <a:lstStyle/>
          <a:p>
            <a:r>
              <a:rPr lang="en-US" dirty="0"/>
              <a:t>Genoffset.dll</a:t>
            </a:r>
          </a:p>
        </p:txBody>
      </p:sp>
      <p:sp>
        <p:nvSpPr>
          <p:cNvPr id="4" name="Text Placeholder 3"/>
          <p:cNvSpPr>
            <a:spLocks noGrp="1"/>
          </p:cNvSpPr>
          <p:nvPr>
            <p:ph type="body" idx="4294967295"/>
          </p:nvPr>
        </p:nvSpPr>
        <p:spPr>
          <a:xfrm>
            <a:off x="7857808" y="1209675"/>
            <a:ext cx="3008312" cy="4602163"/>
          </a:xfrm>
        </p:spPr>
        <p:txBody>
          <a:bodyPr>
            <a:normAutofit/>
          </a:bodyPr>
          <a:lstStyle/>
          <a:p>
            <a:pPr marL="285750" indent="-285750">
              <a:buClr>
                <a:schemeClr val="tx1">
                  <a:lumMod val="65000"/>
                  <a:lumOff val="35000"/>
                </a:schemeClr>
              </a:buClr>
              <a:buFont typeface="Arial" pitchFamily="34" charset="0"/>
              <a:buChar char="•"/>
            </a:pPr>
            <a:r>
              <a:rPr lang="en-US" sz="1800" dirty="0">
                <a:solidFill>
                  <a:schemeClr val="tx1">
                    <a:lumMod val="65000"/>
                    <a:lumOff val="35000"/>
                  </a:schemeClr>
                </a:solidFill>
              </a:rPr>
              <a:t>Can be used to track just about anything on your dredge</a:t>
            </a:r>
          </a:p>
          <a:p>
            <a:pPr marL="285750" indent="-285750">
              <a:buClr>
                <a:schemeClr val="tx1">
                  <a:lumMod val="65000"/>
                  <a:lumOff val="35000"/>
                </a:schemeClr>
              </a:buClr>
              <a:buFont typeface="Arial" pitchFamily="34" charset="0"/>
              <a:buChar char="•"/>
            </a:pPr>
            <a:r>
              <a:rPr lang="en-US" sz="1800" dirty="0">
                <a:solidFill>
                  <a:schemeClr val="tx1">
                    <a:lumMod val="65000"/>
                    <a:lumOff val="35000"/>
                  </a:schemeClr>
                </a:solidFill>
              </a:rPr>
              <a:t>Offsets get placed in the setup form for this driver</a:t>
            </a:r>
          </a:p>
          <a:p>
            <a:pPr marL="285750" indent="-285750">
              <a:buClr>
                <a:schemeClr val="tx1">
                  <a:lumMod val="65000"/>
                  <a:lumOff val="35000"/>
                </a:schemeClr>
              </a:buClr>
              <a:buFont typeface="Arial" pitchFamily="34" charset="0"/>
              <a:buChar char="•"/>
            </a:pPr>
            <a:r>
              <a:rPr lang="en-US" sz="1800" dirty="0">
                <a:solidFill>
                  <a:schemeClr val="tx1">
                    <a:lumMod val="65000"/>
                    <a:lumOff val="35000"/>
                  </a:schemeClr>
                </a:solidFill>
              </a:rPr>
              <a:t>Left right Indicators and Station and Range in the Data display can be derived for this positions</a:t>
            </a:r>
          </a:p>
          <a:p>
            <a:pPr marL="285750" indent="-285750">
              <a:buClr>
                <a:schemeClr val="tx1">
                  <a:lumMod val="65000"/>
                  <a:lumOff val="35000"/>
                </a:schemeClr>
              </a:buClr>
              <a:buFont typeface="Arial" pitchFamily="34" charset="0"/>
              <a:buChar char="•"/>
            </a:pPr>
            <a:r>
              <a:rPr lang="en-US" sz="1800" dirty="0">
                <a:solidFill>
                  <a:schemeClr val="tx1">
                    <a:lumMod val="65000"/>
                    <a:lumOff val="35000"/>
                  </a:schemeClr>
                </a:solidFill>
              </a:rPr>
              <a:t>Best way to avoid a pipeline!</a:t>
            </a:r>
          </a:p>
        </p:txBody>
      </p:sp>
      <p:pic>
        <p:nvPicPr>
          <p:cNvPr id="5" name="Content Placeholder 4"/>
          <p:cNvPicPr>
            <a:picLocks noGrp="1" noChangeAspect="1"/>
          </p:cNvPicPr>
          <p:nvPr>
            <p:ph sz="half" idx="4294967295"/>
          </p:nvPr>
        </p:nvPicPr>
        <p:blipFill>
          <a:blip r:embed="rId2" cstate="email">
            <a:extLst>
              <a:ext uri="{28A0092B-C50C-407E-A947-70E740481C1C}">
                <a14:useLocalDpi xmlns:a14="http://schemas.microsoft.com/office/drawing/2010/main"/>
              </a:ext>
            </a:extLst>
          </a:blip>
          <a:stretch>
            <a:fillRect/>
          </a:stretch>
        </p:blipFill>
        <p:spPr>
          <a:xfrm>
            <a:off x="0" y="3440113"/>
            <a:ext cx="5467350" cy="3217862"/>
          </a:xfr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06230" y="1601776"/>
            <a:ext cx="5462398" cy="3167062"/>
          </a:xfrm>
          <a:prstGeom prst="rect">
            <a:avLst/>
          </a:prstGeom>
        </p:spPr>
      </p:pic>
    </p:spTree>
    <p:extLst>
      <p:ext uri="{BB962C8B-B14F-4D97-AF65-F5344CB8AC3E}">
        <p14:creationId xmlns:p14="http://schemas.microsoft.com/office/powerpoint/2010/main" val="16724152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1937E-6728-4017-9C44-F9E88AC33138}"/>
              </a:ext>
            </a:extLst>
          </p:cNvPr>
          <p:cNvSpPr>
            <a:spLocks noGrp="1"/>
          </p:cNvSpPr>
          <p:nvPr>
            <p:ph type="title"/>
          </p:nvPr>
        </p:nvSpPr>
        <p:spPr/>
        <p:txBody>
          <a:bodyPr/>
          <a:lstStyle/>
          <a:p>
            <a:r>
              <a:rPr lang="en-US" dirty="0"/>
              <a:t>Cutter Dredge Hardware Sample</a:t>
            </a:r>
          </a:p>
        </p:txBody>
      </p:sp>
      <p:pic>
        <p:nvPicPr>
          <p:cNvPr id="1026" name="Picture 2" descr="C:\Users\X-220\Desktop\HYPACK\Training Documentation\DREDGEPACK Class\Cutter Hardware Exampl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27937" y="1383632"/>
            <a:ext cx="2789464" cy="372400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X-220\Desktop\HYPACK\Install Backup Files\Cavache Ponce Inlet\Dredgepack.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81180" y="1383632"/>
            <a:ext cx="6442086"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69515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97BA62-53B5-4255-A7F9-477005EEBD34}"/>
              </a:ext>
            </a:extLst>
          </p:cNvPr>
          <p:cNvSpPr>
            <a:spLocks noGrp="1"/>
          </p:cNvSpPr>
          <p:nvPr>
            <p:ph type="title"/>
          </p:nvPr>
        </p:nvSpPr>
        <p:spPr/>
        <p:txBody>
          <a:bodyPr/>
          <a:lstStyle/>
          <a:p>
            <a:r>
              <a:rPr lang="en-US" dirty="0"/>
              <a:t>DQM Cutter Suction</a:t>
            </a:r>
          </a:p>
        </p:txBody>
      </p:sp>
      <p:pic>
        <p:nvPicPr>
          <p:cNvPr id="8" name="Content Placeholder 4"/>
          <p:cNvPicPr>
            <a:picLocks noGrp="1" noChangeAspect="1"/>
          </p:cNvPicPr>
          <p:nvPr>
            <p:ph sz="half" idx="4294967295"/>
          </p:nvPr>
        </p:nvPicPr>
        <p:blipFill>
          <a:blip r:embed="rId2">
            <a:extLst>
              <a:ext uri="{28A0092B-C50C-407E-A947-70E740481C1C}">
                <a14:useLocalDpi xmlns:a14="http://schemas.microsoft.com/office/drawing/2010/main"/>
              </a:ext>
            </a:extLst>
          </a:blip>
          <a:stretch>
            <a:fillRect/>
          </a:stretch>
        </p:blipFill>
        <p:spPr>
          <a:xfrm>
            <a:off x="8697913" y="2438400"/>
            <a:ext cx="3494087" cy="2874963"/>
          </a:xfrm>
          <a:ln>
            <a:solidFill>
              <a:schemeClr val="tx1"/>
            </a:solidFill>
          </a:ln>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41620" y="1219074"/>
            <a:ext cx="3017923" cy="2968040"/>
          </a:xfrm>
          <a:prstGeom prst="rect">
            <a:avLst/>
          </a:prstGeom>
          <a:ln>
            <a:solidFill>
              <a:schemeClr val="tx1"/>
            </a:solidFill>
          </a:ln>
        </p:spPr>
      </p:pic>
      <p:pic>
        <p:nvPicPr>
          <p:cNvPr id="6" name="Content Placeholder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98743" y="1140175"/>
            <a:ext cx="3410177" cy="3335003"/>
          </a:xfrm>
          <a:prstGeom prst="rect">
            <a:avLst/>
          </a:prstGeom>
          <a:ln>
            <a:solidFill>
              <a:schemeClr val="tx1"/>
            </a:solidFill>
          </a:ln>
        </p:spPr>
      </p:pic>
      <p:sp>
        <p:nvSpPr>
          <p:cNvPr id="7" name="Title 1"/>
          <p:cNvSpPr txBox="1">
            <a:spLocks/>
          </p:cNvSpPr>
          <p:nvPr/>
        </p:nvSpPr>
        <p:spPr>
          <a:xfrm>
            <a:off x="2141620" y="4475178"/>
            <a:ext cx="6955938" cy="1630953"/>
          </a:xfrm>
          <a:prstGeom prst="rect">
            <a:avLst/>
          </a:prstGeom>
        </p:spPr>
        <p:txBody>
          <a:bodyPr vert="horz" lIns="0" tIns="45720" rIns="0" bIns="45720" rtlCol="0" anchor="b" anchorCtr="0">
            <a:noAutofit/>
            <a:sp3d prstMaterial="softEdge"/>
          </a:bodyPr>
          <a:lstStyle>
            <a:lvl1pPr algn="l" defTabSz="457200" rtl="0" eaLnBrk="1" latinLnBrk="0" hangingPunct="1">
              <a:lnSpc>
                <a:spcPts val="2900"/>
              </a:lnSpc>
              <a:spcBef>
                <a:spcPct val="0"/>
              </a:spcBef>
              <a:buNone/>
              <a:defRPr sz="2200" b="0" kern="1200">
                <a:ln w="6350">
                  <a:noFill/>
                </a:ln>
                <a:solidFill>
                  <a:schemeClr val="accent1">
                    <a:tint val="73000"/>
                    <a:satMod val="180000"/>
                  </a:schemeClr>
                </a:solidFill>
                <a:latin typeface="Arial"/>
                <a:ea typeface="+mj-ea"/>
                <a:cs typeface="Arial"/>
              </a:defRPr>
            </a:lvl1pPr>
          </a:lstStyle>
          <a:p>
            <a:br>
              <a:rPr lang="en-US" sz="1800" dirty="0">
                <a:solidFill>
                  <a:schemeClr val="tx1">
                    <a:lumMod val="65000"/>
                    <a:lumOff val="35000"/>
                  </a:schemeClr>
                </a:solidFill>
              </a:rPr>
            </a:br>
            <a:br>
              <a:rPr lang="en-US" sz="1800" dirty="0">
                <a:solidFill>
                  <a:schemeClr val="tx1">
                    <a:lumMod val="65000"/>
                    <a:lumOff val="35000"/>
                  </a:schemeClr>
                </a:solidFill>
              </a:rPr>
            </a:br>
            <a:br>
              <a:rPr lang="en-US" sz="1800" dirty="0">
                <a:solidFill>
                  <a:schemeClr val="tx1">
                    <a:lumMod val="65000"/>
                    <a:lumOff val="35000"/>
                  </a:schemeClr>
                </a:solidFill>
              </a:rPr>
            </a:br>
            <a:br>
              <a:rPr lang="en-US" sz="1800" dirty="0">
                <a:solidFill>
                  <a:schemeClr val="tx1">
                    <a:lumMod val="65000"/>
                    <a:lumOff val="35000"/>
                  </a:schemeClr>
                </a:solidFill>
              </a:rPr>
            </a:br>
            <a:br>
              <a:rPr lang="en-US" sz="1800" dirty="0">
                <a:solidFill>
                  <a:schemeClr val="tx1">
                    <a:lumMod val="65000"/>
                    <a:lumOff val="35000"/>
                  </a:schemeClr>
                </a:solidFill>
              </a:rPr>
            </a:br>
            <a:r>
              <a:rPr lang="en-US" sz="1800" dirty="0">
                <a:solidFill>
                  <a:schemeClr val="tx1">
                    <a:lumMod val="65000"/>
                    <a:lumOff val="35000"/>
                  </a:schemeClr>
                </a:solidFill>
              </a:rPr>
              <a:t>SECTION 35 20 23.33</a:t>
            </a:r>
            <a:br>
              <a:rPr lang="en-US" sz="1800" dirty="0">
                <a:solidFill>
                  <a:schemeClr val="tx1">
                    <a:lumMod val="65000"/>
                    <a:lumOff val="35000"/>
                  </a:schemeClr>
                </a:solidFill>
              </a:rPr>
            </a:br>
            <a:r>
              <a:rPr lang="en-US" sz="1800" dirty="0">
                <a:solidFill>
                  <a:schemeClr val="tx1">
                    <a:lumMod val="65000"/>
                    <a:lumOff val="35000"/>
                  </a:schemeClr>
                </a:solidFill>
              </a:rPr>
              <a:t> </a:t>
            </a:r>
            <a:br>
              <a:rPr lang="en-US" sz="1800" dirty="0">
                <a:solidFill>
                  <a:schemeClr val="tx1">
                    <a:lumMod val="65000"/>
                    <a:lumOff val="35000"/>
                  </a:schemeClr>
                </a:solidFill>
              </a:rPr>
            </a:br>
            <a:r>
              <a:rPr lang="en-US" sz="1800" dirty="0">
                <a:solidFill>
                  <a:schemeClr val="tx1">
                    <a:lumMod val="65000"/>
                    <a:lumOff val="35000"/>
                  </a:schemeClr>
                </a:solidFill>
              </a:rPr>
              <a:t>NATIONAL DREDGING QUALITY MANAGEMENT PROGRAM</a:t>
            </a:r>
            <a:br>
              <a:rPr lang="en-US" sz="1800" dirty="0">
                <a:solidFill>
                  <a:schemeClr val="tx1">
                    <a:lumMod val="65000"/>
                    <a:lumOff val="35000"/>
                  </a:schemeClr>
                </a:solidFill>
              </a:rPr>
            </a:br>
            <a:r>
              <a:rPr lang="en-US" sz="1800" dirty="0">
                <a:solidFill>
                  <a:schemeClr val="tx1">
                    <a:lumMod val="65000"/>
                    <a:lumOff val="35000"/>
                  </a:schemeClr>
                </a:solidFill>
              </a:rPr>
              <a:t>PIPELINE HYDRAULIC DREDGE SPECIFICATION</a:t>
            </a:r>
            <a:br>
              <a:rPr lang="en-US" sz="1800" dirty="0">
                <a:solidFill>
                  <a:schemeClr val="tx1">
                    <a:lumMod val="65000"/>
                    <a:lumOff val="35000"/>
                  </a:schemeClr>
                </a:solidFill>
              </a:rPr>
            </a:br>
            <a:endParaRPr lang="en-US" sz="1800" dirty="0">
              <a:solidFill>
                <a:schemeClr val="tx1">
                  <a:lumMod val="65000"/>
                  <a:lumOff val="35000"/>
                </a:schemeClr>
              </a:solidFill>
            </a:endParaRPr>
          </a:p>
        </p:txBody>
      </p:sp>
    </p:spTree>
    <p:extLst>
      <p:ext uri="{BB962C8B-B14F-4D97-AF65-F5344CB8AC3E}">
        <p14:creationId xmlns:p14="http://schemas.microsoft.com/office/powerpoint/2010/main" val="27929897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F998847-5DF0-40ED-9B07-6C50E371EC7C}"/>
              </a:ext>
            </a:extLst>
          </p:cNvPr>
          <p:cNvSpPr>
            <a:spLocks noGrp="1"/>
          </p:cNvSpPr>
          <p:nvPr>
            <p:ph type="title"/>
          </p:nvPr>
        </p:nvSpPr>
        <p:spPr/>
        <p:txBody>
          <a:bodyPr/>
          <a:lstStyle/>
          <a:p>
            <a:r>
              <a:rPr lang="en-US" dirty="0"/>
              <a:t>Design Profiles</a:t>
            </a:r>
          </a:p>
        </p:txBody>
      </p:sp>
    </p:spTree>
    <p:extLst>
      <p:ext uri="{BB962C8B-B14F-4D97-AF65-F5344CB8AC3E}">
        <p14:creationId xmlns:p14="http://schemas.microsoft.com/office/powerpoint/2010/main" val="22850657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Rot="1" noChangeArrowheads="1"/>
          </p:cNvSpPr>
          <p:nvPr>
            <p:ph type="title"/>
          </p:nvPr>
        </p:nvSpPr>
        <p:spPr/>
        <p:txBody>
          <a:bodyPr>
            <a:normAutofit/>
          </a:bodyPr>
          <a:lstStyle/>
          <a:p>
            <a:pPr marL="54864" fontAlgn="auto">
              <a:spcAft>
                <a:spcPts val="0"/>
              </a:spcAft>
              <a:defRPr/>
            </a:pPr>
            <a:r>
              <a:rPr lang="en-US" sz="3200" dirty="0"/>
              <a:t>Digging Plan Options</a:t>
            </a:r>
          </a:p>
        </p:txBody>
      </p:sp>
      <p:sp>
        <p:nvSpPr>
          <p:cNvPr id="22530" name="Rectangle 3"/>
          <p:cNvSpPr>
            <a:spLocks noGrp="1" noChangeArrowheads="1"/>
          </p:cNvSpPr>
          <p:nvPr>
            <p:ph idx="4294967295"/>
          </p:nvPr>
        </p:nvSpPr>
        <p:spPr>
          <a:xfrm>
            <a:off x="243281" y="865581"/>
            <a:ext cx="6114056" cy="1708150"/>
          </a:xfrm>
          <a:noFill/>
          <a:ln>
            <a:noFill/>
          </a:ln>
        </p:spPr>
        <p:txBody>
          <a:bodyPr>
            <a:noAutofit/>
          </a:bodyPr>
          <a:lstStyle/>
          <a:p>
            <a:pPr marL="754063" indent="-342900" fontAlgn="auto">
              <a:spcBef>
                <a:spcPts val="0"/>
              </a:spcBef>
              <a:spcAft>
                <a:spcPts val="0"/>
              </a:spcAft>
              <a:buClr>
                <a:schemeClr val="tx1">
                  <a:lumMod val="65000"/>
                  <a:lumOff val="35000"/>
                </a:schemeClr>
              </a:buClr>
              <a:buFont typeface="Arial" panose="020B0604020202020204" pitchFamily="34" charset="0"/>
              <a:buChar char="•"/>
              <a:defRPr/>
            </a:pPr>
            <a:r>
              <a:rPr lang="en-US" sz="1800" dirty="0">
                <a:solidFill>
                  <a:schemeClr val="bg2"/>
                </a:solidFill>
              </a:rPr>
              <a:t>CHN File </a:t>
            </a:r>
            <a:r>
              <a:rPr lang="en-US" sz="1800" dirty="0">
                <a:solidFill>
                  <a:schemeClr val="tx1">
                    <a:lumMod val="65000"/>
                    <a:lumOff val="35000"/>
                  </a:schemeClr>
                </a:solidFill>
              </a:rPr>
              <a:t>from ADVANCED CHANNEL DESIGN</a:t>
            </a:r>
          </a:p>
          <a:p>
            <a:pPr marL="754063" indent="-342900" fontAlgn="auto">
              <a:spcBef>
                <a:spcPts val="0"/>
              </a:spcBef>
              <a:spcAft>
                <a:spcPts val="0"/>
              </a:spcAft>
              <a:buClr>
                <a:schemeClr val="tx1">
                  <a:lumMod val="65000"/>
                  <a:lumOff val="35000"/>
                </a:schemeClr>
              </a:buClr>
              <a:buFont typeface="Arial" panose="020B0604020202020204" pitchFamily="34" charset="0"/>
              <a:buChar char="•"/>
              <a:defRPr/>
            </a:pPr>
            <a:endParaRPr lang="en-US" sz="1800" dirty="0">
              <a:solidFill>
                <a:schemeClr val="tx1">
                  <a:lumMod val="65000"/>
                  <a:lumOff val="35000"/>
                </a:schemeClr>
              </a:solidFill>
            </a:endParaRPr>
          </a:p>
          <a:p>
            <a:pPr marL="754063" indent="-342900" fontAlgn="auto">
              <a:spcBef>
                <a:spcPts val="0"/>
              </a:spcBef>
              <a:spcAft>
                <a:spcPts val="0"/>
              </a:spcAft>
              <a:buClr>
                <a:schemeClr val="tx1">
                  <a:lumMod val="65000"/>
                  <a:lumOff val="35000"/>
                </a:schemeClr>
              </a:buClr>
              <a:buFont typeface="Arial" panose="020B0604020202020204" pitchFamily="34" charset="0"/>
              <a:buChar char="•"/>
              <a:defRPr/>
            </a:pPr>
            <a:r>
              <a:rPr lang="en-US" sz="1800" dirty="0">
                <a:solidFill>
                  <a:schemeClr val="bg2"/>
                </a:solidFill>
              </a:rPr>
              <a:t>PLN File </a:t>
            </a:r>
            <a:r>
              <a:rPr lang="en-US" sz="1800" dirty="0">
                <a:solidFill>
                  <a:schemeClr val="tx1">
                    <a:lumMod val="65000"/>
                    <a:lumOff val="35000"/>
                  </a:schemeClr>
                </a:solidFill>
              </a:rPr>
              <a:t>from CHANNEL DESIGN</a:t>
            </a:r>
          </a:p>
          <a:p>
            <a:pPr marL="754063" indent="-342900" fontAlgn="auto">
              <a:spcBef>
                <a:spcPts val="0"/>
              </a:spcBef>
              <a:spcAft>
                <a:spcPts val="0"/>
              </a:spcAft>
              <a:buClr>
                <a:schemeClr val="tx1">
                  <a:lumMod val="65000"/>
                  <a:lumOff val="35000"/>
                </a:schemeClr>
              </a:buClr>
              <a:buFont typeface="Arial" panose="020B0604020202020204" pitchFamily="34" charset="0"/>
              <a:buChar char="•"/>
              <a:defRPr/>
            </a:pPr>
            <a:endParaRPr lang="en-US" sz="1800" dirty="0">
              <a:solidFill>
                <a:schemeClr val="tx1">
                  <a:lumMod val="65000"/>
                  <a:lumOff val="35000"/>
                </a:schemeClr>
              </a:solidFill>
            </a:endParaRPr>
          </a:p>
          <a:p>
            <a:pPr marL="754063" indent="-342900" fontAlgn="auto">
              <a:spcBef>
                <a:spcPts val="0"/>
              </a:spcBef>
              <a:spcAft>
                <a:spcPts val="0"/>
              </a:spcAft>
              <a:buClr>
                <a:schemeClr val="tx1">
                  <a:lumMod val="65000"/>
                  <a:lumOff val="35000"/>
                </a:schemeClr>
              </a:buClr>
              <a:buFont typeface="Arial" panose="020B0604020202020204" pitchFamily="34" charset="0"/>
              <a:buChar char="•"/>
              <a:defRPr/>
            </a:pPr>
            <a:r>
              <a:rPr lang="en-US" sz="1800" dirty="0">
                <a:solidFill>
                  <a:schemeClr val="bg2"/>
                </a:solidFill>
              </a:rPr>
              <a:t>Template</a:t>
            </a:r>
            <a:r>
              <a:rPr lang="en-US" sz="1800" dirty="0">
                <a:solidFill>
                  <a:schemeClr val="tx1">
                    <a:lumMod val="65000"/>
                    <a:lumOff val="35000"/>
                  </a:schemeClr>
                </a:solidFill>
              </a:rPr>
              <a:t> (TPL) </a:t>
            </a:r>
          </a:p>
          <a:p>
            <a:pPr marL="754063" indent="-342900" fontAlgn="auto">
              <a:spcBef>
                <a:spcPts val="0"/>
              </a:spcBef>
              <a:spcAft>
                <a:spcPts val="0"/>
              </a:spcAft>
              <a:buClr>
                <a:schemeClr val="tx1">
                  <a:lumMod val="65000"/>
                  <a:lumOff val="35000"/>
                </a:schemeClr>
              </a:buClr>
              <a:buFont typeface="Arial" panose="020B0604020202020204" pitchFamily="34" charset="0"/>
              <a:buChar char="•"/>
              <a:defRPr/>
            </a:pPr>
            <a:endParaRPr lang="en-US" sz="1800" dirty="0">
              <a:solidFill>
                <a:schemeClr val="tx1">
                  <a:lumMod val="65000"/>
                  <a:lumOff val="35000"/>
                </a:schemeClr>
              </a:solidFill>
            </a:endParaRPr>
          </a:p>
          <a:p>
            <a:pPr marL="754063" indent="-342900" fontAlgn="auto">
              <a:spcBef>
                <a:spcPts val="0"/>
              </a:spcBef>
              <a:spcAft>
                <a:spcPts val="0"/>
              </a:spcAft>
              <a:buClr>
                <a:schemeClr val="tx1">
                  <a:lumMod val="65000"/>
                  <a:lumOff val="35000"/>
                </a:schemeClr>
              </a:buClr>
              <a:buFont typeface="Arial" panose="020B0604020202020204" pitchFamily="34" charset="0"/>
              <a:buChar char="•"/>
              <a:defRPr/>
            </a:pPr>
            <a:r>
              <a:rPr lang="en-US" sz="1800" dirty="0">
                <a:solidFill>
                  <a:schemeClr val="bg2"/>
                </a:solidFill>
              </a:rPr>
              <a:t>Centerline</a:t>
            </a:r>
            <a:r>
              <a:rPr lang="en-US" sz="1800" dirty="0">
                <a:solidFill>
                  <a:schemeClr val="tx1">
                    <a:lumMod val="65000"/>
                    <a:lumOff val="35000"/>
                  </a:schemeClr>
                </a:solidFill>
              </a:rPr>
              <a:t> (LNW)</a:t>
            </a:r>
          </a:p>
        </p:txBody>
      </p:sp>
      <p:pic>
        <p:nvPicPr>
          <p:cNvPr id="24580" name="Picture 4" descr="SW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3991" y="806050"/>
            <a:ext cx="4248150"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descr="DP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2425" y="3414122"/>
            <a:ext cx="4481513"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6" descr="DP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20624" y="3414121"/>
            <a:ext cx="4114800" cy="187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Text Box 7"/>
          <p:cNvSpPr txBox="1">
            <a:spLocks noChangeArrowheads="1"/>
          </p:cNvSpPr>
          <p:nvPr/>
        </p:nvSpPr>
        <p:spPr bwMode="auto">
          <a:xfrm>
            <a:off x="972424" y="5319122"/>
            <a:ext cx="4495800" cy="346075"/>
          </a:xfrm>
          <a:prstGeom prst="rect">
            <a:avLst/>
          </a:prstGeom>
          <a:noFill/>
          <a:ln w="9525">
            <a:solidFill>
              <a:schemeClr val="tx1"/>
            </a:solidFill>
            <a:miter lim="800000"/>
            <a:headEnd/>
            <a:tailEnd/>
          </a:ln>
        </p:spPr>
        <p:txBody>
          <a:bodyPr>
            <a:spAutoFit/>
          </a:bodyPr>
          <a:lstStyle>
            <a:lvl1pPr eaLnBrk="0" hangingPunct="0">
              <a:defRPr sz="1400" b="1">
                <a:solidFill>
                  <a:schemeClr val="tx1"/>
                </a:solidFill>
                <a:latin typeface="Arial" charset="0"/>
                <a:cs typeface="Arial" charset="0"/>
              </a:defRPr>
            </a:lvl1pPr>
            <a:lvl2pPr marL="742950" indent="-285750" eaLnBrk="0" hangingPunct="0">
              <a:defRPr sz="1400" b="1">
                <a:solidFill>
                  <a:schemeClr val="tx1"/>
                </a:solidFill>
                <a:latin typeface="Arial" charset="0"/>
                <a:cs typeface="Arial" charset="0"/>
              </a:defRPr>
            </a:lvl2pPr>
            <a:lvl3pPr marL="1143000" indent="-228600" eaLnBrk="0" hangingPunct="0">
              <a:defRPr sz="1400" b="1">
                <a:solidFill>
                  <a:schemeClr val="tx1"/>
                </a:solidFill>
                <a:latin typeface="Arial" charset="0"/>
                <a:cs typeface="Arial" charset="0"/>
              </a:defRPr>
            </a:lvl3pPr>
            <a:lvl4pPr marL="1600200" indent="-228600" eaLnBrk="0" hangingPunct="0">
              <a:defRPr sz="1400" b="1">
                <a:solidFill>
                  <a:schemeClr val="tx1"/>
                </a:solidFill>
                <a:latin typeface="Arial" charset="0"/>
                <a:cs typeface="Arial" charset="0"/>
              </a:defRPr>
            </a:lvl4pPr>
            <a:lvl5pPr marL="2057400" indent="-228600" eaLnBrk="0" hangingPunct="0">
              <a:defRPr sz="1400" b="1">
                <a:solidFill>
                  <a:schemeClr val="tx1"/>
                </a:solidFill>
                <a:latin typeface="Arial" charset="0"/>
                <a:cs typeface="Arial" charset="0"/>
              </a:defRPr>
            </a:lvl5pPr>
            <a:lvl6pPr marL="2514600" indent="-228600" eaLnBrk="0" fontAlgn="base" hangingPunct="0">
              <a:spcBef>
                <a:spcPct val="0"/>
              </a:spcBef>
              <a:spcAft>
                <a:spcPct val="0"/>
              </a:spcAft>
              <a:defRPr sz="1400" b="1">
                <a:solidFill>
                  <a:schemeClr val="tx1"/>
                </a:solidFill>
                <a:latin typeface="Arial" charset="0"/>
                <a:cs typeface="Arial" charset="0"/>
              </a:defRPr>
            </a:lvl6pPr>
            <a:lvl7pPr marL="2971800" indent="-228600" eaLnBrk="0" fontAlgn="base" hangingPunct="0">
              <a:spcBef>
                <a:spcPct val="0"/>
              </a:spcBef>
              <a:spcAft>
                <a:spcPct val="0"/>
              </a:spcAft>
              <a:defRPr sz="1400" b="1">
                <a:solidFill>
                  <a:schemeClr val="tx1"/>
                </a:solidFill>
                <a:latin typeface="Arial" charset="0"/>
                <a:cs typeface="Arial" charset="0"/>
              </a:defRPr>
            </a:lvl7pPr>
            <a:lvl8pPr marL="3429000" indent="-228600" eaLnBrk="0" fontAlgn="base" hangingPunct="0">
              <a:spcBef>
                <a:spcPct val="0"/>
              </a:spcBef>
              <a:spcAft>
                <a:spcPct val="0"/>
              </a:spcAft>
              <a:defRPr sz="1400" b="1">
                <a:solidFill>
                  <a:schemeClr val="tx1"/>
                </a:solidFill>
                <a:latin typeface="Arial" charset="0"/>
                <a:cs typeface="Arial" charset="0"/>
              </a:defRPr>
            </a:lvl8pPr>
            <a:lvl9pPr marL="3886200" indent="-228600" eaLnBrk="0" fontAlgn="base" hangingPunct="0">
              <a:spcBef>
                <a:spcPct val="0"/>
              </a:spcBef>
              <a:spcAft>
                <a:spcPct val="0"/>
              </a:spcAft>
              <a:defRPr sz="1400" b="1">
                <a:solidFill>
                  <a:schemeClr val="tx1"/>
                </a:solidFill>
                <a:latin typeface="Arial" charset="0"/>
                <a:cs typeface="Arial" charset="0"/>
              </a:defRPr>
            </a:lvl9pPr>
          </a:lstStyle>
          <a:p>
            <a:pPr algn="ctr">
              <a:spcBef>
                <a:spcPct val="50000"/>
              </a:spcBef>
            </a:pPr>
            <a:r>
              <a:rPr lang="en-US" sz="1600">
                <a:solidFill>
                  <a:schemeClr val="tx1">
                    <a:lumMod val="65000"/>
                    <a:lumOff val="35000"/>
                  </a:schemeClr>
                </a:solidFill>
                <a:latin typeface="Verdana" pitchFamily="34" charset="0"/>
              </a:rPr>
              <a:t>Complex dredge plan in CHN format</a:t>
            </a:r>
          </a:p>
        </p:txBody>
      </p:sp>
      <p:sp>
        <p:nvSpPr>
          <p:cNvPr id="24584" name="Text Box 8"/>
          <p:cNvSpPr txBox="1">
            <a:spLocks noChangeArrowheads="1"/>
          </p:cNvSpPr>
          <p:nvPr/>
        </p:nvSpPr>
        <p:spPr bwMode="auto">
          <a:xfrm>
            <a:off x="5620624" y="5319122"/>
            <a:ext cx="4114800" cy="346075"/>
          </a:xfrm>
          <a:prstGeom prst="rect">
            <a:avLst/>
          </a:prstGeom>
          <a:noFill/>
          <a:ln w="9525">
            <a:solidFill>
              <a:schemeClr val="tx1"/>
            </a:solidFill>
            <a:miter lim="800000"/>
            <a:headEnd/>
            <a:tailEnd/>
          </a:ln>
        </p:spPr>
        <p:txBody>
          <a:bodyPr>
            <a:spAutoFit/>
          </a:bodyPr>
          <a:lstStyle>
            <a:lvl1pPr eaLnBrk="0" hangingPunct="0">
              <a:defRPr sz="1400" b="1">
                <a:solidFill>
                  <a:schemeClr val="tx1"/>
                </a:solidFill>
                <a:latin typeface="Arial" charset="0"/>
                <a:cs typeface="Arial" charset="0"/>
              </a:defRPr>
            </a:lvl1pPr>
            <a:lvl2pPr marL="742950" indent="-285750" eaLnBrk="0" hangingPunct="0">
              <a:defRPr sz="1400" b="1">
                <a:solidFill>
                  <a:schemeClr val="tx1"/>
                </a:solidFill>
                <a:latin typeface="Arial" charset="0"/>
                <a:cs typeface="Arial" charset="0"/>
              </a:defRPr>
            </a:lvl2pPr>
            <a:lvl3pPr marL="1143000" indent="-228600" eaLnBrk="0" hangingPunct="0">
              <a:defRPr sz="1400" b="1">
                <a:solidFill>
                  <a:schemeClr val="tx1"/>
                </a:solidFill>
                <a:latin typeface="Arial" charset="0"/>
                <a:cs typeface="Arial" charset="0"/>
              </a:defRPr>
            </a:lvl3pPr>
            <a:lvl4pPr marL="1600200" indent="-228600" eaLnBrk="0" hangingPunct="0">
              <a:defRPr sz="1400" b="1">
                <a:solidFill>
                  <a:schemeClr val="tx1"/>
                </a:solidFill>
                <a:latin typeface="Arial" charset="0"/>
                <a:cs typeface="Arial" charset="0"/>
              </a:defRPr>
            </a:lvl4pPr>
            <a:lvl5pPr marL="2057400" indent="-228600" eaLnBrk="0" hangingPunct="0">
              <a:defRPr sz="1400" b="1">
                <a:solidFill>
                  <a:schemeClr val="tx1"/>
                </a:solidFill>
                <a:latin typeface="Arial" charset="0"/>
                <a:cs typeface="Arial" charset="0"/>
              </a:defRPr>
            </a:lvl5pPr>
            <a:lvl6pPr marL="2514600" indent="-228600" eaLnBrk="0" fontAlgn="base" hangingPunct="0">
              <a:spcBef>
                <a:spcPct val="0"/>
              </a:spcBef>
              <a:spcAft>
                <a:spcPct val="0"/>
              </a:spcAft>
              <a:defRPr sz="1400" b="1">
                <a:solidFill>
                  <a:schemeClr val="tx1"/>
                </a:solidFill>
                <a:latin typeface="Arial" charset="0"/>
                <a:cs typeface="Arial" charset="0"/>
              </a:defRPr>
            </a:lvl6pPr>
            <a:lvl7pPr marL="2971800" indent="-228600" eaLnBrk="0" fontAlgn="base" hangingPunct="0">
              <a:spcBef>
                <a:spcPct val="0"/>
              </a:spcBef>
              <a:spcAft>
                <a:spcPct val="0"/>
              </a:spcAft>
              <a:defRPr sz="1400" b="1">
                <a:solidFill>
                  <a:schemeClr val="tx1"/>
                </a:solidFill>
                <a:latin typeface="Arial" charset="0"/>
                <a:cs typeface="Arial" charset="0"/>
              </a:defRPr>
            </a:lvl7pPr>
            <a:lvl8pPr marL="3429000" indent="-228600" eaLnBrk="0" fontAlgn="base" hangingPunct="0">
              <a:spcBef>
                <a:spcPct val="0"/>
              </a:spcBef>
              <a:spcAft>
                <a:spcPct val="0"/>
              </a:spcAft>
              <a:defRPr sz="1400" b="1">
                <a:solidFill>
                  <a:schemeClr val="tx1"/>
                </a:solidFill>
                <a:latin typeface="Arial" charset="0"/>
                <a:cs typeface="Arial" charset="0"/>
              </a:defRPr>
            </a:lvl8pPr>
            <a:lvl9pPr marL="3886200" indent="-228600" eaLnBrk="0" fontAlgn="base" hangingPunct="0">
              <a:spcBef>
                <a:spcPct val="0"/>
              </a:spcBef>
              <a:spcAft>
                <a:spcPct val="0"/>
              </a:spcAft>
              <a:defRPr sz="1400" b="1">
                <a:solidFill>
                  <a:schemeClr val="tx1"/>
                </a:solidFill>
                <a:latin typeface="Arial" charset="0"/>
                <a:cs typeface="Arial" charset="0"/>
              </a:defRPr>
            </a:lvl9pPr>
          </a:lstStyle>
          <a:p>
            <a:pPr algn="ctr">
              <a:spcBef>
                <a:spcPct val="50000"/>
              </a:spcBef>
            </a:pPr>
            <a:r>
              <a:rPr lang="en-US" sz="1600">
                <a:solidFill>
                  <a:schemeClr val="tx1">
                    <a:lumMod val="65000"/>
                    <a:lumOff val="35000"/>
                  </a:schemeClr>
                </a:solidFill>
                <a:latin typeface="Verdana" pitchFamily="34" charset="0"/>
              </a:rPr>
              <a:t>Dredge plan in PLN format</a:t>
            </a:r>
          </a:p>
        </p:txBody>
      </p:sp>
      <p:sp>
        <p:nvSpPr>
          <p:cNvPr id="24585" name="Text Box 9"/>
          <p:cNvSpPr txBox="1">
            <a:spLocks noChangeArrowheads="1"/>
          </p:cNvSpPr>
          <p:nvPr/>
        </p:nvSpPr>
        <p:spPr bwMode="auto">
          <a:xfrm>
            <a:off x="6483991" y="2660913"/>
            <a:ext cx="4191000" cy="590550"/>
          </a:xfrm>
          <a:prstGeom prst="rect">
            <a:avLst/>
          </a:prstGeom>
          <a:noFill/>
          <a:ln w="9525">
            <a:solidFill>
              <a:schemeClr val="tx1"/>
            </a:solidFill>
            <a:miter lim="800000"/>
            <a:headEnd/>
            <a:tailEnd/>
          </a:ln>
        </p:spPr>
        <p:txBody>
          <a:bodyPr>
            <a:spAutoFit/>
          </a:bodyPr>
          <a:lstStyle>
            <a:lvl1pPr eaLnBrk="0" hangingPunct="0">
              <a:defRPr sz="1400" b="1">
                <a:solidFill>
                  <a:schemeClr val="tx1"/>
                </a:solidFill>
                <a:latin typeface="Arial" charset="0"/>
                <a:cs typeface="Arial" charset="0"/>
              </a:defRPr>
            </a:lvl1pPr>
            <a:lvl2pPr marL="742950" indent="-285750" eaLnBrk="0" hangingPunct="0">
              <a:defRPr sz="1400" b="1">
                <a:solidFill>
                  <a:schemeClr val="tx1"/>
                </a:solidFill>
                <a:latin typeface="Arial" charset="0"/>
                <a:cs typeface="Arial" charset="0"/>
              </a:defRPr>
            </a:lvl2pPr>
            <a:lvl3pPr marL="1143000" indent="-228600" eaLnBrk="0" hangingPunct="0">
              <a:defRPr sz="1400" b="1">
                <a:solidFill>
                  <a:schemeClr val="tx1"/>
                </a:solidFill>
                <a:latin typeface="Arial" charset="0"/>
                <a:cs typeface="Arial" charset="0"/>
              </a:defRPr>
            </a:lvl3pPr>
            <a:lvl4pPr marL="1600200" indent="-228600" eaLnBrk="0" hangingPunct="0">
              <a:defRPr sz="1400" b="1">
                <a:solidFill>
                  <a:schemeClr val="tx1"/>
                </a:solidFill>
                <a:latin typeface="Arial" charset="0"/>
                <a:cs typeface="Arial" charset="0"/>
              </a:defRPr>
            </a:lvl4pPr>
            <a:lvl5pPr marL="2057400" indent="-228600" eaLnBrk="0" hangingPunct="0">
              <a:defRPr sz="1400" b="1">
                <a:solidFill>
                  <a:schemeClr val="tx1"/>
                </a:solidFill>
                <a:latin typeface="Arial" charset="0"/>
                <a:cs typeface="Arial" charset="0"/>
              </a:defRPr>
            </a:lvl5pPr>
            <a:lvl6pPr marL="2514600" indent="-228600" eaLnBrk="0" fontAlgn="base" hangingPunct="0">
              <a:spcBef>
                <a:spcPct val="0"/>
              </a:spcBef>
              <a:spcAft>
                <a:spcPct val="0"/>
              </a:spcAft>
              <a:defRPr sz="1400" b="1">
                <a:solidFill>
                  <a:schemeClr val="tx1"/>
                </a:solidFill>
                <a:latin typeface="Arial" charset="0"/>
                <a:cs typeface="Arial" charset="0"/>
              </a:defRPr>
            </a:lvl6pPr>
            <a:lvl7pPr marL="2971800" indent="-228600" eaLnBrk="0" fontAlgn="base" hangingPunct="0">
              <a:spcBef>
                <a:spcPct val="0"/>
              </a:spcBef>
              <a:spcAft>
                <a:spcPct val="0"/>
              </a:spcAft>
              <a:defRPr sz="1400" b="1">
                <a:solidFill>
                  <a:schemeClr val="tx1"/>
                </a:solidFill>
                <a:latin typeface="Arial" charset="0"/>
                <a:cs typeface="Arial" charset="0"/>
              </a:defRPr>
            </a:lvl7pPr>
            <a:lvl8pPr marL="3429000" indent="-228600" eaLnBrk="0" fontAlgn="base" hangingPunct="0">
              <a:spcBef>
                <a:spcPct val="0"/>
              </a:spcBef>
              <a:spcAft>
                <a:spcPct val="0"/>
              </a:spcAft>
              <a:defRPr sz="1400" b="1">
                <a:solidFill>
                  <a:schemeClr val="tx1"/>
                </a:solidFill>
                <a:latin typeface="Arial" charset="0"/>
                <a:cs typeface="Arial" charset="0"/>
              </a:defRPr>
            </a:lvl8pPr>
            <a:lvl9pPr marL="3886200" indent="-228600" eaLnBrk="0" fontAlgn="base" hangingPunct="0">
              <a:spcBef>
                <a:spcPct val="0"/>
              </a:spcBef>
              <a:spcAft>
                <a:spcPct val="0"/>
              </a:spcAft>
              <a:defRPr sz="1400" b="1">
                <a:solidFill>
                  <a:schemeClr val="tx1"/>
                </a:solidFill>
                <a:latin typeface="Arial" charset="0"/>
                <a:cs typeface="Arial" charset="0"/>
              </a:defRPr>
            </a:lvl9pPr>
          </a:lstStyle>
          <a:p>
            <a:pPr algn="ctr">
              <a:spcBef>
                <a:spcPct val="50000"/>
              </a:spcBef>
            </a:pPr>
            <a:r>
              <a:rPr lang="en-US" sz="1600" dirty="0">
                <a:solidFill>
                  <a:schemeClr val="tx1">
                    <a:lumMod val="65000"/>
                    <a:lumOff val="35000"/>
                  </a:schemeClr>
                </a:solidFill>
                <a:latin typeface="Verdana" pitchFamily="34" charset="0"/>
              </a:rPr>
              <a:t>Entering CHN, PLN, or TPL/LNW in DREDGEPACK</a:t>
            </a:r>
            <a:r>
              <a:rPr lang="en-US" sz="1600" baseline="30000" dirty="0">
                <a:solidFill>
                  <a:schemeClr val="tx1">
                    <a:lumMod val="65000"/>
                    <a:lumOff val="35000"/>
                  </a:schemeClr>
                </a:solidFill>
                <a:latin typeface="Verdana" pitchFamily="34" charset="0"/>
              </a:rPr>
              <a:t>®</a:t>
            </a:r>
          </a:p>
        </p:txBody>
      </p:sp>
    </p:spTree>
    <p:extLst>
      <p:ext uri="{BB962C8B-B14F-4D97-AF65-F5344CB8AC3E}">
        <p14:creationId xmlns:p14="http://schemas.microsoft.com/office/powerpoint/2010/main" val="35484999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rrowheads="1"/>
          </p:cNvSpPr>
          <p:nvPr>
            <p:ph type="title"/>
          </p:nvPr>
        </p:nvSpPr>
        <p:spPr/>
        <p:txBody>
          <a:bodyPr>
            <a:normAutofit/>
          </a:bodyPr>
          <a:lstStyle/>
          <a:p>
            <a:pPr marL="54864" fontAlgn="auto">
              <a:spcAft>
                <a:spcPts val="0"/>
              </a:spcAft>
              <a:defRPr/>
            </a:pPr>
            <a:r>
              <a:rPr lang="en-US" sz="3200" dirty="0"/>
              <a:t>Entering Your Digging Plan</a:t>
            </a:r>
          </a:p>
        </p:txBody>
      </p:sp>
      <p:pic>
        <p:nvPicPr>
          <p:cNvPr id="25604" name="Picture 4" descr="chn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3677" y="687632"/>
            <a:ext cx="3571876" cy="1581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5" descr="chn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3677" y="2417392"/>
            <a:ext cx="3643618" cy="1613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6" descr="chn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3678" y="4178923"/>
            <a:ext cx="3667969" cy="1624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7" descr="CH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0448" y="2417392"/>
            <a:ext cx="228600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592" name="Text Box 8"/>
          <p:cNvSpPr txBox="1">
            <a:spLocks noChangeArrowheads="1"/>
          </p:cNvSpPr>
          <p:nvPr/>
        </p:nvSpPr>
        <p:spPr bwMode="auto">
          <a:xfrm>
            <a:off x="8557296" y="667869"/>
            <a:ext cx="2214257" cy="584775"/>
          </a:xfrm>
          <a:prstGeom prst="rect">
            <a:avLst/>
          </a:prstGeom>
          <a:noFill/>
          <a:ln w="9525">
            <a:noFill/>
            <a:miter lim="800000"/>
            <a:headEnd/>
            <a:tailEnd/>
          </a:ln>
          <a:effectLst/>
        </p:spPr>
        <p:txBody>
          <a:bodyPr wrap="square">
            <a:spAutoFit/>
          </a:bodyPr>
          <a:lstStyle/>
          <a:p>
            <a:pPr eaLnBrk="0" hangingPunct="0">
              <a:spcBef>
                <a:spcPct val="50000"/>
              </a:spcBef>
              <a:defRPr/>
            </a:pPr>
            <a:r>
              <a:rPr lang="en-US" sz="1600" dirty="0">
                <a:solidFill>
                  <a:schemeClr val="tx1">
                    <a:lumMod val="65000"/>
                    <a:lumOff val="35000"/>
                  </a:schemeClr>
                </a:solidFill>
              </a:rPr>
              <a:t>PLN File Made in: CHANNEL DESIGN</a:t>
            </a:r>
          </a:p>
        </p:txBody>
      </p:sp>
      <p:sp>
        <p:nvSpPr>
          <p:cNvPr id="195593" name="Text Box 9"/>
          <p:cNvSpPr txBox="1">
            <a:spLocks noChangeArrowheads="1"/>
          </p:cNvSpPr>
          <p:nvPr/>
        </p:nvSpPr>
        <p:spPr bwMode="auto">
          <a:xfrm>
            <a:off x="8674228" y="2432276"/>
            <a:ext cx="2097324" cy="584775"/>
          </a:xfrm>
          <a:prstGeom prst="rect">
            <a:avLst/>
          </a:prstGeom>
          <a:noFill/>
          <a:ln w="9525">
            <a:noFill/>
            <a:miter lim="800000"/>
            <a:headEnd/>
            <a:tailEnd/>
          </a:ln>
          <a:effectLst/>
        </p:spPr>
        <p:txBody>
          <a:bodyPr wrap="square">
            <a:spAutoFit/>
          </a:bodyPr>
          <a:lstStyle/>
          <a:p>
            <a:pPr eaLnBrk="0" hangingPunct="0">
              <a:spcBef>
                <a:spcPct val="50000"/>
              </a:spcBef>
              <a:defRPr/>
            </a:pPr>
            <a:r>
              <a:rPr lang="en-US" sz="1600" dirty="0">
                <a:solidFill>
                  <a:schemeClr val="tx1">
                    <a:lumMod val="65000"/>
                    <a:lumOff val="35000"/>
                  </a:schemeClr>
                </a:solidFill>
              </a:rPr>
              <a:t>CHN File Made in: ACD</a:t>
            </a:r>
          </a:p>
        </p:txBody>
      </p:sp>
      <p:sp>
        <p:nvSpPr>
          <p:cNvPr id="195594" name="Text Box 10"/>
          <p:cNvSpPr txBox="1">
            <a:spLocks noChangeArrowheads="1"/>
          </p:cNvSpPr>
          <p:nvPr/>
        </p:nvSpPr>
        <p:spPr bwMode="auto">
          <a:xfrm>
            <a:off x="8674228" y="4299882"/>
            <a:ext cx="4419600" cy="1323439"/>
          </a:xfrm>
          <a:prstGeom prst="rect">
            <a:avLst/>
          </a:prstGeom>
          <a:noFill/>
          <a:ln w="9525">
            <a:noFill/>
            <a:miter lim="800000"/>
            <a:headEnd/>
            <a:tailEnd/>
          </a:ln>
          <a:effectLst/>
        </p:spPr>
        <p:txBody>
          <a:bodyPr>
            <a:spAutoFit/>
          </a:bodyPr>
          <a:lstStyle/>
          <a:p>
            <a:pPr eaLnBrk="0" hangingPunct="0">
              <a:spcBef>
                <a:spcPct val="50000"/>
              </a:spcBef>
              <a:defRPr/>
            </a:pPr>
            <a:r>
              <a:rPr lang="en-US" sz="1600" dirty="0">
                <a:solidFill>
                  <a:schemeClr val="tx1">
                    <a:lumMod val="65000"/>
                    <a:lumOff val="35000"/>
                  </a:schemeClr>
                </a:solidFill>
              </a:rPr>
              <a:t>TPL File Made in: </a:t>
            </a:r>
          </a:p>
          <a:p>
            <a:pPr eaLnBrk="0" hangingPunct="0">
              <a:spcBef>
                <a:spcPct val="50000"/>
              </a:spcBef>
              <a:defRPr/>
            </a:pPr>
            <a:r>
              <a:rPr lang="en-US" sz="1600" dirty="0">
                <a:solidFill>
                  <a:schemeClr val="tx1">
                    <a:lumMod val="65000"/>
                    <a:lumOff val="35000"/>
                  </a:schemeClr>
                </a:solidFill>
              </a:rPr>
              <a:t>CROSS SECTIONS &amp; VOLUMES</a:t>
            </a:r>
          </a:p>
          <a:p>
            <a:pPr eaLnBrk="0" hangingPunct="0">
              <a:spcBef>
                <a:spcPct val="50000"/>
              </a:spcBef>
              <a:defRPr/>
            </a:pPr>
            <a:br>
              <a:rPr lang="en-US" sz="1600" dirty="0">
                <a:solidFill>
                  <a:schemeClr val="tx1">
                    <a:lumMod val="65000"/>
                    <a:lumOff val="35000"/>
                  </a:schemeClr>
                </a:solidFill>
              </a:rPr>
            </a:br>
            <a:r>
              <a:rPr lang="en-US" sz="1600" dirty="0">
                <a:solidFill>
                  <a:schemeClr val="tx1">
                    <a:lumMod val="65000"/>
                    <a:lumOff val="35000"/>
                  </a:schemeClr>
                </a:solidFill>
              </a:rPr>
              <a:t>LNW File:  Centerline Only</a:t>
            </a:r>
          </a:p>
        </p:txBody>
      </p:sp>
      <p:sp>
        <p:nvSpPr>
          <p:cNvPr id="25611" name="Text Box 12"/>
          <p:cNvSpPr txBox="1">
            <a:spLocks noChangeArrowheads="1"/>
          </p:cNvSpPr>
          <p:nvPr/>
        </p:nvSpPr>
        <p:spPr bwMode="auto">
          <a:xfrm>
            <a:off x="1420448" y="1919730"/>
            <a:ext cx="1676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Arial" charset="0"/>
                <a:cs typeface="Arial" charset="0"/>
              </a:defRPr>
            </a:lvl1pPr>
            <a:lvl2pPr marL="742950" indent="-285750" eaLnBrk="0" hangingPunct="0">
              <a:defRPr sz="1400" b="1">
                <a:solidFill>
                  <a:schemeClr val="tx1"/>
                </a:solidFill>
                <a:latin typeface="Arial" charset="0"/>
                <a:cs typeface="Arial" charset="0"/>
              </a:defRPr>
            </a:lvl2pPr>
            <a:lvl3pPr marL="1143000" indent="-228600" eaLnBrk="0" hangingPunct="0">
              <a:defRPr sz="1400" b="1">
                <a:solidFill>
                  <a:schemeClr val="tx1"/>
                </a:solidFill>
                <a:latin typeface="Arial" charset="0"/>
                <a:cs typeface="Arial" charset="0"/>
              </a:defRPr>
            </a:lvl3pPr>
            <a:lvl4pPr marL="1600200" indent="-228600" eaLnBrk="0" hangingPunct="0">
              <a:defRPr sz="1400" b="1">
                <a:solidFill>
                  <a:schemeClr val="tx1"/>
                </a:solidFill>
                <a:latin typeface="Arial" charset="0"/>
                <a:cs typeface="Arial" charset="0"/>
              </a:defRPr>
            </a:lvl4pPr>
            <a:lvl5pPr marL="2057400" indent="-228600" eaLnBrk="0" hangingPunct="0">
              <a:defRPr sz="1400" b="1">
                <a:solidFill>
                  <a:schemeClr val="tx1"/>
                </a:solidFill>
                <a:latin typeface="Arial" charset="0"/>
                <a:cs typeface="Arial" charset="0"/>
              </a:defRPr>
            </a:lvl5pPr>
            <a:lvl6pPr marL="2514600" indent="-228600" eaLnBrk="0" fontAlgn="base" hangingPunct="0">
              <a:spcBef>
                <a:spcPct val="0"/>
              </a:spcBef>
              <a:spcAft>
                <a:spcPct val="0"/>
              </a:spcAft>
              <a:defRPr sz="1400" b="1">
                <a:solidFill>
                  <a:schemeClr val="tx1"/>
                </a:solidFill>
                <a:latin typeface="Arial" charset="0"/>
                <a:cs typeface="Arial" charset="0"/>
              </a:defRPr>
            </a:lvl6pPr>
            <a:lvl7pPr marL="2971800" indent="-228600" eaLnBrk="0" fontAlgn="base" hangingPunct="0">
              <a:spcBef>
                <a:spcPct val="0"/>
              </a:spcBef>
              <a:spcAft>
                <a:spcPct val="0"/>
              </a:spcAft>
              <a:defRPr sz="1400" b="1">
                <a:solidFill>
                  <a:schemeClr val="tx1"/>
                </a:solidFill>
                <a:latin typeface="Arial" charset="0"/>
                <a:cs typeface="Arial" charset="0"/>
              </a:defRPr>
            </a:lvl7pPr>
            <a:lvl8pPr marL="3429000" indent="-228600" eaLnBrk="0" fontAlgn="base" hangingPunct="0">
              <a:spcBef>
                <a:spcPct val="0"/>
              </a:spcBef>
              <a:spcAft>
                <a:spcPct val="0"/>
              </a:spcAft>
              <a:defRPr sz="1400" b="1">
                <a:solidFill>
                  <a:schemeClr val="tx1"/>
                </a:solidFill>
                <a:latin typeface="Arial" charset="0"/>
                <a:cs typeface="Arial" charset="0"/>
              </a:defRPr>
            </a:lvl8pPr>
            <a:lvl9pPr marL="3886200" indent="-228600" eaLnBrk="0" fontAlgn="base" hangingPunct="0">
              <a:spcBef>
                <a:spcPct val="0"/>
              </a:spcBef>
              <a:spcAft>
                <a:spcPct val="0"/>
              </a:spcAft>
              <a:defRPr sz="1400" b="1">
                <a:solidFill>
                  <a:schemeClr val="tx1"/>
                </a:solidFill>
                <a:latin typeface="Arial" charset="0"/>
                <a:cs typeface="Arial" charset="0"/>
              </a:defRPr>
            </a:lvl9pPr>
          </a:lstStyle>
          <a:p>
            <a:pPr>
              <a:spcBef>
                <a:spcPct val="50000"/>
              </a:spcBef>
            </a:pPr>
            <a:r>
              <a:rPr lang="en-US" sz="2000" dirty="0">
                <a:solidFill>
                  <a:schemeClr val="tx1">
                    <a:lumMod val="65000"/>
                    <a:lumOff val="35000"/>
                  </a:schemeClr>
                </a:solidFill>
              </a:rPr>
              <a:t>3 Options</a:t>
            </a:r>
          </a:p>
        </p:txBody>
      </p:sp>
    </p:spTree>
    <p:extLst>
      <p:ext uri="{BB962C8B-B14F-4D97-AF65-F5344CB8AC3E}">
        <p14:creationId xmlns:p14="http://schemas.microsoft.com/office/powerpoint/2010/main" val="35453840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rrowheads="1"/>
          </p:cNvSpPr>
          <p:nvPr>
            <p:ph type="title"/>
          </p:nvPr>
        </p:nvSpPr>
        <p:spPr/>
        <p:txBody>
          <a:bodyPr>
            <a:normAutofit/>
          </a:bodyPr>
          <a:lstStyle/>
          <a:p>
            <a:pPr marL="54864" fontAlgn="auto">
              <a:spcAft>
                <a:spcPts val="0"/>
              </a:spcAft>
              <a:defRPr/>
            </a:pPr>
            <a:r>
              <a:rPr lang="en-US" sz="3200" dirty="0"/>
              <a:t>Boat Profile Window</a:t>
            </a:r>
            <a:endParaRPr lang="en-US" sz="3600" dirty="0"/>
          </a:p>
        </p:txBody>
      </p:sp>
      <p:sp>
        <p:nvSpPr>
          <p:cNvPr id="26627" name="Rectangle 3"/>
          <p:cNvSpPr>
            <a:spLocks noGrp="1" noChangeArrowheads="1"/>
          </p:cNvSpPr>
          <p:nvPr>
            <p:ph idx="4294967295"/>
          </p:nvPr>
        </p:nvSpPr>
        <p:spPr>
          <a:xfrm>
            <a:off x="1442914" y="1301562"/>
            <a:ext cx="3657600" cy="4967287"/>
          </a:xfrm>
          <a:noFill/>
          <a:ln>
            <a:noFill/>
          </a:ln>
        </p:spPr>
        <p:txBody>
          <a:bodyPr/>
          <a:lstStyle/>
          <a:p>
            <a:pPr marL="342900" indent="-342900">
              <a:buClr>
                <a:schemeClr val="tx1">
                  <a:lumMod val="65000"/>
                  <a:lumOff val="35000"/>
                </a:schemeClr>
              </a:buClr>
              <a:buFont typeface="Arial" panose="020B0604020202020204" pitchFamily="34" charset="0"/>
              <a:buChar char="•"/>
              <a:defRPr/>
            </a:pPr>
            <a:r>
              <a:rPr lang="en-US" b="1" dirty="0">
                <a:solidFill>
                  <a:schemeClr val="tx1">
                    <a:lumMod val="65000"/>
                    <a:lumOff val="35000"/>
                  </a:schemeClr>
                </a:solidFill>
                <a:latin typeface="+mn-lt"/>
              </a:rPr>
              <a:t>Perpendicular</a:t>
            </a:r>
          </a:p>
          <a:p>
            <a:pPr marL="845503" lvl="1" indent="-342900">
              <a:buClr>
                <a:schemeClr val="tx1">
                  <a:lumMod val="65000"/>
                  <a:lumOff val="35000"/>
                </a:schemeClr>
              </a:buClr>
              <a:defRPr/>
            </a:pPr>
            <a:r>
              <a:rPr lang="en-US" dirty="0">
                <a:solidFill>
                  <a:schemeClr val="tx1">
                    <a:lumMod val="65000"/>
                    <a:lumOff val="35000"/>
                  </a:schemeClr>
                </a:solidFill>
                <a:latin typeface="+mn-lt"/>
              </a:rPr>
              <a:t>┴</a:t>
            </a:r>
            <a:r>
              <a:rPr lang="en-US" dirty="0">
                <a:solidFill>
                  <a:schemeClr val="tx1">
                    <a:lumMod val="65000"/>
                    <a:lumOff val="35000"/>
                  </a:schemeClr>
                </a:solidFill>
                <a:latin typeface="+mn-lt"/>
                <a:ea typeface="Arial Unicode MS" pitchFamily="34" charset="-128"/>
                <a:cs typeface="Arial Unicode MS" pitchFamily="34" charset="-128"/>
              </a:rPr>
              <a:t> to vessel</a:t>
            </a:r>
          </a:p>
          <a:p>
            <a:pPr marL="845503" lvl="1" indent="-342900">
              <a:buClr>
                <a:schemeClr val="tx1">
                  <a:lumMod val="65000"/>
                  <a:lumOff val="35000"/>
                </a:schemeClr>
              </a:buClr>
              <a:defRPr/>
            </a:pPr>
            <a:r>
              <a:rPr lang="en-US" dirty="0">
                <a:solidFill>
                  <a:schemeClr val="tx1">
                    <a:lumMod val="65000"/>
                    <a:lumOff val="35000"/>
                  </a:schemeClr>
                </a:solidFill>
                <a:latin typeface="+mn-lt"/>
              </a:rPr>
              <a:t>┴ </a:t>
            </a:r>
            <a:r>
              <a:rPr lang="en-US" dirty="0">
                <a:solidFill>
                  <a:schemeClr val="tx1">
                    <a:lumMod val="65000"/>
                    <a:lumOff val="35000"/>
                  </a:schemeClr>
                </a:solidFill>
                <a:latin typeface="+mn-lt"/>
                <a:ea typeface="Arial Unicode MS" pitchFamily="34" charset="-128"/>
                <a:cs typeface="Arial Unicode MS" pitchFamily="34" charset="-128"/>
              </a:rPr>
              <a:t>to line</a:t>
            </a:r>
          </a:p>
          <a:p>
            <a:pPr marL="845503" lvl="1" indent="-342900">
              <a:buClr>
                <a:schemeClr val="tx1">
                  <a:lumMod val="65000"/>
                  <a:lumOff val="35000"/>
                </a:schemeClr>
              </a:buClr>
              <a:defRPr/>
            </a:pPr>
            <a:r>
              <a:rPr lang="en-US" dirty="0">
                <a:solidFill>
                  <a:schemeClr val="tx1">
                    <a:lumMod val="65000"/>
                    <a:lumOff val="35000"/>
                  </a:schemeClr>
                </a:solidFill>
                <a:latin typeface="+mn-lt"/>
                <a:ea typeface="Arial Unicode MS" pitchFamily="34" charset="-128"/>
                <a:cs typeface="Arial Unicode MS" pitchFamily="34" charset="-128"/>
              </a:rPr>
              <a:t>Arc</a:t>
            </a:r>
          </a:p>
          <a:p>
            <a:pPr marL="342900" indent="-342900">
              <a:buClr>
                <a:schemeClr val="tx1">
                  <a:lumMod val="65000"/>
                  <a:lumOff val="35000"/>
                </a:schemeClr>
              </a:buClr>
              <a:buFont typeface="Arial" panose="020B0604020202020204" pitchFamily="34" charset="0"/>
              <a:buChar char="•"/>
              <a:defRPr/>
            </a:pPr>
            <a:r>
              <a:rPr lang="en-US" b="1" dirty="0">
                <a:solidFill>
                  <a:schemeClr val="tx1">
                    <a:lumMod val="65000"/>
                    <a:lumOff val="35000"/>
                  </a:schemeClr>
                </a:solidFill>
                <a:latin typeface="+mn-lt"/>
                <a:ea typeface="Arial Unicode MS" pitchFamily="34" charset="-128"/>
                <a:cs typeface="Arial Unicode MS" pitchFamily="34" charset="-128"/>
              </a:rPr>
              <a:t>Parallel</a:t>
            </a:r>
          </a:p>
          <a:p>
            <a:pPr marL="845503" lvl="1" indent="-342900">
              <a:buClr>
                <a:schemeClr val="tx1">
                  <a:lumMod val="65000"/>
                  <a:lumOff val="35000"/>
                </a:schemeClr>
              </a:buClr>
              <a:defRPr/>
            </a:pPr>
            <a:r>
              <a:rPr lang="en-US" dirty="0">
                <a:solidFill>
                  <a:schemeClr val="tx1">
                    <a:lumMod val="65000"/>
                    <a:lumOff val="35000"/>
                  </a:schemeClr>
                </a:solidFill>
                <a:latin typeface="+mn-lt"/>
                <a:ea typeface="Arial Unicode MS" pitchFamily="34" charset="-128"/>
                <a:cs typeface="Arial Unicode MS" pitchFamily="34" charset="-128"/>
              </a:rPr>
              <a:t>|| to vessel</a:t>
            </a:r>
          </a:p>
          <a:p>
            <a:pPr marL="845503" lvl="1" indent="-342900">
              <a:buClr>
                <a:schemeClr val="tx1">
                  <a:lumMod val="65000"/>
                  <a:lumOff val="35000"/>
                </a:schemeClr>
              </a:buClr>
              <a:defRPr/>
            </a:pPr>
            <a:r>
              <a:rPr lang="en-US" dirty="0">
                <a:solidFill>
                  <a:schemeClr val="tx1">
                    <a:lumMod val="65000"/>
                    <a:lumOff val="35000"/>
                  </a:schemeClr>
                </a:solidFill>
                <a:latin typeface="+mn-lt"/>
                <a:ea typeface="Arial Unicode MS" pitchFamily="34" charset="-128"/>
                <a:cs typeface="Arial Unicode MS" pitchFamily="34" charset="-128"/>
              </a:rPr>
              <a:t>|| to line</a:t>
            </a:r>
          </a:p>
          <a:p>
            <a:pPr marL="788353" lvl="1" indent="-285750">
              <a:buClr>
                <a:schemeClr val="tx1">
                  <a:lumMod val="65000"/>
                  <a:lumOff val="35000"/>
                </a:schemeClr>
              </a:buClr>
              <a:defRPr/>
            </a:pPr>
            <a:endParaRPr lang="en-US" sz="1800" dirty="0">
              <a:solidFill>
                <a:schemeClr val="tx1">
                  <a:lumMod val="65000"/>
                  <a:lumOff val="35000"/>
                </a:schemeClr>
              </a:solidFill>
              <a:latin typeface="+mn-lt"/>
              <a:ea typeface="Arial Unicode MS" pitchFamily="34" charset="-128"/>
              <a:cs typeface="Arial Unicode MS" pitchFamily="34" charset="-128"/>
            </a:endParaRPr>
          </a:p>
        </p:txBody>
      </p:sp>
      <p:pic>
        <p:nvPicPr>
          <p:cNvPr id="26628" name="Picture 6" descr="DP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4038" y="513318"/>
            <a:ext cx="3304901" cy="4691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6615" name="Line 7"/>
          <p:cNvSpPr>
            <a:spLocks noChangeShapeType="1"/>
          </p:cNvSpPr>
          <p:nvPr/>
        </p:nvSpPr>
        <p:spPr bwMode="auto">
          <a:xfrm>
            <a:off x="7599488" y="1928012"/>
            <a:ext cx="2819400" cy="91440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616" name="Line 8"/>
          <p:cNvSpPr>
            <a:spLocks noChangeShapeType="1"/>
          </p:cNvSpPr>
          <p:nvPr/>
        </p:nvSpPr>
        <p:spPr bwMode="auto">
          <a:xfrm>
            <a:off x="7586788" y="2474112"/>
            <a:ext cx="28194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617" name="Oval 9"/>
          <p:cNvSpPr>
            <a:spLocks noChangeArrowheads="1"/>
          </p:cNvSpPr>
          <p:nvPr/>
        </p:nvSpPr>
        <p:spPr bwMode="auto">
          <a:xfrm>
            <a:off x="7091488" y="2613812"/>
            <a:ext cx="2895600" cy="2590800"/>
          </a:xfrm>
          <a:prstGeom prst="ellipse">
            <a:avLst/>
          </a:prstGeom>
          <a:noFill/>
          <a:ln w="381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p>
        </p:txBody>
      </p:sp>
      <p:sp>
        <p:nvSpPr>
          <p:cNvPr id="196618" name="Line 10"/>
          <p:cNvSpPr>
            <a:spLocks noChangeShapeType="1"/>
          </p:cNvSpPr>
          <p:nvPr/>
        </p:nvSpPr>
        <p:spPr bwMode="auto">
          <a:xfrm flipV="1">
            <a:off x="8158288" y="1229512"/>
            <a:ext cx="1676400" cy="373380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619" name="Line 11"/>
          <p:cNvSpPr>
            <a:spLocks noChangeShapeType="1"/>
          </p:cNvSpPr>
          <p:nvPr/>
        </p:nvSpPr>
        <p:spPr bwMode="auto">
          <a:xfrm flipV="1">
            <a:off x="9225088" y="1077112"/>
            <a:ext cx="0" cy="403860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620" name="AutoShape 12"/>
          <p:cNvSpPr>
            <a:spLocks noChangeArrowheads="1"/>
          </p:cNvSpPr>
          <p:nvPr/>
        </p:nvSpPr>
        <p:spPr bwMode="auto">
          <a:xfrm>
            <a:off x="3817786" y="1861151"/>
            <a:ext cx="762000" cy="228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FF00"/>
          </a:solidFill>
          <a:ln w="9525">
            <a:solidFill>
              <a:srgbClr val="000000"/>
            </a:solidFill>
            <a:miter lim="800000"/>
            <a:headEnd/>
            <a:tailEnd/>
          </a:ln>
        </p:spPr>
        <p:txBody>
          <a:bodyPr wrap="none" anchor="ctr"/>
          <a:lstStyle/>
          <a:p>
            <a:endParaRPr lang="en-US"/>
          </a:p>
        </p:txBody>
      </p:sp>
      <p:sp>
        <p:nvSpPr>
          <p:cNvPr id="196621" name="AutoShape 13"/>
          <p:cNvSpPr>
            <a:spLocks noChangeArrowheads="1"/>
          </p:cNvSpPr>
          <p:nvPr/>
        </p:nvSpPr>
        <p:spPr bwMode="auto">
          <a:xfrm>
            <a:off x="3803334" y="2179767"/>
            <a:ext cx="762000" cy="228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FF00"/>
          </a:solidFill>
          <a:ln w="9525">
            <a:solidFill>
              <a:srgbClr val="000000"/>
            </a:solidFill>
            <a:miter lim="800000"/>
            <a:headEnd/>
            <a:tailEnd/>
          </a:ln>
        </p:spPr>
        <p:txBody>
          <a:bodyPr wrap="none" anchor="ctr"/>
          <a:lstStyle/>
          <a:p>
            <a:endParaRPr lang="en-US"/>
          </a:p>
        </p:txBody>
      </p:sp>
      <p:sp>
        <p:nvSpPr>
          <p:cNvPr id="196622" name="AutoShape 14"/>
          <p:cNvSpPr>
            <a:spLocks noChangeArrowheads="1"/>
          </p:cNvSpPr>
          <p:nvPr/>
        </p:nvSpPr>
        <p:spPr bwMode="auto">
          <a:xfrm>
            <a:off x="3803334" y="2588399"/>
            <a:ext cx="762000" cy="228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FF00"/>
          </a:solidFill>
          <a:ln w="9525">
            <a:solidFill>
              <a:srgbClr val="000000"/>
            </a:solidFill>
            <a:miter lim="800000"/>
            <a:headEnd/>
            <a:tailEnd/>
          </a:ln>
        </p:spPr>
        <p:txBody>
          <a:bodyPr wrap="none" anchor="ctr"/>
          <a:lstStyle/>
          <a:p>
            <a:endParaRPr lang="en-US"/>
          </a:p>
        </p:txBody>
      </p:sp>
      <p:sp>
        <p:nvSpPr>
          <p:cNvPr id="196623" name="AutoShape 15"/>
          <p:cNvSpPr>
            <a:spLocks noChangeArrowheads="1"/>
          </p:cNvSpPr>
          <p:nvPr/>
        </p:nvSpPr>
        <p:spPr bwMode="auto">
          <a:xfrm>
            <a:off x="3817786" y="3372784"/>
            <a:ext cx="762000" cy="228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FF00"/>
          </a:solidFill>
          <a:ln w="9525">
            <a:solidFill>
              <a:srgbClr val="000000"/>
            </a:solidFill>
            <a:miter lim="800000"/>
            <a:headEnd/>
            <a:tailEnd/>
          </a:ln>
        </p:spPr>
        <p:txBody>
          <a:bodyPr wrap="none" anchor="ctr"/>
          <a:lstStyle/>
          <a:p>
            <a:endParaRPr lang="en-US"/>
          </a:p>
        </p:txBody>
      </p:sp>
      <p:sp>
        <p:nvSpPr>
          <p:cNvPr id="196624" name="AutoShape 16"/>
          <p:cNvSpPr>
            <a:spLocks noChangeArrowheads="1"/>
          </p:cNvSpPr>
          <p:nvPr/>
        </p:nvSpPr>
        <p:spPr bwMode="auto">
          <a:xfrm>
            <a:off x="3817786" y="3715684"/>
            <a:ext cx="762000" cy="228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FF00"/>
          </a:solidFill>
          <a:ln w="9525">
            <a:solidFill>
              <a:srgbClr val="000000"/>
            </a:solidFill>
            <a:miter lim="800000"/>
            <a:headEnd/>
            <a:tailEnd/>
          </a:ln>
        </p:spPr>
        <p:txBody>
          <a:bodyPr wrap="none" anchor="ctr"/>
          <a:lstStyle/>
          <a:p>
            <a:endParaRPr lang="en-US"/>
          </a:p>
        </p:txBody>
      </p:sp>
      <p:sp>
        <p:nvSpPr>
          <p:cNvPr id="26639" name="Line 17"/>
          <p:cNvSpPr>
            <a:spLocks noChangeShapeType="1"/>
          </p:cNvSpPr>
          <p:nvPr/>
        </p:nvSpPr>
        <p:spPr bwMode="auto">
          <a:xfrm flipV="1">
            <a:off x="7167688" y="595618"/>
            <a:ext cx="429418" cy="4304194"/>
          </a:xfrm>
          <a:prstGeom prst="line">
            <a:avLst/>
          </a:prstGeom>
          <a:noFill/>
          <a:ln w="28575">
            <a:solidFill>
              <a:schemeClr val="bg1"/>
            </a:solidFill>
            <a:prstDash val="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196626" name="Text Box 18"/>
          <p:cNvSpPr txBox="1">
            <a:spLocks noChangeArrowheads="1"/>
          </p:cNvSpPr>
          <p:nvPr/>
        </p:nvSpPr>
        <p:spPr bwMode="auto">
          <a:xfrm>
            <a:off x="8158288" y="5368217"/>
            <a:ext cx="2133600" cy="369332"/>
          </a:xfrm>
          <a:prstGeom prst="rect">
            <a:avLst/>
          </a:prstGeom>
          <a:noFill/>
          <a:ln w="9525">
            <a:noFill/>
            <a:miter lim="800000"/>
            <a:headEnd/>
            <a:tailEnd/>
          </a:ln>
          <a:effectLst/>
        </p:spPr>
        <p:txBody>
          <a:bodyPr wrap="square">
            <a:spAutoFit/>
          </a:bodyPr>
          <a:lstStyle/>
          <a:p>
            <a:pPr eaLnBrk="0" hangingPunct="0">
              <a:spcBef>
                <a:spcPct val="50000"/>
              </a:spcBef>
              <a:defRPr/>
            </a:pPr>
            <a:r>
              <a:rPr lang="en-US" dirty="0">
                <a:solidFill>
                  <a:schemeClr val="tx1">
                    <a:lumMod val="50000"/>
                    <a:lumOff val="50000"/>
                  </a:schemeClr>
                </a:solidFill>
                <a:effectLst>
                  <a:outerShdw blurRad="38100" dist="38100" dir="2700000" algn="tl">
                    <a:srgbClr val="000000"/>
                  </a:outerShdw>
                </a:effectLst>
                <a:latin typeface="Verdana" pitchFamily="34" charset="0"/>
                <a:cs typeface="+mn-cs"/>
              </a:rPr>
              <a:t>Planned Line</a:t>
            </a:r>
          </a:p>
        </p:txBody>
      </p:sp>
      <p:sp>
        <p:nvSpPr>
          <p:cNvPr id="196627" name="Line 19"/>
          <p:cNvSpPr>
            <a:spLocks noChangeShapeType="1"/>
          </p:cNvSpPr>
          <p:nvPr/>
        </p:nvSpPr>
        <p:spPr bwMode="auto">
          <a:xfrm flipH="1" flipV="1">
            <a:off x="7853488" y="3109112"/>
            <a:ext cx="762000" cy="1066800"/>
          </a:xfrm>
          <a:prstGeom prst="line">
            <a:avLst/>
          </a:prstGeom>
          <a:noFill/>
          <a:ln w="2857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6628" name="Text Box 20"/>
          <p:cNvSpPr txBox="1">
            <a:spLocks noChangeArrowheads="1"/>
          </p:cNvSpPr>
          <p:nvPr/>
        </p:nvSpPr>
        <p:spPr bwMode="auto">
          <a:xfrm>
            <a:off x="1048463" y="4952719"/>
            <a:ext cx="5538645" cy="784830"/>
          </a:xfrm>
          <a:prstGeom prst="rect">
            <a:avLst/>
          </a:prstGeom>
          <a:noFill/>
          <a:ln w="9525">
            <a:noFill/>
            <a:miter lim="800000"/>
            <a:headEnd/>
            <a:tailEnd/>
          </a:ln>
          <a:effectLst/>
        </p:spPr>
        <p:txBody>
          <a:bodyPr wrap="square">
            <a:spAutoFit/>
          </a:bodyPr>
          <a:lstStyle/>
          <a:p>
            <a:pPr marL="285750" indent="-285750">
              <a:spcBef>
                <a:spcPct val="50000"/>
              </a:spcBef>
              <a:buClr>
                <a:schemeClr val="tx1">
                  <a:lumMod val="65000"/>
                  <a:lumOff val="35000"/>
                </a:schemeClr>
              </a:buClr>
              <a:buFont typeface="Arial" panose="020B0604020202020204" pitchFamily="34" charset="0"/>
              <a:buChar char="•"/>
              <a:defRPr/>
            </a:pPr>
            <a:r>
              <a:rPr lang="en-US" dirty="0">
                <a:solidFill>
                  <a:schemeClr val="tx1">
                    <a:lumMod val="65000"/>
                    <a:lumOff val="35000"/>
                  </a:schemeClr>
                </a:solidFill>
                <a:latin typeface="Verdana" pitchFamily="34" charset="0"/>
              </a:rPr>
              <a:t>Water level changes based on tide input.</a:t>
            </a:r>
          </a:p>
          <a:p>
            <a:pPr marL="285750" indent="-285750">
              <a:spcBef>
                <a:spcPct val="50000"/>
              </a:spcBef>
              <a:buClr>
                <a:schemeClr val="tx1">
                  <a:lumMod val="65000"/>
                  <a:lumOff val="35000"/>
                </a:schemeClr>
              </a:buClr>
              <a:buFont typeface="Arial" panose="020B0604020202020204" pitchFamily="34" charset="0"/>
              <a:buChar char="•"/>
              <a:defRPr/>
            </a:pPr>
            <a:r>
              <a:rPr lang="en-US" dirty="0">
                <a:solidFill>
                  <a:schemeClr val="tx1">
                    <a:lumMod val="65000"/>
                    <a:lumOff val="35000"/>
                  </a:schemeClr>
                </a:solidFill>
                <a:latin typeface="Verdana" pitchFamily="34" charset="0"/>
              </a:rPr>
              <a:t>Vessel rises and sinks based on draft input.</a:t>
            </a:r>
          </a:p>
        </p:txBody>
      </p:sp>
    </p:spTree>
    <p:extLst>
      <p:ext uri="{BB962C8B-B14F-4D97-AF65-F5344CB8AC3E}">
        <p14:creationId xmlns:p14="http://schemas.microsoft.com/office/powerpoint/2010/main" val="3561031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66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662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96615"/>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196620"/>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966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662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96616"/>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96621"/>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1966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66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662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96622"/>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96617"/>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96627"/>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19662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96618"/>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196618"/>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196623"/>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19661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966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5" grpId="0" animBg="1"/>
      <p:bldP spid="196615" grpId="1" animBg="1"/>
      <p:bldP spid="196616" grpId="0" animBg="1"/>
      <p:bldP spid="196616" grpId="1" animBg="1"/>
      <p:bldP spid="196617" grpId="0" animBg="1"/>
      <p:bldP spid="196617" grpId="1" animBg="1"/>
      <p:bldP spid="196618" grpId="0" animBg="1"/>
      <p:bldP spid="196618" grpId="1" animBg="1"/>
      <p:bldP spid="196619" grpId="0" animBg="1"/>
      <p:bldP spid="196620" grpId="0" animBg="1"/>
      <p:bldP spid="196620" grpId="1" animBg="1"/>
      <p:bldP spid="196621" grpId="0" animBg="1"/>
      <p:bldP spid="196621" grpId="1" animBg="1"/>
      <p:bldP spid="196622" grpId="0" animBg="1"/>
      <p:bldP spid="196622" grpId="1" animBg="1"/>
      <p:bldP spid="196623" grpId="0" animBg="1"/>
      <p:bldP spid="196623" grpId="1" animBg="1"/>
      <p:bldP spid="196624" grpId="0" animBg="1"/>
      <p:bldP spid="196627" grpId="0" animBg="1"/>
      <p:bldP spid="196627"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Rot="1" noChangeArrowheads="1"/>
          </p:cNvSpPr>
          <p:nvPr>
            <p:ph type="title"/>
          </p:nvPr>
        </p:nvSpPr>
        <p:spPr/>
        <p:txBody>
          <a:bodyPr>
            <a:normAutofit/>
          </a:bodyPr>
          <a:lstStyle/>
          <a:p>
            <a:pPr marL="54864" fontAlgn="auto">
              <a:spcAft>
                <a:spcPts val="0"/>
              </a:spcAft>
              <a:defRPr/>
            </a:pPr>
            <a:r>
              <a:rPr lang="en-US" sz="3200" dirty="0"/>
              <a:t>Profile Window</a:t>
            </a:r>
          </a:p>
        </p:txBody>
      </p:sp>
      <p:sp>
        <p:nvSpPr>
          <p:cNvPr id="25602" name="Rectangle 3"/>
          <p:cNvSpPr>
            <a:spLocks noGrp="1" noChangeArrowheads="1"/>
          </p:cNvSpPr>
          <p:nvPr>
            <p:ph idx="4294967295"/>
          </p:nvPr>
        </p:nvSpPr>
        <p:spPr>
          <a:xfrm>
            <a:off x="5335235" y="4080806"/>
            <a:ext cx="6076802" cy="2333625"/>
          </a:xfrm>
          <a:noFill/>
          <a:ln>
            <a:noFill/>
          </a:ln>
        </p:spPr>
        <p:txBody>
          <a:bodyPr>
            <a:normAutofit/>
          </a:bodyPr>
          <a:lstStyle/>
          <a:p>
            <a:pPr marL="342900" indent="-342900" fontAlgn="auto">
              <a:spcBef>
                <a:spcPts val="0"/>
              </a:spcBef>
              <a:spcAft>
                <a:spcPts val="0"/>
              </a:spcAft>
              <a:buClr>
                <a:schemeClr val="tx1">
                  <a:lumMod val="65000"/>
                  <a:lumOff val="35000"/>
                </a:schemeClr>
              </a:buClr>
              <a:buFont typeface="Arial" panose="020B0604020202020204" pitchFamily="34" charset="0"/>
              <a:buChar char="•"/>
              <a:defRPr/>
            </a:pPr>
            <a:r>
              <a:rPr lang="en-US" dirty="0">
                <a:solidFill>
                  <a:schemeClr val="tx1">
                    <a:lumMod val="50000"/>
                    <a:lumOff val="50000"/>
                  </a:schemeClr>
                </a:solidFill>
              </a:rPr>
              <a:t>Activate the Profile windows from the “Vessels” window.</a:t>
            </a:r>
          </a:p>
          <a:p>
            <a:pPr marL="342900" indent="-342900" fontAlgn="auto">
              <a:spcBef>
                <a:spcPts val="0"/>
              </a:spcBef>
              <a:spcAft>
                <a:spcPts val="0"/>
              </a:spcAft>
              <a:buClr>
                <a:schemeClr val="tx1">
                  <a:lumMod val="65000"/>
                  <a:lumOff val="35000"/>
                </a:schemeClr>
              </a:buClr>
              <a:buFont typeface="Arial" panose="020B0604020202020204" pitchFamily="34" charset="0"/>
              <a:buChar char="•"/>
              <a:defRPr/>
            </a:pPr>
            <a:r>
              <a:rPr lang="en-US" dirty="0">
                <a:solidFill>
                  <a:schemeClr val="tx1">
                    <a:lumMod val="50000"/>
                    <a:lumOff val="50000"/>
                  </a:schemeClr>
                </a:solidFill>
              </a:rPr>
              <a:t>Inside the Profile window, click on “Setup…” to gain access to the Profile Setup window.</a:t>
            </a:r>
          </a:p>
          <a:p>
            <a:pPr fontAlgn="auto">
              <a:spcBef>
                <a:spcPts val="0"/>
              </a:spcBef>
              <a:spcAft>
                <a:spcPts val="0"/>
              </a:spcAft>
              <a:buClr>
                <a:schemeClr val="tx1">
                  <a:lumMod val="65000"/>
                  <a:lumOff val="35000"/>
                </a:schemeClr>
              </a:buClr>
              <a:buFont typeface="Wingdings 2"/>
              <a:buChar char=""/>
              <a:defRPr/>
            </a:pPr>
            <a:endParaRPr lang="en-US" dirty="0">
              <a:solidFill>
                <a:schemeClr val="tx1">
                  <a:lumMod val="50000"/>
                  <a:lumOff val="50000"/>
                </a:schemeClr>
              </a:solidFill>
            </a:endParaRPr>
          </a:p>
        </p:txBody>
      </p:sp>
      <p:pic>
        <p:nvPicPr>
          <p:cNvPr id="3" name="Picture 2">
            <a:extLst>
              <a:ext uri="{FF2B5EF4-FFF2-40B4-BE49-F238E27FC236}">
                <a16:creationId xmlns:a16="http://schemas.microsoft.com/office/drawing/2014/main" id="{66264F96-AE00-4520-8025-253C8699CDFE}"/>
              </a:ext>
            </a:extLst>
          </p:cNvPr>
          <p:cNvPicPr>
            <a:picLocks noChangeAspect="1"/>
          </p:cNvPicPr>
          <p:nvPr/>
        </p:nvPicPr>
        <p:blipFill>
          <a:blip r:embed="rId3"/>
          <a:stretch>
            <a:fillRect/>
          </a:stretch>
        </p:blipFill>
        <p:spPr>
          <a:xfrm>
            <a:off x="632626" y="990829"/>
            <a:ext cx="4379729" cy="4605834"/>
          </a:xfrm>
          <a:prstGeom prst="rect">
            <a:avLst/>
          </a:prstGeom>
          <a:ln>
            <a:solidFill>
              <a:schemeClr val="tx1">
                <a:lumMod val="50000"/>
                <a:lumOff val="50000"/>
              </a:schemeClr>
            </a:solidFill>
          </a:ln>
        </p:spPr>
      </p:pic>
      <p:pic>
        <p:nvPicPr>
          <p:cNvPr id="5" name="Picture 4">
            <a:extLst>
              <a:ext uri="{FF2B5EF4-FFF2-40B4-BE49-F238E27FC236}">
                <a16:creationId xmlns:a16="http://schemas.microsoft.com/office/drawing/2014/main" id="{504F78F0-013F-4496-ABC5-E298677A222F}"/>
              </a:ext>
            </a:extLst>
          </p:cNvPr>
          <p:cNvPicPr>
            <a:picLocks noChangeAspect="1"/>
          </p:cNvPicPr>
          <p:nvPr/>
        </p:nvPicPr>
        <p:blipFill>
          <a:blip r:embed="rId4"/>
          <a:stretch>
            <a:fillRect/>
          </a:stretch>
        </p:blipFill>
        <p:spPr>
          <a:xfrm>
            <a:off x="5507037" y="990829"/>
            <a:ext cx="5439534" cy="2553056"/>
          </a:xfrm>
          <a:prstGeom prst="rect">
            <a:avLst/>
          </a:prstGeom>
          <a:ln>
            <a:solidFill>
              <a:schemeClr val="tx1">
                <a:lumMod val="50000"/>
                <a:lumOff val="50000"/>
              </a:schemeClr>
            </a:solidFill>
          </a:ln>
        </p:spPr>
      </p:pic>
    </p:spTree>
    <p:extLst>
      <p:ext uri="{BB962C8B-B14F-4D97-AF65-F5344CB8AC3E}">
        <p14:creationId xmlns:p14="http://schemas.microsoft.com/office/powerpoint/2010/main" val="1216913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38CA0-837D-4C86-9DC4-517A5077E627}"/>
              </a:ext>
            </a:extLst>
          </p:cNvPr>
          <p:cNvSpPr>
            <a:spLocks noGrp="1"/>
          </p:cNvSpPr>
          <p:nvPr>
            <p:ph type="title"/>
          </p:nvPr>
        </p:nvSpPr>
        <p:spPr/>
        <p:txBody>
          <a:bodyPr/>
          <a:lstStyle/>
          <a:p>
            <a:r>
              <a:rPr lang="en-US" dirty="0"/>
              <a:t>DREDGEPACK</a:t>
            </a:r>
            <a:br>
              <a:rPr lang="en-US" dirty="0"/>
            </a:br>
            <a:endParaRPr lang="en-US" dirty="0"/>
          </a:p>
        </p:txBody>
      </p:sp>
      <p:pic>
        <p:nvPicPr>
          <p:cNvPr id="6" name="Picture 5" descr="Graphical user interface, application&#10;&#10;Description automatically generated">
            <a:extLst>
              <a:ext uri="{FF2B5EF4-FFF2-40B4-BE49-F238E27FC236}">
                <a16:creationId xmlns:a16="http://schemas.microsoft.com/office/drawing/2014/main" id="{6A518393-0C90-4343-8729-B91716C02C3E}"/>
              </a:ext>
            </a:extLst>
          </p:cNvPr>
          <p:cNvPicPr>
            <a:picLocks noChangeAspect="1"/>
          </p:cNvPicPr>
          <p:nvPr/>
        </p:nvPicPr>
        <p:blipFill rotWithShape="1">
          <a:blip r:embed="rId3">
            <a:extLst>
              <a:ext uri="{28A0092B-C50C-407E-A947-70E740481C1C}">
                <a14:useLocalDpi xmlns:a14="http://schemas.microsoft.com/office/drawing/2010/main" val="0"/>
              </a:ext>
            </a:extLst>
          </a:blip>
          <a:srcRect t="1173" r="807" b="9154"/>
          <a:stretch/>
        </p:blipFill>
        <p:spPr>
          <a:xfrm>
            <a:off x="943389" y="725473"/>
            <a:ext cx="9901074" cy="5083210"/>
          </a:xfrm>
          <a:prstGeom prst="rect">
            <a:avLst/>
          </a:prstGeom>
          <a:ln>
            <a:solidFill>
              <a:schemeClr val="tx1">
                <a:lumMod val="50000"/>
                <a:lumOff val="50000"/>
              </a:schemeClr>
            </a:solidFill>
          </a:ln>
        </p:spPr>
      </p:pic>
    </p:spTree>
    <p:extLst>
      <p:ext uri="{BB962C8B-B14F-4D97-AF65-F5344CB8AC3E}">
        <p14:creationId xmlns:p14="http://schemas.microsoft.com/office/powerpoint/2010/main" val="20678906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668DB5C-D4A0-4E33-A8C8-92288B171059}"/>
              </a:ext>
            </a:extLst>
          </p:cNvPr>
          <p:cNvPicPr>
            <a:picLocks noChangeAspect="1"/>
          </p:cNvPicPr>
          <p:nvPr/>
        </p:nvPicPr>
        <p:blipFill>
          <a:blip r:embed="rId3"/>
          <a:stretch>
            <a:fillRect/>
          </a:stretch>
        </p:blipFill>
        <p:spPr>
          <a:xfrm>
            <a:off x="6337140" y="1099665"/>
            <a:ext cx="4513215" cy="4746211"/>
          </a:xfrm>
          <a:prstGeom prst="rect">
            <a:avLst/>
          </a:prstGeom>
          <a:ln>
            <a:solidFill>
              <a:schemeClr val="tx1">
                <a:lumMod val="50000"/>
                <a:lumOff val="50000"/>
              </a:schemeClr>
            </a:solidFill>
          </a:ln>
        </p:spPr>
      </p:pic>
      <p:sp>
        <p:nvSpPr>
          <p:cNvPr id="2" name="Title 1"/>
          <p:cNvSpPr>
            <a:spLocks noGrp="1"/>
          </p:cNvSpPr>
          <p:nvPr>
            <p:ph type="title"/>
          </p:nvPr>
        </p:nvSpPr>
        <p:spPr/>
        <p:txBody>
          <a:bodyPr>
            <a:normAutofit/>
          </a:bodyPr>
          <a:lstStyle/>
          <a:p>
            <a:pPr marL="54864" fontAlgn="auto">
              <a:spcAft>
                <a:spcPts val="0"/>
              </a:spcAft>
              <a:defRPr/>
            </a:pPr>
            <a:r>
              <a:rPr lang="en-US" sz="3200" dirty="0"/>
              <a:t>Profile Window – Direction and Orientation</a:t>
            </a:r>
          </a:p>
        </p:txBody>
      </p:sp>
      <p:pic>
        <p:nvPicPr>
          <p:cNvPr id="29699" name="Picture 2"/>
          <p:cNvPicPr>
            <a:picLocks noGrp="1" noChangeAspect="1" noChangeArrowheads="1"/>
          </p:cNvPicPr>
          <p:nvPr>
            <p:ph idx="4294967295"/>
          </p:nvPr>
        </p:nvPicPr>
        <p:blipFill>
          <a:blip r:embed="rId4">
            <a:extLst>
              <a:ext uri="{28A0092B-C50C-407E-A947-70E740481C1C}">
                <a14:useLocalDpi xmlns:a14="http://schemas.microsoft.com/office/drawing/2010/main" val="0"/>
              </a:ext>
            </a:extLst>
          </a:blip>
          <a:srcRect/>
          <a:stretch>
            <a:fillRect/>
          </a:stretch>
        </p:blipFill>
        <p:spPr>
          <a:xfrm>
            <a:off x="8423275" y="1524000"/>
            <a:ext cx="3768725" cy="4479925"/>
          </a:xfrm>
        </p:spPr>
      </p:pic>
      <p:sp>
        <p:nvSpPr>
          <p:cNvPr id="29700" name="Rectangle 7"/>
          <p:cNvSpPr>
            <a:spLocks noChangeArrowheads="1"/>
          </p:cNvSpPr>
          <p:nvPr/>
        </p:nvSpPr>
        <p:spPr bwMode="auto">
          <a:xfrm>
            <a:off x="620187" y="1537982"/>
            <a:ext cx="5234674" cy="3170099"/>
          </a:xfrm>
          <a:prstGeom prst="rect">
            <a:avLst/>
          </a:prstGeom>
          <a:noFill/>
          <a:ln w="9525">
            <a:noFill/>
            <a:miter lim="800000"/>
            <a:headEnd/>
            <a:tailEnd/>
          </a:ln>
        </p:spPr>
        <p:txBody>
          <a:bodyPr wrap="square">
            <a:spAutoFit/>
          </a:bodyPr>
          <a:lstStyle/>
          <a:p>
            <a:pPr>
              <a:defRPr/>
            </a:pPr>
            <a:r>
              <a:rPr lang="en-US" sz="2000" dirty="0">
                <a:solidFill>
                  <a:schemeClr val="bg2"/>
                </a:solidFill>
              </a:rPr>
              <a:t>Profiles:</a:t>
            </a:r>
          </a:p>
          <a:p>
            <a:pPr marL="742950" lvl="1" indent="-285750">
              <a:buFont typeface="Arial" panose="020B0604020202020204" pitchFamily="34" charset="0"/>
              <a:buChar char="•"/>
              <a:defRPr/>
            </a:pPr>
            <a:r>
              <a:rPr lang="en-US" b="1" dirty="0">
                <a:solidFill>
                  <a:schemeClr val="tx1">
                    <a:lumMod val="65000"/>
                    <a:lumOff val="35000"/>
                  </a:schemeClr>
                </a:solidFill>
              </a:rPr>
              <a:t>Perpendicular:  </a:t>
            </a:r>
            <a:r>
              <a:rPr lang="en-US" dirty="0">
                <a:solidFill>
                  <a:schemeClr val="tx1">
                    <a:lumMod val="65000"/>
                    <a:lumOff val="35000"/>
                  </a:schemeClr>
                </a:solidFill>
              </a:rPr>
              <a:t>For hopper and cutter suction dredge (most common)</a:t>
            </a:r>
          </a:p>
          <a:p>
            <a:pPr marL="742950" lvl="1" indent="-285750">
              <a:buFont typeface="Arial" panose="020B0604020202020204" pitchFamily="34" charset="0"/>
              <a:buChar char="•"/>
              <a:defRPr/>
            </a:pPr>
            <a:r>
              <a:rPr lang="en-US" b="1" dirty="0">
                <a:solidFill>
                  <a:schemeClr val="tx1">
                    <a:lumMod val="65000"/>
                    <a:lumOff val="35000"/>
                  </a:schemeClr>
                </a:solidFill>
              </a:rPr>
              <a:t>Parallel:  </a:t>
            </a:r>
            <a:r>
              <a:rPr lang="en-US" dirty="0">
                <a:solidFill>
                  <a:schemeClr val="tx1">
                    <a:lumMod val="65000"/>
                    <a:lumOff val="35000"/>
                  </a:schemeClr>
                </a:solidFill>
              </a:rPr>
              <a:t>Normally used for a hopper dredge</a:t>
            </a:r>
          </a:p>
          <a:p>
            <a:pPr marL="742950" lvl="1" indent="-285750">
              <a:buFont typeface="Arial" panose="020B0604020202020204" pitchFamily="34" charset="0"/>
              <a:buChar char="•"/>
              <a:defRPr/>
            </a:pPr>
            <a:r>
              <a:rPr lang="en-US" b="1" dirty="0">
                <a:solidFill>
                  <a:schemeClr val="tx1">
                    <a:lumMod val="65000"/>
                    <a:lumOff val="35000"/>
                  </a:schemeClr>
                </a:solidFill>
              </a:rPr>
              <a:t>Arc: </a:t>
            </a:r>
            <a:r>
              <a:rPr lang="en-US" dirty="0">
                <a:solidFill>
                  <a:schemeClr val="tx1">
                    <a:lumMod val="65000"/>
                    <a:lumOff val="35000"/>
                  </a:schemeClr>
                </a:solidFill>
              </a:rPr>
              <a:t>For cutter suction dredges</a:t>
            </a:r>
          </a:p>
          <a:p>
            <a:pPr>
              <a:defRPr/>
            </a:pPr>
            <a:endParaRPr lang="en-US" dirty="0">
              <a:solidFill>
                <a:schemeClr val="tx1">
                  <a:lumMod val="65000"/>
                  <a:lumOff val="35000"/>
                </a:schemeClr>
              </a:solidFill>
            </a:endParaRPr>
          </a:p>
          <a:p>
            <a:pPr>
              <a:defRPr/>
            </a:pPr>
            <a:r>
              <a:rPr lang="en-US" dirty="0">
                <a:solidFill>
                  <a:schemeClr val="bg2"/>
                </a:solidFill>
              </a:rPr>
              <a:t>Profile Orientation:</a:t>
            </a:r>
          </a:p>
          <a:p>
            <a:pPr marL="742950" lvl="1" indent="-285750">
              <a:buFont typeface="Arial" panose="020B0604020202020204" pitchFamily="34" charset="0"/>
              <a:buChar char="•"/>
              <a:defRPr/>
            </a:pPr>
            <a:r>
              <a:rPr lang="en-US" dirty="0">
                <a:solidFill>
                  <a:schemeClr val="tx1">
                    <a:lumMod val="65000"/>
                    <a:lumOff val="35000"/>
                  </a:schemeClr>
                </a:solidFill>
              </a:rPr>
              <a:t>Relative to vessel</a:t>
            </a:r>
          </a:p>
          <a:p>
            <a:pPr marL="742950" lvl="1" indent="-285750">
              <a:buFont typeface="Arial" panose="020B0604020202020204" pitchFamily="34" charset="0"/>
              <a:buChar char="•"/>
              <a:defRPr/>
            </a:pPr>
            <a:r>
              <a:rPr lang="en-US" dirty="0">
                <a:solidFill>
                  <a:schemeClr val="tx1">
                    <a:lumMod val="65000"/>
                    <a:lumOff val="35000"/>
                  </a:schemeClr>
                </a:solidFill>
              </a:rPr>
              <a:t>Relative to planned line </a:t>
            </a:r>
          </a:p>
          <a:p>
            <a:pPr marL="742950" lvl="1" indent="-285750">
              <a:buFont typeface="Arial" panose="020B0604020202020204" pitchFamily="34" charset="0"/>
              <a:buChar char="•"/>
              <a:defRPr/>
            </a:pPr>
            <a:r>
              <a:rPr lang="en-US" dirty="0">
                <a:solidFill>
                  <a:schemeClr val="tx1">
                    <a:lumMod val="65000"/>
                    <a:lumOff val="35000"/>
                  </a:schemeClr>
                </a:solidFill>
              </a:rPr>
              <a:t>Relative to channel centerline</a:t>
            </a:r>
          </a:p>
        </p:txBody>
      </p:sp>
      <p:sp>
        <p:nvSpPr>
          <p:cNvPr id="9" name="Rectangle 8"/>
          <p:cNvSpPr/>
          <p:nvPr/>
        </p:nvSpPr>
        <p:spPr>
          <a:xfrm>
            <a:off x="6337140" y="1537982"/>
            <a:ext cx="3495676" cy="21907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Tree>
    <p:extLst>
      <p:ext uri="{BB962C8B-B14F-4D97-AF65-F5344CB8AC3E}">
        <p14:creationId xmlns:p14="http://schemas.microsoft.com/office/powerpoint/2010/main" val="32343089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54864" fontAlgn="auto">
              <a:spcAft>
                <a:spcPts val="0"/>
              </a:spcAft>
              <a:defRPr/>
            </a:pPr>
            <a:r>
              <a:rPr lang="en-US" sz="3200" dirty="0"/>
              <a:t>Profile Window – Limits and Labels</a:t>
            </a:r>
          </a:p>
        </p:txBody>
      </p:sp>
      <p:pic>
        <p:nvPicPr>
          <p:cNvPr id="30723" name="Picture 4"/>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8231188" y="1728788"/>
            <a:ext cx="3960812" cy="4360862"/>
          </a:xfrm>
        </p:spPr>
      </p:pic>
      <p:sp>
        <p:nvSpPr>
          <p:cNvPr id="30725" name="TextBox 8"/>
          <p:cNvSpPr txBox="1">
            <a:spLocks noChangeArrowheads="1"/>
          </p:cNvSpPr>
          <p:nvPr/>
        </p:nvSpPr>
        <p:spPr bwMode="auto">
          <a:xfrm>
            <a:off x="698557" y="4123389"/>
            <a:ext cx="5724024" cy="1569660"/>
          </a:xfrm>
          <a:prstGeom prst="rect">
            <a:avLst/>
          </a:prstGeom>
          <a:noFill/>
          <a:ln w="9525">
            <a:noFill/>
            <a:miter lim="800000"/>
            <a:headEnd/>
            <a:tailEnd/>
          </a:ln>
        </p:spPr>
        <p:txBody>
          <a:bodyPr wrap="square">
            <a:spAutoFit/>
          </a:bodyPr>
          <a:lstStyle/>
          <a:p>
            <a:pPr eaLnBrk="0" hangingPunct="0">
              <a:buClr>
                <a:schemeClr val="tx1"/>
              </a:buClr>
              <a:defRPr/>
            </a:pPr>
            <a:r>
              <a:rPr lang="en-US" sz="1600" dirty="0">
                <a:solidFill>
                  <a:schemeClr val="tx1">
                    <a:lumMod val="65000"/>
                    <a:lumOff val="35000"/>
                  </a:schemeClr>
                </a:solidFill>
              </a:rPr>
              <a:t>Labeling - Horizontal and Vertical:</a:t>
            </a:r>
          </a:p>
          <a:p>
            <a:pPr marL="742950" lvl="1" indent="-285750">
              <a:buClr>
                <a:schemeClr val="tx1">
                  <a:lumMod val="65000"/>
                  <a:lumOff val="35000"/>
                </a:schemeClr>
              </a:buClr>
              <a:buFont typeface="Arial" panose="020B0604020202020204" pitchFamily="34" charset="0"/>
              <a:buChar char="•"/>
              <a:defRPr/>
            </a:pPr>
            <a:r>
              <a:rPr lang="en-US" sz="1600" dirty="0">
                <a:solidFill>
                  <a:schemeClr val="tx1">
                    <a:lumMod val="65000"/>
                    <a:lumOff val="35000"/>
                  </a:schemeClr>
                </a:solidFill>
              </a:rPr>
              <a:t>Profile limits: Min/Max Depth or Profile Width</a:t>
            </a:r>
          </a:p>
          <a:p>
            <a:pPr marL="742950" lvl="1" indent="-285750">
              <a:buClr>
                <a:schemeClr val="tx1">
                  <a:lumMod val="65000"/>
                  <a:lumOff val="35000"/>
                </a:schemeClr>
              </a:buClr>
              <a:buFont typeface="Arial" panose="020B0604020202020204" pitchFamily="34" charset="0"/>
              <a:buChar char="•"/>
              <a:defRPr/>
            </a:pPr>
            <a:r>
              <a:rPr lang="en-US" sz="1600" dirty="0">
                <a:solidFill>
                  <a:schemeClr val="tx1">
                    <a:lumMod val="65000"/>
                    <a:lumOff val="35000"/>
                  </a:schemeClr>
                </a:solidFill>
              </a:rPr>
              <a:t>Label Interval</a:t>
            </a:r>
          </a:p>
          <a:p>
            <a:pPr marL="742950" lvl="1" indent="-285750">
              <a:buClr>
                <a:schemeClr val="tx1">
                  <a:lumMod val="65000"/>
                  <a:lumOff val="35000"/>
                </a:schemeClr>
              </a:buClr>
              <a:buFont typeface="Arial" panose="020B0604020202020204" pitchFamily="34" charset="0"/>
              <a:buChar char="•"/>
              <a:defRPr/>
            </a:pPr>
            <a:r>
              <a:rPr lang="en-US" sz="1600" dirty="0">
                <a:solidFill>
                  <a:schemeClr val="tx1">
                    <a:lumMod val="65000"/>
                    <a:lumOff val="35000"/>
                  </a:schemeClr>
                </a:solidFill>
              </a:rPr>
              <a:t>Tic Interval: Major tics are lines across the window</a:t>
            </a:r>
          </a:p>
          <a:p>
            <a:pPr marL="742950" lvl="1" indent="-285750">
              <a:buClr>
                <a:schemeClr val="tx1">
                  <a:lumMod val="65000"/>
                  <a:lumOff val="35000"/>
                </a:schemeClr>
              </a:buClr>
              <a:buFont typeface="Arial" panose="020B0604020202020204" pitchFamily="34" charset="0"/>
              <a:buChar char="•"/>
              <a:defRPr/>
            </a:pPr>
            <a:r>
              <a:rPr lang="en-US" sz="1600" dirty="0">
                <a:solidFill>
                  <a:schemeClr val="tx1">
                    <a:lumMod val="65000"/>
                    <a:lumOff val="35000"/>
                  </a:schemeClr>
                </a:solidFill>
              </a:rPr>
              <a:t>Marks (Mark 1 &amp; Mark 2): Lines drawn with a different color.</a:t>
            </a:r>
          </a:p>
        </p:txBody>
      </p:sp>
      <p:pic>
        <p:nvPicPr>
          <p:cNvPr id="7" name="Picture 6">
            <a:extLst>
              <a:ext uri="{FF2B5EF4-FFF2-40B4-BE49-F238E27FC236}">
                <a16:creationId xmlns:a16="http://schemas.microsoft.com/office/drawing/2014/main" id="{9AD73523-5502-4ED0-9C1D-C2E0DCD01AA2}"/>
              </a:ext>
            </a:extLst>
          </p:cNvPr>
          <p:cNvPicPr>
            <a:picLocks noChangeAspect="1"/>
          </p:cNvPicPr>
          <p:nvPr/>
        </p:nvPicPr>
        <p:blipFill>
          <a:blip r:embed="rId4"/>
          <a:stretch>
            <a:fillRect/>
          </a:stretch>
        </p:blipFill>
        <p:spPr>
          <a:xfrm>
            <a:off x="6429375" y="946838"/>
            <a:ext cx="4513215" cy="4746211"/>
          </a:xfrm>
          <a:prstGeom prst="rect">
            <a:avLst/>
          </a:prstGeom>
          <a:ln>
            <a:solidFill>
              <a:schemeClr val="tx1">
                <a:lumMod val="50000"/>
                <a:lumOff val="50000"/>
              </a:schemeClr>
            </a:solidFill>
          </a:ln>
        </p:spPr>
      </p:pic>
      <p:sp>
        <p:nvSpPr>
          <p:cNvPr id="8" name="Rectangle 7"/>
          <p:cNvSpPr/>
          <p:nvPr/>
        </p:nvSpPr>
        <p:spPr>
          <a:xfrm>
            <a:off x="6442963" y="2048749"/>
            <a:ext cx="2248031" cy="336215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pic>
        <p:nvPicPr>
          <p:cNvPr id="9" name="Picture 8">
            <a:extLst>
              <a:ext uri="{FF2B5EF4-FFF2-40B4-BE49-F238E27FC236}">
                <a16:creationId xmlns:a16="http://schemas.microsoft.com/office/drawing/2014/main" id="{B534AFE8-7BC6-41FB-815F-51727206B094}"/>
              </a:ext>
            </a:extLst>
          </p:cNvPr>
          <p:cNvPicPr>
            <a:picLocks noChangeAspect="1"/>
          </p:cNvPicPr>
          <p:nvPr/>
        </p:nvPicPr>
        <p:blipFill>
          <a:blip r:embed="rId5"/>
          <a:stretch>
            <a:fillRect/>
          </a:stretch>
        </p:blipFill>
        <p:spPr>
          <a:xfrm>
            <a:off x="661469" y="946838"/>
            <a:ext cx="5439534" cy="2553056"/>
          </a:xfrm>
          <a:prstGeom prst="rect">
            <a:avLst/>
          </a:prstGeom>
          <a:ln>
            <a:solidFill>
              <a:schemeClr val="tx1">
                <a:lumMod val="50000"/>
                <a:lumOff val="50000"/>
              </a:schemeClr>
            </a:solidFill>
          </a:ln>
        </p:spPr>
      </p:pic>
    </p:spTree>
    <p:extLst>
      <p:ext uri="{BB962C8B-B14F-4D97-AF65-F5344CB8AC3E}">
        <p14:creationId xmlns:p14="http://schemas.microsoft.com/office/powerpoint/2010/main" val="38483769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59B91FE-CC9F-4362-8FD1-411D477BB105}"/>
              </a:ext>
            </a:extLst>
          </p:cNvPr>
          <p:cNvPicPr>
            <a:picLocks noChangeAspect="1"/>
          </p:cNvPicPr>
          <p:nvPr/>
        </p:nvPicPr>
        <p:blipFill>
          <a:blip r:embed="rId3"/>
          <a:stretch>
            <a:fillRect/>
          </a:stretch>
        </p:blipFill>
        <p:spPr>
          <a:xfrm>
            <a:off x="912873" y="1014966"/>
            <a:ext cx="3971958" cy="4177011"/>
          </a:xfrm>
          <a:prstGeom prst="rect">
            <a:avLst/>
          </a:prstGeom>
          <a:ln>
            <a:solidFill>
              <a:schemeClr val="tx1">
                <a:lumMod val="50000"/>
                <a:lumOff val="50000"/>
              </a:schemeClr>
            </a:solidFill>
          </a:ln>
        </p:spPr>
      </p:pic>
      <p:sp>
        <p:nvSpPr>
          <p:cNvPr id="28675" name="Title 1"/>
          <p:cNvSpPr>
            <a:spLocks noGrp="1"/>
          </p:cNvSpPr>
          <p:nvPr>
            <p:ph type="title"/>
          </p:nvPr>
        </p:nvSpPr>
        <p:spPr/>
        <p:txBody>
          <a:bodyPr>
            <a:normAutofit/>
          </a:bodyPr>
          <a:lstStyle/>
          <a:p>
            <a:pPr marL="54864" fontAlgn="auto">
              <a:spcAft>
                <a:spcPts val="0"/>
              </a:spcAft>
              <a:defRPr/>
            </a:pPr>
            <a:r>
              <a:rPr lang="en-US" sz="3200" dirty="0"/>
              <a:t>Profile Window - Colors</a:t>
            </a:r>
          </a:p>
        </p:txBody>
      </p:sp>
      <p:pic>
        <p:nvPicPr>
          <p:cNvPr id="31747" name="Picture 2"/>
          <p:cNvPicPr>
            <a:picLocks noGrp="1" noChangeAspect="1" noChangeArrowheads="1"/>
          </p:cNvPicPr>
          <p:nvPr>
            <p:ph idx="4294967295"/>
          </p:nvPr>
        </p:nvPicPr>
        <p:blipFill>
          <a:blip r:embed="rId4">
            <a:extLst>
              <a:ext uri="{28A0092B-C50C-407E-A947-70E740481C1C}">
                <a14:useLocalDpi xmlns:a14="http://schemas.microsoft.com/office/drawing/2010/main" val="0"/>
              </a:ext>
            </a:extLst>
          </a:blip>
          <a:srcRect/>
          <a:stretch>
            <a:fillRect/>
          </a:stretch>
        </p:blipFill>
        <p:spPr>
          <a:xfrm>
            <a:off x="7367588" y="2324100"/>
            <a:ext cx="4824412" cy="3143250"/>
          </a:xfrm>
        </p:spPr>
      </p:pic>
      <p:sp>
        <p:nvSpPr>
          <p:cNvPr id="10" name="Rectangle 9"/>
          <p:cNvSpPr/>
          <p:nvPr/>
        </p:nvSpPr>
        <p:spPr>
          <a:xfrm>
            <a:off x="2898852" y="4621024"/>
            <a:ext cx="796044" cy="26136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31751" name="TextBox 10"/>
          <p:cNvSpPr txBox="1">
            <a:spLocks noChangeArrowheads="1"/>
          </p:cNvSpPr>
          <p:nvPr/>
        </p:nvSpPr>
        <p:spPr bwMode="auto">
          <a:xfrm>
            <a:off x="1322214" y="5191977"/>
            <a:ext cx="3335338" cy="369332"/>
          </a:xfrm>
          <a:prstGeom prst="rect">
            <a:avLst/>
          </a:prstGeom>
          <a:noFill/>
          <a:ln w="9525">
            <a:noFill/>
            <a:miter lim="800000"/>
            <a:headEnd/>
            <a:tailEnd/>
          </a:ln>
        </p:spPr>
        <p:txBody>
          <a:bodyPr wrap="square">
            <a:spAutoFit/>
          </a:bodyPr>
          <a:lstStyle/>
          <a:p>
            <a:pPr eaLnBrk="0" hangingPunct="0">
              <a:defRPr/>
            </a:pPr>
            <a:r>
              <a:rPr lang="en-US" dirty="0">
                <a:solidFill>
                  <a:schemeClr val="tx1">
                    <a:lumMod val="65000"/>
                    <a:lumOff val="35000"/>
                  </a:schemeClr>
                </a:solidFill>
              </a:rPr>
              <a:t>Press the “Colors” button…</a:t>
            </a:r>
          </a:p>
        </p:txBody>
      </p:sp>
      <p:pic>
        <p:nvPicPr>
          <p:cNvPr id="3" name="Picture 2">
            <a:extLst>
              <a:ext uri="{FF2B5EF4-FFF2-40B4-BE49-F238E27FC236}">
                <a16:creationId xmlns:a16="http://schemas.microsoft.com/office/drawing/2014/main" id="{71DAE01D-F459-4CFE-9D0A-837A8455B647}"/>
              </a:ext>
            </a:extLst>
          </p:cNvPr>
          <p:cNvPicPr>
            <a:picLocks noChangeAspect="1"/>
          </p:cNvPicPr>
          <p:nvPr/>
        </p:nvPicPr>
        <p:blipFill>
          <a:blip r:embed="rId5"/>
          <a:stretch>
            <a:fillRect/>
          </a:stretch>
        </p:blipFill>
        <p:spPr>
          <a:xfrm>
            <a:off x="6096000" y="1207913"/>
            <a:ext cx="3915321" cy="3543795"/>
          </a:xfrm>
          <a:prstGeom prst="rect">
            <a:avLst/>
          </a:prstGeom>
          <a:ln>
            <a:solidFill>
              <a:schemeClr val="tx1">
                <a:lumMod val="50000"/>
                <a:lumOff val="50000"/>
              </a:schemeClr>
            </a:solidFill>
          </a:ln>
        </p:spPr>
      </p:pic>
      <p:sp>
        <p:nvSpPr>
          <p:cNvPr id="12" name="TextBox 10">
            <a:extLst>
              <a:ext uri="{FF2B5EF4-FFF2-40B4-BE49-F238E27FC236}">
                <a16:creationId xmlns:a16="http://schemas.microsoft.com/office/drawing/2014/main" id="{E6458115-879F-49F2-8364-FE8C9B03F3DE}"/>
              </a:ext>
            </a:extLst>
          </p:cNvPr>
          <p:cNvSpPr txBox="1">
            <a:spLocks noChangeArrowheads="1"/>
          </p:cNvSpPr>
          <p:nvPr/>
        </p:nvSpPr>
        <p:spPr bwMode="auto">
          <a:xfrm>
            <a:off x="6385991" y="4822645"/>
            <a:ext cx="3335338" cy="646331"/>
          </a:xfrm>
          <a:prstGeom prst="rect">
            <a:avLst/>
          </a:prstGeom>
          <a:noFill/>
          <a:ln w="9525">
            <a:noFill/>
            <a:miter lim="800000"/>
            <a:headEnd/>
            <a:tailEnd/>
          </a:ln>
        </p:spPr>
        <p:txBody>
          <a:bodyPr wrap="square">
            <a:spAutoFit/>
          </a:bodyPr>
          <a:lstStyle/>
          <a:p>
            <a:pPr eaLnBrk="0" hangingPunct="0">
              <a:defRPr/>
            </a:pPr>
            <a:r>
              <a:rPr lang="en-US" dirty="0">
                <a:solidFill>
                  <a:schemeClr val="tx1">
                    <a:lumMod val="65000"/>
                    <a:lumOff val="35000"/>
                  </a:schemeClr>
                </a:solidFill>
              </a:rPr>
              <a:t>Choose the color for the item with the drop down </a:t>
            </a:r>
          </a:p>
        </p:txBody>
      </p:sp>
    </p:spTree>
    <p:extLst>
      <p:ext uri="{BB962C8B-B14F-4D97-AF65-F5344CB8AC3E}">
        <p14:creationId xmlns:p14="http://schemas.microsoft.com/office/powerpoint/2010/main" val="14688979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p:cNvSpPr>
          <p:nvPr>
            <p:ph type="title"/>
          </p:nvPr>
        </p:nvSpPr>
        <p:spPr>
          <a:xfrm>
            <a:off x="457320" y="110652"/>
            <a:ext cx="11277598" cy="989013"/>
          </a:xfrm>
        </p:spPr>
        <p:txBody>
          <a:bodyPr/>
          <a:lstStyle/>
          <a:p>
            <a:r>
              <a:rPr lang="en-US" altLang="en-US"/>
              <a:t>CHANNEL DESIGN</a:t>
            </a:r>
          </a:p>
        </p:txBody>
      </p:sp>
      <p:sp>
        <p:nvSpPr>
          <p:cNvPr id="23556" name="Text Box 17"/>
          <p:cNvSpPr txBox="1">
            <a:spLocks noChangeArrowheads="1"/>
          </p:cNvSpPr>
          <p:nvPr/>
        </p:nvSpPr>
        <p:spPr bwMode="auto">
          <a:xfrm>
            <a:off x="4038600" y="4343400"/>
            <a:ext cx="1447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1400" b="1">
                <a:solidFill>
                  <a:srgbClr val="FFFFFF"/>
                </a:solidFill>
                <a:latin typeface="Arial" panose="020B0604020202020204" pitchFamily="34" charset="0"/>
              </a:rPr>
              <a:t>Plan View</a:t>
            </a:r>
          </a:p>
        </p:txBody>
      </p:sp>
      <p:grpSp>
        <p:nvGrpSpPr>
          <p:cNvPr id="2" name="Group 1">
            <a:extLst>
              <a:ext uri="{FF2B5EF4-FFF2-40B4-BE49-F238E27FC236}">
                <a16:creationId xmlns:a16="http://schemas.microsoft.com/office/drawing/2014/main" id="{D8C9E03B-8C10-4698-85DE-3231052BC6FE}"/>
              </a:ext>
            </a:extLst>
          </p:cNvPr>
          <p:cNvGrpSpPr/>
          <p:nvPr/>
        </p:nvGrpSpPr>
        <p:grpSpPr>
          <a:xfrm>
            <a:off x="6085791" y="1047225"/>
            <a:ext cx="5295900" cy="4651021"/>
            <a:chOff x="2343556" y="1137907"/>
            <a:chExt cx="5295900" cy="4651021"/>
          </a:xfrm>
        </p:grpSpPr>
        <p:grpSp>
          <p:nvGrpSpPr>
            <p:cNvPr id="23557" name="Group 3"/>
            <p:cNvGrpSpPr>
              <a:grpSpLocks/>
            </p:cNvGrpSpPr>
            <p:nvPr/>
          </p:nvGrpSpPr>
          <p:grpSpPr bwMode="auto">
            <a:xfrm>
              <a:off x="2808288" y="4343400"/>
              <a:ext cx="4191000" cy="1445528"/>
              <a:chOff x="1283814" y="4343400"/>
              <a:chExt cx="4191000" cy="1445528"/>
            </a:xfrm>
          </p:grpSpPr>
          <p:sp>
            <p:nvSpPr>
              <p:cNvPr id="23579" name="Line 24"/>
              <p:cNvSpPr>
                <a:spLocks noChangeShapeType="1"/>
              </p:cNvSpPr>
              <p:nvPr/>
            </p:nvSpPr>
            <p:spPr bwMode="auto">
              <a:xfrm>
                <a:off x="1991003" y="5375114"/>
                <a:ext cx="2781021" cy="0"/>
              </a:xfrm>
              <a:prstGeom prst="line">
                <a:avLst/>
              </a:prstGeom>
              <a:noFill/>
              <a:ln w="28575">
                <a:solidFill>
                  <a:srgbClr val="92D050"/>
                </a:solidFill>
                <a:round/>
                <a:headEnd/>
                <a:tailEnd/>
              </a:ln>
              <a:extLst>
                <a:ext uri="{909E8E84-426E-40DD-AFC4-6F175D3DCCD1}">
                  <a14:hiddenFill xmlns:a14="http://schemas.microsoft.com/office/drawing/2010/main">
                    <a:noFill/>
                  </a14:hiddenFill>
                </a:ext>
              </a:extLst>
            </p:spPr>
            <p:txBody>
              <a:bodyPr/>
              <a:lstStyle/>
              <a:p>
                <a:endParaRPr lang="en-US">
                  <a:solidFill>
                    <a:schemeClr val="tx1">
                      <a:lumMod val="65000"/>
                      <a:lumOff val="35000"/>
                    </a:schemeClr>
                  </a:solidFill>
                </a:endParaRPr>
              </a:p>
            </p:txBody>
          </p:sp>
          <p:grpSp>
            <p:nvGrpSpPr>
              <p:cNvPr id="23580" name="Group 2"/>
              <p:cNvGrpSpPr>
                <a:grpSpLocks/>
              </p:cNvGrpSpPr>
              <p:nvPr/>
            </p:nvGrpSpPr>
            <p:grpSpPr bwMode="auto">
              <a:xfrm>
                <a:off x="1283814" y="4343400"/>
                <a:ext cx="4191000" cy="1445528"/>
                <a:chOff x="1066800" y="4495800"/>
                <a:chExt cx="4343400" cy="1601450"/>
              </a:xfrm>
            </p:grpSpPr>
            <p:sp>
              <p:nvSpPr>
                <p:cNvPr id="23581" name="Line 23"/>
                <p:cNvSpPr>
                  <a:spLocks noChangeShapeType="1"/>
                </p:cNvSpPr>
                <p:nvPr/>
              </p:nvSpPr>
              <p:spPr bwMode="auto">
                <a:xfrm>
                  <a:off x="1219200" y="4648200"/>
                  <a:ext cx="533400" cy="990600"/>
                </a:xfrm>
                <a:prstGeom prst="line">
                  <a:avLst/>
                </a:prstGeom>
                <a:noFill/>
                <a:ln w="28575">
                  <a:solidFill>
                    <a:srgbClr val="92D050"/>
                  </a:solidFill>
                  <a:round/>
                  <a:headEnd/>
                  <a:tailEnd/>
                </a:ln>
                <a:extLst>
                  <a:ext uri="{909E8E84-426E-40DD-AFC4-6F175D3DCCD1}">
                    <a14:hiddenFill xmlns:a14="http://schemas.microsoft.com/office/drawing/2010/main">
                      <a:noFill/>
                    </a14:hiddenFill>
                  </a:ext>
                </a:extLst>
              </p:spPr>
              <p:txBody>
                <a:bodyPr/>
                <a:lstStyle/>
                <a:p>
                  <a:endParaRPr lang="en-US">
                    <a:solidFill>
                      <a:schemeClr val="tx1">
                        <a:lumMod val="65000"/>
                        <a:lumOff val="35000"/>
                      </a:schemeClr>
                    </a:solidFill>
                  </a:endParaRPr>
                </a:p>
              </p:txBody>
            </p:sp>
            <p:sp>
              <p:nvSpPr>
                <p:cNvPr id="23582" name="Line 25"/>
                <p:cNvSpPr>
                  <a:spLocks noChangeShapeType="1"/>
                </p:cNvSpPr>
                <p:nvPr/>
              </p:nvSpPr>
              <p:spPr bwMode="auto">
                <a:xfrm flipV="1">
                  <a:off x="4648200" y="4648200"/>
                  <a:ext cx="609600" cy="990600"/>
                </a:xfrm>
                <a:prstGeom prst="line">
                  <a:avLst/>
                </a:prstGeom>
                <a:noFill/>
                <a:ln w="28575">
                  <a:solidFill>
                    <a:srgbClr val="92D050"/>
                  </a:solidFill>
                  <a:round/>
                  <a:headEnd/>
                  <a:tailEnd/>
                </a:ln>
                <a:extLst>
                  <a:ext uri="{909E8E84-426E-40DD-AFC4-6F175D3DCCD1}">
                    <a14:hiddenFill xmlns:a14="http://schemas.microsoft.com/office/drawing/2010/main">
                      <a:noFill/>
                    </a14:hiddenFill>
                  </a:ext>
                </a:extLst>
              </p:spPr>
              <p:txBody>
                <a:bodyPr/>
                <a:lstStyle/>
                <a:p>
                  <a:endParaRPr lang="en-US">
                    <a:solidFill>
                      <a:schemeClr val="tx1">
                        <a:lumMod val="65000"/>
                        <a:lumOff val="35000"/>
                      </a:schemeClr>
                    </a:solidFill>
                  </a:endParaRPr>
                </a:p>
              </p:txBody>
            </p:sp>
            <p:sp>
              <p:nvSpPr>
                <p:cNvPr id="23583" name="Oval 26"/>
                <p:cNvSpPr>
                  <a:spLocks noChangeArrowheads="1"/>
                </p:cNvSpPr>
                <p:nvPr/>
              </p:nvSpPr>
              <p:spPr bwMode="auto">
                <a:xfrm>
                  <a:off x="1066800" y="4495800"/>
                  <a:ext cx="304800" cy="304800"/>
                </a:xfrm>
                <a:prstGeom prst="ellipse">
                  <a:avLst/>
                </a:prstGeom>
                <a:solidFill>
                  <a:srgbClr val="FFFF00"/>
                </a:solidFill>
                <a:ln w="28575">
                  <a:solidFill>
                    <a:srgbClr val="000000"/>
                  </a:solidFill>
                  <a:round/>
                  <a:headEnd/>
                  <a:tailEnd/>
                </a:ln>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r>
                    <a:rPr lang="en-US" altLang="en-US" dirty="0">
                      <a:solidFill>
                        <a:schemeClr val="tx1">
                          <a:lumMod val="65000"/>
                          <a:lumOff val="35000"/>
                        </a:schemeClr>
                      </a:solidFill>
                      <a:latin typeface="Verdana" panose="020B0604030504040204" pitchFamily="34" charset="0"/>
                    </a:rPr>
                    <a:t>1</a:t>
                  </a:r>
                </a:p>
              </p:txBody>
            </p:sp>
            <p:sp>
              <p:nvSpPr>
                <p:cNvPr id="23584" name="Oval 27"/>
                <p:cNvSpPr>
                  <a:spLocks noChangeArrowheads="1"/>
                </p:cNvSpPr>
                <p:nvPr/>
              </p:nvSpPr>
              <p:spPr bwMode="auto">
                <a:xfrm>
                  <a:off x="1600200" y="5486400"/>
                  <a:ext cx="304800" cy="304800"/>
                </a:xfrm>
                <a:prstGeom prst="ellipse">
                  <a:avLst/>
                </a:prstGeom>
                <a:solidFill>
                  <a:srgbClr val="FFFF00"/>
                </a:solidFill>
                <a:ln w="28575">
                  <a:solidFill>
                    <a:srgbClr val="000000"/>
                  </a:solidFill>
                  <a:round/>
                  <a:headEnd/>
                  <a:tailEnd/>
                </a:ln>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r>
                    <a:rPr lang="en-US" altLang="en-US">
                      <a:solidFill>
                        <a:schemeClr val="tx1">
                          <a:lumMod val="65000"/>
                          <a:lumOff val="35000"/>
                        </a:schemeClr>
                      </a:solidFill>
                      <a:latin typeface="Verdana" panose="020B0604030504040204" pitchFamily="34" charset="0"/>
                    </a:rPr>
                    <a:t>2</a:t>
                  </a:r>
                </a:p>
              </p:txBody>
            </p:sp>
            <p:sp>
              <p:nvSpPr>
                <p:cNvPr id="23585" name="Oval 28"/>
                <p:cNvSpPr>
                  <a:spLocks noChangeArrowheads="1"/>
                </p:cNvSpPr>
                <p:nvPr/>
              </p:nvSpPr>
              <p:spPr bwMode="auto">
                <a:xfrm>
                  <a:off x="2971800" y="5486400"/>
                  <a:ext cx="304800" cy="304800"/>
                </a:xfrm>
                <a:prstGeom prst="ellipse">
                  <a:avLst/>
                </a:prstGeom>
                <a:solidFill>
                  <a:srgbClr val="FFFF00"/>
                </a:solidFill>
                <a:ln w="28575">
                  <a:solidFill>
                    <a:srgbClr val="000000"/>
                  </a:solidFill>
                  <a:round/>
                  <a:headEnd/>
                  <a:tailEnd/>
                </a:ln>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r>
                    <a:rPr lang="en-US" altLang="en-US">
                      <a:solidFill>
                        <a:schemeClr val="tx1">
                          <a:lumMod val="65000"/>
                          <a:lumOff val="35000"/>
                        </a:schemeClr>
                      </a:solidFill>
                      <a:latin typeface="Verdana" panose="020B0604030504040204" pitchFamily="34" charset="0"/>
                    </a:rPr>
                    <a:t>3</a:t>
                  </a:r>
                </a:p>
              </p:txBody>
            </p:sp>
            <p:sp>
              <p:nvSpPr>
                <p:cNvPr id="23586" name="Oval 29"/>
                <p:cNvSpPr>
                  <a:spLocks noChangeArrowheads="1"/>
                </p:cNvSpPr>
                <p:nvPr/>
              </p:nvSpPr>
              <p:spPr bwMode="auto">
                <a:xfrm>
                  <a:off x="4495800" y="5486400"/>
                  <a:ext cx="304800" cy="304800"/>
                </a:xfrm>
                <a:prstGeom prst="ellipse">
                  <a:avLst/>
                </a:prstGeom>
                <a:solidFill>
                  <a:srgbClr val="FFFF00"/>
                </a:solidFill>
                <a:ln w="28575">
                  <a:solidFill>
                    <a:srgbClr val="000000"/>
                  </a:solidFill>
                  <a:round/>
                  <a:headEnd/>
                  <a:tailEnd/>
                </a:ln>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r>
                    <a:rPr lang="en-US" altLang="en-US">
                      <a:solidFill>
                        <a:schemeClr val="tx1">
                          <a:lumMod val="65000"/>
                          <a:lumOff val="35000"/>
                        </a:schemeClr>
                      </a:solidFill>
                      <a:latin typeface="Verdana" panose="020B0604030504040204" pitchFamily="34" charset="0"/>
                    </a:rPr>
                    <a:t>4</a:t>
                  </a:r>
                </a:p>
              </p:txBody>
            </p:sp>
            <p:sp>
              <p:nvSpPr>
                <p:cNvPr id="23587" name="Oval 30"/>
                <p:cNvSpPr>
                  <a:spLocks noChangeArrowheads="1"/>
                </p:cNvSpPr>
                <p:nvPr/>
              </p:nvSpPr>
              <p:spPr bwMode="auto">
                <a:xfrm>
                  <a:off x="5105400" y="4495800"/>
                  <a:ext cx="304800" cy="304800"/>
                </a:xfrm>
                <a:prstGeom prst="ellipse">
                  <a:avLst/>
                </a:prstGeom>
                <a:solidFill>
                  <a:srgbClr val="FFFF00"/>
                </a:solidFill>
                <a:ln w="28575">
                  <a:solidFill>
                    <a:srgbClr val="000000"/>
                  </a:solidFill>
                  <a:round/>
                  <a:headEnd/>
                  <a:tailEnd/>
                </a:ln>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r>
                    <a:rPr lang="en-US" altLang="en-US">
                      <a:solidFill>
                        <a:schemeClr val="tx1">
                          <a:lumMod val="65000"/>
                          <a:lumOff val="35000"/>
                        </a:schemeClr>
                      </a:solidFill>
                      <a:latin typeface="Verdana" panose="020B0604030504040204" pitchFamily="34" charset="0"/>
                    </a:rPr>
                    <a:t>5</a:t>
                  </a:r>
                </a:p>
              </p:txBody>
            </p:sp>
            <p:sp>
              <p:nvSpPr>
                <p:cNvPr id="23588" name="Text Box 31"/>
                <p:cNvSpPr txBox="1">
                  <a:spLocks noChangeArrowheads="1"/>
                </p:cNvSpPr>
                <p:nvPr/>
              </p:nvSpPr>
              <p:spPr bwMode="auto">
                <a:xfrm>
                  <a:off x="2514600" y="5756275"/>
                  <a:ext cx="1752600" cy="34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1400" dirty="0">
                      <a:solidFill>
                        <a:schemeClr val="tx1">
                          <a:lumMod val="65000"/>
                          <a:lumOff val="35000"/>
                        </a:schemeClr>
                      </a:solidFill>
                      <a:latin typeface="Arial" panose="020B0604020202020204" pitchFamily="34" charset="0"/>
                    </a:rPr>
                    <a:t>Resulting Profile</a:t>
                  </a:r>
                </a:p>
              </p:txBody>
            </p:sp>
          </p:grpSp>
        </p:grpSp>
        <p:grpSp>
          <p:nvGrpSpPr>
            <p:cNvPr id="23558" name="Group 1"/>
            <p:cNvGrpSpPr>
              <a:grpSpLocks/>
            </p:cNvGrpSpPr>
            <p:nvPr/>
          </p:nvGrpSpPr>
          <p:grpSpPr bwMode="auto">
            <a:xfrm>
              <a:off x="2343556" y="1137907"/>
              <a:ext cx="5295900" cy="3053094"/>
              <a:chOff x="457200" y="761611"/>
              <a:chExt cx="5638800" cy="3581789"/>
            </a:xfrm>
          </p:grpSpPr>
          <p:sp>
            <p:nvSpPr>
              <p:cNvPr id="23560" name="Line 4"/>
              <p:cNvSpPr>
                <a:spLocks noChangeShapeType="1"/>
              </p:cNvSpPr>
              <p:nvPr/>
            </p:nvSpPr>
            <p:spPr bwMode="auto">
              <a:xfrm flipH="1" flipV="1">
                <a:off x="914400" y="1447800"/>
                <a:ext cx="304800" cy="2895600"/>
              </a:xfrm>
              <a:prstGeom prst="line">
                <a:avLst/>
              </a:prstGeom>
              <a:noFill/>
              <a:ln w="28575">
                <a:solidFill>
                  <a:srgbClr val="92D050"/>
                </a:solidFill>
                <a:round/>
                <a:headEnd/>
                <a:tailEnd/>
              </a:ln>
              <a:extLst>
                <a:ext uri="{909E8E84-426E-40DD-AFC4-6F175D3DCCD1}">
                  <a14:hiddenFill xmlns:a14="http://schemas.microsoft.com/office/drawing/2010/main">
                    <a:noFill/>
                  </a14:hiddenFill>
                </a:ext>
              </a:extLst>
            </p:spPr>
            <p:txBody>
              <a:bodyPr/>
              <a:lstStyle/>
              <a:p>
                <a:endParaRPr lang="en-US">
                  <a:solidFill>
                    <a:schemeClr val="tx1">
                      <a:lumMod val="65000"/>
                      <a:lumOff val="35000"/>
                    </a:schemeClr>
                  </a:solidFill>
                </a:endParaRPr>
              </a:p>
            </p:txBody>
          </p:sp>
          <p:sp>
            <p:nvSpPr>
              <p:cNvPr id="23561" name="Line 5"/>
              <p:cNvSpPr>
                <a:spLocks noChangeShapeType="1"/>
              </p:cNvSpPr>
              <p:nvPr/>
            </p:nvSpPr>
            <p:spPr bwMode="auto">
              <a:xfrm flipH="1" flipV="1">
                <a:off x="1524000" y="1447800"/>
                <a:ext cx="304800" cy="28956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solidFill>
                    <a:schemeClr val="tx1">
                      <a:lumMod val="65000"/>
                      <a:lumOff val="35000"/>
                    </a:schemeClr>
                  </a:solidFill>
                </a:endParaRPr>
              </a:p>
            </p:txBody>
          </p:sp>
          <p:sp>
            <p:nvSpPr>
              <p:cNvPr id="23562" name="Line 6"/>
              <p:cNvSpPr>
                <a:spLocks noChangeShapeType="1"/>
              </p:cNvSpPr>
              <p:nvPr/>
            </p:nvSpPr>
            <p:spPr bwMode="auto">
              <a:xfrm flipV="1">
                <a:off x="3124200" y="1447800"/>
                <a:ext cx="0" cy="2895600"/>
              </a:xfrm>
              <a:prstGeom prst="line">
                <a:avLst/>
              </a:prstGeom>
              <a:noFill/>
              <a:ln w="28575">
                <a:solidFill>
                  <a:srgbClr val="92D050"/>
                </a:solidFill>
                <a:prstDash val="lgDashDot"/>
                <a:round/>
                <a:headEnd/>
                <a:tailEnd/>
              </a:ln>
              <a:extLst>
                <a:ext uri="{909E8E84-426E-40DD-AFC4-6F175D3DCCD1}">
                  <a14:hiddenFill xmlns:a14="http://schemas.microsoft.com/office/drawing/2010/main">
                    <a:noFill/>
                  </a14:hiddenFill>
                </a:ext>
              </a:extLst>
            </p:spPr>
            <p:txBody>
              <a:bodyPr/>
              <a:lstStyle/>
              <a:p>
                <a:endParaRPr lang="en-US">
                  <a:solidFill>
                    <a:schemeClr val="tx1">
                      <a:lumMod val="65000"/>
                      <a:lumOff val="35000"/>
                    </a:schemeClr>
                  </a:solidFill>
                </a:endParaRPr>
              </a:p>
            </p:txBody>
          </p:sp>
          <p:sp>
            <p:nvSpPr>
              <p:cNvPr id="23563" name="Line 7"/>
              <p:cNvSpPr>
                <a:spLocks noChangeShapeType="1"/>
              </p:cNvSpPr>
              <p:nvPr/>
            </p:nvSpPr>
            <p:spPr bwMode="auto">
              <a:xfrm flipV="1">
                <a:off x="4495800" y="1371600"/>
                <a:ext cx="381000" cy="29718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solidFill>
                    <a:schemeClr val="tx1">
                      <a:lumMod val="65000"/>
                      <a:lumOff val="35000"/>
                    </a:schemeClr>
                  </a:solidFill>
                </a:endParaRPr>
              </a:p>
            </p:txBody>
          </p:sp>
          <p:sp>
            <p:nvSpPr>
              <p:cNvPr id="23564" name="Line 8"/>
              <p:cNvSpPr>
                <a:spLocks noChangeShapeType="1"/>
              </p:cNvSpPr>
              <p:nvPr/>
            </p:nvSpPr>
            <p:spPr bwMode="auto">
              <a:xfrm flipV="1">
                <a:off x="5181600" y="1371600"/>
                <a:ext cx="457200" cy="2971800"/>
              </a:xfrm>
              <a:prstGeom prst="line">
                <a:avLst/>
              </a:prstGeom>
              <a:noFill/>
              <a:ln w="28575">
                <a:solidFill>
                  <a:srgbClr val="92D050"/>
                </a:solidFill>
                <a:round/>
                <a:headEnd/>
                <a:tailEnd/>
              </a:ln>
              <a:extLst>
                <a:ext uri="{909E8E84-426E-40DD-AFC4-6F175D3DCCD1}">
                  <a14:hiddenFill xmlns:a14="http://schemas.microsoft.com/office/drawing/2010/main">
                    <a:noFill/>
                  </a14:hiddenFill>
                </a:ext>
              </a:extLst>
            </p:spPr>
            <p:txBody>
              <a:bodyPr/>
              <a:lstStyle/>
              <a:p>
                <a:endParaRPr lang="en-US">
                  <a:solidFill>
                    <a:schemeClr val="tx1">
                      <a:lumMod val="65000"/>
                      <a:lumOff val="35000"/>
                    </a:schemeClr>
                  </a:solidFill>
                </a:endParaRPr>
              </a:p>
            </p:txBody>
          </p:sp>
          <p:sp>
            <p:nvSpPr>
              <p:cNvPr id="23565" name="Line 9"/>
              <p:cNvSpPr>
                <a:spLocks noChangeShapeType="1"/>
              </p:cNvSpPr>
              <p:nvPr/>
            </p:nvSpPr>
            <p:spPr bwMode="auto">
              <a:xfrm>
                <a:off x="685800" y="3124200"/>
                <a:ext cx="5181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chemeClr val="tx1">
                      <a:lumMod val="65000"/>
                      <a:lumOff val="35000"/>
                    </a:schemeClr>
                  </a:solidFill>
                </a:endParaRPr>
              </a:p>
            </p:txBody>
          </p:sp>
          <p:sp>
            <p:nvSpPr>
              <p:cNvPr id="23566" name="Line 10"/>
              <p:cNvSpPr>
                <a:spLocks noChangeShapeType="1"/>
              </p:cNvSpPr>
              <p:nvPr/>
            </p:nvSpPr>
            <p:spPr bwMode="auto">
              <a:xfrm flipV="1">
                <a:off x="685800" y="2819400"/>
                <a:ext cx="0" cy="304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chemeClr val="tx1">
                      <a:lumMod val="65000"/>
                      <a:lumOff val="35000"/>
                    </a:schemeClr>
                  </a:solidFill>
                </a:endParaRPr>
              </a:p>
            </p:txBody>
          </p:sp>
          <p:sp>
            <p:nvSpPr>
              <p:cNvPr id="23567" name="Line 11"/>
              <p:cNvSpPr>
                <a:spLocks noChangeShapeType="1"/>
              </p:cNvSpPr>
              <p:nvPr/>
            </p:nvSpPr>
            <p:spPr bwMode="auto">
              <a:xfrm flipV="1">
                <a:off x="5867400" y="2819400"/>
                <a:ext cx="0" cy="304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chemeClr val="tx1">
                      <a:lumMod val="65000"/>
                      <a:lumOff val="35000"/>
                    </a:schemeClr>
                  </a:solidFill>
                </a:endParaRPr>
              </a:p>
            </p:txBody>
          </p:sp>
          <p:sp>
            <p:nvSpPr>
              <p:cNvPr id="23568" name="Oval 12"/>
              <p:cNvSpPr>
                <a:spLocks noChangeArrowheads="1"/>
              </p:cNvSpPr>
              <p:nvPr/>
            </p:nvSpPr>
            <p:spPr bwMode="auto">
              <a:xfrm>
                <a:off x="914400" y="2971800"/>
                <a:ext cx="304800" cy="304800"/>
              </a:xfrm>
              <a:prstGeom prst="ellipse">
                <a:avLst/>
              </a:prstGeom>
              <a:solidFill>
                <a:srgbClr val="FFFF00"/>
              </a:solidFill>
              <a:ln w="28575">
                <a:solidFill>
                  <a:srgbClr val="000000"/>
                </a:solidFill>
                <a:round/>
                <a:headEnd/>
                <a:tailEnd/>
              </a:ln>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r>
                  <a:rPr lang="en-US" altLang="en-US">
                    <a:solidFill>
                      <a:schemeClr val="tx1">
                        <a:lumMod val="65000"/>
                        <a:lumOff val="35000"/>
                      </a:schemeClr>
                    </a:solidFill>
                    <a:latin typeface="Verdana" panose="020B0604030504040204" pitchFamily="34" charset="0"/>
                  </a:rPr>
                  <a:t>1</a:t>
                </a:r>
              </a:p>
            </p:txBody>
          </p:sp>
          <p:sp>
            <p:nvSpPr>
              <p:cNvPr id="23569" name="Oval 13"/>
              <p:cNvSpPr>
                <a:spLocks noChangeArrowheads="1"/>
              </p:cNvSpPr>
              <p:nvPr/>
            </p:nvSpPr>
            <p:spPr bwMode="auto">
              <a:xfrm>
                <a:off x="1524000" y="2971800"/>
                <a:ext cx="304800" cy="304800"/>
              </a:xfrm>
              <a:prstGeom prst="ellipse">
                <a:avLst/>
              </a:prstGeom>
              <a:solidFill>
                <a:srgbClr val="FFFF00"/>
              </a:solidFill>
              <a:ln w="28575">
                <a:solidFill>
                  <a:srgbClr val="000000"/>
                </a:solidFill>
                <a:round/>
                <a:headEnd/>
                <a:tailEnd/>
              </a:ln>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r>
                  <a:rPr lang="en-US" altLang="en-US">
                    <a:solidFill>
                      <a:schemeClr val="tx1">
                        <a:lumMod val="65000"/>
                        <a:lumOff val="35000"/>
                      </a:schemeClr>
                    </a:solidFill>
                    <a:latin typeface="Verdana" panose="020B0604030504040204" pitchFamily="34" charset="0"/>
                  </a:rPr>
                  <a:t>2</a:t>
                </a:r>
              </a:p>
            </p:txBody>
          </p:sp>
          <p:sp>
            <p:nvSpPr>
              <p:cNvPr id="23570" name="Oval 14"/>
              <p:cNvSpPr>
                <a:spLocks noChangeArrowheads="1"/>
              </p:cNvSpPr>
              <p:nvPr/>
            </p:nvSpPr>
            <p:spPr bwMode="auto">
              <a:xfrm>
                <a:off x="2971800" y="2971800"/>
                <a:ext cx="304800" cy="304800"/>
              </a:xfrm>
              <a:prstGeom prst="ellipse">
                <a:avLst/>
              </a:prstGeom>
              <a:solidFill>
                <a:srgbClr val="FFFF00"/>
              </a:solidFill>
              <a:ln w="28575">
                <a:solidFill>
                  <a:srgbClr val="000000"/>
                </a:solidFill>
                <a:round/>
                <a:headEnd/>
                <a:tailEnd/>
              </a:ln>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r>
                  <a:rPr lang="en-US" altLang="en-US">
                    <a:solidFill>
                      <a:schemeClr val="tx1">
                        <a:lumMod val="65000"/>
                        <a:lumOff val="35000"/>
                      </a:schemeClr>
                    </a:solidFill>
                    <a:latin typeface="Verdana" panose="020B0604030504040204" pitchFamily="34" charset="0"/>
                  </a:rPr>
                  <a:t>3</a:t>
                </a:r>
              </a:p>
            </p:txBody>
          </p:sp>
          <p:sp>
            <p:nvSpPr>
              <p:cNvPr id="23571" name="Oval 15"/>
              <p:cNvSpPr>
                <a:spLocks noChangeArrowheads="1"/>
              </p:cNvSpPr>
              <p:nvPr/>
            </p:nvSpPr>
            <p:spPr bwMode="auto">
              <a:xfrm>
                <a:off x="4495800" y="2971800"/>
                <a:ext cx="304800" cy="304800"/>
              </a:xfrm>
              <a:prstGeom prst="ellipse">
                <a:avLst/>
              </a:prstGeom>
              <a:solidFill>
                <a:srgbClr val="FFFF00"/>
              </a:solidFill>
              <a:ln w="28575">
                <a:solidFill>
                  <a:srgbClr val="000000"/>
                </a:solidFill>
                <a:round/>
                <a:headEnd/>
                <a:tailEnd/>
              </a:ln>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r>
                  <a:rPr lang="en-US" altLang="en-US">
                    <a:solidFill>
                      <a:schemeClr val="tx1">
                        <a:lumMod val="65000"/>
                        <a:lumOff val="35000"/>
                      </a:schemeClr>
                    </a:solidFill>
                    <a:latin typeface="Verdana" panose="020B0604030504040204" pitchFamily="34" charset="0"/>
                  </a:rPr>
                  <a:t>4</a:t>
                </a:r>
              </a:p>
            </p:txBody>
          </p:sp>
          <p:sp>
            <p:nvSpPr>
              <p:cNvPr id="23572" name="Oval 16"/>
              <p:cNvSpPr>
                <a:spLocks noChangeArrowheads="1"/>
              </p:cNvSpPr>
              <p:nvPr/>
            </p:nvSpPr>
            <p:spPr bwMode="auto">
              <a:xfrm>
                <a:off x="5181600" y="2971800"/>
                <a:ext cx="304800" cy="304800"/>
              </a:xfrm>
              <a:prstGeom prst="ellipse">
                <a:avLst/>
              </a:prstGeom>
              <a:solidFill>
                <a:srgbClr val="FFFF00"/>
              </a:solidFill>
              <a:ln w="28575">
                <a:solidFill>
                  <a:srgbClr val="000000"/>
                </a:solidFill>
                <a:round/>
                <a:headEnd/>
                <a:tailEnd/>
              </a:ln>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r>
                  <a:rPr lang="en-US" altLang="en-US">
                    <a:solidFill>
                      <a:schemeClr val="tx1">
                        <a:lumMod val="65000"/>
                        <a:lumOff val="35000"/>
                      </a:schemeClr>
                    </a:solidFill>
                    <a:latin typeface="Verdana" panose="020B0604030504040204" pitchFamily="34" charset="0"/>
                  </a:rPr>
                  <a:t>5</a:t>
                </a:r>
              </a:p>
            </p:txBody>
          </p:sp>
          <p:sp>
            <p:nvSpPr>
              <p:cNvPr id="23573" name="Text Box 18"/>
              <p:cNvSpPr txBox="1">
                <a:spLocks noChangeArrowheads="1"/>
              </p:cNvSpPr>
              <p:nvPr/>
            </p:nvSpPr>
            <p:spPr bwMode="auto">
              <a:xfrm>
                <a:off x="2667000" y="990211"/>
                <a:ext cx="1143000" cy="324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1200" b="1">
                    <a:solidFill>
                      <a:schemeClr val="tx1">
                        <a:lumMod val="65000"/>
                        <a:lumOff val="35000"/>
                      </a:schemeClr>
                    </a:solidFill>
                    <a:latin typeface="Arial" panose="020B0604020202020204" pitchFamily="34" charset="0"/>
                  </a:rPr>
                  <a:t>Centerline</a:t>
                </a:r>
              </a:p>
            </p:txBody>
          </p:sp>
          <p:sp>
            <p:nvSpPr>
              <p:cNvPr id="23574" name="Text Box 19"/>
              <p:cNvSpPr txBox="1">
                <a:spLocks noChangeArrowheads="1"/>
              </p:cNvSpPr>
              <p:nvPr/>
            </p:nvSpPr>
            <p:spPr bwMode="auto">
              <a:xfrm>
                <a:off x="4648200" y="914010"/>
                <a:ext cx="762000" cy="54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1200" b="1">
                    <a:solidFill>
                      <a:schemeClr val="tx1">
                        <a:lumMod val="65000"/>
                        <a:lumOff val="35000"/>
                      </a:schemeClr>
                    </a:solidFill>
                    <a:latin typeface="Arial" panose="020B0604020202020204" pitchFamily="34" charset="0"/>
                  </a:rPr>
                  <a:t>Right Toe</a:t>
                </a:r>
              </a:p>
            </p:txBody>
          </p:sp>
          <p:sp>
            <p:nvSpPr>
              <p:cNvPr id="23575" name="Text Box 20"/>
              <p:cNvSpPr txBox="1">
                <a:spLocks noChangeArrowheads="1"/>
              </p:cNvSpPr>
              <p:nvPr/>
            </p:nvSpPr>
            <p:spPr bwMode="auto">
              <a:xfrm>
                <a:off x="5410200" y="761611"/>
                <a:ext cx="685800" cy="758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spcBef>
                    <a:spcPct val="50000"/>
                  </a:spcBef>
                </a:pPr>
                <a:r>
                  <a:rPr lang="en-US" altLang="en-US" sz="1200" b="1" dirty="0">
                    <a:solidFill>
                      <a:schemeClr val="tx1">
                        <a:lumMod val="65000"/>
                        <a:lumOff val="35000"/>
                      </a:schemeClr>
                    </a:solidFill>
                    <a:latin typeface="Arial" panose="020B0604020202020204" pitchFamily="34" charset="0"/>
                  </a:rPr>
                  <a:t>Right Top of Bank</a:t>
                </a:r>
              </a:p>
            </p:txBody>
          </p:sp>
          <p:sp>
            <p:nvSpPr>
              <p:cNvPr id="23576" name="Text Box 21"/>
              <p:cNvSpPr txBox="1">
                <a:spLocks noChangeArrowheads="1"/>
              </p:cNvSpPr>
              <p:nvPr/>
            </p:nvSpPr>
            <p:spPr bwMode="auto">
              <a:xfrm>
                <a:off x="1295400" y="914400"/>
                <a:ext cx="762000" cy="54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1200" b="1">
                    <a:solidFill>
                      <a:schemeClr val="tx1">
                        <a:lumMod val="65000"/>
                        <a:lumOff val="35000"/>
                      </a:schemeClr>
                    </a:solidFill>
                    <a:latin typeface="Arial" panose="020B0604020202020204" pitchFamily="34" charset="0"/>
                  </a:rPr>
                  <a:t>Left Toe</a:t>
                </a:r>
              </a:p>
            </p:txBody>
          </p:sp>
          <p:sp>
            <p:nvSpPr>
              <p:cNvPr id="23577" name="Text Box 22"/>
              <p:cNvSpPr txBox="1">
                <a:spLocks noChangeArrowheads="1"/>
              </p:cNvSpPr>
              <p:nvPr/>
            </p:nvSpPr>
            <p:spPr bwMode="auto">
              <a:xfrm>
                <a:off x="457200" y="838200"/>
                <a:ext cx="685800" cy="758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spcBef>
                    <a:spcPct val="50000"/>
                  </a:spcBef>
                </a:pPr>
                <a:r>
                  <a:rPr lang="en-US" altLang="en-US" sz="1200" b="1">
                    <a:solidFill>
                      <a:schemeClr val="tx1">
                        <a:lumMod val="65000"/>
                        <a:lumOff val="35000"/>
                      </a:schemeClr>
                    </a:solidFill>
                    <a:latin typeface="Arial" panose="020B0604020202020204" pitchFamily="34" charset="0"/>
                  </a:rPr>
                  <a:t>Left Top of Bank</a:t>
                </a:r>
              </a:p>
            </p:txBody>
          </p:sp>
          <p:sp>
            <p:nvSpPr>
              <p:cNvPr id="23578" name="Text Box 32"/>
              <p:cNvSpPr txBox="1">
                <a:spLocks noChangeArrowheads="1"/>
              </p:cNvSpPr>
              <p:nvPr/>
            </p:nvSpPr>
            <p:spPr bwMode="auto">
              <a:xfrm>
                <a:off x="1905000" y="3124200"/>
                <a:ext cx="1905000" cy="324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1200" b="1">
                    <a:solidFill>
                      <a:schemeClr val="tx1">
                        <a:lumMod val="65000"/>
                        <a:lumOff val="35000"/>
                      </a:schemeClr>
                    </a:solidFill>
                    <a:latin typeface="Arial" panose="020B0604020202020204" pitchFamily="34" charset="0"/>
                  </a:rPr>
                  <a:t>Planned Line</a:t>
                </a:r>
              </a:p>
            </p:txBody>
          </p:sp>
        </p:grpSp>
      </p:grpSp>
      <p:sp>
        <p:nvSpPr>
          <p:cNvPr id="33" name="TextBox 32"/>
          <p:cNvSpPr txBox="1"/>
          <p:nvPr/>
        </p:nvSpPr>
        <p:spPr>
          <a:xfrm>
            <a:off x="583090" y="1043800"/>
            <a:ext cx="4493483" cy="1200329"/>
          </a:xfrm>
          <a:prstGeom prst="rect">
            <a:avLst/>
          </a:prstGeom>
          <a:noFill/>
        </p:spPr>
        <p:txBody>
          <a:bodyPr wrap="square">
            <a:spAutoFit/>
          </a:bodyPr>
          <a:lstStyle/>
          <a:p>
            <a:pPr>
              <a:defRPr/>
            </a:pPr>
            <a:r>
              <a:rPr lang="en-US" dirty="0">
                <a:solidFill>
                  <a:schemeClr val="tx1">
                    <a:lumMod val="65000"/>
                    <a:lumOff val="35000"/>
                  </a:schemeClr>
                </a:solidFill>
                <a:latin typeface="+mj-lt"/>
              </a:rPr>
              <a:t>CHANNEL DESIGN can only handle simple channels. For more complex geometry, go to ADVANCED CHANNEL DESIGN.</a:t>
            </a:r>
          </a:p>
        </p:txBody>
      </p:sp>
      <p:sp>
        <p:nvSpPr>
          <p:cNvPr id="39" name="Rectangle 3">
            <a:extLst>
              <a:ext uri="{FF2B5EF4-FFF2-40B4-BE49-F238E27FC236}">
                <a16:creationId xmlns:a16="http://schemas.microsoft.com/office/drawing/2014/main" id="{FB64B3F1-4713-4E89-B9F6-9A67BA6DDF0F}"/>
              </a:ext>
            </a:extLst>
          </p:cNvPr>
          <p:cNvSpPr txBox="1">
            <a:spLocks noChangeArrowheads="1"/>
          </p:cNvSpPr>
          <p:nvPr/>
        </p:nvSpPr>
        <p:spPr>
          <a:xfrm>
            <a:off x="565991" y="2403475"/>
            <a:ext cx="5813791" cy="4343400"/>
          </a:xfrm>
          <a:prstGeom prst="rect">
            <a:avLst/>
          </a:prstGeom>
        </p:spPr>
        <p:txBody>
          <a:bodyPr/>
          <a:lstStyle>
            <a:lvl1pPr marL="0" indent="0" algn="l" defTabSz="608013" rtl="0" eaLnBrk="1" fontAlgn="base" hangingPunct="1">
              <a:spcBef>
                <a:spcPct val="0"/>
              </a:spcBef>
              <a:spcAft>
                <a:spcPts val="800"/>
              </a:spcAft>
              <a:buClr>
                <a:schemeClr val="bg2"/>
              </a:buClr>
              <a:buFont typeface="Arial" charset="0"/>
              <a:defRPr sz="2200" kern="1200">
                <a:solidFill>
                  <a:schemeClr val="tx1"/>
                </a:solidFill>
                <a:latin typeface="Arial"/>
                <a:ea typeface="ヒラギノ角ゴ Pro W3" charset="0"/>
                <a:cs typeface="Arial"/>
              </a:defRPr>
            </a:lvl1pPr>
            <a:lvl2pPr marL="180975" indent="-180975" algn="l" defTabSz="608013" rtl="0" eaLnBrk="1" fontAlgn="base" hangingPunct="1">
              <a:spcBef>
                <a:spcPct val="0"/>
              </a:spcBef>
              <a:spcAft>
                <a:spcPts val="538"/>
              </a:spcAft>
              <a:buClrTx/>
              <a:buSzPct val="100000"/>
              <a:buFont typeface="Arial" charset="0"/>
              <a:buChar char="•"/>
              <a:defRPr sz="2000" kern="1200">
                <a:solidFill>
                  <a:schemeClr val="tx1"/>
                </a:solidFill>
                <a:latin typeface="Arial"/>
                <a:ea typeface="Arial" charset="0"/>
                <a:cs typeface="Arial"/>
              </a:defRPr>
            </a:lvl2pPr>
            <a:lvl3pPr marL="363538" indent="-180975" algn="l" defTabSz="608013" rtl="0" eaLnBrk="1" fontAlgn="base" hangingPunct="1">
              <a:spcBef>
                <a:spcPct val="0"/>
              </a:spcBef>
              <a:spcAft>
                <a:spcPts val="538"/>
              </a:spcAft>
              <a:buFont typeface="Lucida Grande" charset="0"/>
              <a:buChar char="-"/>
              <a:defRPr kern="1200">
                <a:solidFill>
                  <a:schemeClr val="tx1"/>
                </a:solidFill>
                <a:latin typeface="Arial"/>
                <a:ea typeface="Arial" charset="0"/>
                <a:cs typeface="Arial"/>
              </a:defRPr>
            </a:lvl3pPr>
            <a:lvl4pPr marL="547688" indent="-180975" algn="l" defTabSz="608013" rtl="0" eaLnBrk="1" fontAlgn="base" hangingPunct="1">
              <a:spcBef>
                <a:spcPct val="0"/>
              </a:spcBef>
              <a:spcAft>
                <a:spcPts val="538"/>
              </a:spcAft>
              <a:buFont typeface="Arial" charset="0"/>
              <a:buChar char="•"/>
              <a:defRPr sz="1600" kern="1200">
                <a:solidFill>
                  <a:schemeClr val="tx1"/>
                </a:solidFill>
                <a:latin typeface="Arial"/>
                <a:ea typeface="Arial" charset="0"/>
                <a:cs typeface="Arial"/>
              </a:defRPr>
            </a:lvl4pPr>
            <a:lvl5pPr marL="728663" indent="-180975" algn="l" defTabSz="608013" rtl="0" eaLnBrk="1" fontAlgn="base" hangingPunct="1">
              <a:spcBef>
                <a:spcPct val="0"/>
              </a:spcBef>
              <a:spcAft>
                <a:spcPts val="538"/>
              </a:spcAft>
              <a:buFont typeface="Lucida Grande" charset="0"/>
              <a:buChar char="-"/>
              <a:defRPr sz="1600" kern="1200">
                <a:solidFill>
                  <a:schemeClr val="tx1"/>
                </a:solidFill>
                <a:latin typeface="Arial"/>
                <a:ea typeface="Arial" charset="0"/>
                <a:cs typeface="Arial"/>
              </a:defRPr>
            </a:lvl5pPr>
            <a:lvl6pPr marL="3352018" indent="-304729" algn="l" defTabSz="609458" rtl="0" eaLnBrk="1" latinLnBrk="0" hangingPunct="1">
              <a:spcBef>
                <a:spcPct val="20000"/>
              </a:spcBef>
              <a:buFont typeface="Arial"/>
              <a:buChar char="•"/>
              <a:defRPr sz="2666" kern="1200">
                <a:solidFill>
                  <a:schemeClr val="tx1"/>
                </a:solidFill>
                <a:latin typeface="+mn-lt"/>
                <a:ea typeface="+mn-ea"/>
                <a:cs typeface="+mn-cs"/>
              </a:defRPr>
            </a:lvl6pPr>
            <a:lvl7pPr marL="3961475" indent="-304729" algn="l" defTabSz="609458" rtl="0" eaLnBrk="1" latinLnBrk="0" hangingPunct="1">
              <a:spcBef>
                <a:spcPct val="20000"/>
              </a:spcBef>
              <a:buFont typeface="Arial"/>
              <a:buChar char="•"/>
              <a:defRPr sz="2666" kern="1200">
                <a:solidFill>
                  <a:schemeClr val="tx1"/>
                </a:solidFill>
                <a:latin typeface="+mn-lt"/>
                <a:ea typeface="+mn-ea"/>
                <a:cs typeface="+mn-cs"/>
              </a:defRPr>
            </a:lvl7pPr>
            <a:lvl8pPr marL="4570933" indent="-304729" algn="l" defTabSz="609458" rtl="0" eaLnBrk="1" latinLnBrk="0" hangingPunct="1">
              <a:spcBef>
                <a:spcPct val="20000"/>
              </a:spcBef>
              <a:buFont typeface="Arial"/>
              <a:buChar char="•"/>
              <a:defRPr sz="2666" kern="1200">
                <a:solidFill>
                  <a:schemeClr val="tx1"/>
                </a:solidFill>
                <a:latin typeface="+mn-lt"/>
                <a:ea typeface="+mn-ea"/>
                <a:cs typeface="+mn-cs"/>
              </a:defRPr>
            </a:lvl8pPr>
            <a:lvl9pPr marL="5180391" indent="-304729" algn="l" defTabSz="609458" rtl="0" eaLnBrk="1" latinLnBrk="0" hangingPunct="1">
              <a:spcBef>
                <a:spcPct val="20000"/>
              </a:spcBef>
              <a:buFont typeface="Arial"/>
              <a:buChar char="•"/>
              <a:defRPr sz="2666" kern="1200">
                <a:solidFill>
                  <a:schemeClr val="tx1"/>
                </a:solidFill>
                <a:latin typeface="+mn-lt"/>
                <a:ea typeface="+mn-ea"/>
                <a:cs typeface="+mn-cs"/>
              </a:defRPr>
            </a:lvl9pPr>
          </a:lstStyle>
          <a:p>
            <a:pPr>
              <a:buClr>
                <a:schemeClr val="tx1">
                  <a:lumMod val="65000"/>
                  <a:lumOff val="35000"/>
                </a:schemeClr>
              </a:buClr>
              <a:defRPr/>
            </a:pPr>
            <a:r>
              <a:rPr lang="en-US" altLang="en-US" sz="1800" dirty="0">
                <a:solidFill>
                  <a:schemeClr val="tx1">
                    <a:lumMod val="75000"/>
                    <a:lumOff val="25000"/>
                  </a:schemeClr>
                </a:solidFill>
                <a:latin typeface="Arial" panose="020B0604020202020204" pitchFamily="34" charset="0"/>
                <a:cs typeface="Arial" panose="020B0604020202020204" pitchFamily="34" charset="0"/>
              </a:rPr>
              <a:t>By entering the location of the lines that define your channel:</a:t>
            </a:r>
          </a:p>
          <a:p>
            <a:pPr marL="788988" lvl="1" indent="-285750">
              <a:buClr>
                <a:schemeClr val="tx1">
                  <a:lumMod val="65000"/>
                  <a:lumOff val="35000"/>
                </a:schemeClr>
              </a:buClr>
              <a:defRPr/>
            </a:pPr>
            <a:r>
              <a:rPr lang="en-US" altLang="en-US" sz="1600" dirty="0">
                <a:solidFill>
                  <a:srgbClr val="098DB4"/>
                </a:solidFill>
                <a:latin typeface="Arial" panose="020B0604020202020204" pitchFamily="34" charset="0"/>
                <a:cs typeface="Arial" panose="020B0604020202020204" pitchFamily="34" charset="0"/>
              </a:rPr>
              <a:t>Left Toe Line</a:t>
            </a:r>
          </a:p>
          <a:p>
            <a:pPr marL="788988" lvl="1" indent="-285750">
              <a:buClr>
                <a:schemeClr val="tx1">
                  <a:lumMod val="65000"/>
                  <a:lumOff val="35000"/>
                </a:schemeClr>
              </a:buClr>
              <a:defRPr/>
            </a:pPr>
            <a:r>
              <a:rPr lang="en-US" altLang="en-US" sz="1600" dirty="0">
                <a:solidFill>
                  <a:srgbClr val="098DB4"/>
                </a:solidFill>
                <a:latin typeface="Arial" panose="020B0604020202020204" pitchFamily="34" charset="0"/>
                <a:cs typeface="Arial" panose="020B0604020202020204" pitchFamily="34" charset="0"/>
              </a:rPr>
              <a:t>Centerline</a:t>
            </a:r>
          </a:p>
          <a:p>
            <a:pPr marL="788988" lvl="1" indent="-285750">
              <a:buClr>
                <a:schemeClr val="tx1">
                  <a:lumMod val="65000"/>
                  <a:lumOff val="35000"/>
                </a:schemeClr>
              </a:buClr>
              <a:defRPr/>
            </a:pPr>
            <a:r>
              <a:rPr lang="en-US" altLang="en-US" sz="1600" dirty="0">
                <a:solidFill>
                  <a:srgbClr val="098DB4"/>
                </a:solidFill>
                <a:latin typeface="Arial" panose="020B0604020202020204" pitchFamily="34" charset="0"/>
                <a:cs typeface="Arial" panose="020B0604020202020204" pitchFamily="34" charset="0"/>
              </a:rPr>
              <a:t>Right Toe Line</a:t>
            </a:r>
          </a:p>
          <a:p>
            <a:pPr marL="788988" lvl="1" indent="-285750">
              <a:buClr>
                <a:schemeClr val="tx1">
                  <a:lumMod val="65000"/>
                  <a:lumOff val="35000"/>
                </a:schemeClr>
              </a:buClr>
              <a:defRPr/>
            </a:pPr>
            <a:r>
              <a:rPr lang="en-US" altLang="en-US" sz="1600" dirty="0">
                <a:solidFill>
                  <a:srgbClr val="098DB4"/>
                </a:solidFill>
                <a:latin typeface="Arial" panose="020B0604020202020204" pitchFamily="34" charset="0"/>
                <a:cs typeface="Arial" panose="020B0604020202020204" pitchFamily="34" charset="0"/>
              </a:rPr>
              <a:t>Side Slope Info</a:t>
            </a:r>
          </a:p>
          <a:p>
            <a:pPr marL="788988" lvl="1" indent="-285750">
              <a:buClr>
                <a:schemeClr val="tx1">
                  <a:lumMod val="65000"/>
                  <a:lumOff val="35000"/>
                </a:schemeClr>
              </a:buClr>
              <a:defRPr/>
            </a:pPr>
            <a:r>
              <a:rPr lang="en-US" altLang="en-US" sz="1600" dirty="0">
                <a:solidFill>
                  <a:srgbClr val="098DB4"/>
                </a:solidFill>
                <a:latin typeface="Arial" panose="020B0604020202020204" pitchFamily="34" charset="0"/>
                <a:cs typeface="Arial" panose="020B0604020202020204" pitchFamily="34" charset="0"/>
              </a:rPr>
              <a:t>Turning Basins</a:t>
            </a:r>
          </a:p>
          <a:p>
            <a:pPr marL="788988" lvl="1" indent="-285750">
              <a:buClr>
                <a:schemeClr val="tx1">
                  <a:lumMod val="65000"/>
                  <a:lumOff val="35000"/>
                </a:schemeClr>
              </a:buClr>
              <a:defRPr/>
            </a:pPr>
            <a:endParaRPr lang="en-US" altLang="en-US" sz="1600" dirty="0">
              <a:solidFill>
                <a:srgbClr val="098DB4"/>
              </a:solidFill>
              <a:latin typeface="Arial" panose="020B0604020202020204" pitchFamily="34" charset="0"/>
              <a:cs typeface="Arial" panose="020B0604020202020204" pitchFamily="34" charset="0"/>
            </a:endParaRPr>
          </a:p>
          <a:p>
            <a:pPr>
              <a:buClr>
                <a:schemeClr val="tx1">
                  <a:lumMod val="65000"/>
                  <a:lumOff val="35000"/>
                </a:schemeClr>
              </a:buClr>
              <a:defRPr/>
            </a:pPr>
            <a:r>
              <a:rPr lang="en-US" altLang="en-US" sz="1800" dirty="0">
                <a:solidFill>
                  <a:schemeClr val="tx1">
                    <a:lumMod val="75000"/>
                    <a:lumOff val="25000"/>
                  </a:schemeClr>
                </a:solidFill>
                <a:latin typeface="Arial" panose="020B0604020202020204" pitchFamily="34" charset="0"/>
                <a:cs typeface="Arial" panose="020B0604020202020204" pitchFamily="34" charset="0"/>
              </a:rPr>
              <a:t>CHANNEL DESIGN computes where each planned line intersects these channel lines and creates a 3-D planned line file.</a:t>
            </a:r>
          </a:p>
        </p:txBody>
      </p:sp>
    </p:spTree>
    <p:extLst>
      <p:ext uri="{BB962C8B-B14F-4D97-AF65-F5344CB8AC3E}">
        <p14:creationId xmlns:p14="http://schemas.microsoft.com/office/powerpoint/2010/main" val="1037775698"/>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p:cNvSpPr>
          <p:nvPr>
            <p:ph type="title"/>
          </p:nvPr>
        </p:nvSpPr>
        <p:spPr/>
        <p:txBody>
          <a:bodyPr/>
          <a:lstStyle/>
          <a:p>
            <a:pPr marL="53975"/>
            <a:r>
              <a:rPr lang="en-US" altLang="en-US" sz="3200" dirty="0">
                <a:latin typeface="Arial" panose="020B0604020202020204" pitchFamily="34" charset="0"/>
                <a:cs typeface="Arial" panose="020B0604020202020204" pitchFamily="34" charset="0"/>
              </a:rPr>
              <a:t>The Advantages of CHANNEL DESIGN</a:t>
            </a:r>
          </a:p>
        </p:txBody>
      </p:sp>
      <p:sp>
        <p:nvSpPr>
          <p:cNvPr id="4" name="Rectangle 3">
            <a:extLst>
              <a:ext uri="{FF2B5EF4-FFF2-40B4-BE49-F238E27FC236}">
                <a16:creationId xmlns:a16="http://schemas.microsoft.com/office/drawing/2014/main" id="{5C063C65-1B7F-450A-A92E-4F658C49CC65}"/>
              </a:ext>
            </a:extLst>
          </p:cNvPr>
          <p:cNvSpPr txBox="1">
            <a:spLocks noChangeArrowheads="1"/>
          </p:cNvSpPr>
          <p:nvPr/>
        </p:nvSpPr>
        <p:spPr>
          <a:xfrm>
            <a:off x="677760" y="1312877"/>
            <a:ext cx="10836479" cy="4114800"/>
          </a:xfrm>
          <a:prstGeom prst="rect">
            <a:avLst/>
          </a:prstGeom>
        </p:spPr>
        <p:txBody>
          <a:bodyPr>
            <a:normAutofit fontScale="92500"/>
          </a:bodyPr>
          <a:lstStyle>
            <a:lvl1pPr marL="0" indent="0" algn="l" defTabSz="608013" rtl="0" eaLnBrk="1" fontAlgn="base" hangingPunct="1">
              <a:spcBef>
                <a:spcPct val="0"/>
              </a:spcBef>
              <a:spcAft>
                <a:spcPts val="800"/>
              </a:spcAft>
              <a:buClr>
                <a:schemeClr val="bg2"/>
              </a:buClr>
              <a:buFont typeface="Arial" charset="0"/>
              <a:defRPr sz="2200" kern="1200">
                <a:solidFill>
                  <a:schemeClr val="tx1"/>
                </a:solidFill>
                <a:latin typeface="Arial"/>
                <a:ea typeface="ヒラギノ角ゴ Pro W3" charset="0"/>
                <a:cs typeface="Arial"/>
              </a:defRPr>
            </a:lvl1pPr>
            <a:lvl2pPr marL="180975" indent="-180975" algn="l" defTabSz="608013" rtl="0" eaLnBrk="1" fontAlgn="base" hangingPunct="1">
              <a:spcBef>
                <a:spcPct val="0"/>
              </a:spcBef>
              <a:spcAft>
                <a:spcPts val="538"/>
              </a:spcAft>
              <a:buClrTx/>
              <a:buSzPct val="100000"/>
              <a:buFont typeface="Arial" charset="0"/>
              <a:buChar char="•"/>
              <a:defRPr sz="2000" kern="1200">
                <a:solidFill>
                  <a:schemeClr val="tx1"/>
                </a:solidFill>
                <a:latin typeface="Arial"/>
                <a:ea typeface="Arial" charset="0"/>
                <a:cs typeface="Arial"/>
              </a:defRPr>
            </a:lvl2pPr>
            <a:lvl3pPr marL="363538" indent="-180975" algn="l" defTabSz="608013" rtl="0" eaLnBrk="1" fontAlgn="base" hangingPunct="1">
              <a:spcBef>
                <a:spcPct val="0"/>
              </a:spcBef>
              <a:spcAft>
                <a:spcPts val="538"/>
              </a:spcAft>
              <a:buFont typeface="Lucida Grande" charset="0"/>
              <a:buChar char="-"/>
              <a:defRPr kern="1200">
                <a:solidFill>
                  <a:schemeClr val="tx1"/>
                </a:solidFill>
                <a:latin typeface="Arial"/>
                <a:ea typeface="Arial" charset="0"/>
                <a:cs typeface="Arial"/>
              </a:defRPr>
            </a:lvl3pPr>
            <a:lvl4pPr marL="547688" indent="-180975" algn="l" defTabSz="608013" rtl="0" eaLnBrk="1" fontAlgn="base" hangingPunct="1">
              <a:spcBef>
                <a:spcPct val="0"/>
              </a:spcBef>
              <a:spcAft>
                <a:spcPts val="538"/>
              </a:spcAft>
              <a:buFont typeface="Arial" charset="0"/>
              <a:buChar char="•"/>
              <a:defRPr sz="1600" kern="1200">
                <a:solidFill>
                  <a:schemeClr val="tx1"/>
                </a:solidFill>
                <a:latin typeface="Arial"/>
                <a:ea typeface="Arial" charset="0"/>
                <a:cs typeface="Arial"/>
              </a:defRPr>
            </a:lvl4pPr>
            <a:lvl5pPr marL="728663" indent="-180975" algn="l" defTabSz="608013" rtl="0" eaLnBrk="1" fontAlgn="base" hangingPunct="1">
              <a:spcBef>
                <a:spcPct val="0"/>
              </a:spcBef>
              <a:spcAft>
                <a:spcPts val="538"/>
              </a:spcAft>
              <a:buFont typeface="Lucida Grande" charset="0"/>
              <a:buChar char="-"/>
              <a:defRPr sz="1600" kern="1200">
                <a:solidFill>
                  <a:schemeClr val="tx1"/>
                </a:solidFill>
                <a:latin typeface="Arial"/>
                <a:ea typeface="Arial" charset="0"/>
                <a:cs typeface="Arial"/>
              </a:defRPr>
            </a:lvl5pPr>
            <a:lvl6pPr marL="3352018" indent="-304729" algn="l" defTabSz="609458" rtl="0" eaLnBrk="1" latinLnBrk="0" hangingPunct="1">
              <a:spcBef>
                <a:spcPct val="20000"/>
              </a:spcBef>
              <a:buFont typeface="Arial"/>
              <a:buChar char="•"/>
              <a:defRPr sz="2666" kern="1200">
                <a:solidFill>
                  <a:schemeClr val="tx1"/>
                </a:solidFill>
                <a:latin typeface="+mn-lt"/>
                <a:ea typeface="+mn-ea"/>
                <a:cs typeface="+mn-cs"/>
              </a:defRPr>
            </a:lvl6pPr>
            <a:lvl7pPr marL="3961475" indent="-304729" algn="l" defTabSz="609458" rtl="0" eaLnBrk="1" latinLnBrk="0" hangingPunct="1">
              <a:spcBef>
                <a:spcPct val="20000"/>
              </a:spcBef>
              <a:buFont typeface="Arial"/>
              <a:buChar char="•"/>
              <a:defRPr sz="2666" kern="1200">
                <a:solidFill>
                  <a:schemeClr val="tx1"/>
                </a:solidFill>
                <a:latin typeface="+mn-lt"/>
                <a:ea typeface="+mn-ea"/>
                <a:cs typeface="+mn-cs"/>
              </a:defRPr>
            </a:lvl7pPr>
            <a:lvl8pPr marL="4570933" indent="-304729" algn="l" defTabSz="609458" rtl="0" eaLnBrk="1" latinLnBrk="0" hangingPunct="1">
              <a:spcBef>
                <a:spcPct val="20000"/>
              </a:spcBef>
              <a:buFont typeface="Arial"/>
              <a:buChar char="•"/>
              <a:defRPr sz="2666" kern="1200">
                <a:solidFill>
                  <a:schemeClr val="tx1"/>
                </a:solidFill>
                <a:latin typeface="+mn-lt"/>
                <a:ea typeface="+mn-ea"/>
                <a:cs typeface="+mn-cs"/>
              </a:defRPr>
            </a:lvl8pPr>
            <a:lvl9pPr marL="5180391" indent="-304729" algn="l" defTabSz="609458" rtl="0" eaLnBrk="1" latinLnBrk="0" hangingPunct="1">
              <a:spcBef>
                <a:spcPct val="20000"/>
              </a:spcBef>
              <a:buFont typeface="Arial"/>
              <a:buChar char="•"/>
              <a:defRPr sz="2666" kern="1200">
                <a:solidFill>
                  <a:schemeClr val="tx1"/>
                </a:solidFill>
                <a:latin typeface="+mn-lt"/>
                <a:ea typeface="+mn-ea"/>
                <a:cs typeface="+mn-cs"/>
              </a:defRPr>
            </a:lvl9pPr>
          </a:lstStyle>
          <a:p>
            <a:pPr marL="457200" indent="-457200">
              <a:lnSpc>
                <a:spcPct val="90000"/>
              </a:lnSpc>
              <a:buClr>
                <a:schemeClr val="tx1">
                  <a:lumMod val="65000"/>
                  <a:lumOff val="35000"/>
                </a:schemeClr>
              </a:buClr>
              <a:buFontTx/>
              <a:buChar char="•"/>
              <a:defRPr/>
            </a:pPr>
            <a:r>
              <a:rPr lang="en-US" altLang="en-US" sz="2800">
                <a:solidFill>
                  <a:schemeClr val="tx1">
                    <a:lumMod val="65000"/>
                    <a:lumOff val="35000"/>
                  </a:schemeClr>
                </a:solidFill>
                <a:latin typeface="Arial" panose="020B0604020202020204" pitchFamily="34" charset="0"/>
                <a:cs typeface="Arial" panose="020B0604020202020204" pitchFamily="34" charset="0"/>
              </a:rPr>
              <a:t>CHANNEL DESIGN (CD) automatically makes planned lines with cross section templates.  </a:t>
            </a:r>
          </a:p>
          <a:p>
            <a:pPr marL="457200" indent="-457200">
              <a:lnSpc>
                <a:spcPct val="90000"/>
              </a:lnSpc>
              <a:buClr>
                <a:schemeClr val="tx1"/>
              </a:buClr>
              <a:buFontTx/>
              <a:buChar char="•"/>
              <a:defRPr/>
            </a:pPr>
            <a:endParaRPr lang="en-US" altLang="en-US" sz="2800">
              <a:solidFill>
                <a:schemeClr val="tx1">
                  <a:lumMod val="75000"/>
                  <a:lumOff val="25000"/>
                </a:schemeClr>
              </a:solidFill>
              <a:latin typeface="Arial" panose="020B0604020202020204" pitchFamily="34" charset="0"/>
              <a:cs typeface="Arial" panose="020B0604020202020204" pitchFamily="34" charset="0"/>
            </a:endParaRPr>
          </a:p>
          <a:p>
            <a:pPr>
              <a:lnSpc>
                <a:spcPct val="90000"/>
              </a:lnSpc>
              <a:buClr>
                <a:schemeClr val="tx1"/>
              </a:buClr>
              <a:defRPr/>
            </a:pPr>
            <a:r>
              <a:rPr lang="en-US" altLang="en-US" sz="2800">
                <a:solidFill>
                  <a:schemeClr val="tx1">
                    <a:lumMod val="65000"/>
                    <a:lumOff val="35000"/>
                  </a:schemeClr>
                </a:solidFill>
                <a:latin typeface="Arial" panose="020B0604020202020204" pitchFamily="34" charset="0"/>
                <a:cs typeface="Arial" panose="020B0604020202020204" pitchFamily="34" charset="0"/>
              </a:rPr>
              <a:t>These templates are used in:</a:t>
            </a:r>
          </a:p>
          <a:p>
            <a:pPr>
              <a:lnSpc>
                <a:spcPct val="90000"/>
              </a:lnSpc>
              <a:buClr>
                <a:schemeClr val="tx1"/>
              </a:buClr>
              <a:defRPr/>
            </a:pPr>
            <a:endParaRPr lang="en-US" altLang="en-US" sz="2800">
              <a:solidFill>
                <a:schemeClr val="tx1">
                  <a:lumMod val="65000"/>
                  <a:lumOff val="35000"/>
                </a:schemeClr>
              </a:solidFill>
              <a:latin typeface="Arial" panose="020B0604020202020204" pitchFamily="34" charset="0"/>
              <a:cs typeface="Arial" panose="020B0604020202020204" pitchFamily="34" charset="0"/>
            </a:endParaRPr>
          </a:p>
          <a:p>
            <a:pPr marL="982028" lvl="2" indent="-342900">
              <a:lnSpc>
                <a:spcPct val="90000"/>
              </a:lnSpc>
              <a:defRPr/>
            </a:pPr>
            <a:r>
              <a:rPr lang="en-US" altLang="en-US" sz="2200">
                <a:solidFill>
                  <a:schemeClr val="bg2"/>
                </a:solidFill>
                <a:latin typeface="Arial" panose="020B0604020202020204" pitchFamily="34" charset="0"/>
                <a:cs typeface="Arial" panose="020B0604020202020204" pitchFamily="34" charset="0"/>
              </a:rPr>
              <a:t>SURVEY:  </a:t>
            </a:r>
            <a:r>
              <a:rPr lang="en-US" altLang="en-US" sz="2200">
                <a:solidFill>
                  <a:schemeClr val="tx1">
                    <a:lumMod val="65000"/>
                    <a:lumOff val="35000"/>
                  </a:schemeClr>
                </a:solidFill>
                <a:latin typeface="Arial" panose="020B0604020202020204" pitchFamily="34" charset="0"/>
                <a:cs typeface="Arial" panose="020B0604020202020204" pitchFamily="34" charset="0"/>
              </a:rPr>
              <a:t>In the profile window.</a:t>
            </a:r>
          </a:p>
          <a:p>
            <a:pPr marL="982028" lvl="2" indent="-342900">
              <a:lnSpc>
                <a:spcPct val="90000"/>
              </a:lnSpc>
              <a:defRPr/>
            </a:pPr>
            <a:r>
              <a:rPr lang="en-US" altLang="en-US" sz="2200">
                <a:solidFill>
                  <a:schemeClr val="bg2"/>
                </a:solidFill>
                <a:latin typeface="Arial" panose="020B0604020202020204" pitchFamily="34" charset="0"/>
                <a:cs typeface="Arial" panose="020B0604020202020204" pitchFamily="34" charset="0"/>
              </a:rPr>
              <a:t>DREDGEPACK</a:t>
            </a:r>
            <a:r>
              <a:rPr lang="en-US" altLang="en-US" sz="2200" baseline="30000">
                <a:solidFill>
                  <a:schemeClr val="bg2"/>
                </a:solidFill>
                <a:latin typeface="Arial" panose="020B0604020202020204" pitchFamily="34" charset="0"/>
                <a:cs typeface="Arial" panose="020B0604020202020204" pitchFamily="34" charset="0"/>
              </a:rPr>
              <a:t>®</a:t>
            </a:r>
            <a:r>
              <a:rPr lang="en-US" altLang="en-US" sz="2200">
                <a:solidFill>
                  <a:schemeClr val="bg2"/>
                </a:solidFill>
                <a:latin typeface="Arial" panose="020B0604020202020204" pitchFamily="34" charset="0"/>
                <a:cs typeface="Arial" panose="020B0604020202020204" pitchFamily="34" charset="0"/>
              </a:rPr>
              <a:t>:  </a:t>
            </a:r>
            <a:r>
              <a:rPr lang="en-US" altLang="en-US" sz="2200">
                <a:solidFill>
                  <a:schemeClr val="tx1">
                    <a:lumMod val="65000"/>
                    <a:lumOff val="35000"/>
                  </a:schemeClr>
                </a:solidFill>
                <a:latin typeface="Arial" panose="020B0604020202020204" pitchFamily="34" charset="0"/>
                <a:cs typeface="Arial" panose="020B0604020202020204" pitchFamily="34" charset="0"/>
              </a:rPr>
              <a:t>To display real time sections.</a:t>
            </a:r>
          </a:p>
          <a:p>
            <a:pPr marL="982028" lvl="2" indent="-342900">
              <a:lnSpc>
                <a:spcPct val="90000"/>
              </a:lnSpc>
              <a:defRPr/>
            </a:pPr>
            <a:r>
              <a:rPr lang="en-US" altLang="en-US" sz="2200">
                <a:solidFill>
                  <a:schemeClr val="bg2"/>
                </a:solidFill>
                <a:latin typeface="Arial" panose="020B0604020202020204" pitchFamily="34" charset="0"/>
                <a:cs typeface="Arial" panose="020B0604020202020204" pitchFamily="34" charset="0"/>
              </a:rPr>
              <a:t>SBMAX and MBMAX:  </a:t>
            </a:r>
            <a:r>
              <a:rPr lang="en-US" altLang="en-US" sz="2200">
                <a:solidFill>
                  <a:schemeClr val="tx1">
                    <a:lumMod val="65000"/>
                    <a:lumOff val="35000"/>
                  </a:schemeClr>
                </a:solidFill>
                <a:latin typeface="Arial" panose="020B0604020202020204" pitchFamily="34" charset="0"/>
                <a:cs typeface="Arial" panose="020B0604020202020204" pitchFamily="34" charset="0"/>
              </a:rPr>
              <a:t>To view the data against the channel design template.</a:t>
            </a:r>
          </a:p>
          <a:p>
            <a:pPr marL="982028" lvl="2" indent="-342900">
              <a:lnSpc>
                <a:spcPct val="90000"/>
              </a:lnSpc>
              <a:defRPr/>
            </a:pPr>
            <a:r>
              <a:rPr lang="en-US" altLang="en-US" sz="2200">
                <a:solidFill>
                  <a:schemeClr val="bg2"/>
                </a:solidFill>
                <a:latin typeface="Arial" panose="020B0604020202020204" pitchFamily="34" charset="0"/>
                <a:cs typeface="Arial" panose="020B0604020202020204" pitchFamily="34" charset="0"/>
              </a:rPr>
              <a:t>CROSS SECTIONS &amp; VOLUMES:  </a:t>
            </a:r>
            <a:r>
              <a:rPr lang="en-US" altLang="en-US" sz="2200">
                <a:solidFill>
                  <a:schemeClr val="tx1">
                    <a:lumMod val="65000"/>
                    <a:lumOff val="35000"/>
                  </a:schemeClr>
                </a:solidFill>
                <a:latin typeface="Arial" panose="020B0604020202020204" pitchFamily="34" charset="0"/>
                <a:cs typeface="Arial" panose="020B0604020202020204" pitchFamily="34" charset="0"/>
              </a:rPr>
              <a:t>To compute material above or below the section.</a:t>
            </a:r>
          </a:p>
          <a:p>
            <a:pPr marL="982028" lvl="2" indent="-342900">
              <a:lnSpc>
                <a:spcPct val="90000"/>
              </a:lnSpc>
              <a:defRPr/>
            </a:pPr>
            <a:r>
              <a:rPr lang="en-US" altLang="en-US" sz="2200">
                <a:solidFill>
                  <a:schemeClr val="bg2"/>
                </a:solidFill>
                <a:latin typeface="Arial" panose="020B0604020202020204" pitchFamily="34" charset="0"/>
                <a:cs typeface="Arial" panose="020B0604020202020204" pitchFamily="34" charset="0"/>
              </a:rPr>
              <a:t>TIN MODEL:  </a:t>
            </a:r>
            <a:r>
              <a:rPr lang="en-US" altLang="en-US" sz="2200">
                <a:solidFill>
                  <a:schemeClr val="tx1">
                    <a:lumMod val="65000"/>
                    <a:lumOff val="35000"/>
                  </a:schemeClr>
                </a:solidFill>
                <a:latin typeface="Arial" panose="020B0604020202020204" pitchFamily="34" charset="0"/>
                <a:cs typeface="Arial" panose="020B0604020202020204" pitchFamily="34" charset="0"/>
              </a:rPr>
              <a:t>To compute material above or below the section (Philadelphia Method).</a:t>
            </a:r>
            <a:endParaRPr lang="en-US" altLang="en-US" sz="22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7123329"/>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p:cNvSpPr>
          <p:nvPr>
            <p:ph type="title"/>
          </p:nvPr>
        </p:nvSpPr>
        <p:spPr/>
        <p:txBody>
          <a:bodyPr/>
          <a:lstStyle/>
          <a:p>
            <a:pPr marL="53975"/>
            <a:r>
              <a:rPr lang="en-US" altLang="en-US" sz="3200" dirty="0">
                <a:latin typeface="Arial" panose="020B0604020202020204" pitchFamily="34" charset="0"/>
                <a:cs typeface="Arial" panose="020B0604020202020204" pitchFamily="34" charset="0"/>
              </a:rPr>
              <a:t>CHANNEL DESIGN:  Turning Basins</a:t>
            </a:r>
          </a:p>
        </p:txBody>
      </p:sp>
      <p:sp>
        <p:nvSpPr>
          <p:cNvPr id="30735" name="Text Box 15"/>
          <p:cNvSpPr txBox="1">
            <a:spLocks noChangeArrowheads="1"/>
          </p:cNvSpPr>
          <p:nvPr/>
        </p:nvSpPr>
        <p:spPr bwMode="auto">
          <a:xfrm>
            <a:off x="5105400" y="2667000"/>
            <a:ext cx="533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1200" b="1">
                <a:solidFill>
                  <a:srgbClr val="FFFFFF"/>
                </a:solidFill>
                <a:latin typeface="Arial" panose="020B0604020202020204" pitchFamily="34" charset="0"/>
              </a:rPr>
              <a:t>LT6</a:t>
            </a:r>
          </a:p>
        </p:txBody>
      </p:sp>
      <p:grpSp>
        <p:nvGrpSpPr>
          <p:cNvPr id="2" name="Group 1">
            <a:extLst>
              <a:ext uri="{FF2B5EF4-FFF2-40B4-BE49-F238E27FC236}">
                <a16:creationId xmlns:a16="http://schemas.microsoft.com/office/drawing/2014/main" id="{C662BEE4-43A1-4E21-A176-E67AEE443656}"/>
              </a:ext>
            </a:extLst>
          </p:cNvPr>
          <p:cNvGrpSpPr/>
          <p:nvPr/>
        </p:nvGrpSpPr>
        <p:grpSpPr>
          <a:xfrm>
            <a:off x="829811" y="1099665"/>
            <a:ext cx="3581400" cy="4541838"/>
            <a:chOff x="1752600" y="1219200"/>
            <a:chExt cx="3581400" cy="4541838"/>
          </a:xfrm>
        </p:grpSpPr>
        <p:sp>
          <p:nvSpPr>
            <p:cNvPr id="30723" name="Line 3"/>
            <p:cNvSpPr>
              <a:spLocks noChangeShapeType="1"/>
            </p:cNvSpPr>
            <p:nvPr/>
          </p:nvSpPr>
          <p:spPr bwMode="auto">
            <a:xfrm flipV="1">
              <a:off x="2819400" y="3581400"/>
              <a:ext cx="0" cy="2057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24" name="Line 4"/>
            <p:cNvSpPr>
              <a:spLocks noChangeShapeType="1"/>
            </p:cNvSpPr>
            <p:nvPr/>
          </p:nvSpPr>
          <p:spPr bwMode="auto">
            <a:xfrm flipV="1">
              <a:off x="2819400" y="2590800"/>
              <a:ext cx="914400" cy="990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25" name="Line 5"/>
            <p:cNvSpPr>
              <a:spLocks noChangeShapeType="1"/>
            </p:cNvSpPr>
            <p:nvPr/>
          </p:nvSpPr>
          <p:spPr bwMode="auto">
            <a:xfrm>
              <a:off x="3733800" y="2590800"/>
              <a:ext cx="152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26" name="Line 6"/>
            <p:cNvSpPr>
              <a:spLocks noChangeShapeType="1"/>
            </p:cNvSpPr>
            <p:nvPr/>
          </p:nvSpPr>
          <p:spPr bwMode="auto">
            <a:xfrm flipH="1" flipV="1">
              <a:off x="2209800" y="3962400"/>
              <a:ext cx="609600" cy="4572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27" name="Line 7"/>
            <p:cNvSpPr>
              <a:spLocks noChangeShapeType="1"/>
            </p:cNvSpPr>
            <p:nvPr/>
          </p:nvSpPr>
          <p:spPr bwMode="auto">
            <a:xfrm flipV="1">
              <a:off x="2209800" y="2590800"/>
              <a:ext cx="76200" cy="13716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28" name="Line 8"/>
            <p:cNvSpPr>
              <a:spLocks noChangeShapeType="1"/>
            </p:cNvSpPr>
            <p:nvPr/>
          </p:nvSpPr>
          <p:spPr bwMode="auto">
            <a:xfrm flipV="1">
              <a:off x="2286000" y="1524000"/>
              <a:ext cx="2057400" cy="10668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29" name="Line 9"/>
            <p:cNvSpPr>
              <a:spLocks noChangeShapeType="1"/>
            </p:cNvSpPr>
            <p:nvPr/>
          </p:nvSpPr>
          <p:spPr bwMode="auto">
            <a:xfrm>
              <a:off x="4343400" y="1524000"/>
              <a:ext cx="609600" cy="10668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30" name="Text Box 10"/>
            <p:cNvSpPr txBox="1">
              <a:spLocks noChangeArrowheads="1"/>
            </p:cNvSpPr>
            <p:nvPr/>
          </p:nvSpPr>
          <p:spPr bwMode="auto">
            <a:xfrm>
              <a:off x="2895600" y="5486400"/>
              <a:ext cx="533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1200" b="1">
                  <a:solidFill>
                    <a:srgbClr val="FFFFFF"/>
                  </a:solidFill>
                  <a:latin typeface="Arial" panose="020B0604020202020204" pitchFamily="34" charset="0"/>
                </a:rPr>
                <a:t>LT1</a:t>
              </a:r>
            </a:p>
          </p:txBody>
        </p:sp>
        <p:sp>
          <p:nvSpPr>
            <p:cNvPr id="30731" name="Text Box 11"/>
            <p:cNvSpPr txBox="1">
              <a:spLocks noChangeArrowheads="1"/>
            </p:cNvSpPr>
            <p:nvPr/>
          </p:nvSpPr>
          <p:spPr bwMode="auto">
            <a:xfrm>
              <a:off x="2895600" y="4267200"/>
              <a:ext cx="533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1200" b="1">
                  <a:solidFill>
                    <a:srgbClr val="FFFFFF"/>
                  </a:solidFill>
                  <a:latin typeface="Arial" panose="020B0604020202020204" pitchFamily="34" charset="0"/>
                </a:rPr>
                <a:t>LT2</a:t>
              </a:r>
            </a:p>
          </p:txBody>
        </p:sp>
        <p:sp>
          <p:nvSpPr>
            <p:cNvPr id="30732" name="Text Box 12"/>
            <p:cNvSpPr txBox="1">
              <a:spLocks noChangeArrowheads="1"/>
            </p:cNvSpPr>
            <p:nvPr/>
          </p:nvSpPr>
          <p:spPr bwMode="auto">
            <a:xfrm>
              <a:off x="2895600" y="3581400"/>
              <a:ext cx="533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1200" b="1" dirty="0">
                  <a:solidFill>
                    <a:schemeClr val="tx1">
                      <a:lumMod val="65000"/>
                      <a:lumOff val="35000"/>
                    </a:schemeClr>
                  </a:solidFill>
                  <a:latin typeface="Arial" panose="020B0604020202020204" pitchFamily="34" charset="0"/>
                </a:rPr>
                <a:t>LT3</a:t>
              </a:r>
            </a:p>
          </p:txBody>
        </p:sp>
        <p:sp>
          <p:nvSpPr>
            <p:cNvPr id="30733" name="Text Box 13"/>
            <p:cNvSpPr txBox="1">
              <a:spLocks noChangeArrowheads="1"/>
            </p:cNvSpPr>
            <p:nvPr/>
          </p:nvSpPr>
          <p:spPr bwMode="auto">
            <a:xfrm>
              <a:off x="3733800" y="2667000"/>
              <a:ext cx="533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1200" b="1" dirty="0">
                  <a:solidFill>
                    <a:schemeClr val="tx1">
                      <a:lumMod val="65000"/>
                      <a:lumOff val="35000"/>
                    </a:schemeClr>
                  </a:solidFill>
                  <a:latin typeface="Arial" panose="020B0604020202020204" pitchFamily="34" charset="0"/>
                </a:rPr>
                <a:t>LT4</a:t>
              </a:r>
            </a:p>
          </p:txBody>
        </p:sp>
        <p:sp>
          <p:nvSpPr>
            <p:cNvPr id="30734" name="Text Box 14"/>
            <p:cNvSpPr txBox="1">
              <a:spLocks noChangeArrowheads="1"/>
            </p:cNvSpPr>
            <p:nvPr/>
          </p:nvSpPr>
          <p:spPr bwMode="auto">
            <a:xfrm>
              <a:off x="4572000" y="2667000"/>
              <a:ext cx="533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1200" b="1">
                  <a:solidFill>
                    <a:srgbClr val="FFFFFF"/>
                  </a:solidFill>
                  <a:latin typeface="Arial" panose="020B0604020202020204" pitchFamily="34" charset="0"/>
                </a:rPr>
                <a:t>LT5</a:t>
              </a:r>
            </a:p>
          </p:txBody>
        </p:sp>
        <p:sp>
          <p:nvSpPr>
            <p:cNvPr id="30736" name="Text Box 16"/>
            <p:cNvSpPr txBox="1">
              <a:spLocks noChangeArrowheads="1"/>
            </p:cNvSpPr>
            <p:nvPr/>
          </p:nvSpPr>
          <p:spPr bwMode="auto">
            <a:xfrm>
              <a:off x="2362200" y="4343400"/>
              <a:ext cx="533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1200" b="1">
                  <a:solidFill>
                    <a:srgbClr val="FF0000"/>
                  </a:solidFill>
                  <a:latin typeface="Arial" panose="020B0604020202020204" pitchFamily="34" charset="0"/>
                </a:rPr>
                <a:t>TB1</a:t>
              </a:r>
            </a:p>
          </p:txBody>
        </p:sp>
        <p:sp>
          <p:nvSpPr>
            <p:cNvPr id="30737" name="Text Box 17"/>
            <p:cNvSpPr txBox="1">
              <a:spLocks noChangeArrowheads="1"/>
            </p:cNvSpPr>
            <p:nvPr/>
          </p:nvSpPr>
          <p:spPr bwMode="auto">
            <a:xfrm>
              <a:off x="1752600" y="3886200"/>
              <a:ext cx="533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1200" b="1">
                  <a:solidFill>
                    <a:srgbClr val="FF0000"/>
                  </a:solidFill>
                  <a:latin typeface="Arial" panose="020B0604020202020204" pitchFamily="34" charset="0"/>
                </a:rPr>
                <a:t>TB2</a:t>
              </a:r>
            </a:p>
          </p:txBody>
        </p:sp>
        <p:sp>
          <p:nvSpPr>
            <p:cNvPr id="30738" name="Text Box 18"/>
            <p:cNvSpPr txBox="1">
              <a:spLocks noChangeArrowheads="1"/>
            </p:cNvSpPr>
            <p:nvPr/>
          </p:nvSpPr>
          <p:spPr bwMode="auto">
            <a:xfrm>
              <a:off x="1828800" y="2362200"/>
              <a:ext cx="533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1200" b="1">
                  <a:solidFill>
                    <a:srgbClr val="FF0000"/>
                  </a:solidFill>
                  <a:latin typeface="Arial" panose="020B0604020202020204" pitchFamily="34" charset="0"/>
                </a:rPr>
                <a:t>TB3</a:t>
              </a:r>
            </a:p>
          </p:txBody>
        </p:sp>
        <p:sp>
          <p:nvSpPr>
            <p:cNvPr id="30739" name="Text Box 19"/>
            <p:cNvSpPr txBox="1">
              <a:spLocks noChangeArrowheads="1"/>
            </p:cNvSpPr>
            <p:nvPr/>
          </p:nvSpPr>
          <p:spPr bwMode="auto">
            <a:xfrm>
              <a:off x="3962400" y="1219200"/>
              <a:ext cx="533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1200" b="1">
                  <a:solidFill>
                    <a:srgbClr val="FF0000"/>
                  </a:solidFill>
                  <a:latin typeface="Arial" panose="020B0604020202020204" pitchFamily="34" charset="0"/>
                </a:rPr>
                <a:t>TB4</a:t>
              </a:r>
            </a:p>
          </p:txBody>
        </p:sp>
        <p:sp>
          <p:nvSpPr>
            <p:cNvPr id="30740" name="Text Box 20"/>
            <p:cNvSpPr txBox="1">
              <a:spLocks noChangeArrowheads="1"/>
            </p:cNvSpPr>
            <p:nvPr/>
          </p:nvSpPr>
          <p:spPr bwMode="auto">
            <a:xfrm>
              <a:off x="4800600" y="2286000"/>
              <a:ext cx="533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1200" b="1">
                  <a:solidFill>
                    <a:srgbClr val="FF0000"/>
                  </a:solidFill>
                  <a:latin typeface="Arial" panose="020B0604020202020204" pitchFamily="34" charset="0"/>
                </a:rPr>
                <a:t>TB5</a:t>
              </a:r>
            </a:p>
          </p:txBody>
        </p:sp>
        <p:sp>
          <p:nvSpPr>
            <p:cNvPr id="30741" name="Text Box 21"/>
            <p:cNvSpPr txBox="1">
              <a:spLocks noChangeArrowheads="1"/>
            </p:cNvSpPr>
            <p:nvPr/>
          </p:nvSpPr>
          <p:spPr bwMode="auto">
            <a:xfrm>
              <a:off x="2667000" y="2362201"/>
              <a:ext cx="838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1200" b="1" dirty="0">
                  <a:solidFill>
                    <a:schemeClr val="tx1">
                      <a:lumMod val="65000"/>
                      <a:lumOff val="35000"/>
                    </a:schemeClr>
                  </a:solidFill>
                  <a:latin typeface="Arial" panose="020B0604020202020204" pitchFamily="34" charset="0"/>
                </a:rPr>
                <a:t>Left Turning Basin</a:t>
              </a:r>
            </a:p>
          </p:txBody>
        </p:sp>
      </p:grpSp>
      <p:sp>
        <p:nvSpPr>
          <p:cNvPr id="53271" name="Text Box 23"/>
          <p:cNvSpPr txBox="1">
            <a:spLocks noChangeArrowheads="1"/>
          </p:cNvSpPr>
          <p:nvPr/>
        </p:nvSpPr>
        <p:spPr bwMode="auto">
          <a:xfrm>
            <a:off x="4868410" y="1081881"/>
            <a:ext cx="6649665" cy="3816429"/>
          </a:xfrm>
          <a:prstGeom prst="rect">
            <a:avLst/>
          </a:prstGeom>
          <a:solidFill>
            <a:schemeClr val="bg1"/>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marL="342900" indent="-342900">
              <a:defRPr>
                <a:solidFill>
                  <a:schemeClr val="tx1"/>
                </a:solidFill>
                <a:latin typeface="Garamond" panose="02020404030301010803" pitchFamily="18" charset="0"/>
              </a:defRPr>
            </a:lvl1pPr>
            <a:lvl2pPr marL="800100" indent="-34290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indent="0">
              <a:spcBef>
                <a:spcPts val="600"/>
              </a:spcBef>
              <a:buClr>
                <a:schemeClr val="tx1">
                  <a:lumMod val="65000"/>
                  <a:lumOff val="35000"/>
                </a:schemeClr>
              </a:buClr>
              <a:defRPr/>
            </a:pPr>
            <a:r>
              <a:rPr lang="en-US" altLang="en-US" sz="1600" dirty="0">
                <a:solidFill>
                  <a:schemeClr val="tx1">
                    <a:lumMod val="65000"/>
                    <a:lumOff val="35000"/>
                  </a:schemeClr>
                </a:solidFill>
                <a:latin typeface="+mj-lt"/>
              </a:rPr>
              <a:t>The Toe List and Turning Basin list must contain the same points from where the Turning Basin departs from the Toe Line.</a:t>
            </a:r>
          </a:p>
          <a:p>
            <a:pPr marL="0" indent="0">
              <a:spcBef>
                <a:spcPts val="600"/>
              </a:spcBef>
              <a:buClr>
                <a:schemeClr val="tx1">
                  <a:lumMod val="65000"/>
                  <a:lumOff val="35000"/>
                </a:schemeClr>
              </a:buClr>
              <a:defRPr/>
            </a:pPr>
            <a:endParaRPr lang="en-US" altLang="en-US" sz="1600" dirty="0">
              <a:solidFill>
                <a:schemeClr val="tx1">
                  <a:lumMod val="65000"/>
                  <a:lumOff val="35000"/>
                </a:schemeClr>
              </a:solidFill>
              <a:latin typeface="+mj-lt"/>
            </a:endParaRPr>
          </a:p>
          <a:p>
            <a:pPr>
              <a:spcBef>
                <a:spcPts val="600"/>
              </a:spcBef>
              <a:buClr>
                <a:schemeClr val="bg2"/>
              </a:buClr>
              <a:buFontTx/>
              <a:buChar char="•"/>
              <a:defRPr/>
            </a:pPr>
            <a:r>
              <a:rPr lang="en-US" altLang="en-US" sz="1600" dirty="0">
                <a:solidFill>
                  <a:schemeClr val="bg2"/>
                </a:solidFill>
                <a:latin typeface="+mj-lt"/>
              </a:rPr>
              <a:t>In the Left Toe List:</a:t>
            </a:r>
          </a:p>
          <a:p>
            <a:pPr lvl="1">
              <a:spcBef>
                <a:spcPts val="600"/>
              </a:spcBef>
              <a:buClr>
                <a:schemeClr val="tx1">
                  <a:lumMod val="65000"/>
                  <a:lumOff val="35000"/>
                </a:schemeClr>
              </a:buClr>
              <a:buFont typeface="Arial" panose="020B0604020202020204" pitchFamily="34" charset="0"/>
              <a:buChar char="•"/>
              <a:defRPr/>
            </a:pPr>
            <a:r>
              <a:rPr lang="en-US" altLang="en-US" sz="1600" dirty="0">
                <a:solidFill>
                  <a:schemeClr val="tx1">
                    <a:lumMod val="65000"/>
                    <a:lumOff val="35000"/>
                  </a:schemeClr>
                </a:solidFill>
                <a:latin typeface="+mj-lt"/>
              </a:rPr>
              <a:t>LT1, LT2, LT3, LT4, LT5, LT6</a:t>
            </a:r>
          </a:p>
          <a:p>
            <a:pPr lvl="1">
              <a:spcBef>
                <a:spcPts val="600"/>
              </a:spcBef>
              <a:buClr>
                <a:schemeClr val="tx1">
                  <a:lumMod val="65000"/>
                  <a:lumOff val="35000"/>
                </a:schemeClr>
              </a:buClr>
              <a:buFont typeface="Arial" panose="020B0604020202020204" pitchFamily="34" charset="0"/>
              <a:buChar char="•"/>
              <a:defRPr/>
            </a:pPr>
            <a:endParaRPr lang="en-US" altLang="en-US" sz="1600" dirty="0">
              <a:solidFill>
                <a:schemeClr val="tx1">
                  <a:lumMod val="65000"/>
                  <a:lumOff val="35000"/>
                </a:schemeClr>
              </a:solidFill>
              <a:latin typeface="+mj-lt"/>
            </a:endParaRPr>
          </a:p>
          <a:p>
            <a:pPr>
              <a:spcBef>
                <a:spcPts val="600"/>
              </a:spcBef>
              <a:buClr>
                <a:schemeClr val="bg2"/>
              </a:buClr>
              <a:buFontTx/>
              <a:buChar char="•"/>
              <a:defRPr/>
            </a:pPr>
            <a:r>
              <a:rPr lang="en-US" altLang="en-US" sz="1600" dirty="0">
                <a:solidFill>
                  <a:schemeClr val="bg2"/>
                </a:solidFill>
                <a:latin typeface="+mj-lt"/>
              </a:rPr>
              <a:t>In the Turning Basin List:</a:t>
            </a:r>
          </a:p>
          <a:p>
            <a:pPr lvl="1">
              <a:spcBef>
                <a:spcPts val="600"/>
              </a:spcBef>
              <a:buClr>
                <a:schemeClr val="tx1">
                  <a:lumMod val="65000"/>
                  <a:lumOff val="35000"/>
                </a:schemeClr>
              </a:buClr>
              <a:buFont typeface="Arial" panose="020B0604020202020204" pitchFamily="34" charset="0"/>
              <a:buChar char="•"/>
              <a:defRPr/>
            </a:pPr>
            <a:r>
              <a:rPr lang="en-US" altLang="en-US" sz="1600" dirty="0">
                <a:solidFill>
                  <a:schemeClr val="tx1">
                    <a:lumMod val="65000"/>
                    <a:lumOff val="35000"/>
                  </a:schemeClr>
                </a:solidFill>
                <a:latin typeface="+mj-lt"/>
              </a:rPr>
              <a:t>TB1, TB2, TB3, TB4, TB5</a:t>
            </a:r>
          </a:p>
          <a:p>
            <a:pPr lvl="1">
              <a:spcBef>
                <a:spcPts val="600"/>
              </a:spcBef>
              <a:buClr>
                <a:schemeClr val="tx1">
                  <a:lumMod val="65000"/>
                  <a:lumOff val="35000"/>
                </a:schemeClr>
              </a:buClr>
              <a:buFont typeface="Arial" panose="020B0604020202020204" pitchFamily="34" charset="0"/>
              <a:buChar char="•"/>
              <a:defRPr/>
            </a:pPr>
            <a:endParaRPr lang="en-US" altLang="en-US" sz="1600" dirty="0">
              <a:solidFill>
                <a:schemeClr val="tx1">
                  <a:lumMod val="65000"/>
                  <a:lumOff val="35000"/>
                </a:schemeClr>
              </a:solidFill>
              <a:latin typeface="+mj-lt"/>
            </a:endParaRPr>
          </a:p>
          <a:p>
            <a:pPr>
              <a:spcBef>
                <a:spcPts val="600"/>
              </a:spcBef>
              <a:buClr>
                <a:schemeClr val="bg2"/>
              </a:buClr>
              <a:buFontTx/>
              <a:buChar char="•"/>
              <a:defRPr/>
            </a:pPr>
            <a:r>
              <a:rPr lang="en-US" altLang="en-US" sz="1600" dirty="0">
                <a:solidFill>
                  <a:schemeClr val="bg2"/>
                </a:solidFill>
                <a:latin typeface="+mj-lt"/>
              </a:rPr>
              <a:t>Where:</a:t>
            </a:r>
          </a:p>
          <a:p>
            <a:pPr lvl="1">
              <a:spcBef>
                <a:spcPts val="600"/>
              </a:spcBef>
              <a:buClr>
                <a:schemeClr val="tx1">
                  <a:lumMod val="65000"/>
                  <a:lumOff val="35000"/>
                </a:schemeClr>
              </a:buClr>
              <a:buFont typeface="Arial" panose="020B0604020202020204" pitchFamily="34" charset="0"/>
              <a:buChar char="•"/>
              <a:defRPr/>
            </a:pPr>
            <a:r>
              <a:rPr lang="en-US" altLang="en-US" sz="1600" dirty="0">
                <a:solidFill>
                  <a:schemeClr val="tx1">
                    <a:lumMod val="65000"/>
                    <a:lumOff val="35000"/>
                  </a:schemeClr>
                </a:solidFill>
                <a:latin typeface="+mj-lt"/>
              </a:rPr>
              <a:t>LT2 = TB1</a:t>
            </a:r>
          </a:p>
          <a:p>
            <a:pPr lvl="1">
              <a:spcBef>
                <a:spcPts val="600"/>
              </a:spcBef>
              <a:buClr>
                <a:schemeClr val="tx1">
                  <a:lumMod val="65000"/>
                  <a:lumOff val="35000"/>
                </a:schemeClr>
              </a:buClr>
              <a:buFont typeface="Arial" panose="020B0604020202020204" pitchFamily="34" charset="0"/>
              <a:buChar char="•"/>
              <a:defRPr/>
            </a:pPr>
            <a:r>
              <a:rPr lang="en-US" altLang="en-US" sz="1600" dirty="0">
                <a:solidFill>
                  <a:schemeClr val="tx1">
                    <a:lumMod val="65000"/>
                    <a:lumOff val="35000"/>
                  </a:schemeClr>
                </a:solidFill>
                <a:latin typeface="+mj-lt"/>
              </a:rPr>
              <a:t>LT5 = TB5</a:t>
            </a:r>
          </a:p>
        </p:txBody>
      </p:sp>
    </p:spTree>
    <p:extLst>
      <p:ext uri="{BB962C8B-B14F-4D97-AF65-F5344CB8AC3E}">
        <p14:creationId xmlns:p14="http://schemas.microsoft.com/office/powerpoint/2010/main" val="26987880"/>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a:extLst>
              <a:ext uri="{FF2B5EF4-FFF2-40B4-BE49-F238E27FC236}">
                <a16:creationId xmlns:a16="http://schemas.microsoft.com/office/drawing/2014/main" id="{5C7EEBAE-91F2-4B80-81C8-BEAA8972A3E3}"/>
              </a:ext>
            </a:extLst>
          </p:cNvPr>
          <p:cNvSpPr>
            <a:spLocks noGrp="1" noChangeArrowheads="1"/>
          </p:cNvSpPr>
          <p:nvPr>
            <p:ph idx="4294967295"/>
          </p:nvPr>
        </p:nvSpPr>
        <p:spPr>
          <a:xfrm>
            <a:off x="369989" y="1638300"/>
            <a:ext cx="4462944" cy="3581400"/>
          </a:xfrm>
          <a:solidFill>
            <a:schemeClr val="accent4">
              <a:lumMod val="10000"/>
            </a:schemeClr>
          </a:solidFill>
          <a:ln>
            <a:solidFill>
              <a:schemeClr val="tx1"/>
            </a:solidFill>
          </a:ln>
        </p:spPr>
        <p:txBody>
          <a:bodyPr>
            <a:normAutofit/>
          </a:bodyPr>
          <a:lstStyle/>
          <a:p>
            <a:pPr marL="411163" fontAlgn="auto">
              <a:spcBef>
                <a:spcPts val="0"/>
              </a:spcBef>
              <a:spcAft>
                <a:spcPts val="0"/>
              </a:spcAft>
              <a:buClr>
                <a:schemeClr val="tx1"/>
              </a:buClr>
              <a:defRPr/>
            </a:pPr>
            <a:r>
              <a:rPr lang="en-US" dirty="0">
                <a:solidFill>
                  <a:schemeClr val="tx1">
                    <a:lumMod val="50000"/>
                    <a:lumOff val="50000"/>
                  </a:schemeClr>
                </a:solidFill>
              </a:rPr>
              <a:t>CHN files are used to create real time cross sections of complex areas in DREDGEPACK</a:t>
            </a:r>
            <a:r>
              <a:rPr lang="en-US" baseline="30000" dirty="0">
                <a:solidFill>
                  <a:schemeClr val="tx1">
                    <a:lumMod val="50000"/>
                    <a:lumOff val="50000"/>
                  </a:schemeClr>
                </a:solidFill>
              </a:rPr>
              <a:t>®</a:t>
            </a:r>
            <a:r>
              <a:rPr lang="en-US" dirty="0">
                <a:solidFill>
                  <a:schemeClr val="tx1">
                    <a:lumMod val="50000"/>
                    <a:lumOff val="50000"/>
                  </a:schemeClr>
                </a:solidFill>
              </a:rPr>
              <a:t>.</a:t>
            </a:r>
          </a:p>
          <a:p>
            <a:pPr marL="411163" fontAlgn="auto">
              <a:spcBef>
                <a:spcPts val="0"/>
              </a:spcBef>
              <a:spcAft>
                <a:spcPts val="0"/>
              </a:spcAft>
              <a:buClr>
                <a:schemeClr val="tx1"/>
              </a:buClr>
              <a:buFont typeface="Wingdings" pitchFamily="2" charset="2"/>
              <a:buChar char=""/>
              <a:defRPr/>
            </a:pPr>
            <a:endParaRPr lang="en-US" dirty="0">
              <a:solidFill>
                <a:schemeClr val="tx1">
                  <a:lumMod val="50000"/>
                  <a:lumOff val="50000"/>
                </a:schemeClr>
              </a:solidFill>
            </a:endParaRPr>
          </a:p>
          <a:p>
            <a:pPr marL="411163" fontAlgn="auto">
              <a:spcBef>
                <a:spcPts val="0"/>
              </a:spcBef>
              <a:spcAft>
                <a:spcPts val="0"/>
              </a:spcAft>
              <a:buClr>
                <a:schemeClr val="tx1"/>
              </a:buClr>
              <a:defRPr/>
            </a:pPr>
            <a:r>
              <a:rPr lang="en-US" dirty="0">
                <a:solidFill>
                  <a:schemeClr val="tx1">
                    <a:lumMod val="50000"/>
                    <a:lumOff val="50000"/>
                  </a:schemeClr>
                </a:solidFill>
              </a:rPr>
              <a:t>They are also used to compute volumes over complex areas in the TIN MODEL.</a:t>
            </a:r>
          </a:p>
        </p:txBody>
      </p:sp>
      <p:pic>
        <p:nvPicPr>
          <p:cNvPr id="14340" name="Picture 4" descr="ACD1">
            <a:extLst>
              <a:ext uri="{FF2B5EF4-FFF2-40B4-BE49-F238E27FC236}">
                <a16:creationId xmlns:a16="http://schemas.microsoft.com/office/drawing/2014/main" id="{ED8A43F1-7390-493F-B103-1BC4A89DC0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8567" y="486561"/>
            <a:ext cx="6813444" cy="5450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a:extLst>
              <a:ext uri="{FF2B5EF4-FFF2-40B4-BE49-F238E27FC236}">
                <a16:creationId xmlns:a16="http://schemas.microsoft.com/office/drawing/2014/main" id="{968C7247-79FB-4A62-8DA7-95BE0F8BD079}"/>
              </a:ext>
            </a:extLst>
          </p:cNvPr>
          <p:cNvSpPr>
            <a:spLocks noGrp="1"/>
          </p:cNvSpPr>
          <p:nvPr>
            <p:ph type="title"/>
          </p:nvPr>
        </p:nvSpPr>
        <p:spPr/>
        <p:txBody>
          <a:bodyPr/>
          <a:lstStyle/>
          <a:p>
            <a:r>
              <a:rPr lang="en-US" dirty="0"/>
              <a:t>CHN Example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BB764-5532-4EFF-9D62-F98288118CDC}"/>
              </a:ext>
            </a:extLst>
          </p:cNvPr>
          <p:cNvSpPr>
            <a:spLocks noGrp="1"/>
          </p:cNvSpPr>
          <p:nvPr>
            <p:ph type="title"/>
          </p:nvPr>
        </p:nvSpPr>
        <p:spPr/>
        <p:txBody>
          <a:bodyPr/>
          <a:lstStyle/>
          <a:p>
            <a:r>
              <a:rPr lang="en-US" dirty="0"/>
              <a:t>CHN Example</a:t>
            </a:r>
          </a:p>
        </p:txBody>
      </p:sp>
      <p:sp>
        <p:nvSpPr>
          <p:cNvPr id="13314" name="Content Placeholder 2">
            <a:extLst>
              <a:ext uri="{FF2B5EF4-FFF2-40B4-BE49-F238E27FC236}">
                <a16:creationId xmlns:a16="http://schemas.microsoft.com/office/drawing/2014/main" id="{3E13AED2-9638-48FE-9DC3-DD54FFF74471}"/>
              </a:ext>
            </a:extLst>
          </p:cNvPr>
          <p:cNvSpPr>
            <a:spLocks noGrp="1"/>
          </p:cNvSpPr>
          <p:nvPr>
            <p:ph idx="4294967295"/>
          </p:nvPr>
        </p:nvSpPr>
        <p:spPr>
          <a:xfrm>
            <a:off x="511849" y="2919005"/>
            <a:ext cx="4349572" cy="838200"/>
          </a:xfrm>
          <a:solidFill>
            <a:srgbClr val="FF0000"/>
          </a:solidFill>
        </p:spPr>
        <p:txBody>
          <a:bodyPr>
            <a:normAutofit fontScale="85000" lnSpcReduction="20000"/>
          </a:bodyPr>
          <a:lstStyle/>
          <a:p>
            <a:pPr fontAlgn="auto">
              <a:spcBef>
                <a:spcPts val="0"/>
              </a:spcBef>
              <a:spcAft>
                <a:spcPts val="0"/>
              </a:spcAft>
              <a:defRPr/>
            </a:pPr>
            <a:r>
              <a:rPr lang="en-US" sz="2400" dirty="0">
                <a:solidFill>
                  <a:schemeClr val="tx1">
                    <a:lumMod val="50000"/>
                    <a:lumOff val="50000"/>
                  </a:schemeClr>
                </a:solidFill>
              </a:rPr>
              <a:t>CHN allows you to compute volume quantities for complex areas in the TIN MODEL.</a:t>
            </a:r>
          </a:p>
        </p:txBody>
      </p:sp>
      <p:pic>
        <p:nvPicPr>
          <p:cNvPr id="15364" name="Picture 2" descr="C:\2008 HYPACK Final\15 - Utilities\Pictures\ACD Khiran.jpg">
            <a:extLst>
              <a:ext uri="{FF2B5EF4-FFF2-40B4-BE49-F238E27FC236}">
                <a16:creationId xmlns:a16="http://schemas.microsoft.com/office/drawing/2014/main" id="{D5FCE25B-56EE-4B41-881E-1CD5D65BA3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5949" y="871086"/>
            <a:ext cx="6818731" cy="493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a:extLst>
              <a:ext uri="{FF2B5EF4-FFF2-40B4-BE49-F238E27FC236}">
                <a16:creationId xmlns:a16="http://schemas.microsoft.com/office/drawing/2014/main" id="{18FF11F4-3F43-468C-8A96-74E9DE236438}"/>
              </a:ext>
            </a:extLst>
          </p:cNvPr>
          <p:cNvSpPr>
            <a:spLocks noGrp="1" noChangeArrowheads="1"/>
          </p:cNvSpPr>
          <p:nvPr>
            <p:ph idx="4294967295"/>
          </p:nvPr>
        </p:nvSpPr>
        <p:spPr>
          <a:xfrm>
            <a:off x="285226" y="1263650"/>
            <a:ext cx="5159230" cy="4617033"/>
          </a:xfrm>
          <a:solidFill>
            <a:schemeClr val="accent4">
              <a:lumMod val="10000"/>
            </a:schemeClr>
          </a:solidFill>
          <a:ln>
            <a:solidFill>
              <a:schemeClr val="tx1"/>
            </a:solidFill>
          </a:ln>
        </p:spPr>
        <p:txBody>
          <a:bodyPr/>
          <a:lstStyle/>
          <a:p>
            <a:pPr marL="411163">
              <a:lnSpc>
                <a:spcPct val="90000"/>
              </a:lnSpc>
              <a:buClr>
                <a:schemeClr val="tx1"/>
              </a:buClr>
              <a:defRPr/>
            </a:pPr>
            <a:r>
              <a:rPr lang="en-US" dirty="0">
                <a:solidFill>
                  <a:schemeClr val="tx1">
                    <a:lumMod val="50000"/>
                    <a:lumOff val="50000"/>
                  </a:schemeClr>
                </a:solidFill>
              </a:rPr>
              <a:t>This dredging plan had a dual side slope on the west side.</a:t>
            </a:r>
          </a:p>
          <a:p>
            <a:pPr marL="411163">
              <a:lnSpc>
                <a:spcPct val="90000"/>
              </a:lnSpc>
              <a:buClr>
                <a:schemeClr val="tx1"/>
              </a:buClr>
              <a:buFont typeface="Wingdings" pitchFamily="2" charset="2"/>
              <a:buChar char=""/>
              <a:defRPr/>
            </a:pPr>
            <a:endParaRPr lang="en-US" dirty="0">
              <a:solidFill>
                <a:schemeClr val="tx1">
                  <a:lumMod val="50000"/>
                  <a:lumOff val="50000"/>
                </a:schemeClr>
              </a:solidFill>
            </a:endParaRPr>
          </a:p>
          <a:p>
            <a:pPr marL="411163">
              <a:lnSpc>
                <a:spcPct val="90000"/>
              </a:lnSpc>
              <a:buClr>
                <a:schemeClr val="tx1"/>
              </a:buClr>
              <a:defRPr/>
            </a:pPr>
            <a:r>
              <a:rPr lang="en-US" dirty="0">
                <a:solidFill>
                  <a:schemeClr val="tx1">
                    <a:lumMod val="50000"/>
                    <a:lumOff val="50000"/>
                  </a:schemeClr>
                </a:solidFill>
              </a:rPr>
              <a:t>It also had a one meter trench running along the right and north toe lines.</a:t>
            </a:r>
          </a:p>
          <a:p>
            <a:pPr marL="411163">
              <a:lnSpc>
                <a:spcPct val="90000"/>
              </a:lnSpc>
              <a:buClr>
                <a:schemeClr val="tx1"/>
              </a:buClr>
              <a:buFont typeface="Wingdings" pitchFamily="2" charset="2"/>
              <a:buChar char=""/>
              <a:defRPr/>
            </a:pPr>
            <a:endParaRPr lang="en-US" dirty="0">
              <a:solidFill>
                <a:schemeClr val="tx1">
                  <a:lumMod val="50000"/>
                  <a:lumOff val="50000"/>
                </a:schemeClr>
              </a:solidFill>
            </a:endParaRPr>
          </a:p>
          <a:p>
            <a:pPr marL="411163">
              <a:lnSpc>
                <a:spcPct val="90000"/>
              </a:lnSpc>
              <a:buClr>
                <a:schemeClr val="tx1"/>
              </a:buClr>
              <a:defRPr/>
            </a:pPr>
            <a:r>
              <a:rPr lang="en-US" dirty="0">
                <a:solidFill>
                  <a:schemeClr val="tx1">
                    <a:lumMod val="50000"/>
                    <a:lumOff val="50000"/>
                  </a:schemeClr>
                </a:solidFill>
              </a:rPr>
              <a:t>The only way to handle it in DREDGEPACK</a:t>
            </a:r>
            <a:r>
              <a:rPr lang="en-US" baseline="30000" dirty="0">
                <a:solidFill>
                  <a:schemeClr val="tx1">
                    <a:lumMod val="50000"/>
                    <a:lumOff val="50000"/>
                  </a:schemeClr>
                </a:solidFill>
              </a:rPr>
              <a:t>®</a:t>
            </a:r>
            <a:r>
              <a:rPr lang="en-US" dirty="0">
                <a:solidFill>
                  <a:schemeClr val="tx1">
                    <a:lumMod val="50000"/>
                    <a:lumOff val="50000"/>
                  </a:schemeClr>
                </a:solidFill>
              </a:rPr>
              <a:t> is to make a CHN file in ADVANCED CHANNEL DESIGN.</a:t>
            </a:r>
          </a:p>
        </p:txBody>
      </p:sp>
      <p:pic>
        <p:nvPicPr>
          <p:cNvPr id="16388" name="Picture 4" descr="ACD2">
            <a:extLst>
              <a:ext uri="{FF2B5EF4-FFF2-40B4-BE49-F238E27FC236}">
                <a16:creationId xmlns:a16="http://schemas.microsoft.com/office/drawing/2014/main" id="{07D3C7CD-DBC5-434A-A22F-1898B2ED94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1567" y="816844"/>
            <a:ext cx="6223351" cy="4978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677" name="Text Box 5">
            <a:extLst>
              <a:ext uri="{FF2B5EF4-FFF2-40B4-BE49-F238E27FC236}">
                <a16:creationId xmlns:a16="http://schemas.microsoft.com/office/drawing/2014/main" id="{447A782C-2AB4-4349-96C0-923A53575781}"/>
              </a:ext>
            </a:extLst>
          </p:cNvPr>
          <p:cNvSpPr txBox="1">
            <a:spLocks noChangeArrowheads="1"/>
          </p:cNvSpPr>
          <p:nvPr/>
        </p:nvSpPr>
        <p:spPr bwMode="auto">
          <a:xfrm>
            <a:off x="6747545" y="5795170"/>
            <a:ext cx="5486400" cy="261938"/>
          </a:xfrm>
          <a:prstGeom prst="rect">
            <a:avLst/>
          </a:prstGeom>
          <a:noFill/>
          <a:ln w="25400">
            <a:noFill/>
            <a:miter lim="800000"/>
            <a:headEnd/>
            <a:tailEnd/>
          </a:ln>
          <a:effectLst/>
        </p:spPr>
        <p:txBody>
          <a:bodyPr>
            <a:spAutoFit/>
          </a:bodyPr>
          <a:lstStyle/>
          <a:p>
            <a:pPr>
              <a:spcBef>
                <a:spcPct val="50000"/>
              </a:spcBef>
              <a:defRPr/>
            </a:pPr>
            <a:r>
              <a:rPr lang="en-US" sz="1100" dirty="0">
                <a:solidFill>
                  <a:schemeClr val="tx1">
                    <a:lumMod val="50000"/>
                    <a:lumOff val="50000"/>
                  </a:schemeClr>
                </a:solidFill>
                <a:latin typeface="+mn-lt"/>
              </a:rPr>
              <a:t>CHN courtesy Surveying Systems, Alexandria, Egypt</a:t>
            </a:r>
          </a:p>
        </p:txBody>
      </p:sp>
      <p:sp>
        <p:nvSpPr>
          <p:cNvPr id="3" name="Title 2">
            <a:extLst>
              <a:ext uri="{FF2B5EF4-FFF2-40B4-BE49-F238E27FC236}">
                <a16:creationId xmlns:a16="http://schemas.microsoft.com/office/drawing/2014/main" id="{F74485C7-A68B-4BC9-8E2F-BDA4218E4F4B}"/>
              </a:ext>
            </a:extLst>
          </p:cNvPr>
          <p:cNvSpPr>
            <a:spLocks noGrp="1"/>
          </p:cNvSpPr>
          <p:nvPr>
            <p:ph type="title"/>
          </p:nvPr>
        </p:nvSpPr>
        <p:spPr/>
        <p:txBody>
          <a:bodyPr/>
          <a:lstStyle/>
          <a:p>
            <a:r>
              <a:rPr lang="en-US" dirty="0"/>
              <a:t>CHN Example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Box 6">
            <a:extLst>
              <a:ext uri="{FF2B5EF4-FFF2-40B4-BE49-F238E27FC236}">
                <a16:creationId xmlns:a16="http://schemas.microsoft.com/office/drawing/2014/main" id="{6632B439-73D2-4F6A-9CEB-5955D7413B4A}"/>
              </a:ext>
            </a:extLst>
          </p:cNvPr>
          <p:cNvSpPr txBox="1">
            <a:spLocks noChangeArrowheads="1"/>
          </p:cNvSpPr>
          <p:nvPr/>
        </p:nvSpPr>
        <p:spPr bwMode="auto">
          <a:xfrm>
            <a:off x="696286" y="2980816"/>
            <a:ext cx="3352800" cy="369332"/>
          </a:xfrm>
          <a:prstGeom prst="rect">
            <a:avLst/>
          </a:prstGeom>
          <a:noFill/>
          <a:ln w="9525">
            <a:noFill/>
            <a:miter lim="800000"/>
            <a:headEnd/>
            <a:tailEnd/>
          </a:ln>
        </p:spPr>
        <p:txBody>
          <a:bodyPr>
            <a:spAutoFit/>
          </a:bodyPr>
          <a:lstStyle/>
          <a:p>
            <a:pPr>
              <a:defRPr/>
            </a:pPr>
            <a:r>
              <a:rPr lang="en-US" dirty="0">
                <a:solidFill>
                  <a:schemeClr val="tx1">
                    <a:lumMod val="50000"/>
                    <a:lumOff val="50000"/>
                  </a:schemeClr>
                </a:solidFill>
                <a:latin typeface="Arial" charset="0"/>
              </a:rPr>
              <a:t>1.  Enter your Nodes (</a:t>
            </a:r>
            <a:r>
              <a:rPr lang="en-US" dirty="0" err="1">
                <a:solidFill>
                  <a:schemeClr val="tx1">
                    <a:lumMod val="50000"/>
                    <a:lumOff val="50000"/>
                  </a:schemeClr>
                </a:solidFill>
                <a:latin typeface="Arial" charset="0"/>
              </a:rPr>
              <a:t>X,Y,Z,id</a:t>
            </a:r>
            <a:r>
              <a:rPr lang="en-US" dirty="0">
                <a:solidFill>
                  <a:schemeClr val="tx1">
                    <a:lumMod val="50000"/>
                    <a:lumOff val="50000"/>
                  </a:schemeClr>
                </a:solidFill>
                <a:latin typeface="Arial" charset="0"/>
              </a:rPr>
              <a:t>).</a:t>
            </a:r>
          </a:p>
        </p:txBody>
      </p:sp>
      <p:sp>
        <p:nvSpPr>
          <p:cNvPr id="24580" name="TextBox 8">
            <a:extLst>
              <a:ext uri="{FF2B5EF4-FFF2-40B4-BE49-F238E27FC236}">
                <a16:creationId xmlns:a16="http://schemas.microsoft.com/office/drawing/2014/main" id="{F98B5D45-2801-40A6-B3C8-67436A323081}"/>
              </a:ext>
            </a:extLst>
          </p:cNvPr>
          <p:cNvSpPr txBox="1">
            <a:spLocks noChangeArrowheads="1"/>
          </p:cNvSpPr>
          <p:nvPr/>
        </p:nvSpPr>
        <p:spPr bwMode="auto">
          <a:xfrm>
            <a:off x="1485201" y="5527230"/>
            <a:ext cx="5088579" cy="369332"/>
          </a:xfrm>
          <a:prstGeom prst="rect">
            <a:avLst/>
          </a:prstGeom>
          <a:noFill/>
          <a:ln w="9525">
            <a:noFill/>
            <a:miter lim="800000"/>
            <a:headEnd/>
            <a:tailEnd/>
          </a:ln>
        </p:spPr>
        <p:txBody>
          <a:bodyPr wrap="square">
            <a:spAutoFit/>
          </a:bodyPr>
          <a:lstStyle/>
          <a:p>
            <a:pPr>
              <a:defRPr/>
            </a:pPr>
            <a:r>
              <a:rPr lang="en-US" dirty="0">
                <a:solidFill>
                  <a:schemeClr val="tx1">
                    <a:lumMod val="50000"/>
                    <a:lumOff val="50000"/>
                  </a:schemeClr>
                </a:solidFill>
                <a:latin typeface="Arial" charset="0"/>
              </a:rPr>
              <a:t>2.  Combine Nodes into Planar Faces</a:t>
            </a:r>
          </a:p>
        </p:txBody>
      </p:sp>
      <p:sp>
        <p:nvSpPr>
          <p:cNvPr id="24581" name="TextBox 10">
            <a:extLst>
              <a:ext uri="{FF2B5EF4-FFF2-40B4-BE49-F238E27FC236}">
                <a16:creationId xmlns:a16="http://schemas.microsoft.com/office/drawing/2014/main" id="{789A1902-C0FD-43E4-B475-B789C1D957E0}"/>
              </a:ext>
            </a:extLst>
          </p:cNvPr>
          <p:cNvSpPr txBox="1">
            <a:spLocks noChangeArrowheads="1"/>
          </p:cNvSpPr>
          <p:nvPr/>
        </p:nvSpPr>
        <p:spPr bwMode="auto">
          <a:xfrm>
            <a:off x="5944998" y="3198616"/>
            <a:ext cx="3275202" cy="369332"/>
          </a:xfrm>
          <a:prstGeom prst="rect">
            <a:avLst/>
          </a:prstGeom>
          <a:noFill/>
          <a:ln w="9525">
            <a:noFill/>
            <a:miter lim="800000"/>
            <a:headEnd/>
            <a:tailEnd/>
          </a:ln>
        </p:spPr>
        <p:txBody>
          <a:bodyPr wrap="square">
            <a:spAutoFit/>
          </a:bodyPr>
          <a:lstStyle/>
          <a:p>
            <a:pPr>
              <a:defRPr/>
            </a:pPr>
            <a:r>
              <a:rPr lang="en-US" dirty="0">
                <a:solidFill>
                  <a:schemeClr val="tx1">
                    <a:lumMod val="50000"/>
                    <a:lumOff val="50000"/>
                  </a:schemeClr>
                </a:solidFill>
                <a:latin typeface="Arial" charset="0"/>
              </a:rPr>
              <a:t>3.  Check for Illegal Faces</a:t>
            </a:r>
          </a:p>
        </p:txBody>
      </p:sp>
      <p:sp>
        <p:nvSpPr>
          <p:cNvPr id="24582" name="TextBox 12">
            <a:extLst>
              <a:ext uri="{FF2B5EF4-FFF2-40B4-BE49-F238E27FC236}">
                <a16:creationId xmlns:a16="http://schemas.microsoft.com/office/drawing/2014/main" id="{83EF008B-B504-4AD4-8DB4-3ECD959F32D4}"/>
              </a:ext>
            </a:extLst>
          </p:cNvPr>
          <p:cNvSpPr txBox="1">
            <a:spLocks noChangeArrowheads="1"/>
          </p:cNvSpPr>
          <p:nvPr/>
        </p:nvSpPr>
        <p:spPr bwMode="auto">
          <a:xfrm>
            <a:off x="7113122" y="5880597"/>
            <a:ext cx="3110218" cy="369332"/>
          </a:xfrm>
          <a:prstGeom prst="rect">
            <a:avLst/>
          </a:prstGeom>
          <a:noFill/>
          <a:ln w="9525">
            <a:noFill/>
            <a:miter lim="800000"/>
            <a:headEnd/>
            <a:tailEnd/>
          </a:ln>
        </p:spPr>
        <p:txBody>
          <a:bodyPr wrap="square">
            <a:spAutoFit/>
          </a:bodyPr>
          <a:lstStyle/>
          <a:p>
            <a:pPr>
              <a:defRPr/>
            </a:pPr>
            <a:r>
              <a:rPr lang="en-US" dirty="0">
                <a:solidFill>
                  <a:schemeClr val="tx1">
                    <a:lumMod val="50000"/>
                    <a:lumOff val="50000"/>
                  </a:schemeClr>
                </a:solidFill>
                <a:latin typeface="Arial" charset="0"/>
              </a:rPr>
              <a:t>4.  Examine the 3D View</a:t>
            </a:r>
          </a:p>
        </p:txBody>
      </p:sp>
      <p:pic>
        <p:nvPicPr>
          <p:cNvPr id="17416" name="Picture 12">
            <a:extLst>
              <a:ext uri="{FF2B5EF4-FFF2-40B4-BE49-F238E27FC236}">
                <a16:creationId xmlns:a16="http://schemas.microsoft.com/office/drawing/2014/main" id="{20F0452A-AFBD-4FBC-81DA-26A83044F2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286" y="1004652"/>
            <a:ext cx="423545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13">
            <a:extLst>
              <a:ext uri="{FF2B5EF4-FFF2-40B4-BE49-F238E27FC236}">
                <a16:creationId xmlns:a16="http://schemas.microsoft.com/office/drawing/2014/main" id="{30CDA0F8-02B2-4477-AA51-EC23ABBB0B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5201" y="3484074"/>
            <a:ext cx="426720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15">
            <a:extLst>
              <a:ext uri="{FF2B5EF4-FFF2-40B4-BE49-F238E27FC236}">
                <a16:creationId xmlns:a16="http://schemas.microsoft.com/office/drawing/2014/main" id="{BC70232A-EAC0-472B-B879-361B82754D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13122" y="3739956"/>
            <a:ext cx="28829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a:extLst>
              <a:ext uri="{FF2B5EF4-FFF2-40B4-BE49-F238E27FC236}">
                <a16:creationId xmlns:a16="http://schemas.microsoft.com/office/drawing/2014/main" id="{8D6F1D8D-74BA-4F96-8BDB-DE6553E46034}"/>
              </a:ext>
            </a:extLst>
          </p:cNvPr>
          <p:cNvGrpSpPr/>
          <p:nvPr/>
        </p:nvGrpSpPr>
        <p:grpSpPr>
          <a:xfrm>
            <a:off x="5944998" y="670385"/>
            <a:ext cx="3048000" cy="2509838"/>
            <a:chOff x="6705600" y="381000"/>
            <a:chExt cx="3048000" cy="2509838"/>
          </a:xfrm>
        </p:grpSpPr>
        <p:pic>
          <p:nvPicPr>
            <p:cNvPr id="17418" name="Picture 14">
              <a:extLst>
                <a:ext uri="{FF2B5EF4-FFF2-40B4-BE49-F238E27FC236}">
                  <a16:creationId xmlns:a16="http://schemas.microsoft.com/office/drawing/2014/main" id="{F6835DA7-1C2D-4570-989A-01A10E3D7F4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5600" y="381000"/>
              <a:ext cx="3048000" cy="250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a:extLst>
                <a:ext uri="{FF2B5EF4-FFF2-40B4-BE49-F238E27FC236}">
                  <a16:creationId xmlns:a16="http://schemas.microsoft.com/office/drawing/2014/main" id="{A7A44E01-BD23-4F2E-8078-08327E40B041}"/>
                </a:ext>
              </a:extLst>
            </p:cNvPr>
            <p:cNvSpPr/>
            <p:nvPr/>
          </p:nvSpPr>
          <p:spPr>
            <a:xfrm>
              <a:off x="8305800" y="533400"/>
              <a:ext cx="228600" cy="304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9" name="Rectangle 18">
            <a:extLst>
              <a:ext uri="{FF2B5EF4-FFF2-40B4-BE49-F238E27FC236}">
                <a16:creationId xmlns:a16="http://schemas.microsoft.com/office/drawing/2014/main" id="{E5EBA89A-CD86-4158-8459-EB183CAD44A0}"/>
              </a:ext>
            </a:extLst>
          </p:cNvPr>
          <p:cNvSpPr/>
          <p:nvPr/>
        </p:nvSpPr>
        <p:spPr>
          <a:xfrm>
            <a:off x="9480258" y="3750442"/>
            <a:ext cx="228600" cy="228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a:extLst>
              <a:ext uri="{FF2B5EF4-FFF2-40B4-BE49-F238E27FC236}">
                <a16:creationId xmlns:a16="http://schemas.microsoft.com/office/drawing/2014/main" id="{5B5C2816-5909-4380-A0CA-3FA3FB040156}"/>
              </a:ext>
            </a:extLst>
          </p:cNvPr>
          <p:cNvSpPr>
            <a:spLocks noGrp="1"/>
          </p:cNvSpPr>
          <p:nvPr>
            <p:ph type="title"/>
          </p:nvPr>
        </p:nvSpPr>
        <p:spPr/>
        <p:txBody>
          <a:bodyPr/>
          <a:lstStyle/>
          <a:p>
            <a:r>
              <a:rPr lang="en-US" dirty="0"/>
              <a:t>Creating a CHN file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1E461-A245-4CB9-BED5-F63189015106}"/>
              </a:ext>
            </a:extLst>
          </p:cNvPr>
          <p:cNvSpPr>
            <a:spLocks noGrp="1"/>
          </p:cNvSpPr>
          <p:nvPr>
            <p:ph type="title"/>
          </p:nvPr>
        </p:nvSpPr>
        <p:spPr/>
        <p:txBody>
          <a:bodyPr/>
          <a:lstStyle/>
          <a:p>
            <a:r>
              <a:rPr lang="en-US" dirty="0"/>
              <a:t>DREDGEPACK PLAYBACK</a:t>
            </a:r>
            <a:br>
              <a:rPr lang="en-US" dirty="0"/>
            </a:br>
            <a:endParaRPr lang="en-US" dirty="0"/>
          </a:p>
        </p:txBody>
      </p:sp>
      <p:pic>
        <p:nvPicPr>
          <p:cNvPr id="5" name="Picture 4" descr="A screenshot of a computer&#10;&#10;Description automatically generated">
            <a:extLst>
              <a:ext uri="{FF2B5EF4-FFF2-40B4-BE49-F238E27FC236}">
                <a16:creationId xmlns:a16="http://schemas.microsoft.com/office/drawing/2014/main" id="{2CB31685-3BF7-4C6F-A332-C756E07B6921}"/>
              </a:ext>
            </a:extLst>
          </p:cNvPr>
          <p:cNvPicPr>
            <a:picLocks noChangeAspect="1"/>
          </p:cNvPicPr>
          <p:nvPr/>
        </p:nvPicPr>
        <p:blipFill>
          <a:blip r:embed="rId3"/>
          <a:stretch>
            <a:fillRect/>
          </a:stretch>
        </p:blipFill>
        <p:spPr>
          <a:xfrm>
            <a:off x="4153608" y="1249972"/>
            <a:ext cx="7382012" cy="4358055"/>
          </a:xfrm>
          <a:prstGeom prst="rect">
            <a:avLst/>
          </a:prstGeom>
        </p:spPr>
      </p:pic>
      <p:sp>
        <p:nvSpPr>
          <p:cNvPr id="7" name="TextBox 6">
            <a:extLst>
              <a:ext uri="{FF2B5EF4-FFF2-40B4-BE49-F238E27FC236}">
                <a16:creationId xmlns:a16="http://schemas.microsoft.com/office/drawing/2014/main" id="{D4C0C205-BC40-4B00-A15E-0614D9F171B3}"/>
              </a:ext>
            </a:extLst>
          </p:cNvPr>
          <p:cNvSpPr txBox="1"/>
          <p:nvPr/>
        </p:nvSpPr>
        <p:spPr>
          <a:xfrm>
            <a:off x="537530" y="1546331"/>
            <a:ext cx="3391488" cy="3139321"/>
          </a:xfrm>
          <a:prstGeom prst="rect">
            <a:avLst/>
          </a:prstGeom>
          <a:noFill/>
        </p:spPr>
        <p:txBody>
          <a:bodyPr wrap="square" rtlCol="0">
            <a:spAutoFit/>
          </a:bodyPr>
          <a:lstStyle/>
          <a:p>
            <a:r>
              <a:rPr lang="en-US" dirty="0">
                <a:solidFill>
                  <a:schemeClr val="tx1">
                    <a:lumMod val="50000"/>
                    <a:lumOff val="50000"/>
                  </a:schemeClr>
                </a:solidFill>
              </a:rPr>
              <a:t>Requires that the RAW files are recorded during dredging.</a:t>
            </a:r>
          </a:p>
          <a:p>
            <a:endParaRPr lang="en-US" dirty="0">
              <a:solidFill>
                <a:schemeClr val="tx1">
                  <a:lumMod val="50000"/>
                  <a:lumOff val="50000"/>
                </a:schemeClr>
              </a:solidFill>
            </a:endParaRPr>
          </a:p>
          <a:p>
            <a:r>
              <a:rPr lang="en-US" dirty="0">
                <a:solidFill>
                  <a:schemeClr val="tx1">
                    <a:lumMod val="50000"/>
                    <a:lumOff val="50000"/>
                  </a:schemeClr>
                </a:solidFill>
              </a:rPr>
              <a:t>All mobiles are played back in the shell. </a:t>
            </a:r>
          </a:p>
          <a:p>
            <a:endParaRPr lang="en-US" dirty="0">
              <a:solidFill>
                <a:schemeClr val="tx1">
                  <a:lumMod val="50000"/>
                  <a:lumOff val="50000"/>
                </a:schemeClr>
              </a:solidFill>
            </a:endParaRPr>
          </a:p>
          <a:p>
            <a:r>
              <a:rPr lang="en-US" dirty="0">
                <a:solidFill>
                  <a:schemeClr val="tx1">
                    <a:lumMod val="50000"/>
                    <a:lumOff val="50000"/>
                  </a:schemeClr>
                </a:solidFill>
              </a:rPr>
              <a:t>If the RAW files are recorded it is possible to replay the dredge location in Fast forward and show where dredging took place. </a:t>
            </a:r>
          </a:p>
        </p:txBody>
      </p:sp>
    </p:spTree>
    <p:extLst>
      <p:ext uri="{BB962C8B-B14F-4D97-AF65-F5344CB8AC3E}">
        <p14:creationId xmlns:p14="http://schemas.microsoft.com/office/powerpoint/2010/main" val="40597647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A40D7617-B7D4-4479-AC91-B366740AC0E1}"/>
              </a:ext>
            </a:extLst>
          </p:cNvPr>
          <p:cNvSpPr/>
          <p:nvPr/>
        </p:nvSpPr>
        <p:spPr>
          <a:xfrm>
            <a:off x="5562600" y="3886200"/>
            <a:ext cx="4648200" cy="1828800"/>
          </a:xfrm>
          <a:prstGeom prst="rect">
            <a:avLst/>
          </a:prstGeom>
          <a:solidFill>
            <a:schemeClr val="accent4">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Rectangle 42">
            <a:extLst>
              <a:ext uri="{FF2B5EF4-FFF2-40B4-BE49-F238E27FC236}">
                <a16:creationId xmlns:a16="http://schemas.microsoft.com/office/drawing/2014/main" id="{5C400716-679B-4BEB-B583-E69EC1EE94CC}"/>
              </a:ext>
            </a:extLst>
          </p:cNvPr>
          <p:cNvSpPr/>
          <p:nvPr/>
        </p:nvSpPr>
        <p:spPr>
          <a:xfrm>
            <a:off x="1752600" y="3886200"/>
            <a:ext cx="3581400" cy="1828800"/>
          </a:xfrm>
          <a:prstGeom prst="rect">
            <a:avLst/>
          </a:prstGeom>
          <a:solidFill>
            <a:schemeClr val="accent4">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Rectangle 41">
            <a:extLst>
              <a:ext uri="{FF2B5EF4-FFF2-40B4-BE49-F238E27FC236}">
                <a16:creationId xmlns:a16="http://schemas.microsoft.com/office/drawing/2014/main" id="{31B6DC73-241B-45D6-8EE5-83197ABC0B1B}"/>
              </a:ext>
            </a:extLst>
          </p:cNvPr>
          <p:cNvSpPr/>
          <p:nvPr/>
        </p:nvSpPr>
        <p:spPr>
          <a:xfrm>
            <a:off x="5486400" y="1066800"/>
            <a:ext cx="4724400" cy="2667000"/>
          </a:xfrm>
          <a:prstGeom prst="rect">
            <a:avLst/>
          </a:prstGeom>
          <a:solidFill>
            <a:schemeClr val="accent4">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Rectangle 34">
            <a:extLst>
              <a:ext uri="{FF2B5EF4-FFF2-40B4-BE49-F238E27FC236}">
                <a16:creationId xmlns:a16="http://schemas.microsoft.com/office/drawing/2014/main" id="{CFB9EB48-7375-4669-8AD1-4ECEDFEED5CF}"/>
              </a:ext>
            </a:extLst>
          </p:cNvPr>
          <p:cNvSpPr/>
          <p:nvPr/>
        </p:nvSpPr>
        <p:spPr>
          <a:xfrm>
            <a:off x="1752600" y="1066800"/>
            <a:ext cx="3581400" cy="2667000"/>
          </a:xfrm>
          <a:prstGeom prst="rect">
            <a:avLst/>
          </a:prstGeom>
          <a:solidFill>
            <a:schemeClr val="accent4">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8439" name="Group 3">
            <a:extLst>
              <a:ext uri="{FF2B5EF4-FFF2-40B4-BE49-F238E27FC236}">
                <a16:creationId xmlns:a16="http://schemas.microsoft.com/office/drawing/2014/main" id="{ACC0A1CE-A033-44B3-B296-8E9ECC2626BD}"/>
              </a:ext>
            </a:extLst>
          </p:cNvPr>
          <p:cNvGrpSpPr>
            <a:grpSpLocks/>
          </p:cNvGrpSpPr>
          <p:nvPr/>
        </p:nvGrpSpPr>
        <p:grpSpPr bwMode="auto">
          <a:xfrm>
            <a:off x="2286000" y="1295401"/>
            <a:ext cx="2895600" cy="2301875"/>
            <a:chOff x="432" y="1152"/>
            <a:chExt cx="1824" cy="1450"/>
          </a:xfrm>
        </p:grpSpPr>
        <p:sp>
          <p:nvSpPr>
            <p:cNvPr id="18466" name="Line 4">
              <a:extLst>
                <a:ext uri="{FF2B5EF4-FFF2-40B4-BE49-F238E27FC236}">
                  <a16:creationId xmlns:a16="http://schemas.microsoft.com/office/drawing/2014/main" id="{1E13D1F9-41CA-4F7E-A1EF-9958AA3AC084}"/>
                </a:ext>
              </a:extLst>
            </p:cNvPr>
            <p:cNvSpPr>
              <a:spLocks noChangeShapeType="1"/>
            </p:cNvSpPr>
            <p:nvPr/>
          </p:nvSpPr>
          <p:spPr bwMode="auto">
            <a:xfrm>
              <a:off x="672" y="1152"/>
              <a:ext cx="1296" cy="0"/>
            </a:xfrm>
            <a:prstGeom prst="line">
              <a:avLst/>
            </a:prstGeom>
            <a:noFill/>
            <a:ln w="381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8467" name="Line 5">
              <a:extLst>
                <a:ext uri="{FF2B5EF4-FFF2-40B4-BE49-F238E27FC236}">
                  <a16:creationId xmlns:a16="http://schemas.microsoft.com/office/drawing/2014/main" id="{3F5C6EE1-3498-479B-90EE-82443A79F841}"/>
                </a:ext>
              </a:extLst>
            </p:cNvPr>
            <p:cNvSpPr>
              <a:spLocks noChangeShapeType="1"/>
            </p:cNvSpPr>
            <p:nvPr/>
          </p:nvSpPr>
          <p:spPr bwMode="auto">
            <a:xfrm>
              <a:off x="1968" y="1200"/>
              <a:ext cx="0" cy="864"/>
            </a:xfrm>
            <a:prstGeom prst="line">
              <a:avLst/>
            </a:prstGeom>
            <a:noFill/>
            <a:ln w="381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8468" name="Line 6">
              <a:extLst>
                <a:ext uri="{FF2B5EF4-FFF2-40B4-BE49-F238E27FC236}">
                  <a16:creationId xmlns:a16="http://schemas.microsoft.com/office/drawing/2014/main" id="{F32B9BFA-CF09-44C8-B171-8E4D36B970BA}"/>
                </a:ext>
              </a:extLst>
            </p:cNvPr>
            <p:cNvSpPr>
              <a:spLocks noChangeShapeType="1"/>
            </p:cNvSpPr>
            <p:nvPr/>
          </p:nvSpPr>
          <p:spPr bwMode="auto">
            <a:xfrm flipH="1">
              <a:off x="624" y="2064"/>
              <a:ext cx="1296" cy="0"/>
            </a:xfrm>
            <a:prstGeom prst="line">
              <a:avLst/>
            </a:prstGeom>
            <a:noFill/>
            <a:ln w="381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8469" name="Line 7">
              <a:extLst>
                <a:ext uri="{FF2B5EF4-FFF2-40B4-BE49-F238E27FC236}">
                  <a16:creationId xmlns:a16="http://schemas.microsoft.com/office/drawing/2014/main" id="{271F9E6E-C5A9-4F19-ACD6-A078EF347C81}"/>
                </a:ext>
              </a:extLst>
            </p:cNvPr>
            <p:cNvSpPr>
              <a:spLocks noChangeShapeType="1"/>
            </p:cNvSpPr>
            <p:nvPr/>
          </p:nvSpPr>
          <p:spPr bwMode="auto">
            <a:xfrm flipV="1">
              <a:off x="624" y="1152"/>
              <a:ext cx="0" cy="864"/>
            </a:xfrm>
            <a:prstGeom prst="line">
              <a:avLst/>
            </a:prstGeom>
            <a:noFill/>
            <a:ln w="381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61800" name="Text Box 8">
              <a:extLst>
                <a:ext uri="{FF2B5EF4-FFF2-40B4-BE49-F238E27FC236}">
                  <a16:creationId xmlns:a16="http://schemas.microsoft.com/office/drawing/2014/main" id="{FD3511AC-48B6-4A14-B3D4-BF9DF75329D7}"/>
                </a:ext>
              </a:extLst>
            </p:cNvPr>
            <p:cNvSpPr txBox="1">
              <a:spLocks noChangeArrowheads="1"/>
            </p:cNvSpPr>
            <p:nvPr/>
          </p:nvSpPr>
          <p:spPr bwMode="auto">
            <a:xfrm>
              <a:off x="432" y="2160"/>
              <a:ext cx="1824" cy="442"/>
            </a:xfrm>
            <a:prstGeom prst="rect">
              <a:avLst/>
            </a:prstGeom>
            <a:noFill/>
            <a:ln w="25400">
              <a:noFill/>
              <a:miter lim="800000"/>
              <a:headEnd/>
              <a:tailEnd/>
            </a:ln>
            <a:effectLst/>
          </p:spPr>
          <p:txBody>
            <a:bodyPr>
              <a:spAutoFit/>
            </a:bodyPr>
            <a:lstStyle/>
            <a:p>
              <a:pPr eaLnBrk="1" hangingPunct="1">
                <a:spcBef>
                  <a:spcPct val="50000"/>
                </a:spcBef>
                <a:defRPr/>
              </a:pPr>
              <a:r>
                <a:rPr lang="en-US" sz="2000" dirty="0">
                  <a:solidFill>
                    <a:srgbClr val="FFFF00"/>
                  </a:solidFill>
                  <a:effectLst>
                    <a:outerShdw blurRad="38100" dist="38100" dir="2700000" algn="tl">
                      <a:srgbClr val="000000"/>
                    </a:outerShdw>
                  </a:effectLst>
                </a:rPr>
                <a:t>Proceed in a counter-clockwise direction.</a:t>
              </a:r>
            </a:p>
          </p:txBody>
        </p:sp>
      </p:grpSp>
      <p:sp>
        <p:nvSpPr>
          <p:cNvPr id="18440" name="Line 9">
            <a:extLst>
              <a:ext uri="{FF2B5EF4-FFF2-40B4-BE49-F238E27FC236}">
                <a16:creationId xmlns:a16="http://schemas.microsoft.com/office/drawing/2014/main" id="{9BA400C9-6A76-49CA-8FDD-614E6FAB0245}"/>
              </a:ext>
            </a:extLst>
          </p:cNvPr>
          <p:cNvSpPr>
            <a:spLocks noChangeShapeType="1"/>
          </p:cNvSpPr>
          <p:nvPr/>
        </p:nvSpPr>
        <p:spPr bwMode="auto">
          <a:xfrm>
            <a:off x="6553200" y="1676400"/>
            <a:ext cx="0" cy="114300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1" name="Line 11">
            <a:extLst>
              <a:ext uri="{FF2B5EF4-FFF2-40B4-BE49-F238E27FC236}">
                <a16:creationId xmlns:a16="http://schemas.microsoft.com/office/drawing/2014/main" id="{02305748-8B2A-4467-81B0-CB1E21542A46}"/>
              </a:ext>
            </a:extLst>
          </p:cNvPr>
          <p:cNvSpPr>
            <a:spLocks noChangeShapeType="1"/>
          </p:cNvSpPr>
          <p:nvPr/>
        </p:nvSpPr>
        <p:spPr bwMode="auto">
          <a:xfrm flipV="1">
            <a:off x="5791200" y="1371600"/>
            <a:ext cx="0" cy="144780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2" name="Line 12">
            <a:extLst>
              <a:ext uri="{FF2B5EF4-FFF2-40B4-BE49-F238E27FC236}">
                <a16:creationId xmlns:a16="http://schemas.microsoft.com/office/drawing/2014/main" id="{B1A6AC54-885C-4687-BAAD-0A239ADFD011}"/>
              </a:ext>
            </a:extLst>
          </p:cNvPr>
          <p:cNvSpPr>
            <a:spLocks noChangeShapeType="1"/>
          </p:cNvSpPr>
          <p:nvPr/>
        </p:nvSpPr>
        <p:spPr bwMode="auto">
          <a:xfrm>
            <a:off x="5791200" y="1371600"/>
            <a:ext cx="457200"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3" name="Line 13">
            <a:extLst>
              <a:ext uri="{FF2B5EF4-FFF2-40B4-BE49-F238E27FC236}">
                <a16:creationId xmlns:a16="http://schemas.microsoft.com/office/drawing/2014/main" id="{A51543B0-A1C8-456A-B611-21E7225A7F40}"/>
              </a:ext>
            </a:extLst>
          </p:cNvPr>
          <p:cNvSpPr>
            <a:spLocks noChangeShapeType="1"/>
          </p:cNvSpPr>
          <p:nvPr/>
        </p:nvSpPr>
        <p:spPr bwMode="auto">
          <a:xfrm>
            <a:off x="6248400" y="1371600"/>
            <a:ext cx="0" cy="30480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4" name="Line 14">
            <a:extLst>
              <a:ext uri="{FF2B5EF4-FFF2-40B4-BE49-F238E27FC236}">
                <a16:creationId xmlns:a16="http://schemas.microsoft.com/office/drawing/2014/main" id="{7487E9B0-47A3-4B39-9BE0-C4D79E9C1566}"/>
              </a:ext>
            </a:extLst>
          </p:cNvPr>
          <p:cNvSpPr>
            <a:spLocks noChangeShapeType="1"/>
          </p:cNvSpPr>
          <p:nvPr/>
        </p:nvSpPr>
        <p:spPr bwMode="auto">
          <a:xfrm>
            <a:off x="6248400" y="1676400"/>
            <a:ext cx="304800"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5" name="Line 15">
            <a:extLst>
              <a:ext uri="{FF2B5EF4-FFF2-40B4-BE49-F238E27FC236}">
                <a16:creationId xmlns:a16="http://schemas.microsoft.com/office/drawing/2014/main" id="{A3C0C9B1-5621-4B6E-8046-E64094489C0B}"/>
              </a:ext>
            </a:extLst>
          </p:cNvPr>
          <p:cNvSpPr>
            <a:spLocks noChangeShapeType="1"/>
          </p:cNvSpPr>
          <p:nvPr/>
        </p:nvSpPr>
        <p:spPr bwMode="auto">
          <a:xfrm flipH="1">
            <a:off x="5791200" y="2819400"/>
            <a:ext cx="762000"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1808" name="Text Box 16">
            <a:extLst>
              <a:ext uri="{FF2B5EF4-FFF2-40B4-BE49-F238E27FC236}">
                <a16:creationId xmlns:a16="http://schemas.microsoft.com/office/drawing/2014/main" id="{7C46BD5D-FEBE-4602-A204-CA6E1014D5F6}"/>
              </a:ext>
            </a:extLst>
          </p:cNvPr>
          <p:cNvSpPr txBox="1">
            <a:spLocks noChangeArrowheads="1"/>
          </p:cNvSpPr>
          <p:nvPr/>
        </p:nvSpPr>
        <p:spPr bwMode="auto">
          <a:xfrm>
            <a:off x="6858000" y="1447800"/>
            <a:ext cx="3429000" cy="1631216"/>
          </a:xfrm>
          <a:prstGeom prst="rect">
            <a:avLst/>
          </a:prstGeom>
          <a:noFill/>
          <a:ln w="25400">
            <a:noFill/>
            <a:miter lim="800000"/>
            <a:headEnd/>
            <a:tailEnd/>
          </a:ln>
          <a:effectLst/>
        </p:spPr>
        <p:txBody>
          <a:bodyPr>
            <a:spAutoFit/>
          </a:bodyPr>
          <a:lstStyle/>
          <a:p>
            <a:pPr eaLnBrk="1" hangingPunct="1">
              <a:spcBef>
                <a:spcPct val="50000"/>
              </a:spcBef>
              <a:defRPr/>
            </a:pPr>
            <a:r>
              <a:rPr lang="en-US" sz="2000" dirty="0">
                <a:solidFill>
                  <a:srgbClr val="FFFF00"/>
                </a:solidFill>
                <a:effectLst>
                  <a:outerShdw blurRad="38100" dist="38100" dir="2700000" algn="tl">
                    <a:srgbClr val="000000"/>
                  </a:outerShdw>
                </a:effectLst>
              </a:rPr>
              <a:t>No concave faces.</a:t>
            </a:r>
            <a:r>
              <a:rPr lang="en-US" sz="2000" dirty="0"/>
              <a:t>  </a:t>
            </a:r>
            <a:r>
              <a:rPr lang="en-US" sz="2000" dirty="0">
                <a:solidFill>
                  <a:schemeClr val="bg1"/>
                </a:solidFill>
                <a:effectLst>
                  <a:outerShdw blurRad="38100" dist="38100" dir="2700000" algn="tl">
                    <a:srgbClr val="000000">
                      <a:alpha val="43137"/>
                    </a:srgbClr>
                  </a:outerShdw>
                </a:effectLst>
              </a:rPr>
              <a:t>A face is concave if you can construct a line that passes through more than two points on the perimeter of the face.</a:t>
            </a:r>
          </a:p>
        </p:txBody>
      </p:sp>
      <p:sp>
        <p:nvSpPr>
          <p:cNvPr id="18447" name="Line 17">
            <a:extLst>
              <a:ext uri="{FF2B5EF4-FFF2-40B4-BE49-F238E27FC236}">
                <a16:creationId xmlns:a16="http://schemas.microsoft.com/office/drawing/2014/main" id="{E4565E5F-342E-4672-A369-011B77EB2A21}"/>
              </a:ext>
            </a:extLst>
          </p:cNvPr>
          <p:cNvSpPr>
            <a:spLocks noChangeShapeType="1"/>
          </p:cNvSpPr>
          <p:nvPr/>
        </p:nvSpPr>
        <p:spPr bwMode="auto">
          <a:xfrm>
            <a:off x="5867398" y="1249790"/>
            <a:ext cx="762001" cy="579009"/>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8448" name="Group 18">
            <a:extLst>
              <a:ext uri="{FF2B5EF4-FFF2-40B4-BE49-F238E27FC236}">
                <a16:creationId xmlns:a16="http://schemas.microsoft.com/office/drawing/2014/main" id="{56C7836B-FA06-4C34-A690-3302A0154DA1}"/>
              </a:ext>
            </a:extLst>
          </p:cNvPr>
          <p:cNvGrpSpPr>
            <a:grpSpLocks/>
          </p:cNvGrpSpPr>
          <p:nvPr/>
        </p:nvGrpSpPr>
        <p:grpSpPr bwMode="auto">
          <a:xfrm>
            <a:off x="1981200" y="3886201"/>
            <a:ext cx="3352800" cy="1616075"/>
            <a:chOff x="240" y="2688"/>
            <a:chExt cx="2112" cy="1018"/>
          </a:xfrm>
        </p:grpSpPr>
        <p:sp>
          <p:nvSpPr>
            <p:cNvPr id="18459" name="Rectangle 19">
              <a:extLst>
                <a:ext uri="{FF2B5EF4-FFF2-40B4-BE49-F238E27FC236}">
                  <a16:creationId xmlns:a16="http://schemas.microsoft.com/office/drawing/2014/main" id="{6B8AE14B-6B1A-4AA6-9C0E-BFC74C14A39D}"/>
                </a:ext>
              </a:extLst>
            </p:cNvPr>
            <p:cNvSpPr>
              <a:spLocks noChangeArrowheads="1"/>
            </p:cNvSpPr>
            <p:nvPr/>
          </p:nvSpPr>
          <p:spPr bwMode="auto">
            <a:xfrm>
              <a:off x="576" y="2784"/>
              <a:ext cx="1392" cy="576"/>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endParaRPr lang="en-US" altLang="en-US"/>
            </a:p>
          </p:txBody>
        </p:sp>
        <p:sp>
          <p:nvSpPr>
            <p:cNvPr id="161812" name="Text Box 20">
              <a:extLst>
                <a:ext uri="{FF2B5EF4-FFF2-40B4-BE49-F238E27FC236}">
                  <a16:creationId xmlns:a16="http://schemas.microsoft.com/office/drawing/2014/main" id="{FD6253F4-67E9-4D60-B995-CDF898BD557C}"/>
                </a:ext>
              </a:extLst>
            </p:cNvPr>
            <p:cNvSpPr txBox="1">
              <a:spLocks noChangeArrowheads="1"/>
            </p:cNvSpPr>
            <p:nvPr/>
          </p:nvSpPr>
          <p:spPr bwMode="auto">
            <a:xfrm>
              <a:off x="528" y="3456"/>
              <a:ext cx="1632" cy="250"/>
            </a:xfrm>
            <a:prstGeom prst="rect">
              <a:avLst/>
            </a:prstGeom>
            <a:noFill/>
            <a:ln w="25400">
              <a:noFill/>
              <a:miter lim="800000"/>
              <a:headEnd/>
              <a:tailEnd/>
            </a:ln>
            <a:effectLst/>
          </p:spPr>
          <p:txBody>
            <a:bodyPr>
              <a:spAutoFit/>
            </a:bodyPr>
            <a:lstStyle/>
            <a:p>
              <a:pPr eaLnBrk="1" hangingPunct="1">
                <a:spcBef>
                  <a:spcPct val="50000"/>
                </a:spcBef>
                <a:defRPr/>
              </a:pPr>
              <a:r>
                <a:rPr lang="en-US" sz="2000">
                  <a:solidFill>
                    <a:srgbClr val="FFFF00"/>
                  </a:solidFill>
                  <a:effectLst>
                    <a:outerShdw blurRad="38100" dist="38100" dir="2700000" algn="tl">
                      <a:srgbClr val="000000"/>
                    </a:outerShdw>
                  </a:effectLst>
                </a:rPr>
                <a:t>No warped faces.</a:t>
              </a:r>
            </a:p>
          </p:txBody>
        </p:sp>
        <p:sp>
          <p:nvSpPr>
            <p:cNvPr id="18461" name="Text Box 21">
              <a:extLst>
                <a:ext uri="{FF2B5EF4-FFF2-40B4-BE49-F238E27FC236}">
                  <a16:creationId xmlns:a16="http://schemas.microsoft.com/office/drawing/2014/main" id="{B70A8834-F042-4511-9ED0-94033E50CBCE}"/>
                </a:ext>
              </a:extLst>
            </p:cNvPr>
            <p:cNvSpPr txBox="1">
              <a:spLocks noChangeArrowheads="1"/>
            </p:cNvSpPr>
            <p:nvPr/>
          </p:nvSpPr>
          <p:spPr bwMode="auto">
            <a:xfrm>
              <a:off x="240" y="2688"/>
              <a:ext cx="33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eaLnBrk="1" hangingPunct="1">
                <a:spcBef>
                  <a:spcPct val="50000"/>
                </a:spcBef>
              </a:pPr>
              <a:r>
                <a:rPr lang="en-US" altLang="en-US">
                  <a:solidFill>
                    <a:srgbClr val="FFFF00"/>
                  </a:solidFill>
                </a:rPr>
                <a:t>10.0</a:t>
              </a:r>
            </a:p>
          </p:txBody>
        </p:sp>
        <p:sp>
          <p:nvSpPr>
            <p:cNvPr id="18462" name="Text Box 22">
              <a:extLst>
                <a:ext uri="{FF2B5EF4-FFF2-40B4-BE49-F238E27FC236}">
                  <a16:creationId xmlns:a16="http://schemas.microsoft.com/office/drawing/2014/main" id="{A77537DA-F298-4EB2-A3E4-96C289CA70B4}"/>
                </a:ext>
              </a:extLst>
            </p:cNvPr>
            <p:cNvSpPr txBox="1">
              <a:spLocks noChangeArrowheads="1"/>
            </p:cNvSpPr>
            <p:nvPr/>
          </p:nvSpPr>
          <p:spPr bwMode="auto">
            <a:xfrm>
              <a:off x="2016" y="2688"/>
              <a:ext cx="33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eaLnBrk="1" hangingPunct="1">
                <a:spcBef>
                  <a:spcPct val="50000"/>
                </a:spcBef>
              </a:pPr>
              <a:r>
                <a:rPr lang="en-US" altLang="en-US">
                  <a:solidFill>
                    <a:srgbClr val="FFFF00"/>
                  </a:solidFill>
                </a:rPr>
                <a:t>10.0</a:t>
              </a:r>
            </a:p>
          </p:txBody>
        </p:sp>
        <p:sp>
          <p:nvSpPr>
            <p:cNvPr id="18463" name="Text Box 23">
              <a:extLst>
                <a:ext uri="{FF2B5EF4-FFF2-40B4-BE49-F238E27FC236}">
                  <a16:creationId xmlns:a16="http://schemas.microsoft.com/office/drawing/2014/main" id="{4F223F83-A5D6-47B3-B4FF-2C238FC79EA1}"/>
                </a:ext>
              </a:extLst>
            </p:cNvPr>
            <p:cNvSpPr txBox="1">
              <a:spLocks noChangeArrowheads="1"/>
            </p:cNvSpPr>
            <p:nvPr/>
          </p:nvSpPr>
          <p:spPr bwMode="auto">
            <a:xfrm>
              <a:off x="240" y="3264"/>
              <a:ext cx="33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eaLnBrk="1" hangingPunct="1">
                <a:spcBef>
                  <a:spcPct val="50000"/>
                </a:spcBef>
              </a:pPr>
              <a:r>
                <a:rPr lang="en-US" altLang="en-US">
                  <a:solidFill>
                    <a:srgbClr val="FFFF00"/>
                  </a:solidFill>
                </a:rPr>
                <a:t>10.0</a:t>
              </a:r>
            </a:p>
          </p:txBody>
        </p:sp>
        <p:sp>
          <p:nvSpPr>
            <p:cNvPr id="18464" name="Text Box 24">
              <a:extLst>
                <a:ext uri="{FF2B5EF4-FFF2-40B4-BE49-F238E27FC236}">
                  <a16:creationId xmlns:a16="http://schemas.microsoft.com/office/drawing/2014/main" id="{7080DED5-E9D3-410B-BE70-F21F4291206F}"/>
                </a:ext>
              </a:extLst>
            </p:cNvPr>
            <p:cNvSpPr txBox="1">
              <a:spLocks noChangeArrowheads="1"/>
            </p:cNvSpPr>
            <p:nvPr/>
          </p:nvSpPr>
          <p:spPr bwMode="auto">
            <a:xfrm>
              <a:off x="2016" y="3264"/>
              <a:ext cx="33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eaLnBrk="1" hangingPunct="1">
                <a:spcBef>
                  <a:spcPct val="50000"/>
                </a:spcBef>
              </a:pPr>
              <a:r>
                <a:rPr lang="en-US" altLang="en-US">
                  <a:solidFill>
                    <a:srgbClr val="FFFF00"/>
                  </a:solidFill>
                </a:rPr>
                <a:t>12.0</a:t>
              </a:r>
            </a:p>
          </p:txBody>
        </p:sp>
        <p:sp>
          <p:nvSpPr>
            <p:cNvPr id="18465" name="Text Box 25">
              <a:extLst>
                <a:ext uri="{FF2B5EF4-FFF2-40B4-BE49-F238E27FC236}">
                  <a16:creationId xmlns:a16="http://schemas.microsoft.com/office/drawing/2014/main" id="{696D2638-95DA-4F14-945F-C9AB7BDEFB26}"/>
                </a:ext>
              </a:extLst>
            </p:cNvPr>
            <p:cNvSpPr txBox="1">
              <a:spLocks noChangeArrowheads="1"/>
            </p:cNvSpPr>
            <p:nvPr/>
          </p:nvSpPr>
          <p:spPr bwMode="auto">
            <a:xfrm>
              <a:off x="1008" y="2976"/>
              <a:ext cx="72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eaLnBrk="1" hangingPunct="1">
                <a:spcBef>
                  <a:spcPct val="50000"/>
                </a:spcBef>
              </a:pPr>
              <a:r>
                <a:rPr lang="en-US" altLang="en-US">
                  <a:solidFill>
                    <a:srgbClr val="FF0000"/>
                  </a:solidFill>
                </a:rPr>
                <a:t>Illegal!</a:t>
              </a:r>
            </a:p>
          </p:txBody>
        </p:sp>
      </p:grpSp>
      <p:grpSp>
        <p:nvGrpSpPr>
          <p:cNvPr id="18449" name="Group 26">
            <a:extLst>
              <a:ext uri="{FF2B5EF4-FFF2-40B4-BE49-F238E27FC236}">
                <a16:creationId xmlns:a16="http://schemas.microsoft.com/office/drawing/2014/main" id="{32F30260-A6AD-4A52-9AA6-F57213643000}"/>
              </a:ext>
            </a:extLst>
          </p:cNvPr>
          <p:cNvGrpSpPr>
            <a:grpSpLocks/>
          </p:cNvGrpSpPr>
          <p:nvPr/>
        </p:nvGrpSpPr>
        <p:grpSpPr bwMode="auto">
          <a:xfrm>
            <a:off x="6172200" y="3824288"/>
            <a:ext cx="3810000" cy="1676400"/>
            <a:chOff x="2812" y="2649"/>
            <a:chExt cx="2476" cy="1072"/>
          </a:xfrm>
        </p:grpSpPr>
        <p:sp>
          <p:nvSpPr>
            <p:cNvPr id="18450" name="Rectangle 27">
              <a:extLst>
                <a:ext uri="{FF2B5EF4-FFF2-40B4-BE49-F238E27FC236}">
                  <a16:creationId xmlns:a16="http://schemas.microsoft.com/office/drawing/2014/main" id="{8097195B-5AA6-4DBE-BD88-320DF1929A98}"/>
                </a:ext>
              </a:extLst>
            </p:cNvPr>
            <p:cNvSpPr>
              <a:spLocks noChangeArrowheads="1"/>
            </p:cNvSpPr>
            <p:nvPr/>
          </p:nvSpPr>
          <p:spPr bwMode="auto">
            <a:xfrm>
              <a:off x="3216" y="2745"/>
              <a:ext cx="1488" cy="624"/>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endParaRPr lang="en-US" altLang="en-US"/>
            </a:p>
          </p:txBody>
        </p:sp>
        <p:sp>
          <p:nvSpPr>
            <p:cNvPr id="18451" name="Text Box 28">
              <a:extLst>
                <a:ext uri="{FF2B5EF4-FFF2-40B4-BE49-F238E27FC236}">
                  <a16:creationId xmlns:a16="http://schemas.microsoft.com/office/drawing/2014/main" id="{7CF64C6E-1997-49D1-A515-C0CAD338063A}"/>
                </a:ext>
              </a:extLst>
            </p:cNvPr>
            <p:cNvSpPr txBox="1">
              <a:spLocks noChangeArrowheads="1"/>
            </p:cNvSpPr>
            <p:nvPr/>
          </p:nvSpPr>
          <p:spPr bwMode="auto">
            <a:xfrm>
              <a:off x="2812" y="2649"/>
              <a:ext cx="404"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eaLnBrk="1" hangingPunct="1">
                <a:spcBef>
                  <a:spcPct val="50000"/>
                </a:spcBef>
              </a:pPr>
              <a:r>
                <a:rPr lang="en-US" altLang="en-US">
                  <a:solidFill>
                    <a:srgbClr val="FFFF00"/>
                  </a:solidFill>
                </a:rPr>
                <a:t>10.0</a:t>
              </a:r>
            </a:p>
          </p:txBody>
        </p:sp>
        <p:sp>
          <p:nvSpPr>
            <p:cNvPr id="18452" name="Text Box 29">
              <a:extLst>
                <a:ext uri="{FF2B5EF4-FFF2-40B4-BE49-F238E27FC236}">
                  <a16:creationId xmlns:a16="http://schemas.microsoft.com/office/drawing/2014/main" id="{11783C3B-CC29-464F-B064-A2995C9DF560}"/>
                </a:ext>
              </a:extLst>
            </p:cNvPr>
            <p:cNvSpPr txBox="1">
              <a:spLocks noChangeArrowheads="1"/>
            </p:cNvSpPr>
            <p:nvPr/>
          </p:nvSpPr>
          <p:spPr bwMode="auto">
            <a:xfrm>
              <a:off x="2812" y="3273"/>
              <a:ext cx="404"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eaLnBrk="1" hangingPunct="1">
                <a:spcBef>
                  <a:spcPct val="50000"/>
                </a:spcBef>
              </a:pPr>
              <a:r>
                <a:rPr lang="en-US" altLang="en-US">
                  <a:solidFill>
                    <a:srgbClr val="FFFF00"/>
                  </a:solidFill>
                </a:rPr>
                <a:t>10.0</a:t>
              </a:r>
            </a:p>
          </p:txBody>
        </p:sp>
        <p:sp>
          <p:nvSpPr>
            <p:cNvPr id="18453" name="Text Box 30">
              <a:extLst>
                <a:ext uri="{FF2B5EF4-FFF2-40B4-BE49-F238E27FC236}">
                  <a16:creationId xmlns:a16="http://schemas.microsoft.com/office/drawing/2014/main" id="{0572DED6-3269-4293-B91A-964341C612B2}"/>
                </a:ext>
              </a:extLst>
            </p:cNvPr>
            <p:cNvSpPr txBox="1">
              <a:spLocks noChangeArrowheads="1"/>
            </p:cNvSpPr>
            <p:nvPr/>
          </p:nvSpPr>
          <p:spPr bwMode="auto">
            <a:xfrm>
              <a:off x="4704" y="2649"/>
              <a:ext cx="435"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eaLnBrk="1" hangingPunct="1">
                <a:spcBef>
                  <a:spcPct val="50000"/>
                </a:spcBef>
              </a:pPr>
              <a:r>
                <a:rPr lang="en-US" altLang="en-US">
                  <a:solidFill>
                    <a:srgbClr val="FFFF00"/>
                  </a:solidFill>
                </a:rPr>
                <a:t>10.0</a:t>
              </a:r>
            </a:p>
          </p:txBody>
        </p:sp>
        <p:sp>
          <p:nvSpPr>
            <p:cNvPr id="18454" name="Text Box 31">
              <a:extLst>
                <a:ext uri="{FF2B5EF4-FFF2-40B4-BE49-F238E27FC236}">
                  <a16:creationId xmlns:a16="http://schemas.microsoft.com/office/drawing/2014/main" id="{C2F0E0D0-E0DC-4855-B7F9-429EB9ECB248}"/>
                </a:ext>
              </a:extLst>
            </p:cNvPr>
            <p:cNvSpPr txBox="1">
              <a:spLocks noChangeArrowheads="1"/>
            </p:cNvSpPr>
            <p:nvPr/>
          </p:nvSpPr>
          <p:spPr bwMode="auto">
            <a:xfrm>
              <a:off x="4704" y="3273"/>
              <a:ext cx="435"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eaLnBrk="1" hangingPunct="1">
                <a:spcBef>
                  <a:spcPct val="50000"/>
                </a:spcBef>
              </a:pPr>
              <a:r>
                <a:rPr lang="en-US" altLang="en-US">
                  <a:solidFill>
                    <a:srgbClr val="FFFF00"/>
                  </a:solidFill>
                </a:rPr>
                <a:t>15.0</a:t>
              </a:r>
            </a:p>
          </p:txBody>
        </p:sp>
        <p:sp>
          <p:nvSpPr>
            <p:cNvPr id="18455" name="Line 32">
              <a:extLst>
                <a:ext uri="{FF2B5EF4-FFF2-40B4-BE49-F238E27FC236}">
                  <a16:creationId xmlns:a16="http://schemas.microsoft.com/office/drawing/2014/main" id="{E5352C8E-88E7-4F34-B71B-A2E64F421079}"/>
                </a:ext>
              </a:extLst>
            </p:cNvPr>
            <p:cNvSpPr>
              <a:spLocks noChangeShapeType="1"/>
            </p:cNvSpPr>
            <p:nvPr/>
          </p:nvSpPr>
          <p:spPr bwMode="auto">
            <a:xfrm flipV="1">
              <a:off x="3216" y="2745"/>
              <a:ext cx="1488" cy="624"/>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1825" name="Text Box 33">
              <a:extLst>
                <a:ext uri="{FF2B5EF4-FFF2-40B4-BE49-F238E27FC236}">
                  <a16:creationId xmlns:a16="http://schemas.microsoft.com/office/drawing/2014/main" id="{24171E32-76CA-4432-9C87-F4DCAE4ABD73}"/>
                </a:ext>
              </a:extLst>
            </p:cNvPr>
            <p:cNvSpPr txBox="1">
              <a:spLocks noChangeArrowheads="1"/>
            </p:cNvSpPr>
            <p:nvPr/>
          </p:nvSpPr>
          <p:spPr bwMode="auto">
            <a:xfrm>
              <a:off x="2953" y="3465"/>
              <a:ext cx="2335" cy="256"/>
            </a:xfrm>
            <a:prstGeom prst="rect">
              <a:avLst/>
            </a:prstGeom>
            <a:noFill/>
            <a:ln w="25400">
              <a:noFill/>
              <a:miter lim="800000"/>
              <a:headEnd/>
              <a:tailEnd/>
            </a:ln>
            <a:effectLst/>
          </p:spPr>
          <p:txBody>
            <a:bodyPr>
              <a:spAutoFit/>
            </a:bodyPr>
            <a:lstStyle/>
            <a:p>
              <a:pPr eaLnBrk="1" hangingPunct="1">
                <a:spcBef>
                  <a:spcPct val="50000"/>
                </a:spcBef>
                <a:defRPr/>
              </a:pPr>
              <a:r>
                <a:rPr lang="en-US" sz="2000" dirty="0">
                  <a:solidFill>
                    <a:srgbClr val="FFFF00"/>
                  </a:solidFill>
                  <a:effectLst>
                    <a:outerShdw blurRad="38100" dist="38100" dir="2700000" algn="tl">
                      <a:srgbClr val="000000"/>
                    </a:outerShdw>
                  </a:effectLst>
                </a:rPr>
                <a:t>Triangles are always legal!</a:t>
              </a:r>
            </a:p>
          </p:txBody>
        </p:sp>
        <p:sp>
          <p:nvSpPr>
            <p:cNvPr id="18457" name="Text Box 34">
              <a:extLst>
                <a:ext uri="{FF2B5EF4-FFF2-40B4-BE49-F238E27FC236}">
                  <a16:creationId xmlns:a16="http://schemas.microsoft.com/office/drawing/2014/main" id="{37333988-9E7E-42C6-B044-AD1FBAC60C46}"/>
                </a:ext>
              </a:extLst>
            </p:cNvPr>
            <p:cNvSpPr txBox="1">
              <a:spLocks noChangeArrowheads="1"/>
            </p:cNvSpPr>
            <p:nvPr/>
          </p:nvSpPr>
          <p:spPr bwMode="auto">
            <a:xfrm>
              <a:off x="3216" y="2841"/>
              <a:ext cx="720"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eaLnBrk="1" hangingPunct="1">
                <a:spcBef>
                  <a:spcPct val="50000"/>
                </a:spcBef>
              </a:pPr>
              <a:r>
                <a:rPr lang="en-US" altLang="en-US">
                  <a:solidFill>
                    <a:srgbClr val="FF0000"/>
                  </a:solidFill>
                </a:rPr>
                <a:t>Legal!</a:t>
              </a:r>
            </a:p>
          </p:txBody>
        </p:sp>
        <p:sp>
          <p:nvSpPr>
            <p:cNvPr id="18458" name="Text Box 35">
              <a:extLst>
                <a:ext uri="{FF2B5EF4-FFF2-40B4-BE49-F238E27FC236}">
                  <a16:creationId xmlns:a16="http://schemas.microsoft.com/office/drawing/2014/main" id="{F4E49380-6DCE-444B-92F3-46CE7225E11B}"/>
                </a:ext>
              </a:extLst>
            </p:cNvPr>
            <p:cNvSpPr txBox="1">
              <a:spLocks noChangeArrowheads="1"/>
            </p:cNvSpPr>
            <p:nvPr/>
          </p:nvSpPr>
          <p:spPr bwMode="auto">
            <a:xfrm>
              <a:off x="3936" y="3129"/>
              <a:ext cx="720"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eaLnBrk="1" hangingPunct="1">
                <a:spcBef>
                  <a:spcPct val="50000"/>
                </a:spcBef>
              </a:pPr>
              <a:r>
                <a:rPr lang="en-US" altLang="en-US">
                  <a:solidFill>
                    <a:srgbClr val="FF0000"/>
                  </a:solidFill>
                </a:rPr>
                <a:t>Legal!</a:t>
              </a:r>
            </a:p>
          </p:txBody>
        </p:sp>
      </p:grpSp>
      <p:sp>
        <p:nvSpPr>
          <p:cNvPr id="3" name="Title 2">
            <a:extLst>
              <a:ext uri="{FF2B5EF4-FFF2-40B4-BE49-F238E27FC236}">
                <a16:creationId xmlns:a16="http://schemas.microsoft.com/office/drawing/2014/main" id="{C3AFBED9-B7BB-40F0-B16F-0BD0E04AE86D}"/>
              </a:ext>
            </a:extLst>
          </p:cNvPr>
          <p:cNvSpPr>
            <a:spLocks noGrp="1"/>
          </p:cNvSpPr>
          <p:nvPr>
            <p:ph type="title"/>
          </p:nvPr>
        </p:nvSpPr>
        <p:spPr/>
        <p:txBody>
          <a:bodyPr/>
          <a:lstStyle/>
          <a:p>
            <a:r>
              <a:rPr lang="en-US" dirty="0"/>
              <a:t>Making a Face in ACD</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Matrix Files</a:t>
            </a:r>
          </a:p>
        </p:txBody>
      </p:sp>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4552950"/>
            <a:ext cx="9144000" cy="2305050"/>
          </a:xfrm>
        </p:spPr>
      </p:pic>
    </p:spTree>
    <p:extLst>
      <p:ext uri="{BB962C8B-B14F-4D97-AF65-F5344CB8AC3E}">
        <p14:creationId xmlns:p14="http://schemas.microsoft.com/office/powerpoint/2010/main" val="19962462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Rot="1" noChangeArrowheads="1"/>
          </p:cNvSpPr>
          <p:nvPr>
            <p:ph type="title"/>
          </p:nvPr>
        </p:nvSpPr>
        <p:spPr/>
        <p:txBody>
          <a:bodyPr>
            <a:normAutofit/>
          </a:bodyPr>
          <a:lstStyle/>
          <a:p>
            <a:pPr marL="54864" fontAlgn="auto">
              <a:spcAft>
                <a:spcPts val="0"/>
              </a:spcAft>
              <a:defRPr/>
            </a:pPr>
            <a:r>
              <a:rPr lang="en-US" sz="3200" dirty="0"/>
              <a:t>DREDGEPACK</a:t>
            </a:r>
            <a:r>
              <a:rPr lang="en-US" sz="3200" baseline="30000" dirty="0">
                <a:cs typeface="Arial" charset="0"/>
              </a:rPr>
              <a:t>®</a:t>
            </a:r>
            <a:r>
              <a:rPr lang="en-US" sz="3200" dirty="0">
                <a:cs typeface="Arial" charset="0"/>
              </a:rPr>
              <a:t> Matrix</a:t>
            </a:r>
          </a:p>
        </p:txBody>
      </p:sp>
      <p:sp>
        <p:nvSpPr>
          <p:cNvPr id="18435" name="Rectangle 3"/>
          <p:cNvSpPr>
            <a:spLocks noGrp="1" noChangeArrowheads="1"/>
          </p:cNvSpPr>
          <p:nvPr>
            <p:ph idx="4294967295"/>
          </p:nvPr>
        </p:nvSpPr>
        <p:spPr>
          <a:xfrm>
            <a:off x="122362" y="1099665"/>
            <a:ext cx="6545179" cy="5160963"/>
          </a:xfrm>
          <a:noFill/>
          <a:ln>
            <a:noFill/>
          </a:ln>
        </p:spPr>
        <p:txBody>
          <a:bodyPr>
            <a:normAutofit/>
          </a:bodyPr>
          <a:lstStyle/>
          <a:p>
            <a:pPr marL="411163">
              <a:lnSpc>
                <a:spcPct val="90000"/>
              </a:lnSpc>
              <a:buClr>
                <a:schemeClr val="tx1">
                  <a:lumMod val="65000"/>
                  <a:lumOff val="35000"/>
                </a:schemeClr>
              </a:buClr>
              <a:defRPr/>
            </a:pPr>
            <a:r>
              <a:rPr lang="en-US" dirty="0">
                <a:solidFill>
                  <a:schemeClr val="tx1">
                    <a:lumMod val="65000"/>
                    <a:lumOff val="35000"/>
                  </a:schemeClr>
                </a:solidFill>
              </a:rPr>
              <a:t>DREDGEPACK</a:t>
            </a:r>
            <a:r>
              <a:rPr lang="en-US" baseline="30000" dirty="0">
                <a:solidFill>
                  <a:schemeClr val="tx1">
                    <a:lumMod val="65000"/>
                    <a:lumOff val="35000"/>
                  </a:schemeClr>
                </a:solidFill>
              </a:rPr>
              <a:t>®</a:t>
            </a:r>
            <a:r>
              <a:rPr lang="en-US" dirty="0">
                <a:solidFill>
                  <a:schemeClr val="tx1">
                    <a:lumMod val="65000"/>
                    <a:lumOff val="35000"/>
                  </a:schemeClr>
                </a:solidFill>
              </a:rPr>
              <a:t> uses a filled MTX</a:t>
            </a:r>
          </a:p>
          <a:p>
            <a:pPr marL="945515" lvl="1" indent="-342900">
              <a:lnSpc>
                <a:spcPct val="90000"/>
              </a:lnSpc>
              <a:buClr>
                <a:schemeClr val="tx1">
                  <a:lumMod val="65000"/>
                  <a:lumOff val="35000"/>
                </a:schemeClr>
              </a:buClr>
              <a:defRPr/>
            </a:pPr>
            <a:r>
              <a:rPr lang="en-US" dirty="0">
                <a:solidFill>
                  <a:schemeClr val="tx1">
                    <a:lumMod val="65000"/>
                    <a:lumOff val="35000"/>
                  </a:schemeClr>
                </a:solidFill>
              </a:rPr>
              <a:t>TIN MODEL can fill a blank matrix</a:t>
            </a:r>
          </a:p>
          <a:p>
            <a:pPr marL="945515" lvl="1" indent="-342900">
              <a:lnSpc>
                <a:spcPct val="90000"/>
              </a:lnSpc>
              <a:buClr>
                <a:schemeClr val="tx1">
                  <a:lumMod val="65000"/>
                  <a:lumOff val="35000"/>
                </a:schemeClr>
              </a:buClr>
              <a:defRPr/>
            </a:pPr>
            <a:r>
              <a:rPr lang="en-US" dirty="0">
                <a:solidFill>
                  <a:schemeClr val="tx1">
                    <a:lumMod val="65000"/>
                    <a:lumOff val="35000"/>
                  </a:schemeClr>
                </a:solidFill>
              </a:rPr>
              <a:t>XYZ TO MTX can fill a blank matrix</a:t>
            </a:r>
          </a:p>
          <a:p>
            <a:pPr marL="411163">
              <a:lnSpc>
                <a:spcPct val="90000"/>
              </a:lnSpc>
              <a:buClr>
                <a:schemeClr val="tx1">
                  <a:lumMod val="65000"/>
                  <a:lumOff val="35000"/>
                </a:schemeClr>
              </a:buClr>
              <a:defRPr/>
            </a:pPr>
            <a:endParaRPr lang="en-US" dirty="0">
              <a:solidFill>
                <a:schemeClr val="tx1">
                  <a:lumMod val="65000"/>
                  <a:lumOff val="35000"/>
                </a:schemeClr>
              </a:solidFill>
            </a:endParaRPr>
          </a:p>
          <a:p>
            <a:pPr marL="411163">
              <a:lnSpc>
                <a:spcPct val="90000"/>
              </a:lnSpc>
              <a:buClr>
                <a:schemeClr val="tx1">
                  <a:lumMod val="65000"/>
                  <a:lumOff val="35000"/>
                </a:schemeClr>
              </a:buClr>
              <a:defRPr/>
            </a:pPr>
            <a:r>
              <a:rPr lang="en-US" dirty="0">
                <a:solidFill>
                  <a:schemeClr val="tx1">
                    <a:lumMod val="65000"/>
                    <a:lumOff val="35000"/>
                  </a:schemeClr>
                </a:solidFill>
              </a:rPr>
              <a:t>For each matrix cell, DREDGEPACK</a:t>
            </a:r>
            <a:r>
              <a:rPr lang="en-US" baseline="30000" dirty="0">
                <a:solidFill>
                  <a:schemeClr val="tx1">
                    <a:lumMod val="65000"/>
                    <a:lumOff val="35000"/>
                  </a:schemeClr>
                </a:solidFill>
              </a:rPr>
              <a:t>®</a:t>
            </a:r>
            <a:r>
              <a:rPr lang="en-US" dirty="0">
                <a:solidFill>
                  <a:schemeClr val="tx1">
                    <a:lumMod val="65000"/>
                    <a:lumOff val="35000"/>
                  </a:schemeClr>
                </a:solidFill>
              </a:rPr>
              <a:t> tracks:</a:t>
            </a:r>
          </a:p>
          <a:p>
            <a:pPr marL="945515" lvl="1" indent="-342900">
              <a:lnSpc>
                <a:spcPct val="90000"/>
              </a:lnSpc>
              <a:buClr>
                <a:schemeClr val="tx1">
                  <a:lumMod val="65000"/>
                  <a:lumOff val="35000"/>
                </a:schemeClr>
              </a:buClr>
              <a:defRPr/>
            </a:pPr>
            <a:r>
              <a:rPr lang="en-US" dirty="0">
                <a:solidFill>
                  <a:schemeClr val="tx1">
                    <a:lumMod val="65000"/>
                    <a:lumOff val="35000"/>
                  </a:schemeClr>
                </a:solidFill>
              </a:rPr>
              <a:t>The ‘As Surveyed’ depth</a:t>
            </a:r>
          </a:p>
          <a:p>
            <a:pPr marL="1090613" lvl="2" indent="-285750">
              <a:lnSpc>
                <a:spcPct val="90000"/>
              </a:lnSpc>
              <a:buClr>
                <a:schemeClr val="tx1">
                  <a:lumMod val="65000"/>
                  <a:lumOff val="35000"/>
                </a:schemeClr>
              </a:buClr>
              <a:defRPr/>
            </a:pPr>
            <a:r>
              <a:rPr lang="en-US" dirty="0">
                <a:solidFill>
                  <a:schemeClr val="tx1">
                    <a:lumMod val="65000"/>
                    <a:lumOff val="35000"/>
                  </a:schemeClr>
                </a:solidFill>
              </a:rPr>
              <a:t>Doesn’t change z-value</a:t>
            </a:r>
          </a:p>
          <a:p>
            <a:pPr marL="1090613" lvl="2" indent="-285750">
              <a:lnSpc>
                <a:spcPct val="90000"/>
              </a:lnSpc>
              <a:buClr>
                <a:schemeClr val="tx1">
                  <a:lumMod val="65000"/>
                  <a:lumOff val="35000"/>
                </a:schemeClr>
              </a:buClr>
              <a:defRPr/>
            </a:pPr>
            <a:r>
              <a:rPr lang="en-US" dirty="0">
                <a:solidFill>
                  <a:schemeClr val="tx1">
                    <a:lumMod val="65000"/>
                    <a:lumOff val="35000"/>
                  </a:schemeClr>
                </a:solidFill>
              </a:rPr>
              <a:t>Populated in TIN MODEL</a:t>
            </a:r>
          </a:p>
          <a:p>
            <a:pPr marL="945515" lvl="1" indent="-342900">
              <a:lnSpc>
                <a:spcPct val="90000"/>
              </a:lnSpc>
              <a:buClr>
                <a:schemeClr val="tx1">
                  <a:lumMod val="65000"/>
                  <a:lumOff val="35000"/>
                </a:schemeClr>
              </a:buClr>
              <a:defRPr/>
            </a:pPr>
            <a:r>
              <a:rPr lang="en-US" dirty="0">
                <a:solidFill>
                  <a:schemeClr val="tx1">
                    <a:lumMod val="65000"/>
                    <a:lumOff val="35000"/>
                  </a:schemeClr>
                </a:solidFill>
              </a:rPr>
              <a:t>The ‘As Dredged’ depth</a:t>
            </a:r>
          </a:p>
          <a:p>
            <a:pPr marL="1090613" lvl="2" indent="-285750">
              <a:lnSpc>
                <a:spcPct val="90000"/>
              </a:lnSpc>
              <a:buClr>
                <a:schemeClr val="tx1">
                  <a:lumMod val="65000"/>
                  <a:lumOff val="35000"/>
                </a:schemeClr>
              </a:buClr>
              <a:defRPr/>
            </a:pPr>
            <a:r>
              <a:rPr lang="en-US" dirty="0">
                <a:solidFill>
                  <a:schemeClr val="tx1">
                    <a:lumMod val="65000"/>
                    <a:lumOff val="35000"/>
                  </a:schemeClr>
                </a:solidFill>
              </a:rPr>
              <a:t>Initially set to ‘As Dredged’ z-value</a:t>
            </a:r>
          </a:p>
          <a:p>
            <a:pPr marL="1090613" lvl="2" indent="-285750">
              <a:lnSpc>
                <a:spcPct val="90000"/>
              </a:lnSpc>
              <a:buClr>
                <a:schemeClr val="tx1">
                  <a:lumMod val="65000"/>
                  <a:lumOff val="35000"/>
                </a:schemeClr>
              </a:buClr>
              <a:defRPr/>
            </a:pPr>
            <a:r>
              <a:rPr lang="en-US" dirty="0">
                <a:solidFill>
                  <a:schemeClr val="tx1">
                    <a:lumMod val="65000"/>
                    <a:lumOff val="35000"/>
                  </a:schemeClr>
                </a:solidFill>
              </a:rPr>
              <a:t>Updated with the depth at which the cutting tool has passed through the cell</a:t>
            </a:r>
          </a:p>
        </p:txBody>
      </p:sp>
      <p:grpSp>
        <p:nvGrpSpPr>
          <p:cNvPr id="2" name="Group 1"/>
          <p:cNvGrpSpPr/>
          <p:nvPr/>
        </p:nvGrpSpPr>
        <p:grpSpPr>
          <a:xfrm>
            <a:off x="6793833" y="737937"/>
            <a:ext cx="5005136" cy="5007867"/>
            <a:chOff x="5538281" y="1614791"/>
            <a:chExt cx="3224719" cy="3586264"/>
          </a:xfrm>
        </p:grpSpPr>
        <p:sp>
          <p:nvSpPr>
            <p:cNvPr id="9" name="Rectangle 8"/>
            <p:cNvSpPr/>
            <p:nvPr/>
          </p:nvSpPr>
          <p:spPr>
            <a:xfrm>
              <a:off x="5538281" y="1614791"/>
              <a:ext cx="2994498" cy="35862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9684" name="Text Box 4"/>
            <p:cNvSpPr txBox="1">
              <a:spLocks noChangeArrowheads="1"/>
            </p:cNvSpPr>
            <p:nvPr/>
          </p:nvSpPr>
          <p:spPr bwMode="auto">
            <a:xfrm>
              <a:off x="7391400" y="2438400"/>
              <a:ext cx="1371600" cy="274638"/>
            </a:xfrm>
            <a:prstGeom prst="rect">
              <a:avLst/>
            </a:prstGeom>
            <a:noFill/>
            <a:ln w="9525">
              <a:noFill/>
              <a:miter lim="800000"/>
              <a:headEnd/>
              <a:tailEnd/>
            </a:ln>
            <a:effectLst/>
          </p:spPr>
          <p:txBody>
            <a:bodyPr>
              <a:spAutoFit/>
            </a:bodyPr>
            <a:lstStyle/>
            <a:p>
              <a:pPr eaLnBrk="0" hangingPunct="0">
                <a:spcBef>
                  <a:spcPct val="50000"/>
                </a:spcBef>
                <a:defRPr/>
              </a:pPr>
              <a:r>
                <a:rPr lang="en-US" sz="1200" dirty="0">
                  <a:solidFill>
                    <a:srgbClr val="FF0000"/>
                  </a:solidFill>
                  <a:effectLst>
                    <a:outerShdw blurRad="38100" dist="38100" dir="2700000" algn="tl">
                      <a:srgbClr val="000000"/>
                    </a:outerShdw>
                  </a:effectLst>
                  <a:latin typeface="Verdana" pitchFamily="34" charset="0"/>
                </a:rPr>
                <a:t>As Surveyed</a:t>
              </a:r>
            </a:p>
          </p:txBody>
        </p:sp>
        <p:sp>
          <p:nvSpPr>
            <p:cNvPr id="199685" name="Text Box 5"/>
            <p:cNvSpPr txBox="1">
              <a:spLocks noChangeArrowheads="1"/>
            </p:cNvSpPr>
            <p:nvPr/>
          </p:nvSpPr>
          <p:spPr bwMode="auto">
            <a:xfrm>
              <a:off x="7391400" y="3429000"/>
              <a:ext cx="1371600" cy="274638"/>
            </a:xfrm>
            <a:prstGeom prst="rect">
              <a:avLst/>
            </a:prstGeom>
            <a:noFill/>
            <a:ln w="9525">
              <a:noFill/>
              <a:miter lim="800000"/>
              <a:headEnd/>
              <a:tailEnd/>
            </a:ln>
            <a:effectLst/>
          </p:spPr>
          <p:txBody>
            <a:bodyPr>
              <a:spAutoFit/>
            </a:bodyPr>
            <a:lstStyle/>
            <a:p>
              <a:pPr eaLnBrk="0" hangingPunct="0">
                <a:spcBef>
                  <a:spcPct val="50000"/>
                </a:spcBef>
                <a:defRPr/>
              </a:pPr>
              <a:r>
                <a:rPr lang="en-US" sz="1200" dirty="0">
                  <a:solidFill>
                    <a:srgbClr val="FF0000"/>
                  </a:solidFill>
                  <a:effectLst>
                    <a:outerShdw blurRad="38100" dist="38100" dir="2700000" algn="tl">
                      <a:srgbClr val="000000"/>
                    </a:outerShdw>
                  </a:effectLst>
                  <a:latin typeface="Verdana" pitchFamily="34" charset="0"/>
                </a:rPr>
                <a:t>As Dredged</a:t>
              </a:r>
            </a:p>
          </p:txBody>
        </p:sp>
        <p:sp>
          <p:nvSpPr>
            <p:cNvPr id="18439" name="AutoShape 6"/>
            <p:cNvSpPr>
              <a:spLocks noChangeArrowheads="1"/>
            </p:cNvSpPr>
            <p:nvPr/>
          </p:nvSpPr>
          <p:spPr bwMode="auto">
            <a:xfrm>
              <a:off x="5867400" y="3505200"/>
              <a:ext cx="1447800" cy="1219200"/>
            </a:xfrm>
            <a:prstGeom prst="cube">
              <a:avLst>
                <a:gd name="adj" fmla="val 25000"/>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18440" name="AutoShape 7"/>
            <p:cNvSpPr>
              <a:spLocks noChangeArrowheads="1"/>
            </p:cNvSpPr>
            <p:nvPr/>
          </p:nvSpPr>
          <p:spPr bwMode="auto">
            <a:xfrm>
              <a:off x="5867400" y="2590800"/>
              <a:ext cx="1447800" cy="1219200"/>
            </a:xfrm>
            <a:prstGeom prst="cube">
              <a:avLst>
                <a:gd name="adj" fmla="val 25000"/>
              </a:avLst>
            </a:prstGeom>
            <a:solidFill>
              <a:srgbClr val="C0C0C0"/>
            </a:solidFill>
            <a:ln w="9525">
              <a:solidFill>
                <a:schemeClr val="tx1"/>
              </a:solidFill>
              <a:miter lim="800000"/>
              <a:headEnd/>
              <a:tailEnd/>
            </a:ln>
          </p:spPr>
          <p:txBody>
            <a:bodyPr wrap="none" anchor="ctr"/>
            <a:lstStyle/>
            <a:p>
              <a:pPr eaLnBrk="0" hangingPunct="0"/>
              <a:endParaRPr lang="en-US"/>
            </a:p>
          </p:txBody>
        </p:sp>
        <p:sp>
          <p:nvSpPr>
            <p:cNvPr id="18441" name="AutoShape 8"/>
            <p:cNvSpPr>
              <a:spLocks noChangeArrowheads="1"/>
            </p:cNvSpPr>
            <p:nvPr/>
          </p:nvSpPr>
          <p:spPr bwMode="auto">
            <a:xfrm>
              <a:off x="5867400" y="1752600"/>
              <a:ext cx="1447800" cy="1143000"/>
            </a:xfrm>
            <a:prstGeom prst="cube">
              <a:avLst>
                <a:gd name="adj" fmla="val 25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p>
          </p:txBody>
        </p:sp>
      </p:grpSp>
    </p:spTree>
    <p:extLst>
      <p:ext uri="{BB962C8B-B14F-4D97-AF65-F5344CB8AC3E}">
        <p14:creationId xmlns:p14="http://schemas.microsoft.com/office/powerpoint/2010/main" val="5288171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A8B90F2-12A6-46C5-97D4-C45649465BAC}"/>
              </a:ext>
            </a:extLst>
          </p:cNvPr>
          <p:cNvPicPr>
            <a:picLocks noChangeAspect="1"/>
          </p:cNvPicPr>
          <p:nvPr/>
        </p:nvPicPr>
        <p:blipFill rotWithShape="1">
          <a:blip r:embed="rId3"/>
          <a:srcRect l="66812" t="33945" r="23851" b="22019"/>
          <a:stretch/>
        </p:blipFill>
        <p:spPr>
          <a:xfrm>
            <a:off x="4562408" y="1995011"/>
            <a:ext cx="3810428" cy="3369555"/>
          </a:xfrm>
          <a:prstGeom prst="rect">
            <a:avLst/>
          </a:prstGeom>
          <a:ln>
            <a:solidFill>
              <a:schemeClr val="tx1">
                <a:lumMod val="50000"/>
                <a:lumOff val="50000"/>
              </a:schemeClr>
            </a:solidFill>
          </a:ln>
        </p:spPr>
      </p:pic>
      <p:sp>
        <p:nvSpPr>
          <p:cNvPr id="17411" name="Rectangle 2"/>
          <p:cNvSpPr>
            <a:spLocks noGrp="1" noRot="1" noChangeArrowheads="1"/>
          </p:cNvSpPr>
          <p:nvPr>
            <p:ph type="title"/>
          </p:nvPr>
        </p:nvSpPr>
        <p:spPr/>
        <p:txBody>
          <a:bodyPr>
            <a:normAutofit/>
          </a:bodyPr>
          <a:lstStyle/>
          <a:p>
            <a:pPr marL="54864" fontAlgn="auto">
              <a:spcAft>
                <a:spcPts val="0"/>
              </a:spcAft>
              <a:defRPr/>
            </a:pPr>
            <a:r>
              <a:rPr lang="en-US" sz="3200" dirty="0"/>
              <a:t>Matrix Display Selection</a:t>
            </a:r>
          </a:p>
        </p:txBody>
      </p:sp>
      <p:sp>
        <p:nvSpPr>
          <p:cNvPr id="19459" name="Rectangle 3"/>
          <p:cNvSpPr>
            <a:spLocks noGrp="1" noChangeArrowheads="1"/>
          </p:cNvSpPr>
          <p:nvPr>
            <p:ph idx="4294967295"/>
          </p:nvPr>
        </p:nvSpPr>
        <p:spPr>
          <a:xfrm>
            <a:off x="423421" y="1512983"/>
            <a:ext cx="4034490" cy="3871912"/>
          </a:xfrm>
          <a:noFill/>
          <a:ln>
            <a:noFill/>
          </a:ln>
        </p:spPr>
        <p:txBody>
          <a:bodyPr>
            <a:normAutofit/>
          </a:bodyPr>
          <a:lstStyle/>
          <a:p>
            <a:pPr eaLnBrk="1" hangingPunct="1">
              <a:lnSpc>
                <a:spcPct val="80000"/>
              </a:lnSpc>
              <a:spcBef>
                <a:spcPct val="0"/>
              </a:spcBef>
              <a:buClr>
                <a:schemeClr val="tx1">
                  <a:lumMod val="65000"/>
                  <a:lumOff val="35000"/>
                </a:schemeClr>
              </a:buClr>
              <a:defRPr/>
            </a:pPr>
            <a:r>
              <a:rPr lang="en-US" sz="1800" dirty="0">
                <a:solidFill>
                  <a:schemeClr val="tx1">
                    <a:lumMod val="65000"/>
                    <a:lumOff val="35000"/>
                  </a:schemeClr>
                </a:solidFill>
              </a:rPr>
              <a:t>Both DREDGEPACK</a:t>
            </a:r>
            <a:r>
              <a:rPr lang="en-US" sz="1800" baseline="30000" dirty="0">
                <a:solidFill>
                  <a:schemeClr val="tx1">
                    <a:lumMod val="65000"/>
                    <a:lumOff val="35000"/>
                  </a:schemeClr>
                </a:solidFill>
                <a:cs typeface="Arial" charset="0"/>
              </a:rPr>
              <a:t>®</a:t>
            </a:r>
            <a:r>
              <a:rPr lang="en-US" sz="1800" dirty="0">
                <a:solidFill>
                  <a:schemeClr val="tx1">
                    <a:lumMod val="65000"/>
                    <a:lumOff val="35000"/>
                  </a:schemeClr>
                </a:solidFill>
                <a:cs typeface="Arial" charset="0"/>
              </a:rPr>
              <a:t> and the HYPACK</a:t>
            </a:r>
            <a:r>
              <a:rPr lang="en-US" sz="1800" baseline="30000" dirty="0">
                <a:solidFill>
                  <a:schemeClr val="tx1">
                    <a:lumMod val="65000"/>
                    <a:lumOff val="35000"/>
                  </a:schemeClr>
                </a:solidFill>
                <a:cs typeface="Arial" charset="0"/>
              </a:rPr>
              <a:t>®</a:t>
            </a:r>
            <a:r>
              <a:rPr lang="en-US" sz="1800" dirty="0">
                <a:solidFill>
                  <a:schemeClr val="tx1">
                    <a:lumMod val="65000"/>
                    <a:lumOff val="35000"/>
                  </a:schemeClr>
                </a:solidFill>
                <a:cs typeface="Arial" charset="0"/>
              </a:rPr>
              <a:t> shell can display either:</a:t>
            </a:r>
          </a:p>
          <a:p>
            <a:pPr marL="845503" lvl="1" indent="-342900">
              <a:lnSpc>
                <a:spcPct val="80000"/>
              </a:lnSpc>
              <a:buClr>
                <a:schemeClr val="tx1">
                  <a:lumMod val="65000"/>
                  <a:lumOff val="35000"/>
                </a:schemeClr>
              </a:buClr>
              <a:defRPr/>
            </a:pPr>
            <a:r>
              <a:rPr lang="en-US" sz="1800" dirty="0">
                <a:solidFill>
                  <a:schemeClr val="tx1">
                    <a:lumMod val="65000"/>
                    <a:lumOff val="35000"/>
                  </a:schemeClr>
                </a:solidFill>
                <a:cs typeface="Arial" charset="0"/>
              </a:rPr>
              <a:t>As Surveyed Matrix values.</a:t>
            </a:r>
          </a:p>
          <a:p>
            <a:pPr marL="845503" lvl="1" indent="-342900">
              <a:lnSpc>
                <a:spcPct val="80000"/>
              </a:lnSpc>
              <a:buClr>
                <a:schemeClr val="tx1">
                  <a:lumMod val="65000"/>
                  <a:lumOff val="35000"/>
                </a:schemeClr>
              </a:buClr>
              <a:defRPr/>
            </a:pPr>
            <a:r>
              <a:rPr lang="en-US" sz="1800" dirty="0">
                <a:solidFill>
                  <a:schemeClr val="tx1">
                    <a:lumMod val="65000"/>
                    <a:lumOff val="35000"/>
                  </a:schemeClr>
                </a:solidFill>
                <a:cs typeface="Arial" charset="0"/>
              </a:rPr>
              <a:t>As Dredged Matrix values.</a:t>
            </a:r>
          </a:p>
          <a:p>
            <a:pPr eaLnBrk="1" hangingPunct="1">
              <a:lnSpc>
                <a:spcPct val="80000"/>
              </a:lnSpc>
              <a:spcBef>
                <a:spcPct val="0"/>
              </a:spcBef>
              <a:buClr>
                <a:schemeClr val="tx1">
                  <a:lumMod val="65000"/>
                  <a:lumOff val="35000"/>
                </a:schemeClr>
              </a:buClr>
              <a:defRPr/>
            </a:pPr>
            <a:endParaRPr lang="en-US" sz="1800" dirty="0">
              <a:solidFill>
                <a:schemeClr val="tx1">
                  <a:lumMod val="65000"/>
                  <a:lumOff val="35000"/>
                </a:schemeClr>
              </a:solidFill>
              <a:cs typeface="Arial" charset="0"/>
            </a:endParaRPr>
          </a:p>
          <a:p>
            <a:pPr eaLnBrk="1" hangingPunct="1">
              <a:lnSpc>
                <a:spcPct val="80000"/>
              </a:lnSpc>
              <a:spcBef>
                <a:spcPct val="0"/>
              </a:spcBef>
              <a:buClr>
                <a:schemeClr val="tx1">
                  <a:lumMod val="65000"/>
                  <a:lumOff val="35000"/>
                </a:schemeClr>
              </a:buClr>
              <a:defRPr/>
            </a:pPr>
            <a:r>
              <a:rPr lang="en-US" sz="1800" dirty="0">
                <a:solidFill>
                  <a:schemeClr val="tx1">
                    <a:lumMod val="65000"/>
                    <a:lumOff val="35000"/>
                  </a:schemeClr>
                </a:solidFill>
                <a:cs typeface="Arial" charset="0"/>
              </a:rPr>
              <a:t>In HYPACK</a:t>
            </a:r>
            <a:r>
              <a:rPr lang="en-US" sz="1800" baseline="30000" dirty="0">
                <a:solidFill>
                  <a:schemeClr val="tx1">
                    <a:lumMod val="65000"/>
                    <a:lumOff val="35000"/>
                  </a:schemeClr>
                </a:solidFill>
                <a:cs typeface="Arial" charset="0"/>
              </a:rPr>
              <a:t>®</a:t>
            </a:r>
            <a:r>
              <a:rPr lang="en-US" sz="1800" dirty="0">
                <a:solidFill>
                  <a:schemeClr val="tx1">
                    <a:lumMod val="65000"/>
                    <a:lumOff val="35000"/>
                  </a:schemeClr>
                </a:solidFill>
                <a:cs typeface="Arial" charset="0"/>
              </a:rPr>
              <a:t>:</a:t>
            </a:r>
          </a:p>
          <a:p>
            <a:pPr marL="845503" lvl="1" indent="-342900">
              <a:lnSpc>
                <a:spcPct val="80000"/>
              </a:lnSpc>
              <a:buClr>
                <a:schemeClr val="tx1">
                  <a:lumMod val="65000"/>
                  <a:lumOff val="35000"/>
                </a:schemeClr>
              </a:buClr>
              <a:defRPr/>
            </a:pPr>
            <a:r>
              <a:rPr lang="en-US" sz="1800" dirty="0">
                <a:solidFill>
                  <a:schemeClr val="tx1">
                    <a:lumMod val="65000"/>
                    <a:lumOff val="35000"/>
                  </a:schemeClr>
                </a:solidFill>
                <a:cs typeface="Arial" charset="0"/>
              </a:rPr>
              <a:t>Right click on Matrix Files (under Project Files listing).</a:t>
            </a:r>
          </a:p>
          <a:p>
            <a:pPr eaLnBrk="1" hangingPunct="1">
              <a:lnSpc>
                <a:spcPct val="80000"/>
              </a:lnSpc>
              <a:spcBef>
                <a:spcPct val="0"/>
              </a:spcBef>
              <a:buClr>
                <a:schemeClr val="tx1">
                  <a:lumMod val="65000"/>
                  <a:lumOff val="35000"/>
                </a:schemeClr>
              </a:buClr>
              <a:defRPr/>
            </a:pPr>
            <a:endParaRPr lang="en-US" sz="1800" dirty="0">
              <a:solidFill>
                <a:schemeClr val="tx1">
                  <a:lumMod val="65000"/>
                  <a:lumOff val="35000"/>
                </a:schemeClr>
              </a:solidFill>
              <a:cs typeface="Arial" charset="0"/>
            </a:endParaRPr>
          </a:p>
          <a:p>
            <a:pPr eaLnBrk="1" hangingPunct="1">
              <a:lnSpc>
                <a:spcPct val="80000"/>
              </a:lnSpc>
              <a:spcBef>
                <a:spcPct val="0"/>
              </a:spcBef>
              <a:buClr>
                <a:schemeClr val="tx1">
                  <a:lumMod val="65000"/>
                  <a:lumOff val="35000"/>
                </a:schemeClr>
              </a:buClr>
              <a:defRPr/>
            </a:pPr>
            <a:r>
              <a:rPr lang="en-US" sz="1800" dirty="0">
                <a:solidFill>
                  <a:schemeClr val="tx1">
                    <a:lumMod val="65000"/>
                    <a:lumOff val="35000"/>
                  </a:schemeClr>
                </a:solidFill>
                <a:cs typeface="Arial" charset="0"/>
              </a:rPr>
              <a:t>In DREDGEPACK</a:t>
            </a:r>
            <a:r>
              <a:rPr lang="en-US" sz="1800" baseline="30000" dirty="0">
                <a:solidFill>
                  <a:schemeClr val="tx1">
                    <a:lumMod val="65000"/>
                    <a:lumOff val="35000"/>
                  </a:schemeClr>
                </a:solidFill>
                <a:cs typeface="Arial" charset="0"/>
              </a:rPr>
              <a:t>®</a:t>
            </a:r>
            <a:r>
              <a:rPr lang="en-US" sz="1800" dirty="0">
                <a:solidFill>
                  <a:schemeClr val="tx1">
                    <a:lumMod val="65000"/>
                    <a:lumOff val="35000"/>
                  </a:schemeClr>
                </a:solidFill>
                <a:cs typeface="Arial" charset="0"/>
              </a:rPr>
              <a:t>:</a:t>
            </a:r>
          </a:p>
          <a:p>
            <a:pPr marL="845503" lvl="1" indent="-342900">
              <a:lnSpc>
                <a:spcPct val="80000"/>
              </a:lnSpc>
              <a:buClr>
                <a:schemeClr val="tx1">
                  <a:lumMod val="65000"/>
                  <a:lumOff val="35000"/>
                </a:schemeClr>
              </a:buClr>
              <a:defRPr/>
            </a:pPr>
            <a:r>
              <a:rPr lang="en-US" sz="1800" dirty="0">
                <a:solidFill>
                  <a:schemeClr val="tx1">
                    <a:lumMod val="65000"/>
                    <a:lumOff val="35000"/>
                  </a:schemeClr>
                </a:solidFill>
                <a:cs typeface="Arial" charset="0"/>
              </a:rPr>
              <a:t>Right click in the Matrix</a:t>
            </a:r>
          </a:p>
        </p:txBody>
      </p:sp>
      <p:sp>
        <p:nvSpPr>
          <p:cNvPr id="189449" name="Text Box 9"/>
          <p:cNvSpPr txBox="1">
            <a:spLocks noChangeArrowheads="1"/>
          </p:cNvSpPr>
          <p:nvPr/>
        </p:nvSpPr>
        <p:spPr bwMode="auto">
          <a:xfrm>
            <a:off x="5837174" y="5384895"/>
            <a:ext cx="2057400" cy="336550"/>
          </a:xfrm>
          <a:prstGeom prst="rect">
            <a:avLst/>
          </a:prstGeom>
          <a:noFill/>
          <a:ln w="9525">
            <a:noFill/>
            <a:miter lim="800000"/>
            <a:headEnd/>
            <a:tailEnd/>
          </a:ln>
          <a:effectLst/>
        </p:spPr>
        <p:txBody>
          <a:bodyPr>
            <a:spAutoFit/>
          </a:bodyPr>
          <a:lstStyle/>
          <a:p>
            <a:pPr eaLnBrk="0" hangingPunct="0">
              <a:spcBef>
                <a:spcPct val="50000"/>
              </a:spcBef>
              <a:defRPr/>
            </a:pPr>
            <a:r>
              <a:rPr lang="en-US" sz="1600" dirty="0">
                <a:solidFill>
                  <a:schemeClr val="bg2"/>
                </a:solidFill>
              </a:rPr>
              <a:t>HYPACK</a:t>
            </a:r>
            <a:r>
              <a:rPr lang="en-US" sz="1600" baseline="30000" dirty="0">
                <a:solidFill>
                  <a:schemeClr val="bg2"/>
                </a:solidFill>
              </a:rPr>
              <a:t>®</a:t>
            </a:r>
            <a:r>
              <a:rPr lang="en-US" sz="1600" dirty="0">
                <a:solidFill>
                  <a:schemeClr val="bg2"/>
                </a:solidFill>
              </a:rPr>
              <a:t> Shell</a:t>
            </a:r>
          </a:p>
        </p:txBody>
      </p:sp>
      <p:sp>
        <p:nvSpPr>
          <p:cNvPr id="189450" name="Text Box 10"/>
          <p:cNvSpPr txBox="1">
            <a:spLocks noChangeArrowheads="1"/>
          </p:cNvSpPr>
          <p:nvPr/>
        </p:nvSpPr>
        <p:spPr bwMode="auto">
          <a:xfrm>
            <a:off x="8918343" y="4506110"/>
            <a:ext cx="2057400" cy="336550"/>
          </a:xfrm>
          <a:prstGeom prst="rect">
            <a:avLst/>
          </a:prstGeom>
          <a:noFill/>
          <a:ln w="9525">
            <a:noFill/>
            <a:miter lim="800000"/>
            <a:headEnd/>
            <a:tailEnd/>
          </a:ln>
          <a:effectLst/>
        </p:spPr>
        <p:txBody>
          <a:bodyPr>
            <a:spAutoFit/>
          </a:bodyPr>
          <a:lstStyle/>
          <a:p>
            <a:pPr eaLnBrk="0" hangingPunct="0">
              <a:spcBef>
                <a:spcPct val="50000"/>
              </a:spcBef>
              <a:defRPr/>
            </a:pPr>
            <a:r>
              <a:rPr lang="en-US" sz="1600" dirty="0">
                <a:solidFill>
                  <a:schemeClr val="bg2"/>
                </a:solidFill>
              </a:rPr>
              <a:t>DREDGEPACK</a:t>
            </a:r>
            <a:r>
              <a:rPr lang="en-US" sz="1600" baseline="30000" dirty="0">
                <a:solidFill>
                  <a:schemeClr val="bg2"/>
                </a:solidFill>
              </a:rPr>
              <a:t>®</a:t>
            </a:r>
            <a:endParaRPr lang="en-US" sz="1600" dirty="0">
              <a:solidFill>
                <a:schemeClr val="bg2"/>
              </a:solidFill>
            </a:endParaRPr>
          </a:p>
        </p:txBody>
      </p:sp>
      <p:sp>
        <p:nvSpPr>
          <p:cNvPr id="2" name="Rectangle 1"/>
          <p:cNvSpPr/>
          <p:nvPr/>
        </p:nvSpPr>
        <p:spPr>
          <a:xfrm>
            <a:off x="5730240" y="1430849"/>
            <a:ext cx="5855645" cy="369332"/>
          </a:xfrm>
          <a:prstGeom prst="rect">
            <a:avLst/>
          </a:prstGeom>
        </p:spPr>
        <p:txBody>
          <a:bodyPr wrap="square">
            <a:spAutoFit/>
          </a:bodyPr>
          <a:lstStyle/>
          <a:p>
            <a:r>
              <a:rPr lang="en-US" dirty="0">
                <a:solidFill>
                  <a:schemeClr val="tx1">
                    <a:lumMod val="65000"/>
                    <a:lumOff val="35000"/>
                  </a:schemeClr>
                </a:solidFill>
              </a:rPr>
              <a:t>Display Survey Depths or Dredge Depths</a:t>
            </a:r>
          </a:p>
        </p:txBody>
      </p:sp>
      <p:pic>
        <p:nvPicPr>
          <p:cNvPr id="11" name="Picture 10">
            <a:extLst>
              <a:ext uri="{FF2B5EF4-FFF2-40B4-BE49-F238E27FC236}">
                <a16:creationId xmlns:a16="http://schemas.microsoft.com/office/drawing/2014/main" id="{C8B7C2D8-1889-4805-909E-2FD8B7CA9D1B}"/>
              </a:ext>
            </a:extLst>
          </p:cNvPr>
          <p:cNvPicPr>
            <a:picLocks noChangeAspect="1"/>
          </p:cNvPicPr>
          <p:nvPr/>
        </p:nvPicPr>
        <p:blipFill>
          <a:blip r:embed="rId4"/>
          <a:stretch>
            <a:fillRect/>
          </a:stretch>
        </p:blipFill>
        <p:spPr>
          <a:xfrm>
            <a:off x="7894574" y="2171496"/>
            <a:ext cx="3931666" cy="2104394"/>
          </a:xfrm>
          <a:prstGeom prst="rect">
            <a:avLst/>
          </a:prstGeom>
          <a:ln>
            <a:solidFill>
              <a:schemeClr val="tx1">
                <a:lumMod val="50000"/>
                <a:lumOff val="50000"/>
              </a:schemeClr>
            </a:solidFill>
          </a:ln>
        </p:spPr>
      </p:pic>
    </p:spTree>
    <p:extLst>
      <p:ext uri="{BB962C8B-B14F-4D97-AF65-F5344CB8AC3E}">
        <p14:creationId xmlns:p14="http://schemas.microsoft.com/office/powerpoint/2010/main" val="13218052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9A1E463-6E0A-40C5-A6CC-A2F74DAA2F47}"/>
              </a:ext>
            </a:extLst>
          </p:cNvPr>
          <p:cNvPicPr>
            <a:picLocks noChangeAspect="1"/>
          </p:cNvPicPr>
          <p:nvPr/>
        </p:nvPicPr>
        <p:blipFill rotWithShape="1">
          <a:blip r:embed="rId3"/>
          <a:srcRect l="42857" t="41428" r="38795" b="20122"/>
          <a:stretch/>
        </p:blipFill>
        <p:spPr>
          <a:xfrm>
            <a:off x="6563123" y="786925"/>
            <a:ext cx="3455047" cy="4072628"/>
          </a:xfrm>
          <a:prstGeom prst="rect">
            <a:avLst/>
          </a:prstGeom>
          <a:ln>
            <a:solidFill>
              <a:schemeClr val="tx1"/>
            </a:solidFill>
          </a:ln>
        </p:spPr>
      </p:pic>
      <p:sp>
        <p:nvSpPr>
          <p:cNvPr id="18435" name="Rectangle 2"/>
          <p:cNvSpPr>
            <a:spLocks noGrp="1" noRot="1" noChangeArrowheads="1"/>
          </p:cNvSpPr>
          <p:nvPr>
            <p:ph type="title"/>
          </p:nvPr>
        </p:nvSpPr>
        <p:spPr/>
        <p:txBody>
          <a:bodyPr>
            <a:normAutofit/>
          </a:bodyPr>
          <a:lstStyle/>
          <a:p>
            <a:pPr marL="54864" fontAlgn="auto">
              <a:spcAft>
                <a:spcPts val="0"/>
              </a:spcAft>
              <a:defRPr/>
            </a:pPr>
            <a:r>
              <a:rPr lang="en-US" sz="3600" dirty="0"/>
              <a:t>Matrix Options</a:t>
            </a:r>
          </a:p>
        </p:txBody>
      </p:sp>
      <p:sp>
        <p:nvSpPr>
          <p:cNvPr id="20483" name="Rectangle 3"/>
          <p:cNvSpPr>
            <a:spLocks noGrp="1" noChangeArrowheads="1"/>
          </p:cNvSpPr>
          <p:nvPr>
            <p:ph idx="4294967295"/>
          </p:nvPr>
        </p:nvSpPr>
        <p:spPr>
          <a:xfrm>
            <a:off x="850231" y="1002411"/>
            <a:ext cx="4780547" cy="4695825"/>
          </a:xfrm>
          <a:noFill/>
          <a:ln>
            <a:noFill/>
          </a:ln>
        </p:spPr>
        <p:txBody>
          <a:bodyPr>
            <a:normAutofit/>
          </a:bodyPr>
          <a:lstStyle/>
          <a:p>
            <a:pPr eaLnBrk="1" hangingPunct="1">
              <a:lnSpc>
                <a:spcPct val="90000"/>
              </a:lnSpc>
              <a:spcBef>
                <a:spcPct val="0"/>
              </a:spcBef>
              <a:buClr>
                <a:schemeClr val="tx1"/>
              </a:buClr>
              <a:defRPr/>
            </a:pPr>
            <a:r>
              <a:rPr lang="en-US" sz="1800" dirty="0">
                <a:solidFill>
                  <a:schemeClr val="bg2"/>
                </a:solidFill>
              </a:rPr>
              <a:t>Record Depth:</a:t>
            </a:r>
          </a:p>
          <a:p>
            <a:pPr marL="845503" lvl="1" indent="-342900">
              <a:lnSpc>
                <a:spcPct val="90000"/>
              </a:lnSpc>
              <a:defRPr/>
            </a:pPr>
            <a:r>
              <a:rPr lang="en-US" sz="1800" dirty="0">
                <a:solidFill>
                  <a:schemeClr val="tx1">
                    <a:lumMod val="65000"/>
                    <a:lumOff val="35000"/>
                  </a:schemeClr>
                </a:solidFill>
              </a:rPr>
              <a:t>Depth Project = Maximum</a:t>
            </a:r>
          </a:p>
          <a:p>
            <a:pPr marL="845503" lvl="1" indent="-342900">
              <a:lnSpc>
                <a:spcPct val="90000"/>
              </a:lnSpc>
              <a:defRPr/>
            </a:pPr>
            <a:r>
              <a:rPr lang="en-US" sz="1800" dirty="0">
                <a:solidFill>
                  <a:schemeClr val="tx1">
                    <a:lumMod val="65000"/>
                    <a:lumOff val="35000"/>
                  </a:schemeClr>
                </a:solidFill>
              </a:rPr>
              <a:t>Elevation Project = Minimum</a:t>
            </a:r>
          </a:p>
          <a:p>
            <a:pPr eaLnBrk="1" hangingPunct="1">
              <a:lnSpc>
                <a:spcPct val="90000"/>
              </a:lnSpc>
              <a:spcBef>
                <a:spcPct val="0"/>
              </a:spcBef>
              <a:buClr>
                <a:schemeClr val="tx1"/>
              </a:buClr>
              <a:defRPr/>
            </a:pPr>
            <a:r>
              <a:rPr lang="en-US" sz="1800" dirty="0">
                <a:solidFill>
                  <a:schemeClr val="bg2"/>
                </a:solidFill>
              </a:rPr>
              <a:t>Matrix Update</a:t>
            </a:r>
          </a:p>
          <a:p>
            <a:pPr marL="845503" lvl="1" indent="-342900">
              <a:lnSpc>
                <a:spcPct val="90000"/>
              </a:lnSpc>
              <a:defRPr/>
            </a:pPr>
            <a:r>
              <a:rPr lang="en-US" sz="1800" dirty="0">
                <a:solidFill>
                  <a:schemeClr val="tx1">
                    <a:lumMod val="65000"/>
                    <a:lumOff val="35000"/>
                  </a:schemeClr>
                </a:solidFill>
              </a:rPr>
              <a:t>While Logging</a:t>
            </a:r>
          </a:p>
          <a:p>
            <a:pPr marL="917575" lvl="2" indent="-285750">
              <a:lnSpc>
                <a:spcPct val="90000"/>
              </a:lnSpc>
              <a:buClr>
                <a:schemeClr val="tx1"/>
              </a:buClr>
              <a:defRPr/>
            </a:pPr>
            <a:r>
              <a:rPr lang="en-US" dirty="0">
                <a:solidFill>
                  <a:schemeClr val="tx1">
                    <a:lumMod val="65000"/>
                    <a:lumOff val="35000"/>
                  </a:schemeClr>
                </a:solidFill>
              </a:rPr>
              <a:t>User must remember to start-line and end-line.</a:t>
            </a:r>
          </a:p>
          <a:p>
            <a:pPr marL="845503" lvl="1" indent="-342900">
              <a:lnSpc>
                <a:spcPct val="90000"/>
              </a:lnSpc>
              <a:defRPr/>
            </a:pPr>
            <a:r>
              <a:rPr lang="en-US" sz="1800" dirty="0">
                <a:solidFill>
                  <a:schemeClr val="tx1">
                    <a:lumMod val="65000"/>
                    <a:lumOff val="35000"/>
                  </a:schemeClr>
                </a:solidFill>
              </a:rPr>
              <a:t>Always</a:t>
            </a:r>
          </a:p>
          <a:p>
            <a:pPr marL="917575" lvl="2" indent="-285750">
              <a:lnSpc>
                <a:spcPct val="90000"/>
              </a:lnSpc>
              <a:buClr>
                <a:schemeClr val="tx1"/>
              </a:buClr>
              <a:defRPr/>
            </a:pPr>
            <a:r>
              <a:rPr lang="en-US" dirty="0">
                <a:solidFill>
                  <a:schemeClr val="tx1">
                    <a:lumMod val="65000"/>
                    <a:lumOff val="35000"/>
                  </a:schemeClr>
                </a:solidFill>
              </a:rPr>
              <a:t>It is recommended to always update the matrix</a:t>
            </a:r>
          </a:p>
          <a:p>
            <a:pPr eaLnBrk="1" hangingPunct="1">
              <a:lnSpc>
                <a:spcPct val="90000"/>
              </a:lnSpc>
              <a:spcBef>
                <a:spcPct val="0"/>
              </a:spcBef>
              <a:buClr>
                <a:schemeClr val="tx1"/>
              </a:buClr>
              <a:defRPr/>
            </a:pPr>
            <a:r>
              <a:rPr lang="en-US" sz="1800" dirty="0">
                <a:solidFill>
                  <a:schemeClr val="bg2"/>
                </a:solidFill>
              </a:rPr>
              <a:t>Use uncorrected depth:</a:t>
            </a:r>
          </a:p>
          <a:p>
            <a:pPr marL="845503" lvl="1" indent="-342900">
              <a:lnSpc>
                <a:spcPct val="90000"/>
              </a:lnSpc>
              <a:defRPr/>
            </a:pPr>
            <a:r>
              <a:rPr lang="en-US" sz="1800" dirty="0">
                <a:solidFill>
                  <a:schemeClr val="tx1">
                    <a:lumMod val="65000"/>
                    <a:lumOff val="35000"/>
                  </a:schemeClr>
                </a:solidFill>
              </a:rPr>
              <a:t>Leave ‘un-checked’.</a:t>
            </a:r>
          </a:p>
          <a:p>
            <a:pPr marL="845503" lvl="1" indent="-342900">
              <a:lnSpc>
                <a:spcPct val="90000"/>
              </a:lnSpc>
              <a:defRPr/>
            </a:pPr>
            <a:r>
              <a:rPr lang="en-US" sz="1800" dirty="0">
                <a:solidFill>
                  <a:schemeClr val="tx1">
                    <a:lumMod val="65000"/>
                    <a:lumOff val="35000"/>
                  </a:schemeClr>
                </a:solidFill>
              </a:rPr>
              <a:t>Only use if depth provided by an external system (</a:t>
            </a:r>
            <a:r>
              <a:rPr lang="en-US" sz="1800" dirty="0" err="1">
                <a:solidFill>
                  <a:schemeClr val="tx1">
                    <a:lumMod val="65000"/>
                    <a:lumOff val="35000"/>
                  </a:schemeClr>
                </a:solidFill>
              </a:rPr>
              <a:t>ie</a:t>
            </a:r>
            <a:r>
              <a:rPr lang="en-US" sz="1800" dirty="0">
                <a:solidFill>
                  <a:schemeClr val="tx1">
                    <a:lumMod val="65000"/>
                    <a:lumOff val="35000"/>
                  </a:schemeClr>
                </a:solidFill>
              </a:rPr>
              <a:t>: OPC) includes all corrections.</a:t>
            </a:r>
          </a:p>
        </p:txBody>
      </p:sp>
      <p:sp>
        <p:nvSpPr>
          <p:cNvPr id="2" name="Rectangle 1"/>
          <p:cNvSpPr/>
          <p:nvPr/>
        </p:nvSpPr>
        <p:spPr>
          <a:xfrm>
            <a:off x="8038141" y="5952779"/>
            <a:ext cx="1980029" cy="461665"/>
          </a:xfrm>
          <a:prstGeom prst="rect">
            <a:avLst/>
          </a:prstGeom>
        </p:spPr>
        <p:txBody>
          <a:bodyPr wrap="none">
            <a:spAutoFit/>
          </a:bodyPr>
          <a:lstStyle/>
          <a:p>
            <a:r>
              <a:rPr lang="en-US" sz="2400" b="1" dirty="0">
                <a:solidFill>
                  <a:schemeClr val="tx1">
                    <a:lumMod val="65000"/>
                    <a:lumOff val="35000"/>
                  </a:schemeClr>
                </a:solidFill>
              </a:rPr>
              <a:t>Matrix Menu</a:t>
            </a:r>
          </a:p>
        </p:txBody>
      </p:sp>
      <p:pic>
        <p:nvPicPr>
          <p:cNvPr id="3" name="Picture 2">
            <a:extLst>
              <a:ext uri="{FF2B5EF4-FFF2-40B4-BE49-F238E27FC236}">
                <a16:creationId xmlns:a16="http://schemas.microsoft.com/office/drawing/2014/main" id="{9F8B713B-1A52-442A-A80C-81BD9E5E3C47}"/>
              </a:ext>
            </a:extLst>
          </p:cNvPr>
          <p:cNvPicPr>
            <a:picLocks noChangeAspect="1"/>
          </p:cNvPicPr>
          <p:nvPr/>
        </p:nvPicPr>
        <p:blipFill>
          <a:blip r:embed="rId4"/>
          <a:stretch>
            <a:fillRect/>
          </a:stretch>
        </p:blipFill>
        <p:spPr>
          <a:xfrm>
            <a:off x="8567027" y="4163786"/>
            <a:ext cx="3307067" cy="1770082"/>
          </a:xfrm>
          <a:prstGeom prst="rect">
            <a:avLst/>
          </a:prstGeom>
          <a:ln>
            <a:solidFill>
              <a:schemeClr val="tx1">
                <a:lumMod val="50000"/>
                <a:lumOff val="50000"/>
              </a:schemeClr>
            </a:solidFill>
          </a:ln>
        </p:spPr>
      </p:pic>
    </p:spTree>
    <p:extLst>
      <p:ext uri="{BB962C8B-B14F-4D97-AF65-F5344CB8AC3E}">
        <p14:creationId xmlns:p14="http://schemas.microsoft.com/office/powerpoint/2010/main" val="7643047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C4E3B-DFDF-473F-B9C0-4AD2FF40F4E9}"/>
              </a:ext>
            </a:extLst>
          </p:cNvPr>
          <p:cNvSpPr>
            <a:spLocks noGrp="1"/>
          </p:cNvSpPr>
          <p:nvPr>
            <p:ph type="title"/>
          </p:nvPr>
        </p:nvSpPr>
        <p:spPr/>
        <p:txBody>
          <a:bodyPr/>
          <a:lstStyle/>
          <a:p>
            <a:r>
              <a:rPr lang="en-US" dirty="0"/>
              <a:t>Volume in DREDGEPACK</a:t>
            </a:r>
          </a:p>
        </p:txBody>
      </p:sp>
      <p:sp>
        <p:nvSpPr>
          <p:cNvPr id="6" name="Text Placeholder 5"/>
          <p:cNvSpPr>
            <a:spLocks noGrp="1"/>
          </p:cNvSpPr>
          <p:nvPr>
            <p:ph type="body" idx="4294967295"/>
          </p:nvPr>
        </p:nvSpPr>
        <p:spPr>
          <a:xfrm>
            <a:off x="6374387" y="928859"/>
            <a:ext cx="5231481" cy="5105400"/>
          </a:xfrm>
        </p:spPr>
        <p:txBody>
          <a:bodyPr>
            <a:normAutofit/>
          </a:bodyPr>
          <a:lstStyle/>
          <a:p>
            <a:r>
              <a:rPr lang="en-US" sz="1800" dirty="0">
                <a:solidFill>
                  <a:schemeClr val="tx1">
                    <a:lumMod val="65000"/>
                    <a:lumOff val="35000"/>
                  </a:schemeClr>
                </a:solidFill>
              </a:rPr>
              <a:t>In the Data Display in DREDGEPACK you can display the computed volume up and down</a:t>
            </a:r>
          </a:p>
          <a:p>
            <a:endParaRPr lang="en-US" sz="1800" dirty="0">
              <a:solidFill>
                <a:schemeClr val="tx1">
                  <a:lumMod val="65000"/>
                  <a:lumOff val="35000"/>
                </a:schemeClr>
              </a:solidFill>
            </a:endParaRPr>
          </a:p>
          <a:p>
            <a:pPr marL="285750" indent="-285750">
              <a:buFont typeface="Arial" pitchFamily="34" charset="0"/>
              <a:buChar char="•"/>
            </a:pPr>
            <a:r>
              <a:rPr lang="en-US" sz="1800" dirty="0">
                <a:solidFill>
                  <a:schemeClr val="bg2"/>
                </a:solidFill>
              </a:rPr>
              <a:t>Volume Down </a:t>
            </a:r>
            <a:r>
              <a:rPr lang="en-US" sz="1800" dirty="0">
                <a:solidFill>
                  <a:schemeClr val="tx1">
                    <a:lumMod val="65000"/>
                    <a:lumOff val="35000"/>
                  </a:schemeClr>
                </a:solidFill>
              </a:rPr>
              <a:t>– Amount of material dredged to the design template – Cubic Yards</a:t>
            </a:r>
          </a:p>
          <a:p>
            <a:pPr marL="285750" indent="-285750">
              <a:buFont typeface="Arial" pitchFamily="34" charset="0"/>
              <a:buChar char="•"/>
            </a:pPr>
            <a:r>
              <a:rPr lang="en-US" sz="1800" dirty="0">
                <a:solidFill>
                  <a:schemeClr val="bg2"/>
                </a:solidFill>
              </a:rPr>
              <a:t>Volume Up </a:t>
            </a:r>
            <a:r>
              <a:rPr lang="en-US" sz="1800" dirty="0">
                <a:solidFill>
                  <a:schemeClr val="tx1">
                    <a:lumMod val="65000"/>
                    <a:lumOff val="35000"/>
                  </a:schemeClr>
                </a:solidFill>
              </a:rPr>
              <a:t>– Amount of material dredge beneath the design template – Cubic Yards</a:t>
            </a:r>
          </a:p>
          <a:p>
            <a:pPr marL="285750" indent="-285750">
              <a:buFont typeface="Arial" pitchFamily="34" charset="0"/>
              <a:buChar char="•"/>
            </a:pPr>
            <a:r>
              <a:rPr lang="en-US" sz="1800" dirty="0">
                <a:solidFill>
                  <a:schemeClr val="bg2"/>
                </a:solidFill>
              </a:rPr>
              <a:t>Area Down and Up </a:t>
            </a:r>
          </a:p>
          <a:p>
            <a:pPr marL="422910" lvl="1" indent="-285750">
              <a:buClr>
                <a:schemeClr val="tx1">
                  <a:lumMod val="65000"/>
                  <a:lumOff val="35000"/>
                </a:schemeClr>
              </a:buClr>
              <a:buFont typeface="Arial" pitchFamily="34" charset="0"/>
              <a:buChar char="•"/>
            </a:pPr>
            <a:r>
              <a:rPr lang="en-US" dirty="0">
                <a:solidFill>
                  <a:schemeClr val="tx1">
                    <a:lumMod val="65000"/>
                    <a:lumOff val="35000"/>
                  </a:schemeClr>
                </a:solidFill>
              </a:rPr>
              <a:t>Formula = Length x Width x # of cells changed – Expressed in Geodesy Units – Square Feet</a:t>
            </a:r>
          </a:p>
          <a:p>
            <a:pPr marL="285750" indent="-285750">
              <a:buFont typeface="Arial" pitchFamily="34" charset="0"/>
              <a:buChar char="•"/>
            </a:pPr>
            <a:endParaRPr lang="en-US" dirty="0">
              <a:solidFill>
                <a:schemeClr val="tx1">
                  <a:lumMod val="65000"/>
                  <a:lumOff val="35000"/>
                </a:schemeClr>
              </a:solidFill>
            </a:endParaRPr>
          </a:p>
        </p:txBody>
      </p:sp>
      <p:pic>
        <p:nvPicPr>
          <p:cNvPr id="7" name="Content Placeholder 6"/>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0" y="1239838"/>
            <a:ext cx="5508625" cy="5118100"/>
          </a:xfrm>
        </p:spPr>
      </p:pic>
      <p:pic>
        <p:nvPicPr>
          <p:cNvPr id="8" name="Content Placeholder 6">
            <a:extLst>
              <a:ext uri="{FF2B5EF4-FFF2-40B4-BE49-F238E27FC236}">
                <a16:creationId xmlns:a16="http://schemas.microsoft.com/office/drawing/2014/main" id="{D35B502F-210E-447F-BF99-89BD31CE0A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132" y="745281"/>
            <a:ext cx="5509868" cy="5118171"/>
          </a:xfrm>
          <a:prstGeom prst="rect">
            <a:avLst/>
          </a:prstGeom>
          <a:ln>
            <a:solidFill>
              <a:schemeClr val="tx1">
                <a:lumMod val="50000"/>
                <a:lumOff val="50000"/>
              </a:schemeClr>
            </a:solidFill>
          </a:ln>
        </p:spPr>
      </p:pic>
    </p:spTree>
    <p:extLst>
      <p:ext uri="{BB962C8B-B14F-4D97-AF65-F5344CB8AC3E}">
        <p14:creationId xmlns:p14="http://schemas.microsoft.com/office/powerpoint/2010/main" val="11476580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Rot="1" noChangeArrowheads="1"/>
          </p:cNvSpPr>
          <p:nvPr>
            <p:ph type="title"/>
          </p:nvPr>
        </p:nvSpPr>
        <p:spPr>
          <a:noFill/>
        </p:spPr>
        <p:txBody>
          <a:bodyPr>
            <a:normAutofit/>
          </a:bodyPr>
          <a:lstStyle/>
          <a:p>
            <a:pPr marL="54864" fontAlgn="auto">
              <a:spcAft>
                <a:spcPts val="0"/>
              </a:spcAft>
              <a:defRPr/>
            </a:pPr>
            <a:r>
              <a:rPr lang="en-US" sz="3200" dirty="0"/>
              <a:t>Vulcan.dll</a:t>
            </a:r>
          </a:p>
        </p:txBody>
      </p:sp>
      <p:sp>
        <p:nvSpPr>
          <p:cNvPr id="22531" name="Rectangle 3"/>
          <p:cNvSpPr>
            <a:spLocks noGrp="1" noChangeArrowheads="1"/>
          </p:cNvSpPr>
          <p:nvPr>
            <p:ph idx="4294967295"/>
          </p:nvPr>
        </p:nvSpPr>
        <p:spPr>
          <a:xfrm>
            <a:off x="1771227" y="4909343"/>
            <a:ext cx="7797800" cy="739775"/>
          </a:xfrm>
          <a:noFill/>
          <a:ln>
            <a:noFill/>
          </a:ln>
        </p:spPr>
        <p:txBody>
          <a:bodyPr>
            <a:normAutofit fontScale="70000" lnSpcReduction="20000"/>
          </a:bodyPr>
          <a:lstStyle/>
          <a:p>
            <a:pPr marL="137160">
              <a:lnSpc>
                <a:spcPct val="90000"/>
              </a:lnSpc>
              <a:buClr>
                <a:schemeClr val="tx1"/>
              </a:buClr>
              <a:defRPr/>
            </a:pPr>
            <a:r>
              <a:rPr lang="en-US" sz="1800" b="1" dirty="0">
                <a:solidFill>
                  <a:schemeClr val="bg2"/>
                </a:solidFill>
              </a:rPr>
              <a:t>Setup:</a:t>
            </a:r>
          </a:p>
          <a:p>
            <a:pPr eaLnBrk="1" hangingPunct="1">
              <a:lnSpc>
                <a:spcPct val="90000"/>
              </a:lnSpc>
              <a:spcBef>
                <a:spcPct val="0"/>
              </a:spcBef>
              <a:buClr>
                <a:schemeClr val="tx1"/>
              </a:buClr>
              <a:defRPr/>
            </a:pPr>
            <a:r>
              <a:rPr lang="en-US" sz="1800" b="1" dirty="0">
                <a:solidFill>
                  <a:schemeClr val="tx1">
                    <a:lumMod val="65000"/>
                    <a:lumOff val="35000"/>
                  </a:schemeClr>
                </a:solidFill>
              </a:rPr>
              <a:t>	Bucket Height and Width</a:t>
            </a:r>
          </a:p>
          <a:p>
            <a:pPr eaLnBrk="1" hangingPunct="1">
              <a:lnSpc>
                <a:spcPct val="90000"/>
              </a:lnSpc>
              <a:spcBef>
                <a:spcPct val="0"/>
              </a:spcBef>
              <a:buClr>
                <a:schemeClr val="tx1"/>
              </a:buClr>
              <a:defRPr/>
            </a:pPr>
            <a:r>
              <a:rPr lang="en-US" sz="1800" b="1" dirty="0">
                <a:solidFill>
                  <a:schemeClr val="tx1">
                    <a:lumMod val="65000"/>
                    <a:lumOff val="35000"/>
                  </a:schemeClr>
                </a:solidFill>
              </a:rPr>
              <a:t>	</a:t>
            </a:r>
          </a:p>
        </p:txBody>
      </p:sp>
      <p:sp>
        <p:nvSpPr>
          <p:cNvPr id="22532" name="Rectangle 113"/>
          <p:cNvSpPr>
            <a:spLocks noChangeArrowheads="1"/>
          </p:cNvSpPr>
          <p:nvPr/>
        </p:nvSpPr>
        <p:spPr bwMode="auto">
          <a:xfrm>
            <a:off x="1771227" y="1316830"/>
            <a:ext cx="5715000" cy="3352800"/>
          </a:xfrm>
          <a:prstGeom prst="rect">
            <a:avLst/>
          </a:prstGeom>
          <a:noFill/>
          <a:ln w="9525">
            <a:solidFill>
              <a:schemeClr val="tx1"/>
            </a:solidFill>
            <a:miter lim="800000"/>
            <a:headEnd/>
            <a:tailEnd/>
          </a:ln>
        </p:spPr>
        <p:txBody>
          <a:bodyPr wrap="none" anchor="ctr"/>
          <a:lstStyle/>
          <a:p>
            <a:pPr eaLnBrk="0" hangingPunct="0">
              <a:defRPr/>
            </a:pPr>
            <a:endParaRPr lang="en-US"/>
          </a:p>
        </p:txBody>
      </p:sp>
      <p:sp>
        <p:nvSpPr>
          <p:cNvPr id="22533" name="Rectangle 4"/>
          <p:cNvSpPr>
            <a:spLocks noChangeArrowheads="1"/>
          </p:cNvSpPr>
          <p:nvPr/>
        </p:nvSpPr>
        <p:spPr bwMode="auto">
          <a:xfrm>
            <a:off x="2304627" y="1393030"/>
            <a:ext cx="228600" cy="2286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22534" name="Rectangle 5"/>
          <p:cNvSpPr>
            <a:spLocks noChangeArrowheads="1"/>
          </p:cNvSpPr>
          <p:nvPr/>
        </p:nvSpPr>
        <p:spPr bwMode="auto">
          <a:xfrm>
            <a:off x="2533227" y="1393030"/>
            <a:ext cx="228600" cy="2286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22535" name="Rectangle 6"/>
          <p:cNvSpPr>
            <a:spLocks noChangeArrowheads="1"/>
          </p:cNvSpPr>
          <p:nvPr/>
        </p:nvSpPr>
        <p:spPr bwMode="auto">
          <a:xfrm>
            <a:off x="2304627" y="1621630"/>
            <a:ext cx="228600" cy="2286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22536" name="Rectangle 7"/>
          <p:cNvSpPr>
            <a:spLocks noChangeArrowheads="1"/>
          </p:cNvSpPr>
          <p:nvPr/>
        </p:nvSpPr>
        <p:spPr bwMode="auto">
          <a:xfrm>
            <a:off x="2533227" y="1621630"/>
            <a:ext cx="228600" cy="2286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22537" name="Rectangle 8"/>
          <p:cNvSpPr>
            <a:spLocks noChangeArrowheads="1"/>
          </p:cNvSpPr>
          <p:nvPr/>
        </p:nvSpPr>
        <p:spPr bwMode="auto">
          <a:xfrm>
            <a:off x="2761827" y="1393030"/>
            <a:ext cx="228600" cy="2286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22538" name="Rectangle 9"/>
          <p:cNvSpPr>
            <a:spLocks noChangeArrowheads="1"/>
          </p:cNvSpPr>
          <p:nvPr/>
        </p:nvSpPr>
        <p:spPr bwMode="auto">
          <a:xfrm>
            <a:off x="2990427" y="1393030"/>
            <a:ext cx="228600" cy="2286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22539" name="Rectangle 10"/>
          <p:cNvSpPr>
            <a:spLocks noChangeArrowheads="1"/>
          </p:cNvSpPr>
          <p:nvPr/>
        </p:nvSpPr>
        <p:spPr bwMode="auto">
          <a:xfrm>
            <a:off x="2761827" y="1621630"/>
            <a:ext cx="228600" cy="2286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22540" name="Rectangle 11"/>
          <p:cNvSpPr>
            <a:spLocks noChangeArrowheads="1"/>
          </p:cNvSpPr>
          <p:nvPr/>
        </p:nvSpPr>
        <p:spPr bwMode="auto">
          <a:xfrm>
            <a:off x="2990427" y="1621630"/>
            <a:ext cx="228600" cy="2286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22541" name="Rectangle 12"/>
          <p:cNvSpPr>
            <a:spLocks noChangeArrowheads="1"/>
          </p:cNvSpPr>
          <p:nvPr/>
        </p:nvSpPr>
        <p:spPr bwMode="auto">
          <a:xfrm>
            <a:off x="3219027" y="1393030"/>
            <a:ext cx="228600" cy="2286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22542" name="Rectangle 13"/>
          <p:cNvSpPr>
            <a:spLocks noChangeArrowheads="1"/>
          </p:cNvSpPr>
          <p:nvPr/>
        </p:nvSpPr>
        <p:spPr bwMode="auto">
          <a:xfrm>
            <a:off x="3447627" y="1393030"/>
            <a:ext cx="228600" cy="2286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22543" name="Rectangle 14"/>
          <p:cNvSpPr>
            <a:spLocks noChangeArrowheads="1"/>
          </p:cNvSpPr>
          <p:nvPr/>
        </p:nvSpPr>
        <p:spPr bwMode="auto">
          <a:xfrm>
            <a:off x="3219027" y="1621630"/>
            <a:ext cx="228600" cy="2286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22544" name="Rectangle 15"/>
          <p:cNvSpPr>
            <a:spLocks noChangeArrowheads="1"/>
          </p:cNvSpPr>
          <p:nvPr/>
        </p:nvSpPr>
        <p:spPr bwMode="auto">
          <a:xfrm>
            <a:off x="3447627" y="1621630"/>
            <a:ext cx="228600" cy="2286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22545" name="Rectangle 16"/>
          <p:cNvSpPr>
            <a:spLocks noChangeArrowheads="1"/>
          </p:cNvSpPr>
          <p:nvPr/>
        </p:nvSpPr>
        <p:spPr bwMode="auto">
          <a:xfrm>
            <a:off x="2304627" y="1850230"/>
            <a:ext cx="228600" cy="2286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22546" name="Rectangle 17"/>
          <p:cNvSpPr>
            <a:spLocks noChangeArrowheads="1"/>
          </p:cNvSpPr>
          <p:nvPr/>
        </p:nvSpPr>
        <p:spPr bwMode="auto">
          <a:xfrm>
            <a:off x="2533227" y="1850230"/>
            <a:ext cx="228600" cy="2286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22547" name="Rectangle 18"/>
          <p:cNvSpPr>
            <a:spLocks noChangeArrowheads="1"/>
          </p:cNvSpPr>
          <p:nvPr/>
        </p:nvSpPr>
        <p:spPr bwMode="auto">
          <a:xfrm>
            <a:off x="2304627" y="2078830"/>
            <a:ext cx="228600" cy="2286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22548" name="Rectangle 19"/>
          <p:cNvSpPr>
            <a:spLocks noChangeArrowheads="1"/>
          </p:cNvSpPr>
          <p:nvPr/>
        </p:nvSpPr>
        <p:spPr bwMode="auto">
          <a:xfrm>
            <a:off x="2533227" y="2078830"/>
            <a:ext cx="228600" cy="2286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22549" name="Rectangle 20"/>
          <p:cNvSpPr>
            <a:spLocks noChangeArrowheads="1"/>
          </p:cNvSpPr>
          <p:nvPr/>
        </p:nvSpPr>
        <p:spPr bwMode="auto">
          <a:xfrm>
            <a:off x="2761827" y="1850230"/>
            <a:ext cx="228600" cy="2286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22550" name="Rectangle 21"/>
          <p:cNvSpPr>
            <a:spLocks noChangeArrowheads="1"/>
          </p:cNvSpPr>
          <p:nvPr/>
        </p:nvSpPr>
        <p:spPr bwMode="auto">
          <a:xfrm>
            <a:off x="2990427" y="1850230"/>
            <a:ext cx="228600" cy="2286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22551" name="Rectangle 22"/>
          <p:cNvSpPr>
            <a:spLocks noChangeArrowheads="1"/>
          </p:cNvSpPr>
          <p:nvPr/>
        </p:nvSpPr>
        <p:spPr bwMode="auto">
          <a:xfrm>
            <a:off x="2761827" y="2078830"/>
            <a:ext cx="228600" cy="2286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22552" name="Rectangle 23"/>
          <p:cNvSpPr>
            <a:spLocks noChangeArrowheads="1"/>
          </p:cNvSpPr>
          <p:nvPr/>
        </p:nvSpPr>
        <p:spPr bwMode="auto">
          <a:xfrm>
            <a:off x="2990427" y="2078830"/>
            <a:ext cx="228600" cy="228600"/>
          </a:xfrm>
          <a:prstGeom prst="rect">
            <a:avLst/>
          </a:prstGeom>
          <a:solidFill>
            <a:srgbClr val="FFFF66"/>
          </a:solidFill>
          <a:ln w="9525">
            <a:solidFill>
              <a:schemeClr val="tx1"/>
            </a:solidFill>
            <a:miter lim="800000"/>
            <a:headEnd/>
            <a:tailEnd/>
          </a:ln>
        </p:spPr>
        <p:txBody>
          <a:bodyPr wrap="none" anchor="ctr"/>
          <a:lstStyle/>
          <a:p>
            <a:pPr eaLnBrk="0" hangingPunct="0"/>
            <a:endParaRPr lang="en-US"/>
          </a:p>
        </p:txBody>
      </p:sp>
      <p:sp>
        <p:nvSpPr>
          <p:cNvPr id="22553" name="Rectangle 24"/>
          <p:cNvSpPr>
            <a:spLocks noChangeArrowheads="1"/>
          </p:cNvSpPr>
          <p:nvPr/>
        </p:nvSpPr>
        <p:spPr bwMode="auto">
          <a:xfrm>
            <a:off x="3219027" y="1850230"/>
            <a:ext cx="228600" cy="2286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22554" name="Rectangle 25"/>
          <p:cNvSpPr>
            <a:spLocks noChangeArrowheads="1"/>
          </p:cNvSpPr>
          <p:nvPr/>
        </p:nvSpPr>
        <p:spPr bwMode="auto">
          <a:xfrm>
            <a:off x="3447627" y="1850230"/>
            <a:ext cx="228600" cy="2286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22555" name="Rectangle 26"/>
          <p:cNvSpPr>
            <a:spLocks noChangeArrowheads="1"/>
          </p:cNvSpPr>
          <p:nvPr/>
        </p:nvSpPr>
        <p:spPr bwMode="auto">
          <a:xfrm>
            <a:off x="3219027" y="2078830"/>
            <a:ext cx="228600" cy="2286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22556" name="Rectangle 27"/>
          <p:cNvSpPr>
            <a:spLocks noChangeArrowheads="1"/>
          </p:cNvSpPr>
          <p:nvPr/>
        </p:nvSpPr>
        <p:spPr bwMode="auto">
          <a:xfrm>
            <a:off x="3447627" y="2078830"/>
            <a:ext cx="228600" cy="2286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22557" name="Rectangle 28"/>
          <p:cNvSpPr>
            <a:spLocks noChangeArrowheads="1"/>
          </p:cNvSpPr>
          <p:nvPr/>
        </p:nvSpPr>
        <p:spPr bwMode="auto">
          <a:xfrm>
            <a:off x="2304627" y="2307430"/>
            <a:ext cx="228600" cy="2286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22558" name="Rectangle 29"/>
          <p:cNvSpPr>
            <a:spLocks noChangeArrowheads="1"/>
          </p:cNvSpPr>
          <p:nvPr/>
        </p:nvSpPr>
        <p:spPr bwMode="auto">
          <a:xfrm>
            <a:off x="2533227" y="2307430"/>
            <a:ext cx="228600" cy="2286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22559" name="Rectangle 30"/>
          <p:cNvSpPr>
            <a:spLocks noChangeArrowheads="1"/>
          </p:cNvSpPr>
          <p:nvPr/>
        </p:nvSpPr>
        <p:spPr bwMode="auto">
          <a:xfrm>
            <a:off x="2304627" y="2536030"/>
            <a:ext cx="228600" cy="2286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22560" name="Rectangle 31"/>
          <p:cNvSpPr>
            <a:spLocks noChangeArrowheads="1"/>
          </p:cNvSpPr>
          <p:nvPr/>
        </p:nvSpPr>
        <p:spPr bwMode="auto">
          <a:xfrm>
            <a:off x="2533227" y="2536030"/>
            <a:ext cx="228600" cy="2286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22561" name="Rectangle 32"/>
          <p:cNvSpPr>
            <a:spLocks noChangeArrowheads="1"/>
          </p:cNvSpPr>
          <p:nvPr/>
        </p:nvSpPr>
        <p:spPr bwMode="auto">
          <a:xfrm>
            <a:off x="2761827" y="2307430"/>
            <a:ext cx="228600" cy="2286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22562" name="Rectangle 33"/>
          <p:cNvSpPr>
            <a:spLocks noChangeArrowheads="1"/>
          </p:cNvSpPr>
          <p:nvPr/>
        </p:nvSpPr>
        <p:spPr bwMode="auto">
          <a:xfrm>
            <a:off x="2990427" y="2307430"/>
            <a:ext cx="228600" cy="2286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22563" name="Rectangle 34"/>
          <p:cNvSpPr>
            <a:spLocks noChangeArrowheads="1"/>
          </p:cNvSpPr>
          <p:nvPr/>
        </p:nvSpPr>
        <p:spPr bwMode="auto">
          <a:xfrm>
            <a:off x="2761827" y="2536030"/>
            <a:ext cx="228600" cy="2286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22564" name="Rectangle 35"/>
          <p:cNvSpPr>
            <a:spLocks noChangeArrowheads="1"/>
          </p:cNvSpPr>
          <p:nvPr/>
        </p:nvSpPr>
        <p:spPr bwMode="auto">
          <a:xfrm>
            <a:off x="2990427" y="2536030"/>
            <a:ext cx="228600" cy="2286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22565" name="Rectangle 36"/>
          <p:cNvSpPr>
            <a:spLocks noChangeArrowheads="1"/>
          </p:cNvSpPr>
          <p:nvPr/>
        </p:nvSpPr>
        <p:spPr bwMode="auto">
          <a:xfrm>
            <a:off x="3219027" y="2307430"/>
            <a:ext cx="228600" cy="2286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22566" name="Rectangle 37"/>
          <p:cNvSpPr>
            <a:spLocks noChangeArrowheads="1"/>
          </p:cNvSpPr>
          <p:nvPr/>
        </p:nvSpPr>
        <p:spPr bwMode="auto">
          <a:xfrm>
            <a:off x="3447627" y="2307430"/>
            <a:ext cx="228600" cy="2286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22567" name="Rectangle 38"/>
          <p:cNvSpPr>
            <a:spLocks noChangeArrowheads="1"/>
          </p:cNvSpPr>
          <p:nvPr/>
        </p:nvSpPr>
        <p:spPr bwMode="auto">
          <a:xfrm>
            <a:off x="3219027" y="2536030"/>
            <a:ext cx="228600" cy="2286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22568" name="Rectangle 39"/>
          <p:cNvSpPr>
            <a:spLocks noChangeArrowheads="1"/>
          </p:cNvSpPr>
          <p:nvPr/>
        </p:nvSpPr>
        <p:spPr bwMode="auto">
          <a:xfrm>
            <a:off x="3447627" y="2536030"/>
            <a:ext cx="228600" cy="2286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22569" name="Rectangle 40"/>
          <p:cNvSpPr>
            <a:spLocks noChangeArrowheads="1"/>
          </p:cNvSpPr>
          <p:nvPr/>
        </p:nvSpPr>
        <p:spPr bwMode="auto">
          <a:xfrm>
            <a:off x="2304627" y="2764630"/>
            <a:ext cx="228600" cy="2286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22570" name="Rectangle 41"/>
          <p:cNvSpPr>
            <a:spLocks noChangeArrowheads="1"/>
          </p:cNvSpPr>
          <p:nvPr/>
        </p:nvSpPr>
        <p:spPr bwMode="auto">
          <a:xfrm>
            <a:off x="2533227" y="2764630"/>
            <a:ext cx="228600" cy="2286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22571" name="Rectangle 42"/>
          <p:cNvSpPr>
            <a:spLocks noChangeArrowheads="1"/>
          </p:cNvSpPr>
          <p:nvPr/>
        </p:nvSpPr>
        <p:spPr bwMode="auto">
          <a:xfrm>
            <a:off x="2304627" y="2993230"/>
            <a:ext cx="228600" cy="2286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22572" name="Rectangle 43"/>
          <p:cNvSpPr>
            <a:spLocks noChangeArrowheads="1"/>
          </p:cNvSpPr>
          <p:nvPr/>
        </p:nvSpPr>
        <p:spPr bwMode="auto">
          <a:xfrm>
            <a:off x="2533227" y="2993230"/>
            <a:ext cx="228600" cy="2286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22573" name="Rectangle 44"/>
          <p:cNvSpPr>
            <a:spLocks noChangeArrowheads="1"/>
          </p:cNvSpPr>
          <p:nvPr/>
        </p:nvSpPr>
        <p:spPr bwMode="auto">
          <a:xfrm>
            <a:off x="2761827" y="2764630"/>
            <a:ext cx="228600" cy="2286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22574" name="Rectangle 45"/>
          <p:cNvSpPr>
            <a:spLocks noChangeArrowheads="1"/>
          </p:cNvSpPr>
          <p:nvPr/>
        </p:nvSpPr>
        <p:spPr bwMode="auto">
          <a:xfrm>
            <a:off x="2990427" y="2764630"/>
            <a:ext cx="228600" cy="2286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22575" name="Rectangle 46"/>
          <p:cNvSpPr>
            <a:spLocks noChangeArrowheads="1"/>
          </p:cNvSpPr>
          <p:nvPr/>
        </p:nvSpPr>
        <p:spPr bwMode="auto">
          <a:xfrm>
            <a:off x="2761827" y="2993230"/>
            <a:ext cx="228600" cy="2286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22576" name="Rectangle 47"/>
          <p:cNvSpPr>
            <a:spLocks noChangeArrowheads="1"/>
          </p:cNvSpPr>
          <p:nvPr/>
        </p:nvSpPr>
        <p:spPr bwMode="auto">
          <a:xfrm>
            <a:off x="2990427" y="2993230"/>
            <a:ext cx="228600" cy="2286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22577" name="Rectangle 48"/>
          <p:cNvSpPr>
            <a:spLocks noChangeArrowheads="1"/>
          </p:cNvSpPr>
          <p:nvPr/>
        </p:nvSpPr>
        <p:spPr bwMode="auto">
          <a:xfrm>
            <a:off x="3219027" y="2764630"/>
            <a:ext cx="228600" cy="2286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22578" name="Rectangle 49"/>
          <p:cNvSpPr>
            <a:spLocks noChangeArrowheads="1"/>
          </p:cNvSpPr>
          <p:nvPr/>
        </p:nvSpPr>
        <p:spPr bwMode="auto">
          <a:xfrm>
            <a:off x="3447627" y="2764630"/>
            <a:ext cx="228600" cy="2286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22579" name="Rectangle 50"/>
          <p:cNvSpPr>
            <a:spLocks noChangeArrowheads="1"/>
          </p:cNvSpPr>
          <p:nvPr/>
        </p:nvSpPr>
        <p:spPr bwMode="auto">
          <a:xfrm>
            <a:off x="3219027" y="2993230"/>
            <a:ext cx="228600" cy="2286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22580" name="Rectangle 51"/>
          <p:cNvSpPr>
            <a:spLocks noChangeArrowheads="1"/>
          </p:cNvSpPr>
          <p:nvPr/>
        </p:nvSpPr>
        <p:spPr bwMode="auto">
          <a:xfrm>
            <a:off x="3447627" y="2993230"/>
            <a:ext cx="228600" cy="2286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22581" name="Rectangle 52"/>
          <p:cNvSpPr>
            <a:spLocks noChangeArrowheads="1"/>
          </p:cNvSpPr>
          <p:nvPr/>
        </p:nvSpPr>
        <p:spPr bwMode="auto">
          <a:xfrm>
            <a:off x="4438227" y="1393030"/>
            <a:ext cx="228600" cy="2286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22582" name="Rectangle 53"/>
          <p:cNvSpPr>
            <a:spLocks noChangeArrowheads="1"/>
          </p:cNvSpPr>
          <p:nvPr/>
        </p:nvSpPr>
        <p:spPr bwMode="auto">
          <a:xfrm>
            <a:off x="4666827" y="1393030"/>
            <a:ext cx="228600" cy="2286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22583" name="Rectangle 54"/>
          <p:cNvSpPr>
            <a:spLocks noChangeArrowheads="1"/>
          </p:cNvSpPr>
          <p:nvPr/>
        </p:nvSpPr>
        <p:spPr bwMode="auto">
          <a:xfrm>
            <a:off x="4438227" y="1621630"/>
            <a:ext cx="228600" cy="2286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22584" name="Rectangle 55"/>
          <p:cNvSpPr>
            <a:spLocks noChangeArrowheads="1"/>
          </p:cNvSpPr>
          <p:nvPr/>
        </p:nvSpPr>
        <p:spPr bwMode="auto">
          <a:xfrm>
            <a:off x="4666827" y="1621630"/>
            <a:ext cx="228600" cy="2286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22585" name="Rectangle 56"/>
          <p:cNvSpPr>
            <a:spLocks noChangeArrowheads="1"/>
          </p:cNvSpPr>
          <p:nvPr/>
        </p:nvSpPr>
        <p:spPr bwMode="auto">
          <a:xfrm>
            <a:off x="4895427" y="1393030"/>
            <a:ext cx="228600" cy="2286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22586" name="Rectangle 57"/>
          <p:cNvSpPr>
            <a:spLocks noChangeArrowheads="1"/>
          </p:cNvSpPr>
          <p:nvPr/>
        </p:nvSpPr>
        <p:spPr bwMode="auto">
          <a:xfrm>
            <a:off x="5124027" y="1393030"/>
            <a:ext cx="228600" cy="2286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22587" name="Rectangle 58"/>
          <p:cNvSpPr>
            <a:spLocks noChangeArrowheads="1"/>
          </p:cNvSpPr>
          <p:nvPr/>
        </p:nvSpPr>
        <p:spPr bwMode="auto">
          <a:xfrm>
            <a:off x="4895427" y="1621630"/>
            <a:ext cx="228600" cy="2286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22588" name="Rectangle 59"/>
          <p:cNvSpPr>
            <a:spLocks noChangeArrowheads="1"/>
          </p:cNvSpPr>
          <p:nvPr/>
        </p:nvSpPr>
        <p:spPr bwMode="auto">
          <a:xfrm>
            <a:off x="5124027" y="1621630"/>
            <a:ext cx="228600" cy="2286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22589" name="Rectangle 60"/>
          <p:cNvSpPr>
            <a:spLocks noChangeArrowheads="1"/>
          </p:cNvSpPr>
          <p:nvPr/>
        </p:nvSpPr>
        <p:spPr bwMode="auto">
          <a:xfrm>
            <a:off x="5352627" y="1393030"/>
            <a:ext cx="228600" cy="2286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22590" name="Rectangle 61"/>
          <p:cNvSpPr>
            <a:spLocks noChangeArrowheads="1"/>
          </p:cNvSpPr>
          <p:nvPr/>
        </p:nvSpPr>
        <p:spPr bwMode="auto">
          <a:xfrm>
            <a:off x="5581227" y="1393030"/>
            <a:ext cx="228600" cy="2286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22591" name="Rectangle 62"/>
          <p:cNvSpPr>
            <a:spLocks noChangeArrowheads="1"/>
          </p:cNvSpPr>
          <p:nvPr/>
        </p:nvSpPr>
        <p:spPr bwMode="auto">
          <a:xfrm>
            <a:off x="5352627" y="1621630"/>
            <a:ext cx="228600" cy="2286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22592" name="Rectangle 63"/>
          <p:cNvSpPr>
            <a:spLocks noChangeArrowheads="1"/>
          </p:cNvSpPr>
          <p:nvPr/>
        </p:nvSpPr>
        <p:spPr bwMode="auto">
          <a:xfrm>
            <a:off x="5581227" y="1621630"/>
            <a:ext cx="228600" cy="2286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22593" name="Rectangle 64"/>
          <p:cNvSpPr>
            <a:spLocks noChangeArrowheads="1"/>
          </p:cNvSpPr>
          <p:nvPr/>
        </p:nvSpPr>
        <p:spPr bwMode="auto">
          <a:xfrm>
            <a:off x="4438227" y="1850230"/>
            <a:ext cx="228600" cy="2286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22594" name="Rectangle 65"/>
          <p:cNvSpPr>
            <a:spLocks noChangeArrowheads="1"/>
          </p:cNvSpPr>
          <p:nvPr/>
        </p:nvSpPr>
        <p:spPr bwMode="auto">
          <a:xfrm>
            <a:off x="4666827" y="1850230"/>
            <a:ext cx="228600" cy="2286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22595" name="Rectangle 66"/>
          <p:cNvSpPr>
            <a:spLocks noChangeArrowheads="1"/>
          </p:cNvSpPr>
          <p:nvPr/>
        </p:nvSpPr>
        <p:spPr bwMode="auto">
          <a:xfrm>
            <a:off x="4438227" y="2078830"/>
            <a:ext cx="228600" cy="2286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22596" name="Rectangle 67"/>
          <p:cNvSpPr>
            <a:spLocks noChangeArrowheads="1"/>
          </p:cNvSpPr>
          <p:nvPr/>
        </p:nvSpPr>
        <p:spPr bwMode="auto">
          <a:xfrm>
            <a:off x="4666827" y="2078830"/>
            <a:ext cx="228600" cy="2286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22597" name="Rectangle 68"/>
          <p:cNvSpPr>
            <a:spLocks noChangeArrowheads="1"/>
          </p:cNvSpPr>
          <p:nvPr/>
        </p:nvSpPr>
        <p:spPr bwMode="auto">
          <a:xfrm>
            <a:off x="4895427" y="1850230"/>
            <a:ext cx="228600" cy="228600"/>
          </a:xfrm>
          <a:prstGeom prst="rect">
            <a:avLst/>
          </a:prstGeom>
          <a:solidFill>
            <a:srgbClr val="FFFF66"/>
          </a:solidFill>
          <a:ln w="9525">
            <a:solidFill>
              <a:schemeClr val="tx1"/>
            </a:solidFill>
            <a:miter lim="800000"/>
            <a:headEnd/>
            <a:tailEnd/>
          </a:ln>
        </p:spPr>
        <p:txBody>
          <a:bodyPr wrap="none" anchor="ctr"/>
          <a:lstStyle/>
          <a:p>
            <a:pPr eaLnBrk="0" hangingPunct="0"/>
            <a:endParaRPr lang="en-US"/>
          </a:p>
        </p:txBody>
      </p:sp>
      <p:sp>
        <p:nvSpPr>
          <p:cNvPr id="22598" name="Rectangle 69"/>
          <p:cNvSpPr>
            <a:spLocks noChangeArrowheads="1"/>
          </p:cNvSpPr>
          <p:nvPr/>
        </p:nvSpPr>
        <p:spPr bwMode="auto">
          <a:xfrm>
            <a:off x="5124027" y="1850230"/>
            <a:ext cx="228600" cy="228600"/>
          </a:xfrm>
          <a:prstGeom prst="rect">
            <a:avLst/>
          </a:prstGeom>
          <a:solidFill>
            <a:srgbClr val="FFFF66"/>
          </a:solidFill>
          <a:ln w="9525">
            <a:solidFill>
              <a:schemeClr val="tx1"/>
            </a:solidFill>
            <a:miter lim="800000"/>
            <a:headEnd/>
            <a:tailEnd/>
          </a:ln>
        </p:spPr>
        <p:txBody>
          <a:bodyPr wrap="none" anchor="ctr"/>
          <a:lstStyle/>
          <a:p>
            <a:pPr eaLnBrk="0" hangingPunct="0"/>
            <a:endParaRPr lang="en-US"/>
          </a:p>
        </p:txBody>
      </p:sp>
      <p:sp>
        <p:nvSpPr>
          <p:cNvPr id="22599" name="Rectangle 70"/>
          <p:cNvSpPr>
            <a:spLocks noChangeArrowheads="1"/>
          </p:cNvSpPr>
          <p:nvPr/>
        </p:nvSpPr>
        <p:spPr bwMode="auto">
          <a:xfrm>
            <a:off x="4895427" y="2078830"/>
            <a:ext cx="228600" cy="228600"/>
          </a:xfrm>
          <a:prstGeom prst="rect">
            <a:avLst/>
          </a:prstGeom>
          <a:solidFill>
            <a:srgbClr val="FFFF66"/>
          </a:solidFill>
          <a:ln w="9525">
            <a:solidFill>
              <a:schemeClr val="tx1"/>
            </a:solidFill>
            <a:miter lim="800000"/>
            <a:headEnd/>
            <a:tailEnd/>
          </a:ln>
        </p:spPr>
        <p:txBody>
          <a:bodyPr wrap="none" anchor="ctr"/>
          <a:lstStyle/>
          <a:p>
            <a:pPr eaLnBrk="0" hangingPunct="0"/>
            <a:endParaRPr lang="en-US"/>
          </a:p>
        </p:txBody>
      </p:sp>
      <p:sp>
        <p:nvSpPr>
          <p:cNvPr id="22600" name="Rectangle 71"/>
          <p:cNvSpPr>
            <a:spLocks noChangeArrowheads="1"/>
          </p:cNvSpPr>
          <p:nvPr/>
        </p:nvSpPr>
        <p:spPr bwMode="auto">
          <a:xfrm>
            <a:off x="5124027" y="2078830"/>
            <a:ext cx="228600" cy="228600"/>
          </a:xfrm>
          <a:prstGeom prst="rect">
            <a:avLst/>
          </a:prstGeom>
          <a:solidFill>
            <a:srgbClr val="FFFF66"/>
          </a:solidFill>
          <a:ln w="9525">
            <a:solidFill>
              <a:schemeClr val="tx1"/>
            </a:solidFill>
            <a:miter lim="800000"/>
            <a:headEnd/>
            <a:tailEnd/>
          </a:ln>
        </p:spPr>
        <p:txBody>
          <a:bodyPr wrap="none" anchor="ctr"/>
          <a:lstStyle/>
          <a:p>
            <a:pPr eaLnBrk="0" hangingPunct="0"/>
            <a:endParaRPr lang="en-US"/>
          </a:p>
        </p:txBody>
      </p:sp>
      <p:sp>
        <p:nvSpPr>
          <p:cNvPr id="22601" name="Rectangle 72"/>
          <p:cNvSpPr>
            <a:spLocks noChangeArrowheads="1"/>
          </p:cNvSpPr>
          <p:nvPr/>
        </p:nvSpPr>
        <p:spPr bwMode="auto">
          <a:xfrm>
            <a:off x="5352627" y="1850230"/>
            <a:ext cx="228600" cy="228600"/>
          </a:xfrm>
          <a:prstGeom prst="rect">
            <a:avLst/>
          </a:prstGeom>
          <a:solidFill>
            <a:srgbClr val="FFFF66"/>
          </a:solidFill>
          <a:ln w="9525">
            <a:solidFill>
              <a:schemeClr val="tx1"/>
            </a:solidFill>
            <a:miter lim="800000"/>
            <a:headEnd/>
            <a:tailEnd/>
          </a:ln>
        </p:spPr>
        <p:txBody>
          <a:bodyPr wrap="none" anchor="ctr"/>
          <a:lstStyle/>
          <a:p>
            <a:pPr eaLnBrk="0" hangingPunct="0"/>
            <a:endParaRPr lang="en-US"/>
          </a:p>
        </p:txBody>
      </p:sp>
      <p:sp>
        <p:nvSpPr>
          <p:cNvPr id="22602" name="Rectangle 73"/>
          <p:cNvSpPr>
            <a:spLocks noChangeArrowheads="1"/>
          </p:cNvSpPr>
          <p:nvPr/>
        </p:nvSpPr>
        <p:spPr bwMode="auto">
          <a:xfrm>
            <a:off x="5581227" y="1850230"/>
            <a:ext cx="228600" cy="2286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22603" name="Rectangle 74"/>
          <p:cNvSpPr>
            <a:spLocks noChangeArrowheads="1"/>
          </p:cNvSpPr>
          <p:nvPr/>
        </p:nvSpPr>
        <p:spPr bwMode="auto">
          <a:xfrm>
            <a:off x="5352627" y="2078830"/>
            <a:ext cx="228600" cy="228600"/>
          </a:xfrm>
          <a:prstGeom prst="rect">
            <a:avLst/>
          </a:prstGeom>
          <a:solidFill>
            <a:srgbClr val="FFFF66"/>
          </a:solidFill>
          <a:ln w="9525">
            <a:solidFill>
              <a:schemeClr val="tx1"/>
            </a:solidFill>
            <a:miter lim="800000"/>
            <a:headEnd/>
            <a:tailEnd/>
          </a:ln>
        </p:spPr>
        <p:txBody>
          <a:bodyPr wrap="none" anchor="ctr"/>
          <a:lstStyle/>
          <a:p>
            <a:pPr eaLnBrk="0" hangingPunct="0"/>
            <a:endParaRPr lang="en-US"/>
          </a:p>
        </p:txBody>
      </p:sp>
      <p:sp>
        <p:nvSpPr>
          <p:cNvPr id="22604" name="Rectangle 75"/>
          <p:cNvSpPr>
            <a:spLocks noChangeArrowheads="1"/>
          </p:cNvSpPr>
          <p:nvPr/>
        </p:nvSpPr>
        <p:spPr bwMode="auto">
          <a:xfrm>
            <a:off x="5581227" y="2078830"/>
            <a:ext cx="228600" cy="2286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22605" name="Rectangle 76"/>
          <p:cNvSpPr>
            <a:spLocks noChangeArrowheads="1"/>
          </p:cNvSpPr>
          <p:nvPr/>
        </p:nvSpPr>
        <p:spPr bwMode="auto">
          <a:xfrm>
            <a:off x="4438227" y="2307430"/>
            <a:ext cx="228600" cy="2286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22606" name="Rectangle 77"/>
          <p:cNvSpPr>
            <a:spLocks noChangeArrowheads="1"/>
          </p:cNvSpPr>
          <p:nvPr/>
        </p:nvSpPr>
        <p:spPr bwMode="auto">
          <a:xfrm>
            <a:off x="4666827" y="2307430"/>
            <a:ext cx="228600" cy="2286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22607" name="Rectangle 78"/>
          <p:cNvSpPr>
            <a:spLocks noChangeArrowheads="1"/>
          </p:cNvSpPr>
          <p:nvPr/>
        </p:nvSpPr>
        <p:spPr bwMode="auto">
          <a:xfrm>
            <a:off x="4438227" y="2536030"/>
            <a:ext cx="228600" cy="2286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22608" name="Rectangle 79"/>
          <p:cNvSpPr>
            <a:spLocks noChangeArrowheads="1"/>
          </p:cNvSpPr>
          <p:nvPr/>
        </p:nvSpPr>
        <p:spPr bwMode="auto">
          <a:xfrm>
            <a:off x="4666827" y="2536030"/>
            <a:ext cx="228600" cy="2286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22609" name="Rectangle 80"/>
          <p:cNvSpPr>
            <a:spLocks noChangeArrowheads="1"/>
          </p:cNvSpPr>
          <p:nvPr/>
        </p:nvSpPr>
        <p:spPr bwMode="auto">
          <a:xfrm>
            <a:off x="4895427" y="2307430"/>
            <a:ext cx="228600" cy="228600"/>
          </a:xfrm>
          <a:prstGeom prst="rect">
            <a:avLst/>
          </a:prstGeom>
          <a:solidFill>
            <a:srgbClr val="FFFF66"/>
          </a:solidFill>
          <a:ln w="9525">
            <a:solidFill>
              <a:schemeClr val="tx1"/>
            </a:solidFill>
            <a:miter lim="800000"/>
            <a:headEnd/>
            <a:tailEnd/>
          </a:ln>
        </p:spPr>
        <p:txBody>
          <a:bodyPr wrap="none" anchor="ctr"/>
          <a:lstStyle/>
          <a:p>
            <a:pPr eaLnBrk="0" hangingPunct="0"/>
            <a:endParaRPr lang="en-US"/>
          </a:p>
        </p:txBody>
      </p:sp>
      <p:sp>
        <p:nvSpPr>
          <p:cNvPr id="22610" name="Rectangle 81"/>
          <p:cNvSpPr>
            <a:spLocks noChangeArrowheads="1"/>
          </p:cNvSpPr>
          <p:nvPr/>
        </p:nvSpPr>
        <p:spPr bwMode="auto">
          <a:xfrm>
            <a:off x="5124027" y="2307430"/>
            <a:ext cx="228600" cy="228600"/>
          </a:xfrm>
          <a:prstGeom prst="rect">
            <a:avLst/>
          </a:prstGeom>
          <a:solidFill>
            <a:srgbClr val="FFFF66"/>
          </a:solidFill>
          <a:ln w="9525">
            <a:solidFill>
              <a:schemeClr val="tx1"/>
            </a:solidFill>
            <a:miter lim="800000"/>
            <a:headEnd/>
            <a:tailEnd/>
          </a:ln>
        </p:spPr>
        <p:txBody>
          <a:bodyPr wrap="none" anchor="ctr"/>
          <a:lstStyle/>
          <a:p>
            <a:pPr eaLnBrk="0" hangingPunct="0"/>
            <a:endParaRPr lang="en-US"/>
          </a:p>
        </p:txBody>
      </p:sp>
      <p:sp>
        <p:nvSpPr>
          <p:cNvPr id="22611" name="Rectangle 82"/>
          <p:cNvSpPr>
            <a:spLocks noChangeArrowheads="1"/>
          </p:cNvSpPr>
          <p:nvPr/>
        </p:nvSpPr>
        <p:spPr bwMode="auto">
          <a:xfrm>
            <a:off x="4895427" y="2536030"/>
            <a:ext cx="228600" cy="2286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22612" name="Rectangle 83"/>
          <p:cNvSpPr>
            <a:spLocks noChangeArrowheads="1"/>
          </p:cNvSpPr>
          <p:nvPr/>
        </p:nvSpPr>
        <p:spPr bwMode="auto">
          <a:xfrm>
            <a:off x="5124027" y="2536030"/>
            <a:ext cx="228600" cy="2286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22613" name="Rectangle 84"/>
          <p:cNvSpPr>
            <a:spLocks noChangeArrowheads="1"/>
          </p:cNvSpPr>
          <p:nvPr/>
        </p:nvSpPr>
        <p:spPr bwMode="auto">
          <a:xfrm>
            <a:off x="5352627" y="2307430"/>
            <a:ext cx="228600" cy="228600"/>
          </a:xfrm>
          <a:prstGeom prst="rect">
            <a:avLst/>
          </a:prstGeom>
          <a:solidFill>
            <a:srgbClr val="FFFF66"/>
          </a:solidFill>
          <a:ln w="9525">
            <a:solidFill>
              <a:schemeClr val="tx1"/>
            </a:solidFill>
            <a:miter lim="800000"/>
            <a:headEnd/>
            <a:tailEnd/>
          </a:ln>
        </p:spPr>
        <p:txBody>
          <a:bodyPr wrap="none" anchor="ctr"/>
          <a:lstStyle/>
          <a:p>
            <a:pPr eaLnBrk="0" hangingPunct="0"/>
            <a:endParaRPr lang="en-US"/>
          </a:p>
        </p:txBody>
      </p:sp>
      <p:sp>
        <p:nvSpPr>
          <p:cNvPr id="22614" name="Rectangle 85"/>
          <p:cNvSpPr>
            <a:spLocks noChangeArrowheads="1"/>
          </p:cNvSpPr>
          <p:nvPr/>
        </p:nvSpPr>
        <p:spPr bwMode="auto">
          <a:xfrm>
            <a:off x="5581227" y="2307430"/>
            <a:ext cx="228600" cy="2286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22615" name="Rectangle 86"/>
          <p:cNvSpPr>
            <a:spLocks noChangeArrowheads="1"/>
          </p:cNvSpPr>
          <p:nvPr/>
        </p:nvSpPr>
        <p:spPr bwMode="auto">
          <a:xfrm>
            <a:off x="5352627" y="2536030"/>
            <a:ext cx="228600" cy="2286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22616" name="Rectangle 87"/>
          <p:cNvSpPr>
            <a:spLocks noChangeArrowheads="1"/>
          </p:cNvSpPr>
          <p:nvPr/>
        </p:nvSpPr>
        <p:spPr bwMode="auto">
          <a:xfrm>
            <a:off x="5581227" y="2536030"/>
            <a:ext cx="228600" cy="2286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22617" name="Rectangle 88"/>
          <p:cNvSpPr>
            <a:spLocks noChangeArrowheads="1"/>
          </p:cNvSpPr>
          <p:nvPr/>
        </p:nvSpPr>
        <p:spPr bwMode="auto">
          <a:xfrm>
            <a:off x="4438227" y="2764630"/>
            <a:ext cx="228600" cy="2286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22618" name="Rectangle 89"/>
          <p:cNvSpPr>
            <a:spLocks noChangeArrowheads="1"/>
          </p:cNvSpPr>
          <p:nvPr/>
        </p:nvSpPr>
        <p:spPr bwMode="auto">
          <a:xfrm>
            <a:off x="4666827" y="2764630"/>
            <a:ext cx="228600" cy="2286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22619" name="Rectangle 90"/>
          <p:cNvSpPr>
            <a:spLocks noChangeArrowheads="1"/>
          </p:cNvSpPr>
          <p:nvPr/>
        </p:nvSpPr>
        <p:spPr bwMode="auto">
          <a:xfrm>
            <a:off x="4438227" y="2993230"/>
            <a:ext cx="228600" cy="2286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22620" name="Rectangle 91"/>
          <p:cNvSpPr>
            <a:spLocks noChangeArrowheads="1"/>
          </p:cNvSpPr>
          <p:nvPr/>
        </p:nvSpPr>
        <p:spPr bwMode="auto">
          <a:xfrm>
            <a:off x="4666827" y="2993230"/>
            <a:ext cx="228600" cy="2286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22621" name="Rectangle 92"/>
          <p:cNvSpPr>
            <a:spLocks noChangeArrowheads="1"/>
          </p:cNvSpPr>
          <p:nvPr/>
        </p:nvSpPr>
        <p:spPr bwMode="auto">
          <a:xfrm>
            <a:off x="4895427" y="2764630"/>
            <a:ext cx="228600" cy="2286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22622" name="Rectangle 93"/>
          <p:cNvSpPr>
            <a:spLocks noChangeArrowheads="1"/>
          </p:cNvSpPr>
          <p:nvPr/>
        </p:nvSpPr>
        <p:spPr bwMode="auto">
          <a:xfrm>
            <a:off x="5124027" y="2764630"/>
            <a:ext cx="228600" cy="2286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22623" name="Rectangle 94"/>
          <p:cNvSpPr>
            <a:spLocks noChangeArrowheads="1"/>
          </p:cNvSpPr>
          <p:nvPr/>
        </p:nvSpPr>
        <p:spPr bwMode="auto">
          <a:xfrm>
            <a:off x="4895427" y="2993230"/>
            <a:ext cx="228600" cy="2286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22624" name="Rectangle 95"/>
          <p:cNvSpPr>
            <a:spLocks noChangeArrowheads="1"/>
          </p:cNvSpPr>
          <p:nvPr/>
        </p:nvSpPr>
        <p:spPr bwMode="auto">
          <a:xfrm>
            <a:off x="5124027" y="2993230"/>
            <a:ext cx="228600" cy="2286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22625" name="Rectangle 96"/>
          <p:cNvSpPr>
            <a:spLocks noChangeArrowheads="1"/>
          </p:cNvSpPr>
          <p:nvPr/>
        </p:nvSpPr>
        <p:spPr bwMode="auto">
          <a:xfrm>
            <a:off x="5352627" y="2764630"/>
            <a:ext cx="228600" cy="2286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22626" name="Rectangle 97"/>
          <p:cNvSpPr>
            <a:spLocks noChangeArrowheads="1"/>
          </p:cNvSpPr>
          <p:nvPr/>
        </p:nvSpPr>
        <p:spPr bwMode="auto">
          <a:xfrm>
            <a:off x="5581227" y="2764630"/>
            <a:ext cx="228600" cy="2286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22627" name="Rectangle 98"/>
          <p:cNvSpPr>
            <a:spLocks noChangeArrowheads="1"/>
          </p:cNvSpPr>
          <p:nvPr/>
        </p:nvSpPr>
        <p:spPr bwMode="auto">
          <a:xfrm>
            <a:off x="5352627" y="2993230"/>
            <a:ext cx="228600" cy="2286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22628" name="Rectangle 99"/>
          <p:cNvSpPr>
            <a:spLocks noChangeArrowheads="1"/>
          </p:cNvSpPr>
          <p:nvPr/>
        </p:nvSpPr>
        <p:spPr bwMode="auto">
          <a:xfrm>
            <a:off x="5581227" y="2993230"/>
            <a:ext cx="228600" cy="2286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22629" name="Oval 100"/>
          <p:cNvSpPr>
            <a:spLocks noChangeArrowheads="1"/>
          </p:cNvSpPr>
          <p:nvPr/>
        </p:nvSpPr>
        <p:spPr bwMode="auto">
          <a:xfrm>
            <a:off x="3066627" y="2155030"/>
            <a:ext cx="76200" cy="76200"/>
          </a:xfrm>
          <a:prstGeom prst="ellipse">
            <a:avLst/>
          </a:prstGeom>
          <a:solidFill>
            <a:srgbClr val="FF0000"/>
          </a:solidFill>
          <a:ln w="9525">
            <a:solidFill>
              <a:schemeClr val="tx1"/>
            </a:solidFill>
            <a:round/>
            <a:headEnd/>
            <a:tailEnd/>
          </a:ln>
        </p:spPr>
        <p:txBody>
          <a:bodyPr wrap="none" anchor="ctr"/>
          <a:lstStyle/>
          <a:p>
            <a:pPr eaLnBrk="0" hangingPunct="0"/>
            <a:endParaRPr lang="en-US"/>
          </a:p>
        </p:txBody>
      </p:sp>
      <p:sp>
        <p:nvSpPr>
          <p:cNvPr id="22630" name="Line 101"/>
          <p:cNvSpPr>
            <a:spLocks noChangeShapeType="1"/>
          </p:cNvSpPr>
          <p:nvPr/>
        </p:nvSpPr>
        <p:spPr bwMode="auto">
          <a:xfrm flipV="1">
            <a:off x="3106315" y="2231230"/>
            <a:ext cx="0" cy="1524000"/>
          </a:xfrm>
          <a:prstGeom prst="line">
            <a:avLst/>
          </a:prstGeom>
          <a:noFill/>
          <a:ln w="38100">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631" name="Rectangle 102"/>
          <p:cNvSpPr>
            <a:spLocks noChangeArrowheads="1"/>
          </p:cNvSpPr>
          <p:nvPr/>
        </p:nvSpPr>
        <p:spPr bwMode="auto">
          <a:xfrm>
            <a:off x="5047827" y="2002630"/>
            <a:ext cx="381000" cy="381000"/>
          </a:xfrm>
          <a:prstGeom prst="rect">
            <a:avLst/>
          </a:prstGeom>
          <a:noFill/>
          <a:ln w="19050">
            <a:solidFill>
              <a:srgbClr val="FF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p>
        </p:txBody>
      </p:sp>
      <p:sp>
        <p:nvSpPr>
          <p:cNvPr id="22632" name="Oval 103"/>
          <p:cNvSpPr>
            <a:spLocks noChangeArrowheads="1"/>
          </p:cNvSpPr>
          <p:nvPr/>
        </p:nvSpPr>
        <p:spPr bwMode="auto">
          <a:xfrm>
            <a:off x="5200227" y="2155030"/>
            <a:ext cx="76200" cy="76200"/>
          </a:xfrm>
          <a:prstGeom prst="ellipse">
            <a:avLst/>
          </a:prstGeom>
          <a:solidFill>
            <a:srgbClr val="FF0000"/>
          </a:solidFill>
          <a:ln w="9525">
            <a:solidFill>
              <a:schemeClr val="tx1"/>
            </a:solidFill>
            <a:round/>
            <a:headEnd/>
            <a:tailEnd/>
          </a:ln>
        </p:spPr>
        <p:txBody>
          <a:bodyPr wrap="none" anchor="ctr"/>
          <a:lstStyle/>
          <a:p>
            <a:pPr eaLnBrk="0" hangingPunct="0"/>
            <a:endParaRPr lang="en-US"/>
          </a:p>
        </p:txBody>
      </p:sp>
      <p:sp>
        <p:nvSpPr>
          <p:cNvPr id="22633" name="Line 104"/>
          <p:cNvSpPr>
            <a:spLocks noChangeShapeType="1"/>
          </p:cNvSpPr>
          <p:nvPr/>
        </p:nvSpPr>
        <p:spPr bwMode="auto">
          <a:xfrm flipV="1">
            <a:off x="5246265" y="2231230"/>
            <a:ext cx="0" cy="1524000"/>
          </a:xfrm>
          <a:prstGeom prst="line">
            <a:avLst/>
          </a:prstGeom>
          <a:noFill/>
          <a:ln w="38100">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634" name="Text Box 105"/>
          <p:cNvSpPr txBox="1">
            <a:spLocks noChangeArrowheads="1"/>
          </p:cNvSpPr>
          <p:nvPr/>
        </p:nvSpPr>
        <p:spPr bwMode="auto">
          <a:xfrm>
            <a:off x="1923627" y="3679031"/>
            <a:ext cx="25146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Arial" charset="0"/>
                <a:cs typeface="Arial" charset="0"/>
              </a:defRPr>
            </a:lvl1pPr>
            <a:lvl2pPr marL="742950" indent="-285750" eaLnBrk="0" hangingPunct="0">
              <a:defRPr sz="1400" b="1">
                <a:solidFill>
                  <a:schemeClr val="tx1"/>
                </a:solidFill>
                <a:latin typeface="Arial" charset="0"/>
                <a:cs typeface="Arial" charset="0"/>
              </a:defRPr>
            </a:lvl2pPr>
            <a:lvl3pPr marL="1143000" indent="-228600" eaLnBrk="0" hangingPunct="0">
              <a:defRPr sz="1400" b="1">
                <a:solidFill>
                  <a:schemeClr val="tx1"/>
                </a:solidFill>
                <a:latin typeface="Arial" charset="0"/>
                <a:cs typeface="Arial" charset="0"/>
              </a:defRPr>
            </a:lvl3pPr>
            <a:lvl4pPr marL="1600200" indent="-228600" eaLnBrk="0" hangingPunct="0">
              <a:defRPr sz="1400" b="1">
                <a:solidFill>
                  <a:schemeClr val="tx1"/>
                </a:solidFill>
                <a:latin typeface="Arial" charset="0"/>
                <a:cs typeface="Arial" charset="0"/>
              </a:defRPr>
            </a:lvl4pPr>
            <a:lvl5pPr marL="2057400" indent="-228600" eaLnBrk="0" hangingPunct="0">
              <a:defRPr sz="1400" b="1">
                <a:solidFill>
                  <a:schemeClr val="tx1"/>
                </a:solidFill>
                <a:latin typeface="Arial" charset="0"/>
                <a:cs typeface="Arial" charset="0"/>
              </a:defRPr>
            </a:lvl5pPr>
            <a:lvl6pPr marL="2514600" indent="-228600" eaLnBrk="0" fontAlgn="base" hangingPunct="0">
              <a:spcBef>
                <a:spcPct val="0"/>
              </a:spcBef>
              <a:spcAft>
                <a:spcPct val="0"/>
              </a:spcAft>
              <a:defRPr sz="1400" b="1">
                <a:solidFill>
                  <a:schemeClr val="tx1"/>
                </a:solidFill>
                <a:latin typeface="Arial" charset="0"/>
                <a:cs typeface="Arial" charset="0"/>
              </a:defRPr>
            </a:lvl6pPr>
            <a:lvl7pPr marL="2971800" indent="-228600" eaLnBrk="0" fontAlgn="base" hangingPunct="0">
              <a:spcBef>
                <a:spcPct val="0"/>
              </a:spcBef>
              <a:spcAft>
                <a:spcPct val="0"/>
              </a:spcAft>
              <a:defRPr sz="1400" b="1">
                <a:solidFill>
                  <a:schemeClr val="tx1"/>
                </a:solidFill>
                <a:latin typeface="Arial" charset="0"/>
                <a:cs typeface="Arial" charset="0"/>
              </a:defRPr>
            </a:lvl7pPr>
            <a:lvl8pPr marL="3429000" indent="-228600" eaLnBrk="0" fontAlgn="base" hangingPunct="0">
              <a:spcBef>
                <a:spcPct val="0"/>
              </a:spcBef>
              <a:spcAft>
                <a:spcPct val="0"/>
              </a:spcAft>
              <a:defRPr sz="1400" b="1">
                <a:solidFill>
                  <a:schemeClr val="tx1"/>
                </a:solidFill>
                <a:latin typeface="Arial" charset="0"/>
                <a:cs typeface="Arial" charset="0"/>
              </a:defRPr>
            </a:lvl8pPr>
            <a:lvl9pPr marL="3886200" indent="-228600" eaLnBrk="0" fontAlgn="base" hangingPunct="0">
              <a:spcBef>
                <a:spcPct val="0"/>
              </a:spcBef>
              <a:spcAft>
                <a:spcPct val="0"/>
              </a:spcAft>
              <a:defRPr sz="1400" b="1">
                <a:solidFill>
                  <a:schemeClr val="tx1"/>
                </a:solidFill>
                <a:latin typeface="Arial" charset="0"/>
                <a:cs typeface="Arial" charset="0"/>
              </a:defRPr>
            </a:lvl9pPr>
          </a:lstStyle>
          <a:p>
            <a:pPr>
              <a:spcBef>
                <a:spcPct val="50000"/>
              </a:spcBef>
            </a:pPr>
            <a:r>
              <a:rPr lang="en-US" dirty="0"/>
              <a:t>Without VULCAN driver, digging tool is a ‘point’.  Only one cell is adjusted.</a:t>
            </a:r>
          </a:p>
        </p:txBody>
      </p:sp>
      <p:sp>
        <p:nvSpPr>
          <p:cNvPr id="22635" name="Text Box 106"/>
          <p:cNvSpPr txBox="1">
            <a:spLocks noChangeArrowheads="1"/>
          </p:cNvSpPr>
          <p:nvPr/>
        </p:nvSpPr>
        <p:spPr bwMode="auto">
          <a:xfrm>
            <a:off x="4362027" y="3679031"/>
            <a:ext cx="27432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Arial" charset="0"/>
                <a:cs typeface="Arial" charset="0"/>
              </a:defRPr>
            </a:lvl1pPr>
            <a:lvl2pPr marL="742950" indent="-285750" eaLnBrk="0" hangingPunct="0">
              <a:defRPr sz="1400" b="1">
                <a:solidFill>
                  <a:schemeClr val="tx1"/>
                </a:solidFill>
                <a:latin typeface="Arial" charset="0"/>
                <a:cs typeface="Arial" charset="0"/>
              </a:defRPr>
            </a:lvl2pPr>
            <a:lvl3pPr marL="1143000" indent="-228600" eaLnBrk="0" hangingPunct="0">
              <a:defRPr sz="1400" b="1">
                <a:solidFill>
                  <a:schemeClr val="tx1"/>
                </a:solidFill>
                <a:latin typeface="Arial" charset="0"/>
                <a:cs typeface="Arial" charset="0"/>
              </a:defRPr>
            </a:lvl3pPr>
            <a:lvl4pPr marL="1600200" indent="-228600" eaLnBrk="0" hangingPunct="0">
              <a:defRPr sz="1400" b="1">
                <a:solidFill>
                  <a:schemeClr val="tx1"/>
                </a:solidFill>
                <a:latin typeface="Arial" charset="0"/>
                <a:cs typeface="Arial" charset="0"/>
              </a:defRPr>
            </a:lvl4pPr>
            <a:lvl5pPr marL="2057400" indent="-228600" eaLnBrk="0" hangingPunct="0">
              <a:defRPr sz="1400" b="1">
                <a:solidFill>
                  <a:schemeClr val="tx1"/>
                </a:solidFill>
                <a:latin typeface="Arial" charset="0"/>
                <a:cs typeface="Arial" charset="0"/>
              </a:defRPr>
            </a:lvl5pPr>
            <a:lvl6pPr marL="2514600" indent="-228600" eaLnBrk="0" fontAlgn="base" hangingPunct="0">
              <a:spcBef>
                <a:spcPct val="0"/>
              </a:spcBef>
              <a:spcAft>
                <a:spcPct val="0"/>
              </a:spcAft>
              <a:defRPr sz="1400" b="1">
                <a:solidFill>
                  <a:schemeClr val="tx1"/>
                </a:solidFill>
                <a:latin typeface="Arial" charset="0"/>
                <a:cs typeface="Arial" charset="0"/>
              </a:defRPr>
            </a:lvl6pPr>
            <a:lvl7pPr marL="2971800" indent="-228600" eaLnBrk="0" fontAlgn="base" hangingPunct="0">
              <a:spcBef>
                <a:spcPct val="0"/>
              </a:spcBef>
              <a:spcAft>
                <a:spcPct val="0"/>
              </a:spcAft>
              <a:defRPr sz="1400" b="1">
                <a:solidFill>
                  <a:schemeClr val="tx1"/>
                </a:solidFill>
                <a:latin typeface="Arial" charset="0"/>
                <a:cs typeface="Arial" charset="0"/>
              </a:defRPr>
            </a:lvl7pPr>
            <a:lvl8pPr marL="3429000" indent="-228600" eaLnBrk="0" fontAlgn="base" hangingPunct="0">
              <a:spcBef>
                <a:spcPct val="0"/>
              </a:spcBef>
              <a:spcAft>
                <a:spcPct val="0"/>
              </a:spcAft>
              <a:defRPr sz="1400" b="1">
                <a:solidFill>
                  <a:schemeClr val="tx1"/>
                </a:solidFill>
                <a:latin typeface="Arial" charset="0"/>
                <a:cs typeface="Arial" charset="0"/>
              </a:defRPr>
            </a:lvl8pPr>
            <a:lvl9pPr marL="3886200" indent="-228600" eaLnBrk="0" fontAlgn="base" hangingPunct="0">
              <a:spcBef>
                <a:spcPct val="0"/>
              </a:spcBef>
              <a:spcAft>
                <a:spcPct val="0"/>
              </a:spcAft>
              <a:defRPr sz="1400" b="1">
                <a:solidFill>
                  <a:schemeClr val="tx1"/>
                </a:solidFill>
                <a:latin typeface="Arial" charset="0"/>
                <a:cs typeface="Arial" charset="0"/>
              </a:defRPr>
            </a:lvl9pPr>
          </a:lstStyle>
          <a:p>
            <a:pPr>
              <a:spcBef>
                <a:spcPct val="50000"/>
              </a:spcBef>
            </a:pPr>
            <a:r>
              <a:rPr lang="en-US"/>
              <a:t>With VULCAN tool, all cells that fall within the VULCAN dimensions are adjusted.</a:t>
            </a:r>
          </a:p>
        </p:txBody>
      </p:sp>
      <p:sp>
        <p:nvSpPr>
          <p:cNvPr id="22637" name="Line 108"/>
          <p:cNvSpPr>
            <a:spLocks noChangeShapeType="1"/>
          </p:cNvSpPr>
          <p:nvPr/>
        </p:nvSpPr>
        <p:spPr bwMode="auto">
          <a:xfrm>
            <a:off x="5505027" y="1972467"/>
            <a:ext cx="1143000" cy="0"/>
          </a:xfrm>
          <a:prstGeom prst="line">
            <a:avLst/>
          </a:prstGeom>
          <a:noFill/>
          <a:ln w="19050">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2638" name="Line 109"/>
          <p:cNvSpPr>
            <a:spLocks noChangeShapeType="1"/>
          </p:cNvSpPr>
          <p:nvPr/>
        </p:nvSpPr>
        <p:spPr bwMode="auto">
          <a:xfrm>
            <a:off x="5505027" y="2353467"/>
            <a:ext cx="1143000" cy="0"/>
          </a:xfrm>
          <a:prstGeom prst="line">
            <a:avLst/>
          </a:prstGeom>
          <a:noFill/>
          <a:ln w="19050">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2639" name="Text Box 110"/>
          <p:cNvSpPr txBox="1">
            <a:spLocks noChangeArrowheads="1"/>
          </p:cNvSpPr>
          <p:nvPr/>
        </p:nvSpPr>
        <p:spPr bwMode="auto">
          <a:xfrm>
            <a:off x="5962227" y="1972467"/>
            <a:ext cx="152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Arial" charset="0"/>
                <a:cs typeface="Arial" charset="0"/>
              </a:defRPr>
            </a:lvl1pPr>
            <a:lvl2pPr marL="742950" indent="-285750" eaLnBrk="0" hangingPunct="0">
              <a:defRPr sz="1400" b="1">
                <a:solidFill>
                  <a:schemeClr val="tx1"/>
                </a:solidFill>
                <a:latin typeface="Arial" charset="0"/>
                <a:cs typeface="Arial" charset="0"/>
              </a:defRPr>
            </a:lvl2pPr>
            <a:lvl3pPr marL="1143000" indent="-228600" eaLnBrk="0" hangingPunct="0">
              <a:defRPr sz="1400" b="1">
                <a:solidFill>
                  <a:schemeClr val="tx1"/>
                </a:solidFill>
                <a:latin typeface="Arial" charset="0"/>
                <a:cs typeface="Arial" charset="0"/>
              </a:defRPr>
            </a:lvl3pPr>
            <a:lvl4pPr marL="1600200" indent="-228600" eaLnBrk="0" hangingPunct="0">
              <a:defRPr sz="1400" b="1">
                <a:solidFill>
                  <a:schemeClr val="tx1"/>
                </a:solidFill>
                <a:latin typeface="Arial" charset="0"/>
                <a:cs typeface="Arial" charset="0"/>
              </a:defRPr>
            </a:lvl4pPr>
            <a:lvl5pPr marL="2057400" indent="-228600" eaLnBrk="0" hangingPunct="0">
              <a:defRPr sz="1400" b="1">
                <a:solidFill>
                  <a:schemeClr val="tx1"/>
                </a:solidFill>
                <a:latin typeface="Arial" charset="0"/>
                <a:cs typeface="Arial" charset="0"/>
              </a:defRPr>
            </a:lvl5pPr>
            <a:lvl6pPr marL="2514600" indent="-228600" eaLnBrk="0" fontAlgn="base" hangingPunct="0">
              <a:spcBef>
                <a:spcPct val="0"/>
              </a:spcBef>
              <a:spcAft>
                <a:spcPct val="0"/>
              </a:spcAft>
              <a:defRPr sz="1400" b="1">
                <a:solidFill>
                  <a:schemeClr val="tx1"/>
                </a:solidFill>
                <a:latin typeface="Arial" charset="0"/>
                <a:cs typeface="Arial" charset="0"/>
              </a:defRPr>
            </a:lvl6pPr>
            <a:lvl7pPr marL="2971800" indent="-228600" eaLnBrk="0" fontAlgn="base" hangingPunct="0">
              <a:spcBef>
                <a:spcPct val="0"/>
              </a:spcBef>
              <a:spcAft>
                <a:spcPct val="0"/>
              </a:spcAft>
              <a:defRPr sz="1400" b="1">
                <a:solidFill>
                  <a:schemeClr val="tx1"/>
                </a:solidFill>
                <a:latin typeface="Arial" charset="0"/>
                <a:cs typeface="Arial" charset="0"/>
              </a:defRPr>
            </a:lvl7pPr>
            <a:lvl8pPr marL="3429000" indent="-228600" eaLnBrk="0" fontAlgn="base" hangingPunct="0">
              <a:spcBef>
                <a:spcPct val="0"/>
              </a:spcBef>
              <a:spcAft>
                <a:spcPct val="0"/>
              </a:spcAft>
              <a:defRPr sz="1400" b="1">
                <a:solidFill>
                  <a:schemeClr val="tx1"/>
                </a:solidFill>
                <a:latin typeface="Arial" charset="0"/>
                <a:cs typeface="Arial" charset="0"/>
              </a:defRPr>
            </a:lvl8pPr>
            <a:lvl9pPr marL="3886200" indent="-228600" eaLnBrk="0" fontAlgn="base" hangingPunct="0">
              <a:spcBef>
                <a:spcPct val="0"/>
              </a:spcBef>
              <a:spcAft>
                <a:spcPct val="0"/>
              </a:spcAft>
              <a:defRPr sz="1400" b="1">
                <a:solidFill>
                  <a:schemeClr val="tx1"/>
                </a:solidFill>
                <a:latin typeface="Arial" charset="0"/>
                <a:cs typeface="Arial" charset="0"/>
              </a:defRPr>
            </a:lvl9pPr>
          </a:lstStyle>
          <a:p>
            <a:pPr>
              <a:spcBef>
                <a:spcPct val="50000"/>
              </a:spcBef>
            </a:pPr>
            <a:r>
              <a:rPr lang="en-US"/>
              <a:t>Bucket Height</a:t>
            </a:r>
          </a:p>
        </p:txBody>
      </p:sp>
      <p:sp>
        <p:nvSpPr>
          <p:cNvPr id="22640" name="Line 111"/>
          <p:cNvSpPr>
            <a:spLocks noChangeShapeType="1"/>
          </p:cNvSpPr>
          <p:nvPr/>
        </p:nvSpPr>
        <p:spPr bwMode="auto">
          <a:xfrm>
            <a:off x="6343227" y="1667667"/>
            <a:ext cx="0" cy="3048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641" name="Line 112"/>
          <p:cNvSpPr>
            <a:spLocks noChangeShapeType="1"/>
          </p:cNvSpPr>
          <p:nvPr/>
        </p:nvSpPr>
        <p:spPr bwMode="auto">
          <a:xfrm flipV="1">
            <a:off x="6343227" y="2353467"/>
            <a:ext cx="0" cy="3048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642" name="Text Box 114"/>
          <p:cNvSpPr txBox="1">
            <a:spLocks noChangeArrowheads="1"/>
          </p:cNvSpPr>
          <p:nvPr/>
        </p:nvSpPr>
        <p:spPr bwMode="auto">
          <a:xfrm>
            <a:off x="7544965" y="3771899"/>
            <a:ext cx="3048000" cy="276225"/>
          </a:xfrm>
          <a:prstGeom prst="rect">
            <a:avLst/>
          </a:prstGeom>
          <a:noFill/>
          <a:ln w="9525">
            <a:solidFill>
              <a:schemeClr val="bg1"/>
            </a:solidFill>
            <a:miter lim="800000"/>
            <a:headEnd/>
            <a:tailEnd/>
          </a:ln>
        </p:spPr>
        <p:txBody>
          <a:bodyPr>
            <a:spAutoFit/>
          </a:bodyPr>
          <a:lstStyle>
            <a:lvl1pPr eaLnBrk="0" hangingPunct="0">
              <a:defRPr sz="1400" b="1">
                <a:solidFill>
                  <a:schemeClr val="tx1"/>
                </a:solidFill>
                <a:latin typeface="Arial" charset="0"/>
                <a:cs typeface="Arial" charset="0"/>
              </a:defRPr>
            </a:lvl1pPr>
            <a:lvl2pPr marL="742950" indent="-285750" eaLnBrk="0" hangingPunct="0">
              <a:defRPr sz="1400" b="1">
                <a:solidFill>
                  <a:schemeClr val="tx1"/>
                </a:solidFill>
                <a:latin typeface="Arial" charset="0"/>
                <a:cs typeface="Arial" charset="0"/>
              </a:defRPr>
            </a:lvl2pPr>
            <a:lvl3pPr marL="1143000" indent="-228600" eaLnBrk="0" hangingPunct="0">
              <a:defRPr sz="1400" b="1">
                <a:solidFill>
                  <a:schemeClr val="tx1"/>
                </a:solidFill>
                <a:latin typeface="Arial" charset="0"/>
                <a:cs typeface="Arial" charset="0"/>
              </a:defRPr>
            </a:lvl3pPr>
            <a:lvl4pPr marL="1600200" indent="-228600" eaLnBrk="0" hangingPunct="0">
              <a:defRPr sz="1400" b="1">
                <a:solidFill>
                  <a:schemeClr val="tx1"/>
                </a:solidFill>
                <a:latin typeface="Arial" charset="0"/>
                <a:cs typeface="Arial" charset="0"/>
              </a:defRPr>
            </a:lvl4pPr>
            <a:lvl5pPr marL="2057400" indent="-228600" eaLnBrk="0" hangingPunct="0">
              <a:defRPr sz="1400" b="1">
                <a:solidFill>
                  <a:schemeClr val="tx1"/>
                </a:solidFill>
                <a:latin typeface="Arial" charset="0"/>
                <a:cs typeface="Arial" charset="0"/>
              </a:defRPr>
            </a:lvl5pPr>
            <a:lvl6pPr marL="2514600" indent="-228600" eaLnBrk="0" fontAlgn="base" hangingPunct="0">
              <a:spcBef>
                <a:spcPct val="0"/>
              </a:spcBef>
              <a:spcAft>
                <a:spcPct val="0"/>
              </a:spcAft>
              <a:defRPr sz="1400" b="1">
                <a:solidFill>
                  <a:schemeClr val="tx1"/>
                </a:solidFill>
                <a:latin typeface="Arial" charset="0"/>
                <a:cs typeface="Arial" charset="0"/>
              </a:defRPr>
            </a:lvl6pPr>
            <a:lvl7pPr marL="2971800" indent="-228600" eaLnBrk="0" fontAlgn="base" hangingPunct="0">
              <a:spcBef>
                <a:spcPct val="0"/>
              </a:spcBef>
              <a:spcAft>
                <a:spcPct val="0"/>
              </a:spcAft>
              <a:defRPr sz="1400" b="1">
                <a:solidFill>
                  <a:schemeClr val="tx1"/>
                </a:solidFill>
                <a:latin typeface="Arial" charset="0"/>
                <a:cs typeface="Arial" charset="0"/>
              </a:defRPr>
            </a:lvl7pPr>
            <a:lvl8pPr marL="3429000" indent="-228600" eaLnBrk="0" fontAlgn="base" hangingPunct="0">
              <a:spcBef>
                <a:spcPct val="0"/>
              </a:spcBef>
              <a:spcAft>
                <a:spcPct val="0"/>
              </a:spcAft>
              <a:defRPr sz="1400" b="1">
                <a:solidFill>
                  <a:schemeClr val="tx1"/>
                </a:solidFill>
                <a:latin typeface="Arial" charset="0"/>
                <a:cs typeface="Arial" charset="0"/>
              </a:defRPr>
            </a:lvl8pPr>
            <a:lvl9pPr marL="3886200" indent="-228600" eaLnBrk="0" fontAlgn="base" hangingPunct="0">
              <a:spcBef>
                <a:spcPct val="0"/>
              </a:spcBef>
              <a:spcAft>
                <a:spcPct val="0"/>
              </a:spcAft>
              <a:defRPr sz="1400" b="1">
                <a:solidFill>
                  <a:schemeClr val="tx1"/>
                </a:solidFill>
                <a:latin typeface="Arial" charset="0"/>
                <a:cs typeface="Arial" charset="0"/>
              </a:defRPr>
            </a:lvl9pPr>
          </a:lstStyle>
          <a:p>
            <a:pPr>
              <a:spcBef>
                <a:spcPct val="50000"/>
              </a:spcBef>
            </a:pPr>
            <a:r>
              <a:rPr lang="en-US" sz="1200" dirty="0">
                <a:solidFill>
                  <a:schemeClr val="tx1">
                    <a:lumMod val="65000"/>
                    <a:lumOff val="35000"/>
                  </a:schemeClr>
                </a:solidFill>
              </a:rPr>
              <a:t>VULCAN.DLL Setup from HARDWARE</a:t>
            </a:r>
          </a:p>
        </p:txBody>
      </p:sp>
      <p:pic>
        <p:nvPicPr>
          <p:cNvPr id="7170" name="Picture 2" descr="C:\Users\cshaw\Downloads\device setup.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141865" y="1850230"/>
            <a:ext cx="1828800"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53497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CF2B4B-2E87-4CF3-8244-5D72F63EF033}"/>
              </a:ext>
            </a:extLst>
          </p:cNvPr>
          <p:cNvSpPr>
            <a:spLocks noGrp="1"/>
          </p:cNvSpPr>
          <p:nvPr>
            <p:ph type="title"/>
          </p:nvPr>
        </p:nvSpPr>
        <p:spPr/>
        <p:txBody>
          <a:bodyPr/>
          <a:lstStyle/>
          <a:p>
            <a:r>
              <a:rPr lang="en-US" dirty="0"/>
              <a:t>Planned Lines</a:t>
            </a:r>
          </a:p>
        </p:txBody>
      </p:sp>
    </p:spTree>
    <p:extLst>
      <p:ext uri="{BB962C8B-B14F-4D97-AF65-F5344CB8AC3E}">
        <p14:creationId xmlns:p14="http://schemas.microsoft.com/office/powerpoint/2010/main" val="10832036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p:cNvSpPr>
          <p:nvPr>
            <p:ph type="title"/>
          </p:nvPr>
        </p:nvSpPr>
        <p:spPr/>
        <p:txBody>
          <a:bodyPr/>
          <a:lstStyle/>
          <a:p>
            <a:pPr marL="53975"/>
            <a:r>
              <a:rPr lang="en-US" altLang="en-US" sz="3200" dirty="0">
                <a:latin typeface="Arial" panose="020B0604020202020204" pitchFamily="34" charset="0"/>
                <a:cs typeface="Arial" panose="020B0604020202020204" pitchFamily="34" charset="0"/>
              </a:rPr>
              <a:t>Planned Lines Basics</a:t>
            </a:r>
          </a:p>
        </p:txBody>
      </p:sp>
      <p:pic>
        <p:nvPicPr>
          <p:cNvPr id="9219" name="Picture 3" descr="PL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095" y="891447"/>
            <a:ext cx="3657600" cy="39528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220" name="Text Box 4"/>
          <p:cNvSpPr txBox="1">
            <a:spLocks noChangeArrowheads="1"/>
          </p:cNvSpPr>
          <p:nvPr/>
        </p:nvSpPr>
        <p:spPr bwMode="auto">
          <a:xfrm>
            <a:off x="4674470" y="861566"/>
            <a:ext cx="4419600" cy="641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dirty="0">
                <a:solidFill>
                  <a:schemeClr val="tx1">
                    <a:lumMod val="65000"/>
                    <a:lumOff val="35000"/>
                  </a:schemeClr>
                </a:solidFill>
                <a:latin typeface="Verdana" panose="020B0604030504040204" pitchFamily="34" charset="0"/>
              </a:rPr>
              <a:t>A planned line needs a minimum of two waypoints.</a:t>
            </a:r>
          </a:p>
        </p:txBody>
      </p:sp>
      <p:pic>
        <p:nvPicPr>
          <p:cNvPr id="9221" name="Picture 5" descr="pl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508" y="1401035"/>
            <a:ext cx="3668712" cy="735012"/>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222" name="Text Box 6"/>
          <p:cNvSpPr txBox="1">
            <a:spLocks noChangeArrowheads="1"/>
          </p:cNvSpPr>
          <p:nvPr/>
        </p:nvSpPr>
        <p:spPr bwMode="auto">
          <a:xfrm>
            <a:off x="4674470" y="1642389"/>
            <a:ext cx="4419600" cy="646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dirty="0">
                <a:solidFill>
                  <a:schemeClr val="tx1">
                    <a:lumMod val="65000"/>
                    <a:lumOff val="35000"/>
                  </a:schemeClr>
                </a:solidFill>
                <a:latin typeface="Verdana" panose="020B0604030504040204" pitchFamily="34" charset="0"/>
              </a:rPr>
              <a:t>A planned line can have over 100 segments.</a:t>
            </a:r>
          </a:p>
        </p:txBody>
      </p:sp>
      <p:pic>
        <p:nvPicPr>
          <p:cNvPr id="9223" name="Picture 7" descr="pl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621" y="2263048"/>
            <a:ext cx="3668713" cy="1687513"/>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224" name="Text Box 8"/>
          <p:cNvSpPr txBox="1">
            <a:spLocks noChangeArrowheads="1"/>
          </p:cNvSpPr>
          <p:nvPr/>
        </p:nvSpPr>
        <p:spPr bwMode="auto">
          <a:xfrm>
            <a:off x="4674470" y="2385567"/>
            <a:ext cx="4419600" cy="9159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a:solidFill>
                  <a:schemeClr val="tx1">
                    <a:lumMod val="65000"/>
                    <a:lumOff val="35000"/>
                  </a:schemeClr>
                </a:solidFill>
                <a:latin typeface="Verdana" panose="020B0604030504040204" pitchFamily="34" charset="0"/>
              </a:rPr>
              <a:t>Internal segments can be made as arcs by entering the radius for the arc.</a:t>
            </a:r>
          </a:p>
        </p:txBody>
      </p:sp>
      <p:pic>
        <p:nvPicPr>
          <p:cNvPr id="9225" name="Picture 9" descr="LINES - 2d vs 3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620" y="4079148"/>
            <a:ext cx="3657600" cy="1592263"/>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226" name="Text Box 10"/>
          <p:cNvSpPr txBox="1">
            <a:spLocks noChangeArrowheads="1"/>
          </p:cNvSpPr>
          <p:nvPr/>
        </p:nvSpPr>
        <p:spPr bwMode="auto">
          <a:xfrm>
            <a:off x="4674470" y="3452366"/>
            <a:ext cx="4724400" cy="14462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dirty="0">
                <a:solidFill>
                  <a:schemeClr val="tx1">
                    <a:lumMod val="65000"/>
                    <a:lumOff val="35000"/>
                  </a:schemeClr>
                </a:solidFill>
                <a:latin typeface="Verdana" panose="020B0604030504040204" pitchFamily="34" charset="0"/>
              </a:rPr>
              <a:t>Lines can be:</a:t>
            </a:r>
          </a:p>
          <a:p>
            <a:pPr lvl="1">
              <a:spcBef>
                <a:spcPct val="50000"/>
              </a:spcBef>
            </a:pPr>
            <a:r>
              <a:rPr lang="en-US" altLang="en-US" dirty="0">
                <a:solidFill>
                  <a:schemeClr val="bg2"/>
                </a:solidFill>
                <a:latin typeface="Verdana" panose="020B0604030504040204" pitchFamily="34" charset="0"/>
              </a:rPr>
              <a:t>2D:  </a:t>
            </a:r>
            <a:r>
              <a:rPr lang="en-US" altLang="en-US" sz="1600" dirty="0">
                <a:solidFill>
                  <a:schemeClr val="tx1">
                    <a:lumMod val="65000"/>
                    <a:lumOff val="35000"/>
                  </a:schemeClr>
                </a:solidFill>
                <a:latin typeface="Verdana" panose="020B0604030504040204" pitchFamily="34" charset="0"/>
              </a:rPr>
              <a:t>Only X-Y at waypoints</a:t>
            </a:r>
          </a:p>
          <a:p>
            <a:pPr lvl="1">
              <a:spcBef>
                <a:spcPct val="50000"/>
              </a:spcBef>
            </a:pPr>
            <a:r>
              <a:rPr lang="en-US" altLang="en-US" dirty="0">
                <a:solidFill>
                  <a:schemeClr val="bg2"/>
                </a:solidFill>
                <a:latin typeface="Verdana" panose="020B0604030504040204" pitchFamily="34" charset="0"/>
              </a:rPr>
              <a:t>3D: </a:t>
            </a:r>
            <a:r>
              <a:rPr lang="en-US" altLang="en-US" sz="1600" dirty="0">
                <a:solidFill>
                  <a:schemeClr val="tx1">
                    <a:lumMod val="65000"/>
                    <a:lumOff val="35000"/>
                  </a:schemeClr>
                </a:solidFill>
                <a:latin typeface="Verdana" panose="020B0604030504040204" pitchFamily="34" charset="0"/>
              </a:rPr>
              <a:t>X-Y at waypoints and design depth     	 at Distance Along Line</a:t>
            </a:r>
            <a:endParaRPr lang="en-US" altLang="en-US" dirty="0">
              <a:solidFill>
                <a:schemeClr val="tx1">
                  <a:lumMod val="65000"/>
                  <a:lumOff val="35000"/>
                </a:schemeClr>
              </a:solidFill>
              <a:latin typeface="Verdana" panose="020B0604030504040204" pitchFamily="34" charset="0"/>
            </a:endParaRPr>
          </a:p>
        </p:txBody>
      </p:sp>
    </p:spTree>
    <p:extLst>
      <p:ext uri="{BB962C8B-B14F-4D97-AF65-F5344CB8AC3E}">
        <p14:creationId xmlns:p14="http://schemas.microsoft.com/office/powerpoint/2010/main" val="1411983216"/>
      </p:ext>
    </p:extLst>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p:cNvSpPr>
          <p:nvPr>
            <p:ph type="title"/>
          </p:nvPr>
        </p:nvSpPr>
        <p:spPr/>
        <p:txBody>
          <a:bodyPr/>
          <a:lstStyle/>
          <a:p>
            <a:pPr marL="53975"/>
            <a:r>
              <a:rPr lang="en-US" altLang="en-US" sz="3200" dirty="0">
                <a:latin typeface="Arial" panose="020B0604020202020204" pitchFamily="34" charset="0"/>
                <a:cs typeface="Arial" panose="020B0604020202020204" pitchFamily="34" charset="0"/>
              </a:rPr>
              <a:t>Programs for Making Planned Lines</a:t>
            </a:r>
          </a:p>
        </p:txBody>
      </p:sp>
      <p:graphicFrame>
        <p:nvGraphicFramePr>
          <p:cNvPr id="104499" name="Group 51"/>
          <p:cNvGraphicFramePr>
            <a:graphicFrameLocks noGrp="1"/>
          </p:cNvGraphicFramePr>
          <p:nvPr>
            <p:extLst>
              <p:ext uri="{D42A27DB-BD31-4B8C-83A1-F6EECF244321}">
                <p14:modId xmlns:p14="http://schemas.microsoft.com/office/powerpoint/2010/main" val="1821111105"/>
              </p:ext>
            </p:extLst>
          </p:nvPr>
        </p:nvGraphicFramePr>
        <p:xfrm>
          <a:off x="1115037" y="1021360"/>
          <a:ext cx="8686800" cy="4672018"/>
        </p:xfrm>
        <a:graphic>
          <a:graphicData uri="http://schemas.openxmlformats.org/drawingml/2006/table">
            <a:tbl>
              <a:tblPr/>
              <a:tblGrid>
                <a:gridCol w="1905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1411288">
                  <a:extLst>
                    <a:ext uri="{9D8B030D-6E8A-4147-A177-3AD203B41FA5}">
                      <a16:colId xmlns:a16="http://schemas.microsoft.com/office/drawing/2014/main" val="20004"/>
                    </a:ext>
                  </a:extLst>
                </a:gridCol>
                <a:gridCol w="1712912">
                  <a:extLst>
                    <a:ext uri="{9D8B030D-6E8A-4147-A177-3AD203B41FA5}">
                      <a16:colId xmlns:a16="http://schemas.microsoft.com/office/drawing/2014/main" val="20005"/>
                    </a:ext>
                  </a:extLst>
                </a:gridCol>
              </a:tblGrid>
              <a:tr h="103016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dirty="0">
                          <a:ln>
                            <a:noFill/>
                          </a:ln>
                          <a:solidFill>
                            <a:schemeClr val="bg1"/>
                          </a:solidFill>
                          <a:effectLst/>
                          <a:latin typeface="Arial" charset="0"/>
                        </a:rPr>
                        <a:t>Program</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dirty="0">
                          <a:ln>
                            <a:noFill/>
                          </a:ln>
                          <a:solidFill>
                            <a:schemeClr val="bg1"/>
                          </a:solidFill>
                          <a:effectLst/>
                          <a:latin typeface="Arial" charset="0"/>
                          <a:cs typeface="Times New Roman"/>
                        </a:rPr>
                        <a:t>↓</a:t>
                      </a:r>
                      <a:endParaRPr kumimoji="0" lang="en-US" sz="2800" b="1" i="0" u="none" strike="noStrike" cap="none" normalizeH="0" baseline="0" dirty="0">
                        <a:ln>
                          <a:noFill/>
                        </a:ln>
                        <a:solidFill>
                          <a:schemeClr val="bg1"/>
                        </a:solidFill>
                        <a:effectLst/>
                        <a:latin typeface="Arial" charset="0"/>
                      </a:endParaRPr>
                    </a:p>
                  </a:txBody>
                  <a:tcPr marT="45691" marB="4569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98DB4"/>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1" i="0" u="none" strike="noStrike" cap="none" normalizeH="0" baseline="0" dirty="0">
                          <a:ln>
                            <a:noFill/>
                          </a:ln>
                          <a:solidFill>
                            <a:schemeClr val="bg1"/>
                          </a:solidFill>
                          <a:effectLst/>
                          <a:latin typeface="Arial" charset="0"/>
                        </a:rPr>
                        <a:t>Location</a:t>
                      </a:r>
                    </a:p>
                  </a:txBody>
                  <a:tcPr marT="45691" marB="456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98DB4"/>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1" i="0" u="none" strike="noStrike" cap="none" normalizeH="0" baseline="0" dirty="0">
                          <a:ln>
                            <a:noFill/>
                          </a:ln>
                          <a:solidFill>
                            <a:schemeClr val="bg1"/>
                          </a:solidFill>
                          <a:effectLst/>
                          <a:latin typeface="Arial" charset="0"/>
                        </a:rPr>
                        <a:t>2D vs. 3D</a:t>
                      </a:r>
                    </a:p>
                  </a:txBody>
                  <a:tcPr marT="45691" marB="456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98DB4"/>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1" i="0" u="none" strike="noStrike" cap="none" normalizeH="0" baseline="0" dirty="0">
                          <a:ln>
                            <a:noFill/>
                          </a:ln>
                          <a:solidFill>
                            <a:schemeClr val="bg1"/>
                          </a:solidFill>
                          <a:effectLst/>
                          <a:latin typeface="Arial" charset="0"/>
                        </a:rPr>
                        <a:t>Arcs</a:t>
                      </a:r>
                    </a:p>
                  </a:txBody>
                  <a:tcPr marT="45691" marB="456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98DB4"/>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dirty="0">
                          <a:ln>
                            <a:noFill/>
                          </a:ln>
                          <a:solidFill>
                            <a:schemeClr val="bg1"/>
                          </a:solidFill>
                          <a:effectLst/>
                          <a:latin typeface="Arial" charset="0"/>
                        </a:rPr>
                        <a:t>Multiple Segments</a:t>
                      </a:r>
                    </a:p>
                  </a:txBody>
                  <a:tcPr marT="45691" marB="456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98DB4"/>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dirty="0">
                          <a:ln>
                            <a:noFill/>
                          </a:ln>
                          <a:solidFill>
                            <a:schemeClr val="bg1"/>
                          </a:solidFill>
                          <a:effectLst/>
                          <a:latin typeface="Arial" charset="0"/>
                        </a:rPr>
                        <a:t>Input</a:t>
                      </a:r>
                    </a:p>
                  </a:txBody>
                  <a:tcPr marT="45691" marB="4569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98DB4"/>
                    </a:solidFill>
                  </a:tcPr>
                </a:tc>
                <a:extLst>
                  <a:ext uri="{0D108BD9-81ED-4DB2-BD59-A6C34878D82A}">
                    <a16:rowId xmlns:a16="http://schemas.microsoft.com/office/drawing/2014/main" val="10000"/>
                  </a:ext>
                </a:extLst>
              </a:tr>
              <a:tr h="638524">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1" i="0" u="none" strike="noStrike" cap="none" normalizeH="0" baseline="0" dirty="0">
                          <a:ln>
                            <a:noFill/>
                          </a:ln>
                          <a:solidFill>
                            <a:schemeClr val="tx1"/>
                          </a:solidFill>
                          <a:effectLst/>
                          <a:latin typeface="Arial" charset="0"/>
                        </a:rPr>
                        <a:t>LINE EDITOR</a:t>
                      </a:r>
                    </a:p>
                  </a:txBody>
                  <a:tcPr marT="45691" marB="4569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chemeClr val="tx1"/>
                          </a:solidFill>
                          <a:effectLst/>
                          <a:latin typeface="Arial" charset="0"/>
                        </a:rPr>
                        <a:t>Preparation-Editors</a:t>
                      </a:r>
                    </a:p>
                  </a:txBody>
                  <a:tcPr marT="45691" marB="456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dirty="0">
                          <a:ln>
                            <a:noFill/>
                          </a:ln>
                          <a:solidFill>
                            <a:schemeClr val="tx1"/>
                          </a:solidFill>
                          <a:effectLst/>
                          <a:latin typeface="Arial" charset="0"/>
                        </a:rPr>
                        <a:t>2D &amp; 3D</a:t>
                      </a:r>
                    </a:p>
                  </a:txBody>
                  <a:tcPr marT="45691" marB="456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3200" b="1" i="0" u="none" strike="noStrike" cap="none" normalizeH="0" baseline="0" dirty="0">
                          <a:ln>
                            <a:noFill/>
                          </a:ln>
                          <a:solidFill>
                            <a:schemeClr val="tx1"/>
                          </a:solidFill>
                          <a:effectLst/>
                          <a:latin typeface="Arial" charset="0"/>
                          <a:sym typeface="Wingdings 2"/>
                        </a:rPr>
                        <a:t></a:t>
                      </a:r>
                      <a:endParaRPr kumimoji="0" lang="en-US" sz="1600" b="1" i="0" u="none" strike="noStrike" cap="none" normalizeH="0" baseline="0" dirty="0">
                        <a:ln>
                          <a:noFill/>
                        </a:ln>
                        <a:solidFill>
                          <a:schemeClr val="tx1"/>
                        </a:solidFill>
                        <a:effectLst/>
                        <a:latin typeface="Arial" charset="0"/>
                      </a:endParaRPr>
                    </a:p>
                  </a:txBody>
                  <a:tcPr marT="45691" marB="456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en-US" sz="2800" b="1" i="0" u="none" strike="noStrike" cap="none" normalizeH="0" baseline="0" dirty="0">
                          <a:ln>
                            <a:noFill/>
                          </a:ln>
                          <a:solidFill>
                            <a:schemeClr val="tx1"/>
                          </a:solidFill>
                          <a:effectLst/>
                          <a:latin typeface="Arial" charset="0"/>
                          <a:sym typeface="Wingdings 2"/>
                        </a:rPr>
                        <a:t></a:t>
                      </a:r>
                      <a:endParaRPr kumimoji="0" lang="en-US" sz="900" b="1" i="0" u="none" strike="noStrike" cap="none" normalizeH="0" baseline="0" dirty="0">
                        <a:ln>
                          <a:noFill/>
                        </a:ln>
                        <a:solidFill>
                          <a:schemeClr val="tx1"/>
                        </a:solidFill>
                        <a:effectLst/>
                        <a:latin typeface="Arial" charset="0"/>
                      </a:endParaRPr>
                    </a:p>
                  </a:txBody>
                  <a:tcPr marT="45691" marB="456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dirty="0">
                          <a:ln>
                            <a:noFill/>
                          </a:ln>
                          <a:solidFill>
                            <a:schemeClr val="tx1"/>
                          </a:solidFill>
                          <a:effectLst/>
                          <a:latin typeface="Arial" charset="0"/>
                        </a:rPr>
                        <a:t>X-Y or</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dirty="0">
                          <a:ln>
                            <a:noFill/>
                          </a:ln>
                          <a:solidFill>
                            <a:schemeClr val="tx1"/>
                          </a:solidFill>
                          <a:effectLst/>
                          <a:latin typeface="Arial" charset="0"/>
                        </a:rPr>
                        <a:t>Lat-Long</a:t>
                      </a:r>
                    </a:p>
                  </a:txBody>
                  <a:tcPr marT="45691" marB="4569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731461">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1" i="0" u="none" strike="noStrike" cap="none" normalizeH="0" baseline="0" dirty="0">
                          <a:ln>
                            <a:noFill/>
                          </a:ln>
                          <a:solidFill>
                            <a:schemeClr val="tx1"/>
                          </a:solidFill>
                          <a:effectLst/>
                          <a:latin typeface="Arial" charset="0"/>
                        </a:rPr>
                        <a:t>CHANNEL DESIGN</a:t>
                      </a:r>
                    </a:p>
                  </a:txBody>
                  <a:tcPr marT="45691" marB="4569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chemeClr val="tx1"/>
                          </a:solidFill>
                          <a:effectLst/>
                          <a:latin typeface="Arial" charset="0"/>
                        </a:rPr>
                        <a:t>Preparation-CHANNEL DESIGN</a:t>
                      </a:r>
                    </a:p>
                  </a:txBody>
                  <a:tcPr marT="45691" marB="456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dirty="0">
                          <a:ln>
                            <a:noFill/>
                          </a:ln>
                          <a:solidFill>
                            <a:schemeClr val="tx1"/>
                          </a:solidFill>
                          <a:effectLst/>
                          <a:latin typeface="Arial" charset="0"/>
                        </a:rPr>
                        <a:t>3D Only</a:t>
                      </a:r>
                    </a:p>
                  </a:txBody>
                  <a:tcPr marT="45691" marB="456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600" b="1" i="0" u="none" strike="noStrike" cap="none" normalizeH="0" baseline="0" dirty="0">
                        <a:ln>
                          <a:noFill/>
                        </a:ln>
                        <a:solidFill>
                          <a:schemeClr val="tx1"/>
                        </a:solidFill>
                        <a:effectLst/>
                        <a:latin typeface="Arial" charset="0"/>
                      </a:endParaRPr>
                    </a:p>
                  </a:txBody>
                  <a:tcPr marT="45691" marB="456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600" b="1" i="0" u="none" strike="noStrike" cap="none" normalizeH="0" baseline="0" dirty="0">
                        <a:ln>
                          <a:noFill/>
                        </a:ln>
                        <a:solidFill>
                          <a:schemeClr val="tx1"/>
                        </a:solidFill>
                        <a:effectLst/>
                        <a:latin typeface="Arial" charset="0"/>
                      </a:endParaRPr>
                    </a:p>
                  </a:txBody>
                  <a:tcPr marT="45691" marB="456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dirty="0">
                          <a:ln>
                            <a:noFill/>
                          </a:ln>
                          <a:solidFill>
                            <a:schemeClr val="tx1"/>
                          </a:solidFill>
                          <a:effectLst/>
                          <a:latin typeface="Arial" charset="0"/>
                        </a:rPr>
                        <a:t>X-Y</a:t>
                      </a:r>
                    </a:p>
                  </a:txBody>
                  <a:tcPr marT="45691" marB="4569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761941">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1" i="0" u="none" strike="noStrike" cap="none" normalizeH="0" baseline="0" dirty="0">
                          <a:ln>
                            <a:noFill/>
                          </a:ln>
                          <a:solidFill>
                            <a:schemeClr val="tx1"/>
                          </a:solidFill>
                          <a:effectLst/>
                          <a:latin typeface="Arial" charset="0"/>
                        </a:rPr>
                        <a:t>DXF/DGN TO LNW</a:t>
                      </a:r>
                    </a:p>
                  </a:txBody>
                  <a:tcPr marT="45691" marB="4569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chemeClr val="tx1"/>
                          </a:solidFill>
                          <a:effectLst/>
                          <a:latin typeface="Arial" charset="0"/>
                        </a:rPr>
                        <a:t>Right click on DXF or DGN file</a:t>
                      </a:r>
                    </a:p>
                  </a:txBody>
                  <a:tcPr marT="45691" marB="456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dirty="0">
                          <a:ln>
                            <a:noFill/>
                          </a:ln>
                          <a:solidFill>
                            <a:schemeClr val="tx1"/>
                          </a:solidFill>
                          <a:effectLst/>
                          <a:latin typeface="Arial" charset="0"/>
                        </a:rPr>
                        <a:t>2D &amp; 3D </a:t>
                      </a:r>
                      <a:r>
                        <a:rPr kumimoji="0" lang="en-US" sz="1400" b="1" i="0" u="none" strike="noStrike" cap="none" normalizeH="0" baseline="0" dirty="0">
                          <a:ln>
                            <a:noFill/>
                          </a:ln>
                          <a:solidFill>
                            <a:schemeClr val="tx1"/>
                          </a:solidFill>
                          <a:effectLst/>
                          <a:latin typeface="Arial" charset="0"/>
                        </a:rPr>
                        <a:t>(3D – DXF Only)</a:t>
                      </a:r>
                    </a:p>
                  </a:txBody>
                  <a:tcPr marT="45691" marB="456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600" b="1" i="0" u="none" strike="noStrike" cap="none" normalizeH="0" baseline="0" dirty="0">
                        <a:ln>
                          <a:noFill/>
                        </a:ln>
                        <a:solidFill>
                          <a:schemeClr val="tx1"/>
                        </a:solidFill>
                        <a:effectLst/>
                        <a:latin typeface="Arial" charset="0"/>
                      </a:endParaRPr>
                    </a:p>
                  </a:txBody>
                  <a:tcPr marT="45691" marB="456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en-US" sz="2800" b="1" i="0" u="none" strike="noStrike" cap="none" normalizeH="0" baseline="0" dirty="0">
                          <a:ln>
                            <a:noFill/>
                          </a:ln>
                          <a:solidFill>
                            <a:schemeClr val="tx1"/>
                          </a:solidFill>
                          <a:effectLst/>
                          <a:latin typeface="Arial" charset="0"/>
                          <a:sym typeface="Wingdings 2"/>
                        </a:rPr>
                        <a:t></a:t>
                      </a:r>
                      <a:endParaRPr kumimoji="0" lang="en-US" sz="900" b="1" i="0" u="none" strike="noStrike" cap="none" normalizeH="0" baseline="0" dirty="0">
                        <a:ln>
                          <a:noFill/>
                        </a:ln>
                        <a:solidFill>
                          <a:schemeClr val="tx1"/>
                        </a:solidFill>
                        <a:effectLst/>
                        <a:latin typeface="Arial" charset="0"/>
                      </a:endParaRPr>
                    </a:p>
                  </a:txBody>
                  <a:tcPr marT="45691" marB="456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dirty="0">
                          <a:ln>
                            <a:noFill/>
                          </a:ln>
                          <a:solidFill>
                            <a:schemeClr val="tx1"/>
                          </a:solidFill>
                          <a:effectLst/>
                          <a:latin typeface="Arial" charset="0"/>
                        </a:rPr>
                        <a:t>XY</a:t>
                      </a:r>
                    </a:p>
                  </a:txBody>
                  <a:tcPr marT="45691" marB="4569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687022">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dirty="0">
                          <a:ln>
                            <a:noFill/>
                          </a:ln>
                          <a:solidFill>
                            <a:schemeClr val="tx1"/>
                          </a:solidFill>
                          <a:effectLst/>
                          <a:latin typeface="Arial" charset="0"/>
                        </a:rPr>
                        <a:t>BRD to LNW</a:t>
                      </a:r>
                      <a:endParaRPr kumimoji="0" lang="en-US" sz="1000" b="1"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000" b="1" i="0" u="none" strike="noStrike" cap="none" normalizeH="0" baseline="0" dirty="0">
                          <a:ln>
                            <a:noFill/>
                          </a:ln>
                          <a:solidFill>
                            <a:schemeClr val="tx1"/>
                          </a:solidFill>
                          <a:effectLst/>
                          <a:latin typeface="Arial" charset="0"/>
                        </a:rPr>
                        <a:t>(shown in BORDER EDITOR presentation)</a:t>
                      </a:r>
                      <a:endParaRPr kumimoji="0" lang="en-US" sz="1600" b="1" i="0" u="none" strike="noStrike" cap="none" normalizeH="0" baseline="0" dirty="0">
                        <a:ln>
                          <a:noFill/>
                        </a:ln>
                        <a:solidFill>
                          <a:schemeClr val="tx1"/>
                        </a:solidFill>
                        <a:effectLst/>
                        <a:latin typeface="Arial" charset="0"/>
                      </a:endParaRPr>
                    </a:p>
                  </a:txBody>
                  <a:tcPr marT="45691" marB="4569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chemeClr val="tx1"/>
                          </a:solidFill>
                          <a:effectLst/>
                          <a:latin typeface="Arial" charset="0"/>
                        </a:rPr>
                        <a:t>Line Editor</a:t>
                      </a:r>
                    </a:p>
                  </a:txBody>
                  <a:tcPr marT="45691" marB="456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dirty="0">
                          <a:ln>
                            <a:noFill/>
                          </a:ln>
                          <a:solidFill>
                            <a:schemeClr val="tx1"/>
                          </a:solidFill>
                          <a:effectLst/>
                          <a:latin typeface="Arial" charset="0"/>
                        </a:rPr>
                        <a:t>2D Only</a:t>
                      </a:r>
                    </a:p>
                  </a:txBody>
                  <a:tcPr marT="45691" marB="456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600" b="1" i="0" u="none" strike="noStrike" cap="none" normalizeH="0" baseline="0" dirty="0">
                        <a:ln>
                          <a:noFill/>
                        </a:ln>
                        <a:solidFill>
                          <a:schemeClr val="tx1"/>
                        </a:solidFill>
                        <a:effectLst/>
                        <a:latin typeface="Arial" charset="0"/>
                      </a:endParaRPr>
                    </a:p>
                  </a:txBody>
                  <a:tcPr marT="45691" marB="456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600" b="1" i="0" u="none" strike="noStrike" cap="none" normalizeH="0" baseline="0" dirty="0">
                        <a:ln>
                          <a:noFill/>
                        </a:ln>
                        <a:solidFill>
                          <a:schemeClr val="tx1"/>
                        </a:solidFill>
                        <a:effectLst/>
                        <a:latin typeface="Arial" charset="0"/>
                      </a:endParaRPr>
                    </a:p>
                  </a:txBody>
                  <a:tcPr marT="45691" marB="456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dirty="0">
                          <a:ln>
                            <a:noFill/>
                          </a:ln>
                          <a:solidFill>
                            <a:schemeClr val="tx1"/>
                          </a:solidFill>
                          <a:effectLst/>
                          <a:latin typeface="Arial" charset="0"/>
                        </a:rPr>
                        <a:t>BRD File</a:t>
                      </a:r>
                    </a:p>
                  </a:txBody>
                  <a:tcPr marT="45691" marB="4569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822901">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dirty="0">
                          <a:ln>
                            <a:noFill/>
                          </a:ln>
                          <a:solidFill>
                            <a:schemeClr val="tx1"/>
                          </a:solidFill>
                          <a:effectLst/>
                          <a:latin typeface="Arial" charset="0"/>
                        </a:rPr>
                        <a:t>ADVANCED CHANNEL DESIGN</a:t>
                      </a:r>
                    </a:p>
                  </a:txBody>
                  <a:tcPr marT="45691" marB="4569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chemeClr val="tx1"/>
                          </a:solidFill>
                          <a:effectLst/>
                          <a:latin typeface="Arial" charset="0"/>
                        </a:rPr>
                        <a:t>Utilities Menu</a:t>
                      </a:r>
                    </a:p>
                  </a:txBody>
                  <a:tcPr marT="45691" marB="456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dirty="0">
                          <a:ln>
                            <a:noFill/>
                          </a:ln>
                          <a:solidFill>
                            <a:schemeClr val="tx1"/>
                          </a:solidFill>
                          <a:effectLst/>
                          <a:latin typeface="Arial" charset="0"/>
                        </a:rPr>
                        <a:t>3D</a:t>
                      </a:r>
                    </a:p>
                  </a:txBody>
                  <a:tcPr marT="45691" marB="456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600" b="1" i="0" u="none" strike="noStrike" cap="none" normalizeH="0" baseline="0" dirty="0">
                        <a:ln>
                          <a:noFill/>
                        </a:ln>
                        <a:solidFill>
                          <a:schemeClr val="tx1"/>
                        </a:solidFill>
                        <a:effectLst/>
                        <a:latin typeface="Arial" charset="0"/>
                      </a:endParaRPr>
                    </a:p>
                  </a:txBody>
                  <a:tcPr marT="45691" marB="456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600" b="1" i="0" u="none" strike="noStrike" cap="none" normalizeH="0" baseline="0" dirty="0">
                        <a:ln>
                          <a:noFill/>
                        </a:ln>
                        <a:solidFill>
                          <a:schemeClr val="tx1"/>
                        </a:solidFill>
                        <a:effectLst/>
                        <a:latin typeface="Arial" charset="0"/>
                      </a:endParaRPr>
                    </a:p>
                  </a:txBody>
                  <a:tcPr marT="45691" marB="456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dirty="0">
                          <a:ln>
                            <a:noFill/>
                          </a:ln>
                          <a:solidFill>
                            <a:schemeClr val="tx1"/>
                          </a:solidFill>
                          <a:effectLst/>
                          <a:latin typeface="Arial" charset="0"/>
                        </a:rPr>
                        <a:t>X-Y</a:t>
                      </a:r>
                    </a:p>
                  </a:txBody>
                  <a:tcPr marT="45691" marB="4569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68982094"/>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E1AB4-31FD-423A-8B41-87FC9385A6CF}"/>
              </a:ext>
            </a:extLst>
          </p:cNvPr>
          <p:cNvSpPr>
            <a:spLocks noGrp="1"/>
          </p:cNvSpPr>
          <p:nvPr>
            <p:ph type="title"/>
          </p:nvPr>
        </p:nvSpPr>
        <p:spPr/>
        <p:txBody>
          <a:bodyPr/>
          <a:lstStyle/>
          <a:p>
            <a:r>
              <a:rPr lang="en-US" dirty="0"/>
              <a:t>DREDGEPACK in 3D</a:t>
            </a:r>
          </a:p>
        </p:txBody>
      </p:sp>
      <p:pic>
        <p:nvPicPr>
          <p:cNvPr id="3" name="Picture 2">
            <a:extLst>
              <a:ext uri="{FF2B5EF4-FFF2-40B4-BE49-F238E27FC236}">
                <a16:creationId xmlns:a16="http://schemas.microsoft.com/office/drawing/2014/main" id="{FC975C4B-2649-4698-A137-EBE6CAB83597}"/>
              </a:ext>
            </a:extLst>
          </p:cNvPr>
          <p:cNvPicPr>
            <a:picLocks noChangeAspect="1"/>
          </p:cNvPicPr>
          <p:nvPr/>
        </p:nvPicPr>
        <p:blipFill>
          <a:blip r:embed="rId3"/>
          <a:stretch>
            <a:fillRect/>
          </a:stretch>
        </p:blipFill>
        <p:spPr>
          <a:xfrm>
            <a:off x="3958902" y="734048"/>
            <a:ext cx="7612611" cy="4289800"/>
          </a:xfrm>
          <a:prstGeom prst="rect">
            <a:avLst/>
          </a:prstGeom>
          <a:ln>
            <a:solidFill>
              <a:schemeClr val="tx1"/>
            </a:solidFill>
          </a:ln>
        </p:spPr>
      </p:pic>
      <p:pic>
        <p:nvPicPr>
          <p:cNvPr id="4" name="Picture 3">
            <a:extLst>
              <a:ext uri="{FF2B5EF4-FFF2-40B4-BE49-F238E27FC236}">
                <a16:creationId xmlns:a16="http://schemas.microsoft.com/office/drawing/2014/main" id="{5BB2F19F-5267-47B6-A6DD-43BD18C5023B}"/>
              </a:ext>
            </a:extLst>
          </p:cNvPr>
          <p:cNvPicPr>
            <a:picLocks noChangeAspect="1"/>
          </p:cNvPicPr>
          <p:nvPr/>
        </p:nvPicPr>
        <p:blipFill>
          <a:blip r:embed="rId4"/>
          <a:stretch>
            <a:fillRect/>
          </a:stretch>
        </p:blipFill>
        <p:spPr>
          <a:xfrm>
            <a:off x="796656" y="1099665"/>
            <a:ext cx="3574007" cy="2818270"/>
          </a:xfrm>
          <a:prstGeom prst="rect">
            <a:avLst/>
          </a:prstGeom>
          <a:ln>
            <a:solidFill>
              <a:schemeClr val="tx1"/>
            </a:solidFill>
          </a:ln>
        </p:spPr>
      </p:pic>
      <p:sp>
        <p:nvSpPr>
          <p:cNvPr id="5" name="Content Placeholder 2">
            <a:extLst>
              <a:ext uri="{FF2B5EF4-FFF2-40B4-BE49-F238E27FC236}">
                <a16:creationId xmlns:a16="http://schemas.microsoft.com/office/drawing/2014/main" id="{E388946B-7654-4975-B3AD-7A63A7A4F6A6}"/>
              </a:ext>
            </a:extLst>
          </p:cNvPr>
          <p:cNvSpPr txBox="1">
            <a:spLocks/>
          </p:cNvSpPr>
          <p:nvPr/>
        </p:nvSpPr>
        <p:spPr>
          <a:xfrm>
            <a:off x="3958902" y="5185440"/>
            <a:ext cx="5103590" cy="1145790"/>
          </a:xfrm>
          <a:prstGeom prst="rect">
            <a:avLst/>
          </a:prstGeom>
        </p:spPr>
        <p:txBody>
          <a:bodyPr>
            <a:normAutofit/>
          </a:bodyPr>
          <a:lstStyle>
            <a:lvl1pPr marL="0" indent="0" algn="l" defTabSz="608013" rtl="0" eaLnBrk="1" fontAlgn="base" hangingPunct="1">
              <a:spcBef>
                <a:spcPct val="0"/>
              </a:spcBef>
              <a:spcAft>
                <a:spcPts val="800"/>
              </a:spcAft>
              <a:buClr>
                <a:schemeClr val="bg2"/>
              </a:buClr>
              <a:buFont typeface="Arial" charset="0"/>
              <a:defRPr sz="2200" kern="1200">
                <a:solidFill>
                  <a:schemeClr val="tx1"/>
                </a:solidFill>
                <a:latin typeface="Arial"/>
                <a:ea typeface="ヒラギノ角ゴ Pro W3" charset="0"/>
                <a:cs typeface="Arial"/>
              </a:defRPr>
            </a:lvl1pPr>
            <a:lvl2pPr marL="180975" indent="-180975" algn="l" defTabSz="608013" rtl="0" eaLnBrk="1" fontAlgn="base" hangingPunct="1">
              <a:spcBef>
                <a:spcPct val="0"/>
              </a:spcBef>
              <a:spcAft>
                <a:spcPts val="538"/>
              </a:spcAft>
              <a:buClrTx/>
              <a:buSzPct val="100000"/>
              <a:buFont typeface="Arial" charset="0"/>
              <a:buChar char="•"/>
              <a:defRPr sz="2000" kern="1200">
                <a:solidFill>
                  <a:schemeClr val="tx1"/>
                </a:solidFill>
                <a:latin typeface="Arial"/>
                <a:ea typeface="Arial" charset="0"/>
                <a:cs typeface="Arial"/>
              </a:defRPr>
            </a:lvl2pPr>
            <a:lvl3pPr marL="363538" indent="-180975" algn="l" defTabSz="608013" rtl="0" eaLnBrk="1" fontAlgn="base" hangingPunct="1">
              <a:spcBef>
                <a:spcPct val="0"/>
              </a:spcBef>
              <a:spcAft>
                <a:spcPts val="538"/>
              </a:spcAft>
              <a:buFont typeface="Lucida Grande" charset="0"/>
              <a:buChar char="-"/>
              <a:defRPr kern="1200">
                <a:solidFill>
                  <a:schemeClr val="tx1"/>
                </a:solidFill>
                <a:latin typeface="Arial"/>
                <a:ea typeface="Arial" charset="0"/>
                <a:cs typeface="Arial"/>
              </a:defRPr>
            </a:lvl3pPr>
            <a:lvl4pPr marL="547688" indent="-180975" algn="l" defTabSz="608013" rtl="0" eaLnBrk="1" fontAlgn="base" hangingPunct="1">
              <a:spcBef>
                <a:spcPct val="0"/>
              </a:spcBef>
              <a:spcAft>
                <a:spcPts val="538"/>
              </a:spcAft>
              <a:buFont typeface="Arial" charset="0"/>
              <a:buChar char="•"/>
              <a:defRPr sz="1600" kern="1200">
                <a:solidFill>
                  <a:schemeClr val="tx1"/>
                </a:solidFill>
                <a:latin typeface="Arial"/>
                <a:ea typeface="Arial" charset="0"/>
                <a:cs typeface="Arial"/>
              </a:defRPr>
            </a:lvl4pPr>
            <a:lvl5pPr marL="728663" indent="-180975" algn="l" defTabSz="608013" rtl="0" eaLnBrk="1" fontAlgn="base" hangingPunct="1">
              <a:spcBef>
                <a:spcPct val="0"/>
              </a:spcBef>
              <a:spcAft>
                <a:spcPts val="538"/>
              </a:spcAft>
              <a:buFont typeface="Lucida Grande" charset="0"/>
              <a:buChar char="-"/>
              <a:defRPr sz="1600" kern="1200">
                <a:solidFill>
                  <a:schemeClr val="tx1"/>
                </a:solidFill>
                <a:latin typeface="Arial"/>
                <a:ea typeface="Arial" charset="0"/>
                <a:cs typeface="Arial"/>
              </a:defRPr>
            </a:lvl5pPr>
            <a:lvl6pPr marL="3352018" indent="-304729" algn="l" defTabSz="609458" rtl="0" eaLnBrk="1" latinLnBrk="0" hangingPunct="1">
              <a:spcBef>
                <a:spcPct val="20000"/>
              </a:spcBef>
              <a:buFont typeface="Arial"/>
              <a:buChar char="•"/>
              <a:defRPr sz="2666" kern="1200">
                <a:solidFill>
                  <a:schemeClr val="tx1"/>
                </a:solidFill>
                <a:latin typeface="+mn-lt"/>
                <a:ea typeface="+mn-ea"/>
                <a:cs typeface="+mn-cs"/>
              </a:defRPr>
            </a:lvl6pPr>
            <a:lvl7pPr marL="3961475" indent="-304729" algn="l" defTabSz="609458" rtl="0" eaLnBrk="1" latinLnBrk="0" hangingPunct="1">
              <a:spcBef>
                <a:spcPct val="20000"/>
              </a:spcBef>
              <a:buFont typeface="Arial"/>
              <a:buChar char="•"/>
              <a:defRPr sz="2666" kern="1200">
                <a:solidFill>
                  <a:schemeClr val="tx1"/>
                </a:solidFill>
                <a:latin typeface="+mn-lt"/>
                <a:ea typeface="+mn-ea"/>
                <a:cs typeface="+mn-cs"/>
              </a:defRPr>
            </a:lvl7pPr>
            <a:lvl8pPr marL="4570933" indent="-304729" algn="l" defTabSz="609458" rtl="0" eaLnBrk="1" latinLnBrk="0" hangingPunct="1">
              <a:spcBef>
                <a:spcPct val="20000"/>
              </a:spcBef>
              <a:buFont typeface="Arial"/>
              <a:buChar char="•"/>
              <a:defRPr sz="2666" kern="1200">
                <a:solidFill>
                  <a:schemeClr val="tx1"/>
                </a:solidFill>
                <a:latin typeface="+mn-lt"/>
                <a:ea typeface="+mn-ea"/>
                <a:cs typeface="+mn-cs"/>
              </a:defRPr>
            </a:lvl8pPr>
            <a:lvl9pPr marL="5180391" indent="-304729" algn="l" defTabSz="609458" rtl="0" eaLnBrk="1" latinLnBrk="0" hangingPunct="1">
              <a:spcBef>
                <a:spcPct val="20000"/>
              </a:spcBef>
              <a:buFont typeface="Arial"/>
              <a:buChar char="•"/>
              <a:defRPr sz="2666" kern="1200">
                <a:solidFill>
                  <a:schemeClr val="tx1"/>
                </a:solidFill>
                <a:latin typeface="+mn-lt"/>
                <a:ea typeface="+mn-ea"/>
                <a:cs typeface="+mn-cs"/>
              </a:defRPr>
            </a:lvl9pPr>
          </a:lstStyle>
          <a:p>
            <a:pPr marL="457200" indent="-457200">
              <a:buClr>
                <a:schemeClr val="bg1">
                  <a:lumMod val="75000"/>
                </a:schemeClr>
              </a:buClr>
              <a:buFont typeface="Arial" panose="020B0604020202020204" pitchFamily="34" charset="0"/>
              <a:buChar char="•"/>
            </a:pPr>
            <a:r>
              <a:rPr lang="en-US" sz="1800" dirty="0">
                <a:solidFill>
                  <a:schemeClr val="tx1">
                    <a:lumMod val="50000"/>
                    <a:lumOff val="50000"/>
                  </a:schemeClr>
                </a:solidFill>
              </a:rPr>
              <a:t>View dredge and update matrix in real time.</a:t>
            </a:r>
          </a:p>
          <a:p>
            <a:pPr marL="457200" indent="-457200">
              <a:buClr>
                <a:schemeClr val="bg1">
                  <a:lumMod val="75000"/>
                </a:schemeClr>
              </a:buClr>
              <a:buFont typeface="Arial" panose="020B0604020202020204" pitchFamily="34" charset="0"/>
              <a:buChar char="•"/>
            </a:pPr>
            <a:r>
              <a:rPr lang="en-US" sz="1800" dirty="0">
                <a:solidFill>
                  <a:schemeClr val="tx1">
                    <a:lumMod val="50000"/>
                    <a:lumOff val="50000"/>
                  </a:schemeClr>
                </a:solidFill>
              </a:rPr>
              <a:t>Launches out of DREDGEPACK.</a:t>
            </a:r>
          </a:p>
        </p:txBody>
      </p:sp>
      <p:sp>
        <p:nvSpPr>
          <p:cNvPr id="6" name="TextBox 5">
            <a:extLst>
              <a:ext uri="{FF2B5EF4-FFF2-40B4-BE49-F238E27FC236}">
                <a16:creationId xmlns:a16="http://schemas.microsoft.com/office/drawing/2014/main" id="{6C2BB53F-3CA3-4898-9D0D-C0B6AE2B6F9F}"/>
              </a:ext>
            </a:extLst>
          </p:cNvPr>
          <p:cNvSpPr txBox="1"/>
          <p:nvPr/>
        </p:nvSpPr>
        <p:spPr>
          <a:xfrm>
            <a:off x="1284912" y="4260617"/>
            <a:ext cx="2185735" cy="646331"/>
          </a:xfrm>
          <a:prstGeom prst="rect">
            <a:avLst/>
          </a:prstGeom>
          <a:noFill/>
        </p:spPr>
        <p:txBody>
          <a:bodyPr wrap="square" rtlCol="0">
            <a:spAutoFit/>
          </a:bodyPr>
          <a:lstStyle/>
          <a:p>
            <a:r>
              <a:rPr lang="en-US" dirty="0">
                <a:solidFill>
                  <a:schemeClr val="tx1">
                    <a:lumMod val="50000"/>
                    <a:lumOff val="50000"/>
                  </a:schemeClr>
                </a:solidFill>
              </a:rPr>
              <a:t>Supports 3DS and OBJ shape files </a:t>
            </a:r>
          </a:p>
        </p:txBody>
      </p:sp>
    </p:spTree>
    <p:extLst>
      <p:ext uri="{BB962C8B-B14F-4D97-AF65-F5344CB8AC3E}">
        <p14:creationId xmlns:p14="http://schemas.microsoft.com/office/powerpoint/2010/main" val="3951297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altLang="en-US" sz="3200" dirty="0">
                <a:latin typeface="Arial" panose="020B0604020202020204" pitchFamily="34" charset="0"/>
                <a:cs typeface="Arial" panose="020B0604020202020204" pitchFamily="34" charset="0"/>
              </a:rPr>
              <a:t>LINE EDITOR:  Other Options</a:t>
            </a:r>
          </a:p>
        </p:txBody>
      </p:sp>
      <p:pic>
        <p:nvPicPr>
          <p:cNvPr id="44035" name="Picture 5"/>
          <p:cNvPicPr>
            <a:picLocks noChangeAspect="1" noChangeArrowheads="1"/>
          </p:cNvPicPr>
          <p:nvPr/>
        </p:nvPicPr>
        <p:blipFill>
          <a:blip r:embed="rId2"/>
          <a:srcRect/>
          <a:stretch>
            <a:fillRect/>
          </a:stretch>
        </p:blipFill>
        <p:spPr bwMode="auto">
          <a:xfrm>
            <a:off x="1823848" y="1038358"/>
            <a:ext cx="2832100" cy="2605087"/>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601598" y="3748220"/>
            <a:ext cx="3276600" cy="1477963"/>
          </a:xfrm>
          <a:prstGeom prst="rect">
            <a:avLst/>
          </a:prstGeom>
          <a:noFill/>
          <a:ln>
            <a:noFill/>
          </a:ln>
        </p:spPr>
        <p:txBody>
          <a:bodyPr>
            <a:spAutoFit/>
          </a:bodyPr>
          <a:lstStyle/>
          <a:p>
            <a:pPr>
              <a:defRPr/>
            </a:pPr>
            <a:r>
              <a:rPr lang="en-US" dirty="0">
                <a:solidFill>
                  <a:schemeClr val="tx1">
                    <a:lumMod val="65000"/>
                    <a:lumOff val="35000"/>
                  </a:schemeClr>
                </a:solidFill>
                <a:latin typeface="+mj-lt"/>
              </a:rPr>
              <a:t>Right-click on a line name and you can “Rename”, “Reverse the Order”, “Delete Lines”, or “Add Lines Between Two Selections”.</a:t>
            </a:r>
          </a:p>
        </p:txBody>
      </p:sp>
      <p:pic>
        <p:nvPicPr>
          <p:cNvPr id="44037" name="Picture 6"/>
          <p:cNvPicPr>
            <a:picLocks noChangeAspect="1" noChangeArrowheads="1"/>
          </p:cNvPicPr>
          <p:nvPr/>
        </p:nvPicPr>
        <p:blipFill>
          <a:blip r:embed="rId3"/>
          <a:srcRect/>
          <a:stretch>
            <a:fillRect/>
          </a:stretch>
        </p:blipFill>
        <p:spPr bwMode="auto">
          <a:xfrm>
            <a:off x="4909002" y="1036543"/>
            <a:ext cx="5279780" cy="2606901"/>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5271898" y="3824420"/>
            <a:ext cx="4876800" cy="923925"/>
          </a:xfrm>
          <a:prstGeom prst="rect">
            <a:avLst/>
          </a:prstGeom>
          <a:noFill/>
          <a:ln>
            <a:noFill/>
          </a:ln>
        </p:spPr>
        <p:txBody>
          <a:bodyPr>
            <a:spAutoFit/>
          </a:bodyPr>
          <a:lstStyle/>
          <a:p>
            <a:pPr>
              <a:defRPr/>
            </a:pPr>
            <a:r>
              <a:rPr lang="en-US" dirty="0">
                <a:solidFill>
                  <a:schemeClr val="tx1">
                    <a:lumMod val="65000"/>
                    <a:lumOff val="35000"/>
                  </a:schemeClr>
                </a:solidFill>
                <a:latin typeface="+mj-lt"/>
              </a:rPr>
              <a:t>In the Offsets, you can also extend your lines, or reduce your lines.  Go to the “Extend Lines” tab.</a:t>
            </a:r>
          </a:p>
        </p:txBody>
      </p:sp>
      <p:sp>
        <p:nvSpPr>
          <p:cNvPr id="10" name="TextBox 9"/>
          <p:cNvSpPr txBox="1"/>
          <p:nvPr/>
        </p:nvSpPr>
        <p:spPr>
          <a:xfrm>
            <a:off x="1709548" y="5324607"/>
            <a:ext cx="7124700" cy="646112"/>
          </a:xfrm>
          <a:prstGeom prst="rect">
            <a:avLst/>
          </a:prstGeom>
          <a:noFill/>
          <a:ln>
            <a:noFill/>
          </a:ln>
        </p:spPr>
        <p:txBody>
          <a:bodyPr>
            <a:spAutoFit/>
          </a:bodyPr>
          <a:lstStyle/>
          <a:p>
            <a:pPr>
              <a:defRPr/>
            </a:pPr>
            <a:r>
              <a:rPr lang="en-US" dirty="0">
                <a:solidFill>
                  <a:schemeClr val="tx1">
                    <a:lumMod val="65000"/>
                    <a:lumOff val="35000"/>
                  </a:schemeClr>
                </a:solidFill>
                <a:latin typeface="+mj-lt"/>
              </a:rPr>
              <a:t>Extend Lines now adjusts any channel template information by the adjustment distances.</a:t>
            </a:r>
          </a:p>
        </p:txBody>
      </p:sp>
      <p:sp>
        <p:nvSpPr>
          <p:cNvPr id="3" name="Up Arrow 2"/>
          <p:cNvSpPr/>
          <p:nvPr/>
        </p:nvSpPr>
        <p:spPr>
          <a:xfrm>
            <a:off x="8611998" y="1681294"/>
            <a:ext cx="457200" cy="609600"/>
          </a:xfrm>
          <a:prstGeom prst="up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926922971"/>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F998847-5DF0-40ED-9B07-6C50E371EC7C}"/>
              </a:ext>
            </a:extLst>
          </p:cNvPr>
          <p:cNvSpPr>
            <a:spLocks noGrp="1"/>
          </p:cNvSpPr>
          <p:nvPr>
            <p:ph type="title"/>
          </p:nvPr>
        </p:nvSpPr>
        <p:spPr/>
        <p:txBody>
          <a:bodyPr/>
          <a:lstStyle/>
          <a:p>
            <a:r>
              <a:rPr lang="en-US" dirty="0"/>
              <a:t>Geodesy and RTK</a:t>
            </a:r>
          </a:p>
        </p:txBody>
      </p:sp>
      <p:sp>
        <p:nvSpPr>
          <p:cNvPr id="6" name="Slide Number Placeholder 5">
            <a:extLst>
              <a:ext uri="{FF2B5EF4-FFF2-40B4-BE49-F238E27FC236}">
                <a16:creationId xmlns:a16="http://schemas.microsoft.com/office/drawing/2014/main" id="{F03BE7E1-6785-4485-80EC-3183044A1FFA}"/>
              </a:ext>
            </a:extLst>
          </p:cNvPr>
          <p:cNvSpPr>
            <a:spLocks noGrp="1"/>
          </p:cNvSpPr>
          <p:nvPr>
            <p:ph type="sldNum" sz="quarter" idx="4294967295"/>
          </p:nvPr>
        </p:nvSpPr>
        <p:spPr/>
        <p:txBody>
          <a:bodyPr/>
          <a:lstStyle/>
          <a:p>
            <a:pPr>
              <a:defRPr/>
            </a:pPr>
            <a:fld id="{D47348E6-6762-4B66-BBC0-27E24AA21E31}" type="slidenum">
              <a:rPr lang="en-US" smtClean="0"/>
              <a:pPr>
                <a:defRPr/>
              </a:pPr>
              <a:t>7</a:t>
            </a:fld>
            <a:endParaRPr lang="en-US"/>
          </a:p>
        </p:txBody>
      </p:sp>
    </p:spTree>
    <p:extLst>
      <p:ext uri="{BB962C8B-B14F-4D97-AF65-F5344CB8AC3E}">
        <p14:creationId xmlns:p14="http://schemas.microsoft.com/office/powerpoint/2010/main" val="1505244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C3B4C-CB5E-4381-ABB6-B89A8C180A46}"/>
              </a:ext>
            </a:extLst>
          </p:cNvPr>
          <p:cNvSpPr>
            <a:spLocks noGrp="1"/>
          </p:cNvSpPr>
          <p:nvPr>
            <p:ph type="title"/>
          </p:nvPr>
        </p:nvSpPr>
        <p:spPr/>
        <p:txBody>
          <a:bodyPr/>
          <a:lstStyle/>
          <a:p>
            <a:r>
              <a:rPr lang="en-US" dirty="0"/>
              <a:t>Know the Datum – Vertical Reference</a:t>
            </a:r>
          </a:p>
        </p:txBody>
      </p:sp>
      <p:pic>
        <p:nvPicPr>
          <p:cNvPr id="3" name="Content Placeholder 8">
            <a:extLst>
              <a:ext uri="{FF2B5EF4-FFF2-40B4-BE49-F238E27FC236}">
                <a16:creationId xmlns:a16="http://schemas.microsoft.com/office/drawing/2014/main" id="{F4758A89-A6E8-4D2A-A1A4-41764627E9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84770" y="1355103"/>
            <a:ext cx="7582130" cy="4453087"/>
          </a:xfrm>
          <a:prstGeom prst="rect">
            <a:avLst/>
          </a:prstGeom>
        </p:spPr>
      </p:pic>
      <p:sp>
        <p:nvSpPr>
          <p:cNvPr id="4" name="TextBox 3">
            <a:extLst>
              <a:ext uri="{FF2B5EF4-FFF2-40B4-BE49-F238E27FC236}">
                <a16:creationId xmlns:a16="http://schemas.microsoft.com/office/drawing/2014/main" id="{2885D1F5-F78F-401F-833C-8D000509912B}"/>
              </a:ext>
            </a:extLst>
          </p:cNvPr>
          <p:cNvSpPr txBox="1"/>
          <p:nvPr/>
        </p:nvSpPr>
        <p:spPr>
          <a:xfrm>
            <a:off x="625100" y="1724219"/>
            <a:ext cx="3204594" cy="3139321"/>
          </a:xfrm>
          <a:prstGeom prst="rect">
            <a:avLst/>
          </a:prstGeom>
          <a:noFill/>
        </p:spPr>
        <p:txBody>
          <a:bodyPr wrap="square" rtlCol="0">
            <a:spAutoFit/>
          </a:bodyPr>
          <a:lstStyle/>
          <a:p>
            <a:r>
              <a:rPr lang="en-US" dirty="0">
                <a:solidFill>
                  <a:schemeClr val="tx1">
                    <a:lumMod val="50000"/>
                    <a:lumOff val="50000"/>
                  </a:schemeClr>
                </a:solidFill>
              </a:rPr>
              <a:t>The vertical reference is critical to correctly dredging a project, this is usually noted in the project specs.</a:t>
            </a:r>
          </a:p>
          <a:p>
            <a:endParaRPr lang="en-US" dirty="0">
              <a:solidFill>
                <a:schemeClr val="tx1">
                  <a:lumMod val="50000"/>
                  <a:lumOff val="50000"/>
                </a:schemeClr>
              </a:solidFill>
            </a:endParaRPr>
          </a:p>
          <a:p>
            <a:r>
              <a:rPr lang="en-US" dirty="0">
                <a:solidFill>
                  <a:schemeClr val="tx1">
                    <a:lumMod val="50000"/>
                    <a:lumOff val="50000"/>
                  </a:schemeClr>
                </a:solidFill>
              </a:rPr>
              <a:t>DREDGEPACK does not know your vertical reference, the software understands water level or tide as referencing a 0 benchmark associated with your Datum</a:t>
            </a:r>
          </a:p>
        </p:txBody>
      </p:sp>
    </p:spTree>
    <p:extLst>
      <p:ext uri="{BB962C8B-B14F-4D97-AF65-F5344CB8AC3E}">
        <p14:creationId xmlns:p14="http://schemas.microsoft.com/office/powerpoint/2010/main" val="900522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0CD99-B333-4705-ADEA-AE7BB6698D7F}"/>
              </a:ext>
            </a:extLst>
          </p:cNvPr>
          <p:cNvSpPr>
            <a:spLocks noGrp="1"/>
          </p:cNvSpPr>
          <p:nvPr>
            <p:ph type="title"/>
          </p:nvPr>
        </p:nvSpPr>
        <p:spPr/>
        <p:txBody>
          <a:bodyPr/>
          <a:lstStyle/>
          <a:p>
            <a:r>
              <a:rPr lang="en-US" dirty="0"/>
              <a:t>RTK versus Traditional Tide Gauge</a:t>
            </a:r>
          </a:p>
        </p:txBody>
      </p:sp>
      <p:sp>
        <p:nvSpPr>
          <p:cNvPr id="3" name="Text Placeholder 3">
            <a:extLst>
              <a:ext uri="{FF2B5EF4-FFF2-40B4-BE49-F238E27FC236}">
                <a16:creationId xmlns:a16="http://schemas.microsoft.com/office/drawing/2014/main" id="{4FB3A142-D8CB-4224-AE50-69403C6A9651}"/>
              </a:ext>
            </a:extLst>
          </p:cNvPr>
          <p:cNvSpPr txBox="1">
            <a:spLocks/>
          </p:cNvSpPr>
          <p:nvPr/>
        </p:nvSpPr>
        <p:spPr>
          <a:xfrm>
            <a:off x="532582" y="772938"/>
            <a:ext cx="4620237" cy="5486400"/>
          </a:xfrm>
          <a:prstGeom prst="rect">
            <a:avLst/>
          </a:prstGeom>
        </p:spPr>
        <p:txBody>
          <a:bodyPr>
            <a:noAutofit/>
          </a:bodyPr>
          <a:lstStyle>
            <a:lvl1pPr marL="0" indent="0" algn="l" defTabSz="608013" rtl="0" eaLnBrk="1" fontAlgn="base" hangingPunct="1">
              <a:spcBef>
                <a:spcPct val="0"/>
              </a:spcBef>
              <a:spcAft>
                <a:spcPts val="800"/>
              </a:spcAft>
              <a:buClr>
                <a:schemeClr val="bg2"/>
              </a:buClr>
              <a:buFont typeface="Arial" charset="0"/>
              <a:defRPr sz="2200" kern="1200">
                <a:solidFill>
                  <a:schemeClr val="tx1"/>
                </a:solidFill>
                <a:latin typeface="Arial"/>
                <a:ea typeface="ヒラギノ角ゴ Pro W3" charset="0"/>
                <a:cs typeface="Arial"/>
              </a:defRPr>
            </a:lvl1pPr>
            <a:lvl2pPr marL="180975" indent="-180975" algn="l" defTabSz="608013" rtl="0" eaLnBrk="1" fontAlgn="base" hangingPunct="1">
              <a:spcBef>
                <a:spcPct val="0"/>
              </a:spcBef>
              <a:spcAft>
                <a:spcPts val="538"/>
              </a:spcAft>
              <a:buClrTx/>
              <a:buSzPct val="100000"/>
              <a:buFont typeface="Arial" charset="0"/>
              <a:buChar char="•"/>
              <a:defRPr sz="2000" kern="1200">
                <a:solidFill>
                  <a:schemeClr val="tx1"/>
                </a:solidFill>
                <a:latin typeface="Arial"/>
                <a:ea typeface="Arial" charset="0"/>
                <a:cs typeface="Arial"/>
              </a:defRPr>
            </a:lvl2pPr>
            <a:lvl3pPr marL="363538" indent="-180975" algn="l" defTabSz="608013" rtl="0" eaLnBrk="1" fontAlgn="base" hangingPunct="1">
              <a:spcBef>
                <a:spcPct val="0"/>
              </a:spcBef>
              <a:spcAft>
                <a:spcPts val="538"/>
              </a:spcAft>
              <a:buFont typeface="Lucida Grande" charset="0"/>
              <a:buChar char="-"/>
              <a:defRPr kern="1200">
                <a:solidFill>
                  <a:schemeClr val="tx1"/>
                </a:solidFill>
                <a:latin typeface="Arial"/>
                <a:ea typeface="Arial" charset="0"/>
                <a:cs typeface="Arial"/>
              </a:defRPr>
            </a:lvl3pPr>
            <a:lvl4pPr marL="547688" indent="-180975" algn="l" defTabSz="608013" rtl="0" eaLnBrk="1" fontAlgn="base" hangingPunct="1">
              <a:spcBef>
                <a:spcPct val="0"/>
              </a:spcBef>
              <a:spcAft>
                <a:spcPts val="538"/>
              </a:spcAft>
              <a:buFont typeface="Arial" charset="0"/>
              <a:buChar char="•"/>
              <a:defRPr sz="1600" kern="1200">
                <a:solidFill>
                  <a:schemeClr val="tx1"/>
                </a:solidFill>
                <a:latin typeface="Arial"/>
                <a:ea typeface="Arial" charset="0"/>
                <a:cs typeface="Arial"/>
              </a:defRPr>
            </a:lvl4pPr>
            <a:lvl5pPr marL="728663" indent="-180975" algn="l" defTabSz="608013" rtl="0" eaLnBrk="1" fontAlgn="base" hangingPunct="1">
              <a:spcBef>
                <a:spcPct val="0"/>
              </a:spcBef>
              <a:spcAft>
                <a:spcPts val="538"/>
              </a:spcAft>
              <a:buFont typeface="Lucida Grande" charset="0"/>
              <a:buChar char="-"/>
              <a:defRPr sz="1600" kern="1200">
                <a:solidFill>
                  <a:schemeClr val="tx1"/>
                </a:solidFill>
                <a:latin typeface="Arial"/>
                <a:ea typeface="Arial" charset="0"/>
                <a:cs typeface="Arial"/>
              </a:defRPr>
            </a:lvl5pPr>
            <a:lvl6pPr marL="3352018" indent="-304729" algn="l" defTabSz="609458" rtl="0" eaLnBrk="1" latinLnBrk="0" hangingPunct="1">
              <a:spcBef>
                <a:spcPct val="20000"/>
              </a:spcBef>
              <a:buFont typeface="Arial"/>
              <a:buChar char="•"/>
              <a:defRPr sz="2666" kern="1200">
                <a:solidFill>
                  <a:schemeClr val="tx1"/>
                </a:solidFill>
                <a:latin typeface="+mn-lt"/>
                <a:ea typeface="+mn-ea"/>
                <a:cs typeface="+mn-cs"/>
              </a:defRPr>
            </a:lvl6pPr>
            <a:lvl7pPr marL="3961475" indent="-304729" algn="l" defTabSz="609458" rtl="0" eaLnBrk="1" latinLnBrk="0" hangingPunct="1">
              <a:spcBef>
                <a:spcPct val="20000"/>
              </a:spcBef>
              <a:buFont typeface="Arial"/>
              <a:buChar char="•"/>
              <a:defRPr sz="2666" kern="1200">
                <a:solidFill>
                  <a:schemeClr val="tx1"/>
                </a:solidFill>
                <a:latin typeface="+mn-lt"/>
                <a:ea typeface="+mn-ea"/>
                <a:cs typeface="+mn-cs"/>
              </a:defRPr>
            </a:lvl7pPr>
            <a:lvl8pPr marL="4570933" indent="-304729" algn="l" defTabSz="609458" rtl="0" eaLnBrk="1" latinLnBrk="0" hangingPunct="1">
              <a:spcBef>
                <a:spcPct val="20000"/>
              </a:spcBef>
              <a:buFont typeface="Arial"/>
              <a:buChar char="•"/>
              <a:defRPr sz="2666" kern="1200">
                <a:solidFill>
                  <a:schemeClr val="tx1"/>
                </a:solidFill>
                <a:latin typeface="+mn-lt"/>
                <a:ea typeface="+mn-ea"/>
                <a:cs typeface="+mn-cs"/>
              </a:defRPr>
            </a:lvl8pPr>
            <a:lvl9pPr marL="5180391" indent="-304729" algn="l" defTabSz="609458" rtl="0" eaLnBrk="1" latinLnBrk="0" hangingPunct="1">
              <a:spcBef>
                <a:spcPct val="20000"/>
              </a:spcBef>
              <a:buFont typeface="Arial"/>
              <a:buChar char="•"/>
              <a:defRPr sz="2666" kern="1200">
                <a:solidFill>
                  <a:schemeClr val="tx1"/>
                </a:solidFill>
                <a:latin typeface="+mn-lt"/>
                <a:ea typeface="+mn-ea"/>
                <a:cs typeface="+mn-cs"/>
              </a:defRPr>
            </a:lvl9pPr>
          </a:lstStyle>
          <a:p>
            <a:r>
              <a:rPr lang="en-US" sz="1600" dirty="0">
                <a:solidFill>
                  <a:schemeClr val="tx1">
                    <a:lumMod val="50000"/>
                    <a:lumOff val="50000"/>
                  </a:schemeClr>
                </a:solidFill>
              </a:rPr>
              <a:t>RTK methods are especially applicable to any navigation project where tidal phase differences between the reference tide gauge and the project site are significant.</a:t>
            </a:r>
          </a:p>
          <a:p>
            <a:r>
              <a:rPr lang="en-US" sz="1600" dirty="0">
                <a:solidFill>
                  <a:schemeClr val="tx1">
                    <a:lumMod val="50000"/>
                    <a:lumOff val="50000"/>
                  </a:schemeClr>
                </a:solidFill>
              </a:rPr>
              <a:t>Phase difference is created when the tide gauge is not local to the project.  </a:t>
            </a:r>
          </a:p>
          <a:p>
            <a:r>
              <a:rPr lang="en-US" sz="1600" dirty="0">
                <a:solidFill>
                  <a:schemeClr val="tx1">
                    <a:lumMod val="50000"/>
                    <a:lumOff val="50000"/>
                  </a:schemeClr>
                </a:solidFill>
              </a:rPr>
              <a:t>Five hours of water surface elevation differences between a NOAA tide gauge at Key West, FL, and RTK surface measurements, 3 miles south in the main ship channel.</a:t>
            </a:r>
          </a:p>
          <a:p>
            <a:r>
              <a:rPr lang="en-US" sz="1600" dirty="0">
                <a:solidFill>
                  <a:schemeClr val="tx1">
                    <a:lumMod val="50000"/>
                    <a:lumOff val="50000"/>
                  </a:schemeClr>
                </a:solidFill>
              </a:rPr>
              <a:t>This Pre-Dredge survey shows significant tidal phase differences that would be unaccounted for had only the gauge been used. </a:t>
            </a:r>
          </a:p>
          <a:p>
            <a:r>
              <a:rPr lang="en-US" sz="1600" dirty="0">
                <a:solidFill>
                  <a:schemeClr val="tx1">
                    <a:lumMod val="50000"/>
                    <a:lumOff val="50000"/>
                  </a:schemeClr>
                </a:solidFill>
              </a:rPr>
              <a:t>These constant phase differences (e.g., 0.3 ft) would adversely impact dredge clearance assessments and pay quantities if the NOAA gauge were used rather than the on-site RTK surface elevations. </a:t>
            </a:r>
          </a:p>
        </p:txBody>
      </p:sp>
      <p:pic>
        <p:nvPicPr>
          <p:cNvPr id="4" name="Picture 2" descr="C:\Users\X-220\Desktop\HYPACK\Training Documentation\DREDGEPACK Class\RTK verse noaa tides.JPG">
            <a:extLst>
              <a:ext uri="{FF2B5EF4-FFF2-40B4-BE49-F238E27FC236}">
                <a16:creationId xmlns:a16="http://schemas.microsoft.com/office/drawing/2014/main" id="{8BCF70A7-77F9-4368-9B77-21AE53DB64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7523" y="1400379"/>
            <a:ext cx="6666178" cy="405724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A1A60EB-E9B4-47CF-8F62-4CE2E7FEA5B7}"/>
              </a:ext>
            </a:extLst>
          </p:cNvPr>
          <p:cNvSpPr txBox="1"/>
          <p:nvPr/>
        </p:nvSpPr>
        <p:spPr>
          <a:xfrm>
            <a:off x="6221185" y="2905780"/>
            <a:ext cx="2767694" cy="523220"/>
          </a:xfrm>
          <a:prstGeom prst="rect">
            <a:avLst/>
          </a:prstGeom>
          <a:solidFill>
            <a:schemeClr val="bg1"/>
          </a:solidFill>
        </p:spPr>
        <p:txBody>
          <a:bodyPr wrap="square" rtlCol="0">
            <a:spAutoFit/>
          </a:bodyPr>
          <a:lstStyle/>
          <a:p>
            <a:r>
              <a:rPr lang="en-US" sz="1400" dirty="0"/>
              <a:t>NOTE: 0.3ft Tidal Phase Lag from NOAA Gauge on Ebb Tide</a:t>
            </a:r>
          </a:p>
        </p:txBody>
      </p:sp>
    </p:spTree>
    <p:extLst>
      <p:ext uri="{BB962C8B-B14F-4D97-AF65-F5344CB8AC3E}">
        <p14:creationId xmlns:p14="http://schemas.microsoft.com/office/powerpoint/2010/main" val="2577268415"/>
      </p:ext>
    </p:extLst>
  </p:cSld>
  <p:clrMapOvr>
    <a:masterClrMapping/>
  </p:clrMapOvr>
</p:sld>
</file>

<file path=ppt/theme/theme1.xml><?xml version="1.0" encoding="utf-8"?>
<a:theme xmlns:a="http://schemas.openxmlformats.org/drawingml/2006/main" name="Jerrys Theme">
  <a:themeElements>
    <a:clrScheme name="Xylem">
      <a:dk1>
        <a:sysClr val="windowText" lastClr="000000"/>
      </a:dk1>
      <a:lt1>
        <a:sysClr val="window" lastClr="FFFFFF"/>
      </a:lt1>
      <a:dk2>
        <a:srgbClr val="008C95"/>
      </a:dk2>
      <a:lt2>
        <a:srgbClr val="0085AD"/>
      </a:lt2>
      <a:accent1>
        <a:srgbClr val="009A44"/>
      </a:accent1>
      <a:accent2>
        <a:srgbClr val="0072CE"/>
      </a:accent2>
      <a:accent3>
        <a:srgbClr val="615E9B"/>
      </a:accent3>
      <a:accent4>
        <a:srgbClr val="E57200"/>
      </a:accent4>
      <a:accent5>
        <a:srgbClr val="BF0D3E"/>
      </a:accent5>
      <a:accent6>
        <a:srgbClr val="001A70"/>
      </a:accent6>
      <a:hlink>
        <a:srgbClr val="7A6855"/>
      </a:hlink>
      <a:folHlink>
        <a:srgbClr val="0085A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Jerrys Theme" id="{34DCF403-205E-4DCF-9EAF-A8EEA50C4074}" vid="{F5A2F787-8A64-4E85-AD44-6651DC6A51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E382AE6178ED54FB088AFCCFF3742D5" ma:contentTypeVersion="15" ma:contentTypeDescription="Create a new document." ma:contentTypeScope="" ma:versionID="6e6a18a447b1f1d1e31faa64d873d6c6">
  <xsd:schema xmlns:xsd="http://www.w3.org/2001/XMLSchema" xmlns:xs="http://www.w3.org/2001/XMLSchema" xmlns:p="http://schemas.microsoft.com/office/2006/metadata/properties" xmlns:ns2="24a8e0cc-0db5-4542-95ff-113fbb9da4d2" xmlns:ns3="http://schemas.microsoft.com/sharepoint/v4" xmlns:ns4="10a023fd-628c-4b7c-aec2-a17c8104e729" targetNamespace="http://schemas.microsoft.com/office/2006/metadata/properties" ma:root="true" ma:fieldsID="4cd4662af577c8bff5d9b5caaea07cc5" ns2:_="" ns3:_="" ns4:_="">
    <xsd:import namespace="24a8e0cc-0db5-4542-95ff-113fbb9da4d2"/>
    <xsd:import namespace="http://schemas.microsoft.com/sharepoint/v4"/>
    <xsd:import namespace="10a023fd-628c-4b7c-aec2-a17c8104e72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3:IconOverlay" minOccurs="0"/>
                <xsd:element ref="ns4:SharedWithUsers" minOccurs="0"/>
                <xsd:element ref="ns4:SharedWithDetails" minOccurs="0"/>
                <xsd:element ref="ns2:lcf76f155ced4ddcb4097134ff3c332f" minOccurs="0"/>
                <xsd:element ref="ns4:TaxCatchAll"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a8e0cc-0db5-4542-95ff-113fbb9da4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1934200a-e575-48ad-97ba-4b0c9caf94d9" ma:termSetId="09814cd3-568e-fe90-9814-8d621ff8fb84" ma:anchorId="fba54fb3-c3e1-fe81-a776-ca4b69148c4d" ma:open="true" ma:isKeyword="false">
      <xsd:complexType>
        <xsd:sequence>
          <xsd:element ref="pc:Terms" minOccurs="0" maxOccurs="1"/>
        </xsd:sequence>
      </xsd:complex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4"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0a023fd-628c-4b7c-aec2-a17c8104e72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ea79faac-8985-4fc8-8ddf-db27648643c5}" ma:internalName="TaxCatchAll" ma:showField="CatchAllData" ma:web="10a023fd-628c-4b7c-aec2-a17c8104e7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lcf76f155ced4ddcb4097134ff3c332f xmlns="24a8e0cc-0db5-4542-95ff-113fbb9da4d2">
      <Terms xmlns="http://schemas.microsoft.com/office/infopath/2007/PartnerControls"/>
    </lcf76f155ced4ddcb4097134ff3c332f>
    <TaxCatchAll xmlns="10a023fd-628c-4b7c-aec2-a17c8104e729" xsi:nil="true"/>
  </documentManagement>
</p:properties>
</file>

<file path=customXml/itemProps1.xml><?xml version="1.0" encoding="utf-8"?>
<ds:datastoreItem xmlns:ds="http://schemas.openxmlformats.org/officeDocument/2006/customXml" ds:itemID="{7B6FF6F5-077D-4FA4-984A-CF8571C0FEAC}">
  <ds:schemaRefs>
    <ds:schemaRef ds:uri="http://schemas.microsoft.com/sharepoint/v3/contenttype/forms"/>
  </ds:schemaRefs>
</ds:datastoreItem>
</file>

<file path=customXml/itemProps2.xml><?xml version="1.0" encoding="utf-8"?>
<ds:datastoreItem xmlns:ds="http://schemas.openxmlformats.org/officeDocument/2006/customXml" ds:itemID="{9AB4AED9-D4D4-4823-9BCE-F45C4A7FAC38}"/>
</file>

<file path=customXml/itemProps3.xml><?xml version="1.0" encoding="utf-8"?>
<ds:datastoreItem xmlns:ds="http://schemas.openxmlformats.org/officeDocument/2006/customXml" ds:itemID="{B8387FD0-09DC-45BA-BC95-B0F67F796E7D}">
  <ds:schemaRefs>
    <ds:schemaRef ds:uri="24ffb4f4-aa9b-4427-a4f9-c91d7974f598"/>
    <ds:schemaRef ds:uri="http://purl.org/dc/terms/"/>
    <ds:schemaRef ds:uri="http://purl.org/dc/elements/1.1/"/>
    <ds:schemaRef ds:uri="http://schemas.microsoft.com/office/2006/documentManagement/types"/>
    <ds:schemaRef ds:uri="http://schemas.microsoft.com/office/2006/metadata/properties"/>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Jerrys Theme</Template>
  <TotalTime>163</TotalTime>
  <Words>3326</Words>
  <Application>Microsoft Office PowerPoint</Application>
  <PresentationFormat>Widescreen</PresentationFormat>
  <Paragraphs>563</Paragraphs>
  <Slides>60</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60</vt:i4>
      </vt:variant>
    </vt:vector>
  </HeadingPairs>
  <TitlesOfParts>
    <vt:vector size="67" baseType="lpstr">
      <vt:lpstr>Arial</vt:lpstr>
      <vt:lpstr>Calibri</vt:lpstr>
      <vt:lpstr>Lucida Grande</vt:lpstr>
      <vt:lpstr>Verdana</vt:lpstr>
      <vt:lpstr>Wingdings</vt:lpstr>
      <vt:lpstr>Wingdings 2</vt:lpstr>
      <vt:lpstr>Jerrys Theme</vt:lpstr>
      <vt:lpstr>DREDGEPACK – Preparation</vt:lpstr>
      <vt:lpstr>Objectives of this session</vt:lpstr>
      <vt:lpstr>Discussion – Type of Dredges</vt:lpstr>
      <vt:lpstr>DREDGEPACK </vt:lpstr>
      <vt:lpstr>DREDGEPACK PLAYBACK </vt:lpstr>
      <vt:lpstr>DREDGEPACK in 3D</vt:lpstr>
      <vt:lpstr>Geodesy and RTK</vt:lpstr>
      <vt:lpstr>Know the Datum – Vertical Reference</vt:lpstr>
      <vt:lpstr>RTK versus Traditional Tide Gauge</vt:lpstr>
      <vt:lpstr>Manual Tide Gauges</vt:lpstr>
      <vt:lpstr>Where RTK Measurements Come From </vt:lpstr>
      <vt:lpstr>GPS Vertical Offset</vt:lpstr>
      <vt:lpstr>Map North vs. True North Meridian Convergence</vt:lpstr>
      <vt:lpstr>Always confirm your depth !!!</vt:lpstr>
      <vt:lpstr>DREDGE HARDWARE</vt:lpstr>
      <vt:lpstr>Minimum Equipment Needed</vt:lpstr>
      <vt:lpstr>Dual Antenna GPS Systems</vt:lpstr>
      <vt:lpstr>RTK GPS</vt:lpstr>
      <vt:lpstr>Gyro Compass</vt:lpstr>
      <vt:lpstr>Angle Sensors</vt:lpstr>
      <vt:lpstr>Angle Sensors for Pitch and Roll</vt:lpstr>
      <vt:lpstr>Manual Tide Gauges</vt:lpstr>
      <vt:lpstr>VHF Radio Tide Gauges</vt:lpstr>
      <vt:lpstr>Excavator Calibration – RVG Example</vt:lpstr>
      <vt:lpstr>CS Dredge Hardware</vt:lpstr>
      <vt:lpstr>Cutter Suction Dredges</vt:lpstr>
      <vt:lpstr>GPS.dll</vt:lpstr>
      <vt:lpstr>Inclinometer.dll</vt:lpstr>
      <vt:lpstr>Calibration of Inclinometer</vt:lpstr>
      <vt:lpstr>HD25a.dll  - Swing Heading device</vt:lpstr>
      <vt:lpstr>CutFill.dll</vt:lpstr>
      <vt:lpstr>Genoffset.dll</vt:lpstr>
      <vt:lpstr>Cutter Dredge Hardware Sample</vt:lpstr>
      <vt:lpstr>DQM Cutter Suction</vt:lpstr>
      <vt:lpstr>Design Profiles</vt:lpstr>
      <vt:lpstr>Digging Plan Options</vt:lpstr>
      <vt:lpstr>Entering Your Digging Plan</vt:lpstr>
      <vt:lpstr>Boat Profile Window</vt:lpstr>
      <vt:lpstr>Profile Window</vt:lpstr>
      <vt:lpstr>Profile Window – Direction and Orientation</vt:lpstr>
      <vt:lpstr>Profile Window – Limits and Labels</vt:lpstr>
      <vt:lpstr>Profile Window - Colors</vt:lpstr>
      <vt:lpstr>CHANNEL DESIGN</vt:lpstr>
      <vt:lpstr>The Advantages of CHANNEL DESIGN</vt:lpstr>
      <vt:lpstr>CHANNEL DESIGN:  Turning Basins</vt:lpstr>
      <vt:lpstr>CHN Example</vt:lpstr>
      <vt:lpstr>CHN Example</vt:lpstr>
      <vt:lpstr>CHN Example</vt:lpstr>
      <vt:lpstr>Creating a CHN file</vt:lpstr>
      <vt:lpstr>Making a Face in ACD</vt:lpstr>
      <vt:lpstr>Matrix Files</vt:lpstr>
      <vt:lpstr>DREDGEPACK® Matrix</vt:lpstr>
      <vt:lpstr>Matrix Display Selection</vt:lpstr>
      <vt:lpstr>Matrix Options</vt:lpstr>
      <vt:lpstr>Volume in DREDGEPACK</vt:lpstr>
      <vt:lpstr>Vulcan.dll</vt:lpstr>
      <vt:lpstr>Planned Lines</vt:lpstr>
      <vt:lpstr>Planned Lines Basics</vt:lpstr>
      <vt:lpstr>Programs for Making Planned Lines</vt:lpstr>
      <vt:lpstr>LINE EDITOR:  Other Options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DREDGEPACK – Cutter Suction Dredges</dc:title>
  <dc:creator>Knisley, Jerry - Xylem</dc:creator>
  <cp:lastModifiedBy>Knisley, Jerry - Xylem</cp:lastModifiedBy>
  <cp:revision>33</cp:revision>
  <dcterms:created xsi:type="dcterms:W3CDTF">2020-12-04T17:50:27Z</dcterms:created>
  <dcterms:modified xsi:type="dcterms:W3CDTF">2021-12-29T20:16:11Z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0x010100FE382AE6178ED54FB088AFCCFF3742D5</vt:lpwstr>
  </property>
</Properties>
</file>