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17"/>
  </p:notesMasterIdLst>
  <p:handoutMasterIdLst>
    <p:handoutMasterId r:id="rId18"/>
  </p:handoutMasterIdLst>
  <p:sldIdLst>
    <p:sldId id="293" r:id="rId3"/>
    <p:sldId id="294" r:id="rId4"/>
    <p:sldId id="295" r:id="rId5"/>
    <p:sldId id="296" r:id="rId6"/>
    <p:sldId id="297" r:id="rId7"/>
    <p:sldId id="298" r:id="rId8"/>
    <p:sldId id="299" r:id="rId9"/>
    <p:sldId id="300" r:id="rId10"/>
    <p:sldId id="301" r:id="rId11"/>
    <p:sldId id="302" r:id="rId12"/>
    <p:sldId id="303" r:id="rId13"/>
    <p:sldId id="304" r:id="rId14"/>
    <p:sldId id="305" r:id="rId15"/>
    <p:sldId id="306" r:id="rId16"/>
  </p:sldIdLst>
  <p:sldSz cx="9144000" cy="6858000" type="screen4x3"/>
  <p:notesSz cx="6858000" cy="9144000"/>
  <p:embeddedFontLst>
    <p:embeddedFont>
      <p:font typeface="Wingdings 2" panose="05020102010507070707" pitchFamily="18" charset="2"/>
      <p:regular r:id="rId19"/>
    </p:embeddedFont>
    <p:embeddedFont>
      <p:font typeface="Calibri" panose="020F0502020204030204" pitchFamily="34" charset="0"/>
      <p:regular r:id="rId20"/>
      <p:bold r:id="rId21"/>
      <p:italic r:id="rId22"/>
      <p:boldItalic r:id="rId2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0000"/>
    <a:srgbClr val="61ACC9"/>
    <a:srgbClr val="93E4BE"/>
    <a:srgbClr val="8B3E74"/>
    <a:srgbClr val="5B14C4"/>
    <a:srgbClr val="E44589"/>
    <a:srgbClr val="53565A"/>
    <a:srgbClr val="0089B1"/>
    <a:srgbClr val="6E6259"/>
    <a:srgbClr val="0D73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656" autoAdjust="0"/>
    <p:restoredTop sz="95590" autoAdjust="0"/>
  </p:normalViewPr>
  <p:slideViewPr>
    <p:cSldViewPr snapToGrid="0">
      <p:cViewPr varScale="1">
        <p:scale>
          <a:sx n="112" d="100"/>
          <a:sy n="112" d="100"/>
        </p:scale>
        <p:origin x="-2010" y="-72"/>
      </p:cViewPr>
      <p:guideLst>
        <p:guide orient="horz" pos="4178"/>
        <p:guide orient="horz" pos="281"/>
        <p:guide orient="horz" pos="689"/>
        <p:guide pos="4728"/>
        <p:guide pos="217"/>
        <p:guide pos="5543"/>
        <p:guide pos="409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font" Target="fonts/font3.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10" Type="http://schemas.openxmlformats.org/officeDocument/2006/relationships/slide" Target="slides/slide8.xml"/><Relationship Id="rId19" Type="http://schemas.openxmlformats.org/officeDocument/2006/relationships/font" Target="fonts/font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1/27/2020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1/27/2020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charset="0"/>
              </a:defRPr>
            </a:lvl1pPr>
            <a:lvl2pPr marL="742950" indent="-285750">
              <a:defRPr sz="1400" b="1">
                <a:solidFill>
                  <a:schemeClr val="tx1"/>
                </a:solidFill>
                <a:latin typeface="Arial" charset="0"/>
              </a:defRPr>
            </a:lvl2pPr>
            <a:lvl3pPr marL="1143000" indent="-228600">
              <a:defRPr sz="1400" b="1">
                <a:solidFill>
                  <a:schemeClr val="tx1"/>
                </a:solidFill>
                <a:latin typeface="Arial" charset="0"/>
              </a:defRPr>
            </a:lvl3pPr>
            <a:lvl4pPr marL="1600200" indent="-228600">
              <a:defRPr sz="1400" b="1">
                <a:solidFill>
                  <a:schemeClr val="tx1"/>
                </a:solidFill>
                <a:latin typeface="Arial" charset="0"/>
              </a:defRPr>
            </a:lvl4pPr>
            <a:lvl5pPr marL="2057400" indent="-228600">
              <a:defRPr sz="1400" b="1">
                <a:solidFill>
                  <a:schemeClr val="tx1"/>
                </a:solidFill>
                <a:latin typeface="Arial" charset="0"/>
              </a:defRPr>
            </a:lvl5pPr>
            <a:lvl6pPr marL="2514600" indent="-228600" eaLnBrk="0" fontAlgn="base" hangingPunct="0">
              <a:spcBef>
                <a:spcPct val="0"/>
              </a:spcBef>
              <a:spcAft>
                <a:spcPct val="0"/>
              </a:spcAft>
              <a:defRPr sz="1400" b="1">
                <a:solidFill>
                  <a:schemeClr val="tx1"/>
                </a:solidFill>
                <a:latin typeface="Arial" charset="0"/>
              </a:defRPr>
            </a:lvl6pPr>
            <a:lvl7pPr marL="2971800" indent="-228600" eaLnBrk="0" fontAlgn="base" hangingPunct="0">
              <a:spcBef>
                <a:spcPct val="0"/>
              </a:spcBef>
              <a:spcAft>
                <a:spcPct val="0"/>
              </a:spcAft>
              <a:defRPr sz="1400" b="1">
                <a:solidFill>
                  <a:schemeClr val="tx1"/>
                </a:solidFill>
                <a:latin typeface="Arial" charset="0"/>
              </a:defRPr>
            </a:lvl7pPr>
            <a:lvl8pPr marL="3429000" indent="-228600" eaLnBrk="0" fontAlgn="base" hangingPunct="0">
              <a:spcBef>
                <a:spcPct val="0"/>
              </a:spcBef>
              <a:spcAft>
                <a:spcPct val="0"/>
              </a:spcAft>
              <a:defRPr sz="1400" b="1">
                <a:solidFill>
                  <a:schemeClr val="tx1"/>
                </a:solidFill>
                <a:latin typeface="Arial" charset="0"/>
              </a:defRPr>
            </a:lvl8pPr>
            <a:lvl9pPr marL="3886200" indent="-228600" eaLnBrk="0" fontAlgn="base" hangingPunct="0">
              <a:spcBef>
                <a:spcPct val="0"/>
              </a:spcBef>
              <a:spcAft>
                <a:spcPct val="0"/>
              </a:spcAft>
              <a:defRPr sz="1400" b="1">
                <a:solidFill>
                  <a:schemeClr val="tx1"/>
                </a:solidFill>
                <a:latin typeface="Arial" charset="0"/>
              </a:defRPr>
            </a:lvl9pPr>
          </a:lstStyle>
          <a:p>
            <a:pPr algn="l" rtl="0"/>
            <a:fld id="{00DDA649-D966-4D1F-A4F2-0D663520E687}" type="slidenum">
              <a:rPr sz="1200" b="0"/>
              <a:pPr/>
              <a:t>2</a:t>
            </a:fld>
            <a:endParaRPr lang="ru-RU" sz="1200" b="0"/>
          </a:p>
        </p:txBody>
      </p:sp>
    </p:spTree>
    <p:extLst>
      <p:ext uri="{BB962C8B-B14F-4D97-AF65-F5344CB8AC3E}">
        <p14:creationId xmlns:p14="http://schemas.microsoft.com/office/powerpoint/2010/main" val="2677643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charset="0"/>
              </a:defRPr>
            </a:lvl1pPr>
            <a:lvl2pPr marL="742950" indent="-285750">
              <a:defRPr sz="1400" b="1">
                <a:solidFill>
                  <a:schemeClr val="tx1"/>
                </a:solidFill>
                <a:latin typeface="Arial" charset="0"/>
              </a:defRPr>
            </a:lvl2pPr>
            <a:lvl3pPr marL="1143000" indent="-228600">
              <a:defRPr sz="1400" b="1">
                <a:solidFill>
                  <a:schemeClr val="tx1"/>
                </a:solidFill>
                <a:latin typeface="Arial" charset="0"/>
              </a:defRPr>
            </a:lvl3pPr>
            <a:lvl4pPr marL="1600200" indent="-228600">
              <a:defRPr sz="1400" b="1">
                <a:solidFill>
                  <a:schemeClr val="tx1"/>
                </a:solidFill>
                <a:latin typeface="Arial" charset="0"/>
              </a:defRPr>
            </a:lvl4pPr>
            <a:lvl5pPr marL="2057400" indent="-228600">
              <a:defRPr sz="1400" b="1">
                <a:solidFill>
                  <a:schemeClr val="tx1"/>
                </a:solidFill>
                <a:latin typeface="Arial" charset="0"/>
              </a:defRPr>
            </a:lvl5pPr>
            <a:lvl6pPr marL="2514600" indent="-228600" eaLnBrk="0" fontAlgn="base" hangingPunct="0">
              <a:spcBef>
                <a:spcPct val="0"/>
              </a:spcBef>
              <a:spcAft>
                <a:spcPct val="0"/>
              </a:spcAft>
              <a:defRPr sz="1400" b="1">
                <a:solidFill>
                  <a:schemeClr val="tx1"/>
                </a:solidFill>
                <a:latin typeface="Arial" charset="0"/>
              </a:defRPr>
            </a:lvl6pPr>
            <a:lvl7pPr marL="2971800" indent="-228600" eaLnBrk="0" fontAlgn="base" hangingPunct="0">
              <a:spcBef>
                <a:spcPct val="0"/>
              </a:spcBef>
              <a:spcAft>
                <a:spcPct val="0"/>
              </a:spcAft>
              <a:defRPr sz="1400" b="1">
                <a:solidFill>
                  <a:schemeClr val="tx1"/>
                </a:solidFill>
                <a:latin typeface="Arial" charset="0"/>
              </a:defRPr>
            </a:lvl7pPr>
            <a:lvl8pPr marL="3429000" indent="-228600" eaLnBrk="0" fontAlgn="base" hangingPunct="0">
              <a:spcBef>
                <a:spcPct val="0"/>
              </a:spcBef>
              <a:spcAft>
                <a:spcPct val="0"/>
              </a:spcAft>
              <a:defRPr sz="1400" b="1">
                <a:solidFill>
                  <a:schemeClr val="tx1"/>
                </a:solidFill>
                <a:latin typeface="Arial" charset="0"/>
              </a:defRPr>
            </a:lvl8pPr>
            <a:lvl9pPr marL="3886200" indent="-228600" eaLnBrk="0" fontAlgn="base" hangingPunct="0">
              <a:spcBef>
                <a:spcPct val="0"/>
              </a:spcBef>
              <a:spcAft>
                <a:spcPct val="0"/>
              </a:spcAft>
              <a:defRPr sz="1400" b="1">
                <a:solidFill>
                  <a:schemeClr val="tx1"/>
                </a:solidFill>
                <a:latin typeface="Arial" charset="0"/>
              </a:defRPr>
            </a:lvl9pPr>
          </a:lstStyle>
          <a:p>
            <a:pPr algn="l" rtl="0"/>
            <a:fld id="{EC214755-01DA-4E43-AD29-2761707C8649}" type="slidenum">
              <a:rPr sz="1200" b="0"/>
              <a:pPr/>
              <a:t>3</a:t>
            </a:fld>
            <a:endParaRPr lang="ru-RU" sz="1200" b="0"/>
          </a:p>
        </p:txBody>
      </p:sp>
    </p:spTree>
    <p:extLst>
      <p:ext uri="{BB962C8B-B14F-4D97-AF65-F5344CB8AC3E}">
        <p14:creationId xmlns:p14="http://schemas.microsoft.com/office/powerpoint/2010/main" val="2074313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charset="0"/>
              </a:defRPr>
            </a:lvl1pPr>
            <a:lvl2pPr marL="742950" indent="-285750">
              <a:defRPr sz="1400" b="1">
                <a:solidFill>
                  <a:schemeClr val="tx1"/>
                </a:solidFill>
                <a:latin typeface="Arial" charset="0"/>
              </a:defRPr>
            </a:lvl2pPr>
            <a:lvl3pPr marL="1143000" indent="-228600">
              <a:defRPr sz="1400" b="1">
                <a:solidFill>
                  <a:schemeClr val="tx1"/>
                </a:solidFill>
                <a:latin typeface="Arial" charset="0"/>
              </a:defRPr>
            </a:lvl3pPr>
            <a:lvl4pPr marL="1600200" indent="-228600">
              <a:defRPr sz="1400" b="1">
                <a:solidFill>
                  <a:schemeClr val="tx1"/>
                </a:solidFill>
                <a:latin typeface="Arial" charset="0"/>
              </a:defRPr>
            </a:lvl4pPr>
            <a:lvl5pPr marL="2057400" indent="-228600">
              <a:defRPr sz="1400" b="1">
                <a:solidFill>
                  <a:schemeClr val="tx1"/>
                </a:solidFill>
                <a:latin typeface="Arial" charset="0"/>
              </a:defRPr>
            </a:lvl5pPr>
            <a:lvl6pPr marL="2514600" indent="-228600" eaLnBrk="0" fontAlgn="base" hangingPunct="0">
              <a:spcBef>
                <a:spcPct val="0"/>
              </a:spcBef>
              <a:spcAft>
                <a:spcPct val="0"/>
              </a:spcAft>
              <a:defRPr sz="1400" b="1">
                <a:solidFill>
                  <a:schemeClr val="tx1"/>
                </a:solidFill>
                <a:latin typeface="Arial" charset="0"/>
              </a:defRPr>
            </a:lvl6pPr>
            <a:lvl7pPr marL="2971800" indent="-228600" eaLnBrk="0" fontAlgn="base" hangingPunct="0">
              <a:spcBef>
                <a:spcPct val="0"/>
              </a:spcBef>
              <a:spcAft>
                <a:spcPct val="0"/>
              </a:spcAft>
              <a:defRPr sz="1400" b="1">
                <a:solidFill>
                  <a:schemeClr val="tx1"/>
                </a:solidFill>
                <a:latin typeface="Arial" charset="0"/>
              </a:defRPr>
            </a:lvl7pPr>
            <a:lvl8pPr marL="3429000" indent="-228600" eaLnBrk="0" fontAlgn="base" hangingPunct="0">
              <a:spcBef>
                <a:spcPct val="0"/>
              </a:spcBef>
              <a:spcAft>
                <a:spcPct val="0"/>
              </a:spcAft>
              <a:defRPr sz="1400" b="1">
                <a:solidFill>
                  <a:schemeClr val="tx1"/>
                </a:solidFill>
                <a:latin typeface="Arial" charset="0"/>
              </a:defRPr>
            </a:lvl8pPr>
            <a:lvl9pPr marL="3886200" indent="-228600" eaLnBrk="0" fontAlgn="base" hangingPunct="0">
              <a:spcBef>
                <a:spcPct val="0"/>
              </a:spcBef>
              <a:spcAft>
                <a:spcPct val="0"/>
              </a:spcAft>
              <a:defRPr sz="1400" b="1">
                <a:solidFill>
                  <a:schemeClr val="tx1"/>
                </a:solidFill>
                <a:latin typeface="Arial" charset="0"/>
              </a:defRPr>
            </a:lvl9pPr>
          </a:lstStyle>
          <a:p>
            <a:pPr algn="l" rtl="0"/>
            <a:fld id="{C7659C13-3537-4406-84A4-6F8C0CD8603D}" type="slidenum">
              <a:rPr sz="1200" b="0"/>
              <a:pPr/>
              <a:t>4</a:t>
            </a:fld>
            <a:endParaRPr lang="ru-RU" sz="1200" b="0"/>
          </a:p>
        </p:txBody>
      </p:sp>
    </p:spTree>
    <p:extLst>
      <p:ext uri="{BB962C8B-B14F-4D97-AF65-F5344CB8AC3E}">
        <p14:creationId xmlns:p14="http://schemas.microsoft.com/office/powerpoint/2010/main" val="3553191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charset="0"/>
              </a:defRPr>
            </a:lvl1pPr>
            <a:lvl2pPr marL="742950" indent="-285750">
              <a:defRPr sz="1400" b="1">
                <a:solidFill>
                  <a:schemeClr val="tx1"/>
                </a:solidFill>
                <a:latin typeface="Arial" charset="0"/>
              </a:defRPr>
            </a:lvl2pPr>
            <a:lvl3pPr marL="1143000" indent="-228600">
              <a:defRPr sz="1400" b="1">
                <a:solidFill>
                  <a:schemeClr val="tx1"/>
                </a:solidFill>
                <a:latin typeface="Arial" charset="0"/>
              </a:defRPr>
            </a:lvl3pPr>
            <a:lvl4pPr marL="1600200" indent="-228600">
              <a:defRPr sz="1400" b="1">
                <a:solidFill>
                  <a:schemeClr val="tx1"/>
                </a:solidFill>
                <a:latin typeface="Arial" charset="0"/>
              </a:defRPr>
            </a:lvl4pPr>
            <a:lvl5pPr marL="2057400" indent="-228600">
              <a:defRPr sz="1400" b="1">
                <a:solidFill>
                  <a:schemeClr val="tx1"/>
                </a:solidFill>
                <a:latin typeface="Arial" charset="0"/>
              </a:defRPr>
            </a:lvl5pPr>
            <a:lvl6pPr marL="2514600" indent="-228600" eaLnBrk="0" fontAlgn="base" hangingPunct="0">
              <a:spcBef>
                <a:spcPct val="0"/>
              </a:spcBef>
              <a:spcAft>
                <a:spcPct val="0"/>
              </a:spcAft>
              <a:defRPr sz="1400" b="1">
                <a:solidFill>
                  <a:schemeClr val="tx1"/>
                </a:solidFill>
                <a:latin typeface="Arial" charset="0"/>
              </a:defRPr>
            </a:lvl6pPr>
            <a:lvl7pPr marL="2971800" indent="-228600" eaLnBrk="0" fontAlgn="base" hangingPunct="0">
              <a:spcBef>
                <a:spcPct val="0"/>
              </a:spcBef>
              <a:spcAft>
                <a:spcPct val="0"/>
              </a:spcAft>
              <a:defRPr sz="1400" b="1">
                <a:solidFill>
                  <a:schemeClr val="tx1"/>
                </a:solidFill>
                <a:latin typeface="Arial" charset="0"/>
              </a:defRPr>
            </a:lvl7pPr>
            <a:lvl8pPr marL="3429000" indent="-228600" eaLnBrk="0" fontAlgn="base" hangingPunct="0">
              <a:spcBef>
                <a:spcPct val="0"/>
              </a:spcBef>
              <a:spcAft>
                <a:spcPct val="0"/>
              </a:spcAft>
              <a:defRPr sz="1400" b="1">
                <a:solidFill>
                  <a:schemeClr val="tx1"/>
                </a:solidFill>
                <a:latin typeface="Arial" charset="0"/>
              </a:defRPr>
            </a:lvl8pPr>
            <a:lvl9pPr marL="3886200" indent="-228600" eaLnBrk="0" fontAlgn="base" hangingPunct="0">
              <a:spcBef>
                <a:spcPct val="0"/>
              </a:spcBef>
              <a:spcAft>
                <a:spcPct val="0"/>
              </a:spcAft>
              <a:defRPr sz="1400" b="1">
                <a:solidFill>
                  <a:schemeClr val="tx1"/>
                </a:solidFill>
                <a:latin typeface="Arial" charset="0"/>
              </a:defRPr>
            </a:lvl9pPr>
          </a:lstStyle>
          <a:p>
            <a:pPr algn="l" rtl="0"/>
            <a:fld id="{A272AFD9-5EFE-46A4-9125-5A67814D4F9D}" type="slidenum">
              <a:rPr sz="1200" b="0"/>
              <a:pPr/>
              <a:t>5</a:t>
            </a:fld>
            <a:endParaRPr lang="ru-RU" sz="1200" b="0"/>
          </a:p>
        </p:txBody>
      </p:sp>
    </p:spTree>
    <p:extLst>
      <p:ext uri="{BB962C8B-B14F-4D97-AF65-F5344CB8AC3E}">
        <p14:creationId xmlns:p14="http://schemas.microsoft.com/office/powerpoint/2010/main" val="4223380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charset="0"/>
              </a:defRPr>
            </a:lvl1pPr>
            <a:lvl2pPr marL="742950" indent="-285750">
              <a:defRPr sz="1400" b="1">
                <a:solidFill>
                  <a:schemeClr val="tx1"/>
                </a:solidFill>
                <a:latin typeface="Arial" charset="0"/>
              </a:defRPr>
            </a:lvl2pPr>
            <a:lvl3pPr marL="1143000" indent="-228600">
              <a:defRPr sz="1400" b="1">
                <a:solidFill>
                  <a:schemeClr val="tx1"/>
                </a:solidFill>
                <a:latin typeface="Arial" charset="0"/>
              </a:defRPr>
            </a:lvl3pPr>
            <a:lvl4pPr marL="1600200" indent="-228600">
              <a:defRPr sz="1400" b="1">
                <a:solidFill>
                  <a:schemeClr val="tx1"/>
                </a:solidFill>
                <a:latin typeface="Arial" charset="0"/>
              </a:defRPr>
            </a:lvl4pPr>
            <a:lvl5pPr marL="2057400" indent="-228600">
              <a:defRPr sz="1400" b="1">
                <a:solidFill>
                  <a:schemeClr val="tx1"/>
                </a:solidFill>
                <a:latin typeface="Arial" charset="0"/>
              </a:defRPr>
            </a:lvl5pPr>
            <a:lvl6pPr marL="2514600" indent="-228600" eaLnBrk="0" fontAlgn="base" hangingPunct="0">
              <a:spcBef>
                <a:spcPct val="0"/>
              </a:spcBef>
              <a:spcAft>
                <a:spcPct val="0"/>
              </a:spcAft>
              <a:defRPr sz="1400" b="1">
                <a:solidFill>
                  <a:schemeClr val="tx1"/>
                </a:solidFill>
                <a:latin typeface="Arial" charset="0"/>
              </a:defRPr>
            </a:lvl6pPr>
            <a:lvl7pPr marL="2971800" indent="-228600" eaLnBrk="0" fontAlgn="base" hangingPunct="0">
              <a:spcBef>
                <a:spcPct val="0"/>
              </a:spcBef>
              <a:spcAft>
                <a:spcPct val="0"/>
              </a:spcAft>
              <a:defRPr sz="1400" b="1">
                <a:solidFill>
                  <a:schemeClr val="tx1"/>
                </a:solidFill>
                <a:latin typeface="Arial" charset="0"/>
              </a:defRPr>
            </a:lvl7pPr>
            <a:lvl8pPr marL="3429000" indent="-228600" eaLnBrk="0" fontAlgn="base" hangingPunct="0">
              <a:spcBef>
                <a:spcPct val="0"/>
              </a:spcBef>
              <a:spcAft>
                <a:spcPct val="0"/>
              </a:spcAft>
              <a:defRPr sz="1400" b="1">
                <a:solidFill>
                  <a:schemeClr val="tx1"/>
                </a:solidFill>
                <a:latin typeface="Arial" charset="0"/>
              </a:defRPr>
            </a:lvl8pPr>
            <a:lvl9pPr marL="3886200" indent="-228600" eaLnBrk="0" fontAlgn="base" hangingPunct="0">
              <a:spcBef>
                <a:spcPct val="0"/>
              </a:spcBef>
              <a:spcAft>
                <a:spcPct val="0"/>
              </a:spcAft>
              <a:defRPr sz="1400" b="1">
                <a:solidFill>
                  <a:schemeClr val="tx1"/>
                </a:solidFill>
                <a:latin typeface="Arial" charset="0"/>
              </a:defRPr>
            </a:lvl9pPr>
          </a:lstStyle>
          <a:p>
            <a:pPr algn="l" rtl="0"/>
            <a:fld id="{6A8D8880-8E0E-4EAA-B3D3-B37360FF5A19}" type="slidenum">
              <a:rPr sz="1200" b="0"/>
              <a:pPr/>
              <a:t>6</a:t>
            </a:fld>
            <a:endParaRPr lang="ru-RU" sz="1200" b="0"/>
          </a:p>
        </p:txBody>
      </p:sp>
    </p:spTree>
    <p:extLst>
      <p:ext uri="{BB962C8B-B14F-4D97-AF65-F5344CB8AC3E}">
        <p14:creationId xmlns:p14="http://schemas.microsoft.com/office/powerpoint/2010/main" val="18397612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p>
        </p:txBody>
      </p:sp>
      <p:sp>
        <p:nvSpPr>
          <p:cNvPr id="4" name="Slide Number Placeholder 3"/>
          <p:cNvSpPr>
            <a:spLocks noGrp="1"/>
          </p:cNvSpPr>
          <p:nvPr>
            <p:ph type="sldNum" sz="quarter" idx="5"/>
          </p:nvPr>
        </p:nvSpPr>
        <p:spPr/>
        <p:txBody>
          <a:bodyPr/>
          <a:lstStyle/>
          <a:p>
            <a:pPr algn="l" rtl="0">
              <a:defRPr/>
            </a:pPr>
            <a:fld id="{AA4155B2-0101-497E-A42F-04CD5F0195AE}" type="slidenum">
              <a:rPr/>
              <a:pPr>
                <a:defRPr/>
              </a:pPr>
              <a:t>7</a:t>
            </a:fld>
            <a:endParaRPr lang="ru-RU"/>
          </a:p>
        </p:txBody>
      </p:sp>
    </p:spTree>
    <p:extLst>
      <p:ext uri="{BB962C8B-B14F-4D97-AF65-F5344CB8AC3E}">
        <p14:creationId xmlns:p14="http://schemas.microsoft.com/office/powerpoint/2010/main" val="29241314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457200" y="6416675"/>
            <a:ext cx="2133600" cy="365125"/>
          </a:xfrm>
          <a:prstGeom prst="rect">
            <a:avLst/>
          </a:prstGeom>
        </p:spPr>
        <p:txBody>
          <a:bodyPr/>
          <a:lstStyle/>
          <a:p>
            <a:fld id="{103AD94B-03C0-4B99-A7BE-D3D1060D466F}" type="datetimeFigureOut">
              <a:rPr lang="en-US" smtClean="0"/>
              <a:t>1/27/2020</a:t>
            </a:fld>
            <a:endParaRPr lang="en-US"/>
          </a:p>
        </p:txBody>
      </p:sp>
      <p:sp>
        <p:nvSpPr>
          <p:cNvPr id="5" name="Footer Placeholder 4"/>
          <p:cNvSpPr>
            <a:spLocks noGrp="1"/>
          </p:cNvSpPr>
          <p:nvPr>
            <p:ph type="ftr" sz="quarter" idx="11"/>
          </p:nvPr>
        </p:nvSpPr>
        <p:spPr>
          <a:xfrm>
            <a:off x="3124200" y="6416675"/>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7E4572F-0309-4910-8F7D-E8B6D4D5ECB6}" type="slidenum">
              <a:rPr lang="en-US" smtClean="0"/>
              <a:t>‹#›</a:t>
            </a:fld>
            <a:endParaRPr lang="en-US"/>
          </a:p>
        </p:txBody>
      </p:sp>
    </p:spTree>
    <p:extLst>
      <p:ext uri="{BB962C8B-B14F-4D97-AF65-F5344CB8AC3E}">
        <p14:creationId xmlns:p14="http://schemas.microsoft.com/office/powerpoint/2010/main" val="12622522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416675"/>
            <a:ext cx="2133600" cy="365125"/>
          </a:xfrm>
          <a:prstGeom prst="rect">
            <a:avLst/>
          </a:prstGeom>
        </p:spPr>
        <p:txBody>
          <a:bodyPr/>
          <a:lstStyle/>
          <a:p>
            <a:fld id="{103AD94B-03C0-4B99-A7BE-D3D1060D466F}" type="datetimeFigureOut">
              <a:rPr lang="en-US" smtClean="0"/>
              <a:t>1/27/2020</a:t>
            </a:fld>
            <a:endParaRPr lang="en-US"/>
          </a:p>
        </p:txBody>
      </p:sp>
      <p:sp>
        <p:nvSpPr>
          <p:cNvPr id="3" name="Footer Placeholder 2"/>
          <p:cNvSpPr>
            <a:spLocks noGrp="1"/>
          </p:cNvSpPr>
          <p:nvPr>
            <p:ph type="ftr" sz="quarter" idx="11"/>
          </p:nvPr>
        </p:nvSpPr>
        <p:spPr>
          <a:xfrm>
            <a:off x="3124200" y="6416675"/>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F7E4572F-0309-4910-8F7D-E8B6D4D5ECB6}" type="slidenum">
              <a:rPr lang="en-US" smtClean="0"/>
              <a:t>‹#›</a:t>
            </a:fld>
            <a:endParaRPr lang="en-US"/>
          </a:p>
        </p:txBody>
      </p:sp>
    </p:spTree>
    <p:extLst>
      <p:ext uri="{BB962C8B-B14F-4D97-AF65-F5344CB8AC3E}">
        <p14:creationId xmlns:p14="http://schemas.microsoft.com/office/powerpoint/2010/main" val="11104341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a:xfrm>
            <a:off x="457200" y="6416675"/>
            <a:ext cx="2133600" cy="365125"/>
          </a:xfrm>
          <a:prstGeom prst="rect">
            <a:avLst/>
          </a:prstGeom>
        </p:spPr>
        <p:txBody>
          <a:bodyPr/>
          <a:lstStyle/>
          <a:p>
            <a:fld id="{103AD94B-03C0-4B99-A7BE-D3D1060D466F}" type="datetimeFigureOut">
              <a:rPr lang="en-US" smtClean="0"/>
              <a:t>1/27/2020</a:t>
            </a:fld>
            <a:endParaRPr lang="en-US"/>
          </a:p>
        </p:txBody>
      </p:sp>
      <p:sp>
        <p:nvSpPr>
          <p:cNvPr id="4" name="Footer Placeholder 3"/>
          <p:cNvSpPr>
            <a:spLocks noGrp="1"/>
          </p:cNvSpPr>
          <p:nvPr>
            <p:ph type="ftr" sz="quarter" idx="11"/>
          </p:nvPr>
        </p:nvSpPr>
        <p:spPr>
          <a:xfrm>
            <a:off x="3124200" y="6416675"/>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F7E4572F-0309-4910-8F7D-E8B6D4D5ECB6}" type="slidenum">
              <a:rPr lang="en-US" smtClean="0"/>
              <a:t>‹#›</a:t>
            </a:fld>
            <a:endParaRPr lang="en-US"/>
          </a:p>
        </p:txBody>
      </p:sp>
    </p:spTree>
    <p:extLst>
      <p:ext uri="{BB962C8B-B14F-4D97-AF65-F5344CB8AC3E}">
        <p14:creationId xmlns:p14="http://schemas.microsoft.com/office/powerpoint/2010/main" val="391460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a:t>Click to edit Master title style</a:t>
            </a:r>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457200" y="6416675"/>
            <a:ext cx="2133600" cy="365125"/>
          </a:xfrm>
          <a:prstGeom prst="rect">
            <a:avLst/>
          </a:prstGeom>
        </p:spPr>
        <p:txBody>
          <a:bodyPr/>
          <a:lstStyle/>
          <a:p>
            <a:fld id="{103AD94B-03C0-4B99-A7BE-D3D1060D466F}" type="datetimeFigureOut">
              <a:rPr lang="en-US" smtClean="0"/>
              <a:t>1/27/2020</a:t>
            </a:fld>
            <a:endParaRPr lang="en-US"/>
          </a:p>
        </p:txBody>
      </p:sp>
      <p:sp>
        <p:nvSpPr>
          <p:cNvPr id="6" name="Footer Placeholder 5"/>
          <p:cNvSpPr>
            <a:spLocks noGrp="1"/>
          </p:cNvSpPr>
          <p:nvPr>
            <p:ph type="ftr" sz="quarter" idx="11"/>
          </p:nvPr>
        </p:nvSpPr>
        <p:spPr>
          <a:xfrm>
            <a:off x="3124200" y="6416675"/>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F7E4572F-0309-4910-8F7D-E8B6D4D5ECB6}" type="slidenum">
              <a:rPr lang="en-US" smtClean="0"/>
              <a:t>‹#›</a:t>
            </a:fld>
            <a:endParaRPr lang="en-US"/>
          </a:p>
        </p:txBody>
      </p:sp>
    </p:spTree>
    <p:extLst>
      <p:ext uri="{BB962C8B-B14F-4D97-AF65-F5344CB8AC3E}">
        <p14:creationId xmlns:p14="http://schemas.microsoft.com/office/powerpoint/2010/main" val="4133860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6"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5.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45" r:id="rId10"/>
    <p:sldLayoutId id="2147483846" r:id="rId11"/>
    <p:sldLayoutId id="2147483847" r:id="rId12"/>
    <p:sldLayoutId id="2147483848" r:id="rId13"/>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9.xml"/><Relationship Id="rId1" Type="http://schemas.openxmlformats.org/officeDocument/2006/relationships/video" Target="DredgeStats.avi" TargetMode="Externa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6684" b="6684"/>
          <a:stretch>
            <a:fillRect/>
          </a:stretch>
        </p:blipFill>
        <p:spPr/>
      </p:pic>
      <p:sp>
        <p:nvSpPr>
          <p:cNvPr id="4" name="Title 3"/>
          <p:cNvSpPr>
            <a:spLocks noGrp="1"/>
          </p:cNvSpPr>
          <p:nvPr>
            <p:ph type="ctrTitle"/>
          </p:nvPr>
        </p:nvSpPr>
        <p:spPr>
          <a:xfrm>
            <a:off x="347471" y="1737360"/>
            <a:ext cx="8534061" cy="1470025"/>
          </a:xfrm>
        </p:spPr>
        <p:txBody>
          <a:bodyPr/>
          <a:lstStyle/>
          <a:p>
            <a:pPr algn="l" rtl="0"/>
            <a:r>
              <a:rPr lang="ru-RU" b="0" i="0" u="none" baseline="0" dirty="0"/>
              <a:t>Отчетность в DREDGEPACK®</a:t>
            </a:r>
            <a:endParaRPr lang="ru-RU" sz="2400" dirty="0"/>
          </a:p>
        </p:txBody>
      </p:sp>
      <p:sp>
        <p:nvSpPr>
          <p:cNvPr id="2" name="Subtitle 1"/>
          <p:cNvSpPr>
            <a:spLocks noGrp="1"/>
          </p:cNvSpPr>
          <p:nvPr>
            <p:ph type="subTitle" idx="1"/>
          </p:nvPr>
        </p:nvSpPr>
        <p:spPr>
          <a:xfrm>
            <a:off x="390803" y="2994615"/>
            <a:ext cx="4138863" cy="422029"/>
          </a:xfrm>
        </p:spPr>
        <p:txBody>
          <a:bodyPr/>
          <a:lstStyle/>
          <a:p>
            <a:pPr algn="l" rtl="0"/>
            <a:r>
              <a:rPr lang="ru-RU" b="0" i="0" u="none" baseline="0" dirty="0"/>
              <a:t>Учебный Семинар HYPACK® 2020</a:t>
            </a:r>
          </a:p>
        </p:txBody>
      </p:sp>
      <p:sp>
        <p:nvSpPr>
          <p:cNvPr id="7" name="Content Placeholder 6"/>
          <p:cNvSpPr>
            <a:spLocks noGrp="1"/>
          </p:cNvSpPr>
          <p:nvPr>
            <p:ph sz="quarter" idx="11"/>
          </p:nvPr>
        </p:nvSpPr>
        <p:spPr/>
        <p:txBody>
          <a:bodyPr/>
          <a:lstStyle/>
          <a:p>
            <a:pPr algn="l" rtl="0"/>
            <a:r>
              <a:rPr lang="ru-RU" b="0" i="0" u="none" baseline="0"/>
              <a:t>Январь 2020</a:t>
            </a:r>
          </a:p>
        </p:txBody>
      </p:sp>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157009" y="1955497"/>
            <a:ext cx="4800600" cy="3695700"/>
          </a:xfrm>
          <a:noFill/>
        </p:spPr>
      </p:pic>
      <p:sp>
        <p:nvSpPr>
          <p:cNvPr id="16387" name="Text Placeholder 7"/>
          <p:cNvSpPr>
            <a:spLocks noGrp="1"/>
          </p:cNvSpPr>
          <p:nvPr>
            <p:ph type="body" sz="half" idx="2"/>
          </p:nvPr>
        </p:nvSpPr>
        <p:spPr>
          <a:xfrm>
            <a:off x="239948" y="1441147"/>
            <a:ext cx="3835214" cy="4724400"/>
          </a:xfrm>
          <a:noFill/>
        </p:spPr>
        <p:txBody>
          <a:bodyPr/>
          <a:lstStyle/>
          <a:p>
            <a:pPr algn="l" rtl="0" eaLnBrk="1" hangingPunct="1">
              <a:buFont typeface="Wingdings 2" pitchFamily="18" charset="2"/>
              <a:buNone/>
              <a:defRPr/>
            </a:pPr>
            <a:r>
              <a:rPr lang="ru-RU" sz="1800" b="0" i="0" u="none" baseline="0">
                <a:solidFill>
                  <a:schemeClr val="tx1">
                    <a:lumMod val="65000"/>
                    <a:lumOff val="35000"/>
                  </a:schemeClr>
                </a:solidFill>
              </a:rPr>
              <a:t>В начале проекта пользователь открывает матрицу с данными предварительной съемки для создания базовой записи. </a:t>
            </a:r>
          </a:p>
          <a:p>
            <a:pPr algn="l" rtl="0" eaLnBrk="1" hangingPunct="1">
              <a:buFont typeface="Wingdings 2" pitchFamily="18" charset="2"/>
              <a:buNone/>
              <a:defRPr/>
            </a:pPr>
            <a:endParaRPr lang="ru-RU" sz="1800" dirty="0">
              <a:solidFill>
                <a:schemeClr val="tx1">
                  <a:lumMod val="65000"/>
                  <a:lumOff val="35000"/>
                </a:schemeClr>
              </a:solidFill>
            </a:endParaRPr>
          </a:p>
          <a:p>
            <a:pPr algn="l" rtl="0" eaLnBrk="1" hangingPunct="1">
              <a:buFont typeface="Wingdings 2" pitchFamily="18" charset="2"/>
              <a:buNone/>
              <a:defRPr/>
            </a:pPr>
            <a:r>
              <a:rPr lang="ru-RU" sz="1800" b="0" i="0" u="none" baseline="0">
                <a:solidFill>
                  <a:schemeClr val="tx1">
                    <a:lumMod val="65000"/>
                    <a:lumOff val="35000"/>
                  </a:schemeClr>
                </a:solidFill>
              </a:rPr>
              <a:t>Все данные сохраняются в файле с названием исходной матрицы с расширением *.mtd</a:t>
            </a:r>
            <a:endParaRPr lang="ru-RU" sz="1800" dirty="0">
              <a:solidFill>
                <a:schemeClr val="tx1">
                  <a:lumMod val="65000"/>
                  <a:lumOff val="35000"/>
                </a:schemeClr>
              </a:solidFill>
            </a:endParaRPr>
          </a:p>
          <a:p>
            <a:pPr algn="l" rtl="0" eaLnBrk="1" hangingPunct="1">
              <a:buFont typeface="Wingdings 2" pitchFamily="18" charset="2"/>
              <a:buNone/>
              <a:defRPr/>
            </a:pPr>
            <a:endParaRPr lang="ru-RU" sz="1800" dirty="0">
              <a:solidFill>
                <a:schemeClr val="tx1">
                  <a:lumMod val="65000"/>
                  <a:lumOff val="35000"/>
                </a:schemeClr>
              </a:solidFill>
            </a:endParaRPr>
          </a:p>
          <a:p>
            <a:pPr algn="l" rtl="0" eaLnBrk="1" hangingPunct="1">
              <a:buFont typeface="Wingdings 2" pitchFamily="18" charset="2"/>
              <a:buNone/>
              <a:defRPr/>
            </a:pPr>
            <a:r>
              <a:rPr lang="ru-RU" sz="1800" b="0" i="0" u="none" baseline="0">
                <a:solidFill>
                  <a:schemeClr val="tx1">
                    <a:lumMod val="65000"/>
                    <a:lumOff val="35000"/>
                  </a:schemeClr>
                </a:solidFill>
              </a:rPr>
              <a:t>Обновления можно загрузить с заданным интервалом. Каждое обновление загружается с датой загрузки. Можно изменить имя и цвет каждого обновления. </a:t>
            </a:r>
          </a:p>
          <a:p>
            <a:pPr algn="l" rtl="0" eaLnBrk="1" hangingPunct="1">
              <a:buFont typeface="Wingdings 2" pitchFamily="18" charset="2"/>
              <a:buNone/>
              <a:defRPr/>
            </a:pPr>
            <a:endParaRPr lang="ru-RU" dirty="0">
              <a:solidFill>
                <a:schemeClr val="tx1">
                  <a:lumMod val="65000"/>
                  <a:lumOff val="35000"/>
                </a:schemeClr>
              </a:solidFill>
            </a:endParaRPr>
          </a:p>
          <a:p>
            <a:pPr algn="l" rtl="0" eaLnBrk="1" hangingPunct="1">
              <a:buFont typeface="Wingdings 2" pitchFamily="18" charset="2"/>
              <a:buNone/>
              <a:defRPr/>
            </a:pPr>
            <a:endParaRPr lang="ru-RU" dirty="0">
              <a:solidFill>
                <a:schemeClr val="tx1">
                  <a:lumMod val="65000"/>
                  <a:lumOff val="35000"/>
                </a:schemeClr>
              </a:solidFill>
            </a:endParaRPr>
          </a:p>
          <a:p>
            <a:pPr algn="l" rtl="0" eaLnBrk="1" hangingPunct="1">
              <a:buFont typeface="Wingdings 2" pitchFamily="18" charset="2"/>
              <a:buNone/>
              <a:defRPr/>
            </a:pPr>
            <a:endParaRPr lang="ru-RU" dirty="0">
              <a:solidFill>
                <a:schemeClr val="tx1">
                  <a:lumMod val="65000"/>
                  <a:lumOff val="35000"/>
                </a:schemeClr>
              </a:solidFill>
            </a:endParaRPr>
          </a:p>
          <a:p>
            <a:pPr algn="l" rtl="0" eaLnBrk="1" hangingPunct="1">
              <a:buFont typeface="Wingdings 2" pitchFamily="18" charset="2"/>
              <a:buNone/>
              <a:defRPr/>
            </a:pPr>
            <a:endParaRPr lang="ru-RU" dirty="0">
              <a:solidFill>
                <a:schemeClr val="tx1">
                  <a:lumMod val="65000"/>
                  <a:lumOff val="35000"/>
                </a:schemeClr>
              </a:solidFill>
            </a:endParaRPr>
          </a:p>
        </p:txBody>
      </p:sp>
      <p:sp>
        <p:nvSpPr>
          <p:cNvPr id="6" name="Title 2"/>
          <p:cNvSpPr txBox="1">
            <a:spLocks/>
          </p:cNvSpPr>
          <p:nvPr/>
        </p:nvSpPr>
        <p:spPr bwMode="auto">
          <a:xfrm>
            <a:off x="188068" y="155642"/>
            <a:ext cx="5562600" cy="685800"/>
          </a:xfrm>
          <a:prstGeom prst="rect">
            <a:avLst/>
          </a:prstGeom>
          <a:noFill/>
          <a:ln>
            <a:noFill/>
          </a:ln>
          <a:effectLst/>
          <a:extLst/>
        </p:spPr>
        <p:txBody>
          <a:bodyPr anchor="ctr"/>
          <a:lstStyle/>
          <a:p>
            <a:pPr algn="l" rtl="0" fontAlgn="auto">
              <a:spcAft>
                <a:spcPts val="0"/>
              </a:spcAft>
              <a:defRPr/>
            </a:pPr>
            <a:r>
              <a:rPr lang="ru-RU" sz="3200" b="0" i="0" u="none" kern="0" baseline="0">
                <a:solidFill>
                  <a:schemeClr val="bg1"/>
                </a:solidFill>
                <a:latin typeface="+mj-lt"/>
                <a:ea typeface="+mj-ea"/>
                <a:cs typeface="+mj-cs"/>
              </a:rPr>
              <a:t>MATRIX REPORTER / ОТЧЕТ ДНОУГЛУБЛЕНИЯ</a:t>
            </a:r>
          </a:p>
        </p:txBody>
      </p:sp>
    </p:spTree>
    <p:extLst>
      <p:ext uri="{BB962C8B-B14F-4D97-AF65-F5344CB8AC3E}">
        <p14:creationId xmlns:p14="http://schemas.microsoft.com/office/powerpoint/2010/main" val="6292896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Placeholder 7"/>
          <p:cNvSpPr>
            <a:spLocks noGrp="1"/>
          </p:cNvSpPr>
          <p:nvPr>
            <p:ph type="body" sz="half" idx="2"/>
          </p:nvPr>
        </p:nvSpPr>
        <p:spPr>
          <a:xfrm>
            <a:off x="240173" y="1398435"/>
            <a:ext cx="3962400" cy="5029200"/>
          </a:xfrm>
          <a:noFill/>
        </p:spPr>
        <p:txBody>
          <a:bodyPr/>
          <a:lstStyle/>
          <a:p>
            <a:pPr algn="l" rtl="0" eaLnBrk="1" hangingPunct="1">
              <a:buFont typeface="Wingdings 2" pitchFamily="18" charset="2"/>
              <a:buNone/>
              <a:defRPr/>
            </a:pPr>
            <a:r>
              <a:rPr lang="ru-RU" sz="1800" b="0" i="0" u="none" baseline="0">
                <a:solidFill>
                  <a:schemeClr val="tx1">
                    <a:lumMod val="65000"/>
                    <a:lumOff val="35000"/>
                  </a:schemeClr>
                </a:solidFill>
              </a:rPr>
              <a:t>Для загрузки обновления, кликните третью слева иконку и выберите матрицу. </a:t>
            </a:r>
          </a:p>
          <a:p>
            <a:pPr algn="l" rtl="0" eaLnBrk="1" hangingPunct="1">
              <a:buFont typeface="Wingdings 2" pitchFamily="18" charset="2"/>
              <a:buNone/>
              <a:defRPr/>
            </a:pPr>
            <a:endParaRPr lang="ru-RU" sz="1800" dirty="0">
              <a:solidFill>
                <a:schemeClr val="tx1">
                  <a:lumMod val="65000"/>
                  <a:lumOff val="35000"/>
                </a:schemeClr>
              </a:solidFill>
            </a:endParaRPr>
          </a:p>
          <a:p>
            <a:pPr algn="l" rtl="0" eaLnBrk="1" hangingPunct="1">
              <a:buFont typeface="Wingdings 2" pitchFamily="18" charset="2"/>
              <a:buNone/>
              <a:defRPr/>
            </a:pPr>
            <a:r>
              <a:rPr lang="ru-RU" sz="1800" b="0" i="0" u="none" baseline="0">
                <a:solidFill>
                  <a:schemeClr val="tx1">
                    <a:lumMod val="65000"/>
                    <a:lumOff val="35000"/>
                  </a:schemeClr>
                </a:solidFill>
              </a:rPr>
              <a:t>Обновленная матрица должна иметь параметры исходной матрицы. Расположение, размер матриц и ячеек должны быть одинаковыми. Программа </a:t>
            </a:r>
            <a:r>
              <a:rPr lang="ru-RU" sz="1800" b="0" i="0" u="none" baseline="0">
                <a:solidFill>
                  <a:srgbClr val="FF0000"/>
                </a:solidFill>
              </a:rPr>
              <a:t>не</a:t>
            </a:r>
            <a:r>
              <a:rPr lang="ru-RU" sz="1800" b="0" i="0" u="none" baseline="0">
                <a:solidFill>
                  <a:schemeClr val="tx1">
                    <a:lumMod val="65000"/>
                    <a:lumOff val="35000"/>
                  </a:schemeClr>
                </a:solidFill>
              </a:rPr>
              <a:t> обновится матрицей с отличающимися настройками.</a:t>
            </a:r>
          </a:p>
          <a:p>
            <a:pPr algn="l" rtl="0" eaLnBrk="1" hangingPunct="1">
              <a:buFont typeface="Wingdings 2" pitchFamily="18" charset="2"/>
              <a:buNone/>
              <a:defRPr/>
            </a:pPr>
            <a:endParaRPr lang="ru-RU" sz="1800" dirty="0">
              <a:solidFill>
                <a:schemeClr val="tx1">
                  <a:lumMod val="65000"/>
                  <a:lumOff val="35000"/>
                </a:schemeClr>
              </a:solidFill>
            </a:endParaRPr>
          </a:p>
          <a:p>
            <a:pPr algn="l" rtl="0" eaLnBrk="1" hangingPunct="1">
              <a:buFont typeface="Wingdings 2" pitchFamily="18" charset="2"/>
              <a:buNone/>
              <a:defRPr/>
            </a:pPr>
            <a:r>
              <a:rPr lang="ru-RU" sz="1800" b="0" i="0" u="none" baseline="0">
                <a:solidFill>
                  <a:schemeClr val="tx1">
                    <a:lumMod val="65000"/>
                    <a:lumOff val="35000"/>
                  </a:schemeClr>
                </a:solidFill>
              </a:rPr>
              <a:t>После добавления обновления в базу данных, ячейки, которые были изменены, появятся в окне карты.</a:t>
            </a:r>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9071" y="2111468"/>
            <a:ext cx="4706729" cy="360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2"/>
          <p:cNvSpPr>
            <a:spLocks noGrp="1"/>
          </p:cNvSpPr>
          <p:nvPr>
            <p:ph type="title"/>
          </p:nvPr>
        </p:nvSpPr>
        <p:spPr>
          <a:xfrm>
            <a:off x="240173" y="140884"/>
            <a:ext cx="5562600" cy="685800"/>
          </a:xfrm>
        </p:spPr>
        <p:txBody>
          <a:bodyPr anchor="ctr">
            <a:normAutofit fontScale="90000"/>
          </a:bodyPr>
          <a:lstStyle/>
          <a:p>
            <a:pPr algn="l" rtl="0" eaLnBrk="1" fontAlgn="auto" hangingPunct="1">
              <a:spcAft>
                <a:spcPts val="0"/>
              </a:spcAft>
              <a:defRPr/>
            </a:pPr>
            <a:r>
              <a:rPr lang="ru-RU" sz="3200" b="0" i="0" u="none" baseline="0">
                <a:solidFill>
                  <a:schemeClr val="bg1"/>
                </a:solidFill>
              </a:rPr>
              <a:t>MATRIX REPORTER / ОТЧЕТ ДНОУГЛУБЛЕНИЯ</a:t>
            </a:r>
          </a:p>
        </p:txBody>
      </p:sp>
    </p:spTree>
    <p:extLst>
      <p:ext uri="{BB962C8B-B14F-4D97-AF65-F5344CB8AC3E}">
        <p14:creationId xmlns:p14="http://schemas.microsoft.com/office/powerpoint/2010/main" val="23193091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038600" y="1820917"/>
            <a:ext cx="4954587" cy="3810000"/>
          </a:xfrm>
          <a:noFill/>
        </p:spPr>
      </p:pic>
      <p:sp>
        <p:nvSpPr>
          <p:cNvPr id="18435" name="Text Placeholder 7"/>
          <p:cNvSpPr>
            <a:spLocks noGrp="1"/>
          </p:cNvSpPr>
          <p:nvPr>
            <p:ph type="body" sz="half" idx="2"/>
          </p:nvPr>
        </p:nvSpPr>
        <p:spPr>
          <a:xfrm>
            <a:off x="173420" y="1394297"/>
            <a:ext cx="3733800" cy="4935389"/>
          </a:xfrm>
          <a:noFill/>
        </p:spPr>
        <p:txBody>
          <a:bodyPr>
            <a:normAutofit/>
          </a:bodyPr>
          <a:lstStyle/>
          <a:p>
            <a:pPr algn="l" rtl="0" eaLnBrk="1" hangingPunct="1">
              <a:buFont typeface="Wingdings 2" pitchFamily="18" charset="2"/>
              <a:buNone/>
              <a:defRPr/>
            </a:pPr>
            <a:r>
              <a:rPr lang="ru-RU" sz="1800" b="0" i="0" u="none" baseline="0">
                <a:solidFill>
                  <a:schemeClr val="tx1">
                    <a:lumMod val="65000"/>
                    <a:lumOff val="35000"/>
                  </a:schemeClr>
                </a:solidFill>
              </a:rPr>
              <a:t>Чтобы изменить цвет обновления, выберите четвертую иконку на панели инструментов.</a:t>
            </a:r>
          </a:p>
          <a:p>
            <a:pPr algn="l" rtl="0" eaLnBrk="1" hangingPunct="1">
              <a:buFont typeface="Wingdings 2" pitchFamily="18" charset="2"/>
              <a:buNone/>
              <a:defRPr/>
            </a:pPr>
            <a:endParaRPr lang="ru-RU" sz="1800" dirty="0">
              <a:solidFill>
                <a:schemeClr val="tx1">
                  <a:lumMod val="65000"/>
                  <a:lumOff val="35000"/>
                </a:schemeClr>
              </a:solidFill>
            </a:endParaRPr>
          </a:p>
          <a:p>
            <a:pPr algn="l" rtl="0" eaLnBrk="1" hangingPunct="1">
              <a:buFont typeface="Wingdings 2" pitchFamily="18" charset="2"/>
              <a:buNone/>
              <a:defRPr/>
            </a:pPr>
            <a:r>
              <a:rPr lang="ru-RU" sz="1800" b="0" i="0" u="none" baseline="0">
                <a:solidFill>
                  <a:schemeClr val="tx1">
                    <a:lumMod val="65000"/>
                    <a:lumOff val="35000"/>
                  </a:schemeClr>
                </a:solidFill>
              </a:rPr>
              <a:t>Появится диалоговое окно Управление Обновлениями для добавления названия странице, изменения цвета любого обновления, даты или отключения какого либо обновления.</a:t>
            </a:r>
          </a:p>
          <a:p>
            <a:pPr algn="l" rtl="0" eaLnBrk="1" hangingPunct="1">
              <a:buFont typeface="Wingdings 2" pitchFamily="18" charset="2"/>
              <a:buNone/>
              <a:defRPr/>
            </a:pPr>
            <a:endParaRPr lang="ru-RU" sz="1800" dirty="0">
              <a:solidFill>
                <a:schemeClr val="tx1">
                  <a:lumMod val="65000"/>
                  <a:lumOff val="35000"/>
                </a:schemeClr>
              </a:solidFill>
            </a:endParaRPr>
          </a:p>
          <a:p>
            <a:pPr algn="l" rtl="0" eaLnBrk="1" hangingPunct="1">
              <a:buFont typeface="Wingdings 2" pitchFamily="18" charset="2"/>
              <a:buNone/>
              <a:defRPr/>
            </a:pPr>
            <a:r>
              <a:rPr lang="ru-RU" sz="1800" b="0" i="0" u="none" baseline="0">
                <a:solidFill>
                  <a:schemeClr val="tx1">
                    <a:lumMod val="65000"/>
                    <a:lumOff val="35000"/>
                  </a:schemeClr>
                </a:solidFill>
              </a:rPr>
              <a:t>При выключении обновления, оно исчезнет с окна карты, но Оценка Выбранного Материала останется в базе данных.  </a:t>
            </a:r>
          </a:p>
        </p:txBody>
      </p:sp>
      <p:sp>
        <p:nvSpPr>
          <p:cNvPr id="6" name="Title 2"/>
          <p:cNvSpPr>
            <a:spLocks noGrp="1"/>
          </p:cNvSpPr>
          <p:nvPr>
            <p:ph type="title"/>
          </p:nvPr>
        </p:nvSpPr>
        <p:spPr>
          <a:xfrm>
            <a:off x="173420" y="161233"/>
            <a:ext cx="5562600" cy="685800"/>
          </a:xfrm>
        </p:spPr>
        <p:txBody>
          <a:bodyPr anchor="ctr">
            <a:normAutofit fontScale="90000"/>
          </a:bodyPr>
          <a:lstStyle/>
          <a:p>
            <a:pPr algn="l" rtl="0" eaLnBrk="1" fontAlgn="auto" hangingPunct="1">
              <a:spcAft>
                <a:spcPts val="0"/>
              </a:spcAft>
              <a:defRPr/>
            </a:pPr>
            <a:r>
              <a:rPr lang="ru-RU" sz="3200" b="0" i="0" u="none" baseline="0">
                <a:solidFill>
                  <a:schemeClr val="bg1"/>
                </a:solidFill>
              </a:rPr>
              <a:t>MATRIX REPORTER / ОТЧЕТ ДНОУГЛУБЛЕНИЯ</a:t>
            </a:r>
          </a:p>
        </p:txBody>
      </p:sp>
    </p:spTree>
    <p:extLst>
      <p:ext uri="{BB962C8B-B14F-4D97-AF65-F5344CB8AC3E}">
        <p14:creationId xmlns:p14="http://schemas.microsoft.com/office/powerpoint/2010/main" val="6103254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Placeholder 8"/>
          <p:cNvSpPr>
            <a:spLocks noGrp="1"/>
          </p:cNvSpPr>
          <p:nvPr>
            <p:ph type="body" sz="half" idx="2"/>
          </p:nvPr>
        </p:nvSpPr>
        <p:spPr>
          <a:xfrm>
            <a:off x="517635" y="1229710"/>
            <a:ext cx="7696200" cy="5257800"/>
          </a:xfrm>
          <a:noFill/>
        </p:spPr>
        <p:txBody>
          <a:bodyPr/>
          <a:lstStyle/>
          <a:p>
            <a:pPr algn="l" rtl="0" eaLnBrk="1" hangingPunct="1">
              <a:spcBef>
                <a:spcPct val="0"/>
              </a:spcBef>
              <a:defRPr/>
            </a:pPr>
            <a:r>
              <a:rPr lang="ru-RU" sz="1600" b="0" i="0" u="none" baseline="0">
                <a:solidFill>
                  <a:schemeClr val="tx1">
                    <a:lumMod val="65000"/>
                    <a:lumOff val="35000"/>
                  </a:schemeClr>
                </a:solidFill>
              </a:rPr>
              <a:t>Приблизительный</a:t>
            </a:r>
            <a:r>
              <a:rPr lang="ru-RU" sz="1600" b="0" i="0" u="none" baseline="0">
                <a:solidFill>
                  <a:srgbClr val="FF0000"/>
                </a:solidFill>
              </a:rPr>
              <a:t> объем удаленного материала (Approximate Material) не является истинным объемом. Это оценка, поскольку не учитывается, что часть грунта может попасть обратно в вычерпанные ячейки, а также нет учета вычерпанной воды и т.д.</a:t>
            </a:r>
          </a:p>
          <a:p>
            <a:pPr algn="l" rtl="0" eaLnBrk="1" hangingPunct="1">
              <a:spcBef>
                <a:spcPct val="0"/>
              </a:spcBef>
              <a:defRPr/>
            </a:pPr>
            <a:endParaRPr lang="ru-RU" sz="1600" dirty="0">
              <a:solidFill>
                <a:schemeClr val="tx1">
                  <a:lumMod val="65000"/>
                  <a:lumOff val="35000"/>
                </a:schemeClr>
              </a:solidFill>
            </a:endParaRPr>
          </a:p>
          <a:p>
            <a:pPr algn="l" rtl="0" eaLnBrk="1" hangingPunct="1">
              <a:spcBef>
                <a:spcPct val="0"/>
              </a:spcBef>
              <a:defRPr/>
            </a:pPr>
            <a:r>
              <a:rPr lang="ru-RU" sz="1600" b="0" i="0" u="none" baseline="0">
                <a:solidFill>
                  <a:schemeClr val="tx1">
                    <a:lumMod val="65000"/>
                    <a:lumOff val="35000"/>
                  </a:schemeClr>
                </a:solidFill>
              </a:rPr>
              <a:t>Чтобы внести окончательную ясность:</a:t>
            </a:r>
          </a:p>
          <a:p>
            <a:pPr algn="l" rtl="0" eaLnBrk="1" hangingPunct="1">
              <a:spcBef>
                <a:spcPct val="0"/>
              </a:spcBef>
              <a:defRPr/>
            </a:pPr>
            <a:endParaRPr lang="ru-RU" dirty="0"/>
          </a:p>
          <a:p>
            <a:pPr algn="ctr" rtl="0" eaLnBrk="1" hangingPunct="1">
              <a:spcBef>
                <a:spcPct val="0"/>
              </a:spcBef>
              <a:defRPr/>
            </a:pPr>
            <a:r>
              <a:rPr lang="ru-RU" sz="4800" b="0" i="0" u="sng" baseline="0">
                <a:solidFill>
                  <a:srgbClr val="FF0000"/>
                </a:solidFill>
              </a:rPr>
              <a:t>НЕЛЬЗЯ ИСПОЛЬЗОВАТЬ ДЛЯ ОЦЕНКИ ОБЪЕМОВ.</a:t>
            </a:r>
          </a:p>
        </p:txBody>
      </p:sp>
      <p:sp>
        <p:nvSpPr>
          <p:cNvPr id="5" name="Title 2"/>
          <p:cNvSpPr>
            <a:spLocks noGrp="1"/>
          </p:cNvSpPr>
          <p:nvPr>
            <p:ph type="title"/>
          </p:nvPr>
        </p:nvSpPr>
        <p:spPr>
          <a:xfrm>
            <a:off x="517635" y="213226"/>
            <a:ext cx="5562600" cy="685800"/>
          </a:xfrm>
        </p:spPr>
        <p:txBody>
          <a:bodyPr anchor="ctr">
            <a:normAutofit fontScale="90000"/>
          </a:bodyPr>
          <a:lstStyle/>
          <a:p>
            <a:pPr algn="l" rtl="0" eaLnBrk="1" fontAlgn="auto" hangingPunct="1">
              <a:spcAft>
                <a:spcPts val="0"/>
              </a:spcAft>
              <a:defRPr/>
            </a:pPr>
            <a:r>
              <a:rPr lang="ru-RU" sz="3200" b="0" i="0" u="none" baseline="0">
                <a:solidFill>
                  <a:schemeClr val="bg1"/>
                </a:solidFill>
              </a:rPr>
              <a:t>MATRIX REPORTER / ОТЧЕТ ДНОУГЛУБЛЕНИЯ</a:t>
            </a:r>
          </a:p>
        </p:txBody>
      </p:sp>
    </p:spTree>
    <p:extLst>
      <p:ext uri="{BB962C8B-B14F-4D97-AF65-F5344CB8AC3E}">
        <p14:creationId xmlns:p14="http://schemas.microsoft.com/office/powerpoint/2010/main" val="1322225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ru-RU" b="0" i="0" u="none" baseline="0"/>
              <a:t>Спасибо!</a:t>
            </a:r>
            <a:endParaRPr lang="ru-RU" sz="2400" dirty="0"/>
          </a:p>
        </p:txBody>
      </p:sp>
      <p:sp>
        <p:nvSpPr>
          <p:cNvPr id="7" name="Content Placeholder 6"/>
          <p:cNvSpPr>
            <a:spLocks noGrp="1"/>
          </p:cNvSpPr>
          <p:nvPr>
            <p:ph sz="quarter" idx="11"/>
          </p:nvPr>
        </p:nvSpPr>
        <p:spPr>
          <a:xfrm>
            <a:off x="312303" y="267209"/>
            <a:ext cx="3175000" cy="390525"/>
          </a:xfrm>
        </p:spPr>
        <p:txBody>
          <a:bodyPr/>
          <a:lstStyle/>
          <a:p>
            <a:pPr algn="l" rtl="0"/>
            <a:r>
              <a:rPr lang="ru-RU" b="0" i="0" u="none" baseline="0"/>
              <a:t>Январь 2020</a:t>
            </a:r>
          </a:p>
        </p:txBody>
      </p:sp>
      <p:sp>
        <p:nvSpPr>
          <p:cNvPr id="6" name="Rectangle 5"/>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ru-RU" sz="1600" b="0" i="0" u="none" baseline="0">
                <a:solidFill>
                  <a:schemeClr val="tx1">
                    <a:lumMod val="65000"/>
                    <a:lumOff val="35000"/>
                  </a:schemeClr>
                </a:solidFill>
                <a:hlinkClick r:id="rId2"/>
              </a:rPr>
              <a:t>HYPACK на Youtube.com</a:t>
            </a:r>
            <a:r>
              <a:rPr lang="ru-RU" sz="1600" b="0" i="0" u="none" baseline="0">
                <a:solidFill>
                  <a:schemeClr val="tx1">
                    <a:lumMod val="65000"/>
                    <a:lumOff val="35000"/>
                  </a:schemeClr>
                </a:solidFill>
              </a:rPr>
              <a:t>  ( Исторические Сессии )		</a:t>
            </a:r>
            <a:r>
              <a:rPr lang="ru-RU" sz="1600" b="0" i="0" u="none" baseline="0">
                <a:solidFill>
                  <a:schemeClr val="tx1">
                    <a:lumMod val="65000"/>
                    <a:lumOff val="35000"/>
                  </a:schemeClr>
                </a:solidFill>
                <a:hlinkClick r:id="rId3"/>
              </a:rPr>
              <a:t>Живой Чат HYPACK</a:t>
            </a:r>
            <a:r>
              <a:rPr lang="ru-RU" sz="1600" b="0" i="0" u="none" baseline="0">
                <a:solidFill>
                  <a:schemeClr val="tx1">
                    <a:lumMod val="65000"/>
                    <a:lumOff val="35000"/>
                  </a:schemeClr>
                </a:solidFill>
              </a:rPr>
              <a:t> </a:t>
            </a:r>
          </a:p>
          <a:p>
            <a:pPr algn="l" rtl="0">
              <a:buClr>
                <a:schemeClr val="tx1">
                  <a:lumMod val="65000"/>
                  <a:lumOff val="35000"/>
                </a:schemeClr>
              </a:buClr>
            </a:pPr>
            <a:endParaRPr lang="ru-RU" sz="1600" dirty="0">
              <a:solidFill>
                <a:schemeClr val="tx1">
                  <a:lumMod val="65000"/>
                  <a:lumOff val="35000"/>
                </a:schemeClr>
              </a:solidFill>
            </a:endParaRPr>
          </a:p>
          <a:p>
            <a:pPr algn="l" rtl="0">
              <a:buClr>
                <a:schemeClr val="tx1">
                  <a:lumMod val="65000"/>
                  <a:lumOff val="35000"/>
                </a:schemeClr>
              </a:buClr>
            </a:pPr>
            <a:r>
              <a:rPr lang="ru-RU" sz="1600" b="0" i="0" u="none" baseline="0">
                <a:solidFill>
                  <a:schemeClr val="tx1">
                    <a:lumMod val="65000"/>
                    <a:lumOff val="35000"/>
                  </a:schemeClr>
                </a:solidFill>
                <a:hlinkClick r:id="rId4"/>
              </a:rPr>
              <a:t>HYPACK на Youtube.com </a:t>
            </a:r>
            <a:r>
              <a:rPr lang="ru-RU" sz="1600" b="0" i="0" u="none" baseline="0">
                <a:solidFill>
                  <a:schemeClr val="tx1">
                    <a:lumMod val="65000"/>
                    <a:lumOff val="35000"/>
                  </a:schemeClr>
                </a:solidFill>
              </a:rPr>
              <a:t>  ( Новые Сессии ) 		</a:t>
            </a:r>
            <a:r>
              <a:rPr lang="ru-RU" sz="1600" b="0" i="0" u="none" baseline="0">
                <a:solidFill>
                  <a:schemeClr val="tx1">
                    <a:lumMod val="65000"/>
                    <a:lumOff val="35000"/>
                  </a:schemeClr>
                </a:solidFill>
                <a:hlinkClick r:id="rId5"/>
              </a:rPr>
              <a:t>HYPACK Ustream</a:t>
            </a:r>
            <a:endParaRPr lang="ru-RU" sz="1600" dirty="0">
              <a:solidFill>
                <a:schemeClr val="tx1">
                  <a:lumMod val="65000"/>
                  <a:lumOff val="35000"/>
                </a:schemeClr>
              </a:solidFill>
            </a:endParaRPr>
          </a:p>
          <a:p>
            <a:pPr algn="l" rtl="0">
              <a:buClr>
                <a:schemeClr val="tx1">
                  <a:lumMod val="65000"/>
                  <a:lumOff val="35000"/>
                </a:schemeClr>
              </a:buClr>
            </a:pPr>
            <a:endParaRPr lang="ru-RU" sz="1600" dirty="0">
              <a:solidFill>
                <a:schemeClr val="tx1">
                  <a:lumMod val="65000"/>
                  <a:lumOff val="35000"/>
                </a:schemeClr>
              </a:solidFill>
              <a:hlinkClick r:id="rId6"/>
            </a:endParaRPr>
          </a:p>
          <a:p>
            <a:pPr algn="l" rtl="0">
              <a:buClr>
                <a:schemeClr val="tx1">
                  <a:lumMod val="65000"/>
                  <a:lumOff val="35000"/>
                </a:schemeClr>
              </a:buClr>
            </a:pPr>
            <a:r>
              <a:rPr lang="ru-RU" sz="1600" b="0" i="0" u="none" baseline="0">
                <a:solidFill>
                  <a:schemeClr val="tx1">
                    <a:lumMod val="65000"/>
                    <a:lumOff val="35000"/>
                  </a:schemeClr>
                </a:solidFill>
                <a:hlinkClick r:id="rId6"/>
              </a:rPr>
              <a:t>Сайт поддержки HYPACK </a:t>
            </a:r>
            <a:r>
              <a:rPr lang="ru-RU" sz="1600" b="0" i="0" u="none" baseline="0">
                <a:solidFill>
                  <a:schemeClr val="tx1">
                    <a:lumMod val="65000"/>
                    <a:lumOff val="35000"/>
                  </a:schemeClr>
                </a:solidFill>
              </a:rPr>
              <a:t>						</a:t>
            </a:r>
            <a:r>
              <a:rPr lang="ru-RU" sz="1600" b="0" i="0" u="none" baseline="0">
                <a:solidFill>
                  <a:schemeClr val="tx1">
                    <a:lumMod val="65000"/>
                    <a:lumOff val="35000"/>
                  </a:schemeClr>
                </a:solidFill>
                <a:hlinkClick r:id="rId7"/>
              </a:rPr>
              <a:t>Сайт HYPACK</a:t>
            </a:r>
            <a:r>
              <a:rPr lang="ru-RU" sz="1600" b="0" i="0" u="none" baseline="0">
                <a:solidFill>
                  <a:schemeClr val="tx1">
                    <a:lumMod val="65000"/>
                    <a:lumOff val="35000"/>
                  </a:schemeClr>
                </a:solidFill>
              </a:rPr>
              <a:t>		</a:t>
            </a:r>
          </a:p>
          <a:p>
            <a:pPr algn="l" rtl="0">
              <a:buClr>
                <a:schemeClr val="tx1">
                  <a:lumMod val="65000"/>
                  <a:lumOff val="35000"/>
                </a:schemeClr>
              </a:buClr>
            </a:pPr>
            <a:endParaRPr lang="ru-RU"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ru-RU" b="1" i="0" u="none" baseline="0">
                <a:solidFill>
                  <a:schemeClr val="bg2"/>
                </a:solidFill>
              </a:rPr>
              <a:t>Ссылки на дополнительную информацию:</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ru-RU" b="1" i="0" u="sng" baseline="0">
                <a:solidFill>
                  <a:schemeClr val="bg1"/>
                </a:solidFill>
              </a:rPr>
              <a:t>Свяжитесь с нами:</a:t>
            </a:r>
          </a:p>
          <a:p>
            <a:endParaRPr lang="ru-RU" dirty="0"/>
          </a:p>
          <a:p>
            <a:pPr algn="l" rtl="0"/>
            <a:r>
              <a:rPr lang="ru-RU" b="0" i="0" u="none" baseline="0">
                <a:solidFill>
                  <a:schemeClr val="bg1"/>
                </a:solidFill>
              </a:rPr>
              <a:t>Sales@HYPACK.com</a:t>
            </a:r>
          </a:p>
          <a:p>
            <a:endParaRPr lang="ru-RU" dirty="0">
              <a:solidFill>
                <a:schemeClr val="bg1"/>
              </a:solidFill>
            </a:endParaRPr>
          </a:p>
          <a:p>
            <a:pPr algn="l" rtl="0"/>
            <a:r>
              <a:rPr lang="ru-RU" b="0" i="0" u="none" baseline="0">
                <a:solidFill>
                  <a:schemeClr val="bg1"/>
                </a:solidFill>
              </a:rPr>
              <a:t>Help@HYPACK.com</a:t>
            </a:r>
          </a:p>
          <a:p>
            <a:endParaRPr lang="ru-RU" dirty="0">
              <a:solidFill>
                <a:schemeClr val="bg1"/>
              </a:solidFill>
            </a:endParaRPr>
          </a:p>
          <a:p>
            <a:pPr algn="l" rtl="0"/>
            <a:r>
              <a:rPr lang="ru-RU" b="0" i="0" u="none" baseline="0">
                <a:solidFill>
                  <a:schemeClr val="bg1"/>
                </a:solidFill>
              </a:rPr>
              <a:t>+1(860) 635 - 1500</a:t>
            </a:r>
          </a:p>
          <a:p>
            <a:endParaRPr lang="ru-RU" dirty="0"/>
          </a:p>
        </p:txBody>
      </p:sp>
    </p:spTree>
    <p:extLst>
      <p:ext uri="{BB962C8B-B14F-4D97-AF65-F5344CB8AC3E}">
        <p14:creationId xmlns:p14="http://schemas.microsoft.com/office/powerpoint/2010/main" val="3026953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eaLnBrk="1" fontAlgn="auto" hangingPunct="1">
              <a:spcAft>
                <a:spcPts val="0"/>
              </a:spcAft>
              <a:defRPr/>
            </a:pPr>
            <a:r>
              <a:rPr lang="ru-RU" b="0" i="0" u="none" baseline="0"/>
              <a:t>СТАТИСТИКА ДНОУГЛУБЛЕНИЯ</a:t>
            </a:r>
          </a:p>
        </p:txBody>
      </p:sp>
    </p:spTree>
    <p:extLst>
      <p:ext uri="{BB962C8B-B14F-4D97-AF65-F5344CB8AC3E}">
        <p14:creationId xmlns:p14="http://schemas.microsoft.com/office/powerpoint/2010/main" val="3453707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le 6"/>
          <p:cNvSpPr>
            <a:spLocks noGrp="1"/>
          </p:cNvSpPr>
          <p:nvPr>
            <p:ph type="title"/>
          </p:nvPr>
        </p:nvSpPr>
        <p:spPr>
          <a:xfrm>
            <a:off x="218418" y="180318"/>
            <a:ext cx="7967663" cy="685800"/>
          </a:xfrm>
        </p:spPr>
        <p:txBody>
          <a:bodyPr>
            <a:normAutofit fontScale="90000"/>
          </a:bodyPr>
          <a:lstStyle/>
          <a:p>
            <a:pPr marL="54864" algn="l" rtl="0" eaLnBrk="1" fontAlgn="auto" hangingPunct="1">
              <a:spcAft>
                <a:spcPts val="0"/>
              </a:spcAft>
              <a:defRPr/>
            </a:pPr>
            <a:r>
              <a:rPr lang="ru-RU" sz="3200" b="0" i="0" u="none" baseline="0"/>
              <a:t>DREDGE STATS - СТАТИСТИКА ДНОУГЛУБЛЕНИЯ</a:t>
            </a:r>
          </a:p>
        </p:txBody>
      </p:sp>
      <p:sp>
        <p:nvSpPr>
          <p:cNvPr id="15363" name="Content Placeholder 7"/>
          <p:cNvSpPr>
            <a:spLocks noGrp="1"/>
          </p:cNvSpPr>
          <p:nvPr>
            <p:ph idx="1"/>
          </p:nvPr>
        </p:nvSpPr>
        <p:spPr>
          <a:xfrm>
            <a:off x="213783" y="5662735"/>
            <a:ext cx="8125883" cy="838200"/>
          </a:xfrm>
          <a:noFill/>
          <a:ln>
            <a:solidFill>
              <a:schemeClr val="bg1"/>
            </a:solidFill>
          </a:ln>
        </p:spPr>
        <p:txBody>
          <a:bodyPr>
            <a:normAutofit/>
          </a:bodyPr>
          <a:lstStyle/>
          <a:p>
            <a:pPr algn="l" rtl="0" eaLnBrk="1" hangingPunct="1">
              <a:spcBef>
                <a:spcPct val="0"/>
              </a:spcBef>
              <a:defRPr/>
            </a:pPr>
            <a:r>
              <a:rPr lang="ru-RU" sz="2000" b="0" i="0" u="none" baseline="0">
                <a:solidFill>
                  <a:schemeClr val="tx1">
                    <a:lumMod val="65000"/>
                    <a:lumOff val="35000"/>
                  </a:schemeClr>
                </a:solidFill>
              </a:rPr>
              <a:t>Разработана совместно с USACE-WES, выполняет статистический анализ распределения глубин в районе дноуглубительных работ.</a:t>
            </a:r>
          </a:p>
        </p:txBody>
      </p:sp>
      <p:pic>
        <p:nvPicPr>
          <p:cNvPr id="15364" name="Picture 2" descr="C:\2010 HYPACK Presentations\13 - CSV\Pictures\DredgeStatsPr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583" y="1092343"/>
            <a:ext cx="7124700" cy="442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6760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le 2"/>
          <p:cNvSpPr>
            <a:spLocks noGrp="1"/>
          </p:cNvSpPr>
          <p:nvPr>
            <p:ph type="title"/>
          </p:nvPr>
        </p:nvSpPr>
        <p:spPr>
          <a:xfrm>
            <a:off x="189186" y="141889"/>
            <a:ext cx="8729663" cy="685800"/>
          </a:xfrm>
        </p:spPr>
        <p:txBody>
          <a:bodyPr>
            <a:normAutofit/>
          </a:bodyPr>
          <a:lstStyle/>
          <a:p>
            <a:pPr marL="54864" algn="l" rtl="0" eaLnBrk="1" fontAlgn="auto" hangingPunct="1">
              <a:spcAft>
                <a:spcPts val="0"/>
              </a:spcAft>
              <a:defRPr/>
            </a:pPr>
            <a:r>
              <a:rPr lang="ru-RU" sz="3200" b="1" i="0" u="none" baseline="0"/>
              <a:t>СТАТИСТИКА</a:t>
            </a:r>
            <a:r>
              <a:rPr lang="ru-RU" sz="3200" b="1" i="0" u="none" baseline="0">
                <a:effectLst>
                  <a:outerShdw blurRad="38100" dist="38100" dir="2700000" algn="tl">
                    <a:srgbClr val="000000">
                      <a:alpha val="43137"/>
                    </a:srgbClr>
                  </a:outerShdw>
                </a:effectLst>
              </a:rPr>
              <a:t> </a:t>
            </a:r>
            <a:r>
              <a:rPr lang="ru-RU" sz="3200" b="1" i="0" u="none" baseline="0"/>
              <a:t>ДНОУГЛУБЛЕНИЯ</a:t>
            </a:r>
          </a:p>
        </p:txBody>
      </p:sp>
      <p:sp>
        <p:nvSpPr>
          <p:cNvPr id="14338" name="Content Placeholder 1"/>
          <p:cNvSpPr>
            <a:spLocks noGrp="1"/>
          </p:cNvSpPr>
          <p:nvPr>
            <p:ph idx="1"/>
          </p:nvPr>
        </p:nvSpPr>
        <p:spPr>
          <a:xfrm>
            <a:off x="331076" y="1374228"/>
            <a:ext cx="8229600" cy="5181600"/>
          </a:xfrm>
          <a:noFill/>
          <a:ln>
            <a:noFill/>
          </a:ln>
          <a:effectLst/>
        </p:spPr>
        <p:txBody>
          <a:bodyPr>
            <a:normAutofit/>
          </a:bodyPr>
          <a:lstStyle/>
          <a:p>
            <a:pPr marL="342900" indent="-342900" algn="l" rtl="0" eaLnBrk="1" fontAlgn="auto" hangingPunct="1">
              <a:spcBef>
                <a:spcPts val="0"/>
              </a:spcBef>
              <a:spcAft>
                <a:spcPts val="0"/>
              </a:spcAft>
              <a:buClr>
                <a:schemeClr val="tx1">
                  <a:lumMod val="65000"/>
                  <a:lumOff val="35000"/>
                </a:schemeClr>
              </a:buClr>
              <a:buFont typeface="Arial" panose="020B0604020202020204" pitchFamily="34" charset="0"/>
              <a:buChar char="•"/>
              <a:defRPr/>
            </a:pPr>
            <a:r>
              <a:rPr lang="ru-RU" b="0" i="0" u="none" baseline="0">
                <a:solidFill>
                  <a:schemeClr val="tx1">
                    <a:lumMod val="65000"/>
                    <a:lumOff val="35000"/>
                  </a:schemeClr>
                </a:solidFill>
              </a:rPr>
              <a:t>В DREDGESTATS можно вывести на экран:</a:t>
            </a:r>
          </a:p>
          <a:p>
            <a:pPr marL="788670" lvl="1" indent="-285750" algn="l" rtl="0">
              <a:spcAft>
                <a:spcPts val="0"/>
              </a:spcAft>
              <a:buClr>
                <a:schemeClr val="tx1">
                  <a:lumMod val="65000"/>
                  <a:lumOff val="35000"/>
                </a:schemeClr>
              </a:buClr>
              <a:defRPr/>
            </a:pPr>
            <a:r>
              <a:rPr lang="ru-RU" sz="1800" b="0" i="0" u="none" baseline="0">
                <a:solidFill>
                  <a:schemeClr val="tx1">
                    <a:lumMod val="65000"/>
                    <a:lumOff val="35000"/>
                  </a:schemeClr>
                </a:solidFill>
              </a:rPr>
              <a:t>Данные предварительного промера</a:t>
            </a:r>
          </a:p>
          <a:p>
            <a:pPr marL="788670" lvl="1" indent="-285750" algn="l" rtl="0">
              <a:spcAft>
                <a:spcPts val="0"/>
              </a:spcAft>
              <a:buClr>
                <a:schemeClr val="tx1">
                  <a:lumMod val="65000"/>
                  <a:lumOff val="35000"/>
                </a:schemeClr>
              </a:buClr>
              <a:defRPr/>
            </a:pPr>
            <a:r>
              <a:rPr lang="ru-RU" sz="1800" b="0" i="0" u="none" baseline="0">
                <a:solidFill>
                  <a:schemeClr val="tx1">
                    <a:lumMod val="65000"/>
                    <a:lumOff val="35000"/>
                  </a:schemeClr>
                </a:solidFill>
              </a:rPr>
              <a:t>Данные исполнительного промера</a:t>
            </a:r>
          </a:p>
          <a:p>
            <a:pPr marL="788670" lvl="1" indent="-285750" algn="l" rtl="0">
              <a:spcAft>
                <a:spcPts val="0"/>
              </a:spcAft>
              <a:buClr>
                <a:schemeClr val="tx1">
                  <a:lumMod val="65000"/>
                  <a:lumOff val="35000"/>
                </a:schemeClr>
              </a:buClr>
              <a:defRPr/>
            </a:pPr>
            <a:r>
              <a:rPr lang="ru-RU" sz="1800" b="0" i="0" u="none" baseline="0">
                <a:solidFill>
                  <a:schemeClr val="tx1">
                    <a:lumMod val="65000"/>
                    <a:lumOff val="35000"/>
                  </a:schemeClr>
                </a:solidFill>
              </a:rPr>
              <a:t>Данные обоих промеров</a:t>
            </a:r>
          </a:p>
          <a:p>
            <a:pPr marL="342900" indent="-342900" algn="l" rtl="0" eaLnBrk="1" fontAlgn="auto" hangingPunct="1">
              <a:spcBef>
                <a:spcPts val="0"/>
              </a:spcBef>
              <a:spcAft>
                <a:spcPts val="0"/>
              </a:spcAft>
              <a:buClr>
                <a:schemeClr val="tx1">
                  <a:lumMod val="65000"/>
                  <a:lumOff val="35000"/>
                </a:schemeClr>
              </a:buClr>
              <a:buFont typeface="Arial" panose="020B0604020202020204" pitchFamily="34" charset="0"/>
              <a:buChar char="•"/>
              <a:defRPr/>
            </a:pPr>
            <a:r>
              <a:rPr lang="ru-RU" sz="2200" b="0" i="0" u="none" baseline="0">
                <a:solidFill>
                  <a:schemeClr val="tx1">
                    <a:lumMod val="65000"/>
                    <a:lumOff val="35000"/>
                  </a:schemeClr>
                </a:solidFill>
              </a:rPr>
              <a:t>DREDGESTATS проверяет глубины только в канале.  Игнорирует склоны.</a:t>
            </a:r>
          </a:p>
          <a:p>
            <a:pPr marL="788670" lvl="1" indent="-285750" algn="l" rtl="0">
              <a:spcAft>
                <a:spcPts val="0"/>
              </a:spcAft>
              <a:buClr>
                <a:schemeClr val="tx1">
                  <a:lumMod val="65000"/>
                  <a:lumOff val="35000"/>
                </a:schemeClr>
              </a:buClr>
              <a:defRPr/>
            </a:pPr>
            <a:r>
              <a:rPr lang="ru-RU" sz="1800" b="0" i="0" u="none" baseline="0">
                <a:solidFill>
                  <a:schemeClr val="tx1">
                    <a:lumMod val="65000"/>
                    <a:lumOff val="35000"/>
                  </a:schemeClr>
                </a:solidFill>
              </a:rPr>
              <a:t>Для ограничения участка расчетов используется файл галсов (*.LNW), созданный в CHANNEL DESIGN, либо файл границ (*.BRD).  Нужен как минимум один из них!</a:t>
            </a:r>
          </a:p>
          <a:p>
            <a:pPr marL="342900" indent="-342900" algn="l" rtl="0" eaLnBrk="1" fontAlgn="auto" hangingPunct="1">
              <a:spcBef>
                <a:spcPts val="0"/>
              </a:spcBef>
              <a:spcAft>
                <a:spcPts val="0"/>
              </a:spcAft>
              <a:buClr>
                <a:schemeClr val="tx1">
                  <a:lumMod val="65000"/>
                  <a:lumOff val="35000"/>
                </a:schemeClr>
              </a:buClr>
              <a:buFont typeface="Arial" panose="020B0604020202020204" pitchFamily="34" charset="0"/>
              <a:buChar char="•"/>
              <a:defRPr/>
            </a:pPr>
            <a:r>
              <a:rPr lang="ru-RU" sz="2200" b="0" i="0" u="none" baseline="0">
                <a:solidFill>
                  <a:schemeClr val="tx1">
                    <a:lumMod val="65000"/>
                    <a:lumOff val="35000"/>
                  </a:schemeClr>
                </a:solidFill>
              </a:rPr>
              <a:t>DREDGESTATS отображает:</a:t>
            </a:r>
          </a:p>
          <a:p>
            <a:pPr marL="788670" lvl="1" indent="-285750" algn="l" rtl="0">
              <a:spcAft>
                <a:spcPts val="0"/>
              </a:spcAft>
              <a:buClr>
                <a:schemeClr val="tx1">
                  <a:lumMod val="65000"/>
                  <a:lumOff val="35000"/>
                </a:schemeClr>
              </a:buClr>
              <a:defRPr/>
            </a:pPr>
            <a:r>
              <a:rPr lang="ru-RU" sz="1800" b="0" i="0" u="none" baseline="0">
                <a:solidFill>
                  <a:schemeClr val="tx1">
                    <a:lumMod val="65000"/>
                    <a:lumOff val="35000"/>
                  </a:schemeClr>
                </a:solidFill>
              </a:rPr>
              <a:t>Среднюю глубину</a:t>
            </a:r>
          </a:p>
          <a:p>
            <a:pPr marL="788670" lvl="1" indent="-285750" algn="l" rtl="0">
              <a:spcAft>
                <a:spcPts val="0"/>
              </a:spcAft>
              <a:buClr>
                <a:schemeClr val="tx1">
                  <a:lumMod val="65000"/>
                  <a:lumOff val="35000"/>
                </a:schemeClr>
              </a:buClr>
              <a:defRPr/>
            </a:pPr>
            <a:r>
              <a:rPr lang="ru-RU" sz="1800" b="0" i="0" u="none" baseline="0">
                <a:solidFill>
                  <a:schemeClr val="tx1">
                    <a:lumMod val="65000"/>
                    <a:lumOff val="35000"/>
                  </a:schemeClr>
                </a:solidFill>
              </a:rPr>
              <a:t>Стандартное Отклонение</a:t>
            </a:r>
          </a:p>
          <a:p>
            <a:pPr marL="788670" lvl="1" indent="-285750" algn="l" rtl="0">
              <a:spcAft>
                <a:spcPts val="0"/>
              </a:spcAft>
              <a:buClr>
                <a:schemeClr val="tx1">
                  <a:lumMod val="65000"/>
                  <a:lumOff val="35000"/>
                </a:schemeClr>
              </a:buClr>
              <a:defRPr/>
            </a:pPr>
            <a:r>
              <a:rPr lang="ru-RU" sz="1800" b="0" i="0" u="none" baseline="0">
                <a:solidFill>
                  <a:schemeClr val="tx1">
                    <a:lumMod val="65000"/>
                    <a:lumOff val="35000"/>
                  </a:schemeClr>
                </a:solidFill>
              </a:rPr>
              <a:t>% глубин выше проектной отметки</a:t>
            </a:r>
          </a:p>
          <a:p>
            <a:pPr marL="788670" lvl="1" indent="-285750" algn="l" rtl="0">
              <a:spcAft>
                <a:spcPts val="0"/>
              </a:spcAft>
              <a:buClr>
                <a:schemeClr val="tx1">
                  <a:lumMod val="65000"/>
                  <a:lumOff val="35000"/>
                </a:schemeClr>
              </a:buClr>
              <a:defRPr/>
            </a:pPr>
            <a:r>
              <a:rPr lang="ru-RU" sz="1800" b="0" i="0" u="none" baseline="0">
                <a:solidFill>
                  <a:schemeClr val="tx1">
                    <a:lumMod val="65000"/>
                    <a:lumOff val="35000"/>
                  </a:schemeClr>
                </a:solidFill>
              </a:rPr>
              <a:t>% глубин в диапазоне оплачиваемого перекопа</a:t>
            </a:r>
          </a:p>
          <a:p>
            <a:pPr marL="788670" lvl="1" indent="-285750" algn="l" rtl="0">
              <a:spcAft>
                <a:spcPts val="0"/>
              </a:spcAft>
              <a:buClr>
                <a:schemeClr val="tx1">
                  <a:lumMod val="65000"/>
                  <a:lumOff val="35000"/>
                </a:schemeClr>
              </a:buClr>
              <a:defRPr/>
            </a:pPr>
            <a:r>
              <a:rPr lang="ru-RU" sz="1800" b="0" i="0" u="none" baseline="0">
                <a:solidFill>
                  <a:schemeClr val="tx1">
                    <a:lumMod val="65000"/>
                    <a:lumOff val="35000"/>
                  </a:schemeClr>
                </a:solidFill>
              </a:rPr>
              <a:t>% глубин ниже оплачиваемого перекопа. </a:t>
            </a:r>
          </a:p>
        </p:txBody>
      </p:sp>
    </p:spTree>
    <p:extLst>
      <p:ext uri="{BB962C8B-B14F-4D97-AF65-F5344CB8AC3E}">
        <p14:creationId xmlns:p14="http://schemas.microsoft.com/office/powerpoint/2010/main" val="2428404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Content Placeholder 6" descr="DredgeStatsPrePost.jpg"/>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343711" y="1564922"/>
            <a:ext cx="7405990" cy="4599171"/>
          </a:xfrm>
        </p:spPr>
      </p:pic>
      <p:grpSp>
        <p:nvGrpSpPr>
          <p:cNvPr id="3" name="Group 2"/>
          <p:cNvGrpSpPr/>
          <p:nvPr/>
        </p:nvGrpSpPr>
        <p:grpSpPr>
          <a:xfrm>
            <a:off x="4593077" y="4061429"/>
            <a:ext cx="3020438" cy="869718"/>
            <a:chOff x="5786336" y="3925242"/>
            <a:chExt cx="3020438" cy="869718"/>
          </a:xfrm>
        </p:grpSpPr>
        <p:grpSp>
          <p:nvGrpSpPr>
            <p:cNvPr id="2" name="Group 1"/>
            <p:cNvGrpSpPr/>
            <p:nvPr/>
          </p:nvGrpSpPr>
          <p:grpSpPr>
            <a:xfrm>
              <a:off x="5786336" y="3925242"/>
              <a:ext cx="3020438" cy="611187"/>
              <a:chOff x="5909553" y="3956760"/>
              <a:chExt cx="3020438" cy="611187"/>
            </a:xfrm>
          </p:grpSpPr>
          <p:sp>
            <p:nvSpPr>
              <p:cNvPr id="17411" name="TextBox 8"/>
              <p:cNvSpPr txBox="1">
                <a:spLocks noChangeArrowheads="1"/>
              </p:cNvSpPr>
              <p:nvPr/>
            </p:nvSpPr>
            <p:spPr bwMode="auto">
              <a:xfrm>
                <a:off x="5909553" y="3956760"/>
                <a:ext cx="152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charset="0"/>
                  </a:defRPr>
                </a:lvl1pPr>
                <a:lvl2pPr marL="742950" indent="-285750">
                  <a:defRPr sz="1400" b="1">
                    <a:solidFill>
                      <a:schemeClr val="tx1"/>
                    </a:solidFill>
                    <a:latin typeface="Arial" charset="0"/>
                  </a:defRPr>
                </a:lvl2pPr>
                <a:lvl3pPr marL="1143000" indent="-228600">
                  <a:defRPr sz="1400" b="1">
                    <a:solidFill>
                      <a:schemeClr val="tx1"/>
                    </a:solidFill>
                    <a:latin typeface="Arial" charset="0"/>
                  </a:defRPr>
                </a:lvl3pPr>
                <a:lvl4pPr marL="1600200" indent="-228600">
                  <a:defRPr sz="1400" b="1">
                    <a:solidFill>
                      <a:schemeClr val="tx1"/>
                    </a:solidFill>
                    <a:latin typeface="Arial" charset="0"/>
                  </a:defRPr>
                </a:lvl4pPr>
                <a:lvl5pPr marL="2057400" indent="-228600">
                  <a:defRPr sz="1400" b="1">
                    <a:solidFill>
                      <a:schemeClr val="tx1"/>
                    </a:solidFill>
                    <a:latin typeface="Arial" charset="0"/>
                  </a:defRPr>
                </a:lvl5pPr>
                <a:lvl6pPr marL="2514600" indent="-228600" eaLnBrk="0" fontAlgn="base" hangingPunct="0">
                  <a:spcBef>
                    <a:spcPct val="0"/>
                  </a:spcBef>
                  <a:spcAft>
                    <a:spcPct val="0"/>
                  </a:spcAft>
                  <a:defRPr sz="1400" b="1">
                    <a:solidFill>
                      <a:schemeClr val="tx1"/>
                    </a:solidFill>
                    <a:latin typeface="Arial" charset="0"/>
                  </a:defRPr>
                </a:lvl6pPr>
                <a:lvl7pPr marL="2971800" indent="-228600" eaLnBrk="0" fontAlgn="base" hangingPunct="0">
                  <a:spcBef>
                    <a:spcPct val="0"/>
                  </a:spcBef>
                  <a:spcAft>
                    <a:spcPct val="0"/>
                  </a:spcAft>
                  <a:defRPr sz="1400" b="1">
                    <a:solidFill>
                      <a:schemeClr val="tx1"/>
                    </a:solidFill>
                    <a:latin typeface="Arial" charset="0"/>
                  </a:defRPr>
                </a:lvl7pPr>
                <a:lvl8pPr marL="3429000" indent="-228600" eaLnBrk="0" fontAlgn="base" hangingPunct="0">
                  <a:spcBef>
                    <a:spcPct val="0"/>
                  </a:spcBef>
                  <a:spcAft>
                    <a:spcPct val="0"/>
                  </a:spcAft>
                  <a:defRPr sz="1400" b="1">
                    <a:solidFill>
                      <a:schemeClr val="tx1"/>
                    </a:solidFill>
                    <a:latin typeface="Arial" charset="0"/>
                  </a:defRPr>
                </a:lvl8pPr>
                <a:lvl9pPr marL="3886200" indent="-228600" eaLnBrk="0" fontAlgn="base" hangingPunct="0">
                  <a:spcBef>
                    <a:spcPct val="0"/>
                  </a:spcBef>
                  <a:spcAft>
                    <a:spcPct val="0"/>
                  </a:spcAft>
                  <a:defRPr sz="1400" b="1">
                    <a:solidFill>
                      <a:schemeClr val="tx1"/>
                    </a:solidFill>
                    <a:latin typeface="Arial" charset="0"/>
                  </a:defRPr>
                </a:lvl9pPr>
              </a:lstStyle>
              <a:p>
                <a:pPr algn="l" rtl="0"/>
                <a:r>
                  <a:rPr lang="ru-RU" sz="1200" b="1" i="0" u="none" baseline="0" dirty="0">
                    <a:solidFill>
                      <a:srgbClr val="FF0000"/>
                    </a:solidFill>
                  </a:rPr>
                  <a:t>Проектная Отметка</a:t>
                </a:r>
              </a:p>
            </p:txBody>
          </p:sp>
          <p:sp>
            <p:nvSpPr>
              <p:cNvPr id="17412" name="TextBox 9"/>
              <p:cNvSpPr txBox="1">
                <a:spLocks noChangeArrowheads="1"/>
              </p:cNvSpPr>
              <p:nvPr/>
            </p:nvSpPr>
            <p:spPr bwMode="auto">
              <a:xfrm>
                <a:off x="6948791" y="4261560"/>
                <a:ext cx="19812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charset="0"/>
                  </a:defRPr>
                </a:lvl1pPr>
                <a:lvl2pPr marL="742950" indent="-285750">
                  <a:defRPr sz="1400" b="1">
                    <a:solidFill>
                      <a:schemeClr val="tx1"/>
                    </a:solidFill>
                    <a:latin typeface="Arial" charset="0"/>
                  </a:defRPr>
                </a:lvl2pPr>
                <a:lvl3pPr marL="1143000" indent="-228600">
                  <a:defRPr sz="1400" b="1">
                    <a:solidFill>
                      <a:schemeClr val="tx1"/>
                    </a:solidFill>
                    <a:latin typeface="Arial" charset="0"/>
                  </a:defRPr>
                </a:lvl3pPr>
                <a:lvl4pPr marL="1600200" indent="-228600">
                  <a:defRPr sz="1400" b="1">
                    <a:solidFill>
                      <a:schemeClr val="tx1"/>
                    </a:solidFill>
                    <a:latin typeface="Arial" charset="0"/>
                  </a:defRPr>
                </a:lvl4pPr>
                <a:lvl5pPr marL="2057400" indent="-228600">
                  <a:defRPr sz="1400" b="1">
                    <a:solidFill>
                      <a:schemeClr val="tx1"/>
                    </a:solidFill>
                    <a:latin typeface="Arial" charset="0"/>
                  </a:defRPr>
                </a:lvl5pPr>
                <a:lvl6pPr marL="2514600" indent="-228600" eaLnBrk="0" fontAlgn="base" hangingPunct="0">
                  <a:spcBef>
                    <a:spcPct val="0"/>
                  </a:spcBef>
                  <a:spcAft>
                    <a:spcPct val="0"/>
                  </a:spcAft>
                  <a:defRPr sz="1400" b="1">
                    <a:solidFill>
                      <a:schemeClr val="tx1"/>
                    </a:solidFill>
                    <a:latin typeface="Arial" charset="0"/>
                  </a:defRPr>
                </a:lvl6pPr>
                <a:lvl7pPr marL="2971800" indent="-228600" eaLnBrk="0" fontAlgn="base" hangingPunct="0">
                  <a:spcBef>
                    <a:spcPct val="0"/>
                  </a:spcBef>
                  <a:spcAft>
                    <a:spcPct val="0"/>
                  </a:spcAft>
                  <a:defRPr sz="1400" b="1">
                    <a:solidFill>
                      <a:schemeClr val="tx1"/>
                    </a:solidFill>
                    <a:latin typeface="Arial" charset="0"/>
                  </a:defRPr>
                </a:lvl7pPr>
                <a:lvl8pPr marL="3429000" indent="-228600" eaLnBrk="0" fontAlgn="base" hangingPunct="0">
                  <a:spcBef>
                    <a:spcPct val="0"/>
                  </a:spcBef>
                  <a:spcAft>
                    <a:spcPct val="0"/>
                  </a:spcAft>
                  <a:defRPr sz="1400" b="1">
                    <a:solidFill>
                      <a:schemeClr val="tx1"/>
                    </a:solidFill>
                    <a:latin typeface="Arial" charset="0"/>
                  </a:defRPr>
                </a:lvl8pPr>
                <a:lvl9pPr marL="3886200" indent="-228600" eaLnBrk="0" fontAlgn="base" hangingPunct="0">
                  <a:spcBef>
                    <a:spcPct val="0"/>
                  </a:spcBef>
                  <a:spcAft>
                    <a:spcPct val="0"/>
                  </a:spcAft>
                  <a:defRPr sz="1400" b="1">
                    <a:solidFill>
                      <a:schemeClr val="tx1"/>
                    </a:solidFill>
                    <a:latin typeface="Arial" charset="0"/>
                  </a:defRPr>
                </a:lvl9pPr>
              </a:lstStyle>
              <a:p>
                <a:pPr algn="l" rtl="0"/>
                <a:r>
                  <a:rPr lang="ru-RU" sz="1200" b="1" i="0" u="none" baseline="0" dirty="0">
                    <a:solidFill>
                      <a:srgbClr val="FF0000"/>
                    </a:solidFill>
                  </a:rPr>
                  <a:t>Допустимый перебор</a:t>
                </a:r>
                <a:endParaRPr lang="ru-RU" sz="1200" dirty="0">
                  <a:solidFill>
                    <a:srgbClr val="FF0000"/>
                  </a:solidFill>
                </a:endParaRPr>
              </a:p>
            </p:txBody>
          </p:sp>
          <p:cxnSp>
            <p:nvCxnSpPr>
              <p:cNvPr id="12" name="Straight Arrow Connector 11"/>
              <p:cNvCxnSpPr/>
              <p:nvPr/>
            </p:nvCxnSpPr>
            <p:spPr>
              <a:xfrm rot="5400000">
                <a:off x="6415392" y="4413959"/>
                <a:ext cx="304800" cy="317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13" name="Straight Arrow Connector 12"/>
            <p:cNvCxnSpPr/>
            <p:nvPr/>
          </p:nvCxnSpPr>
          <p:spPr>
            <a:xfrm rot="5400000">
              <a:off x="7863985" y="4641766"/>
              <a:ext cx="304800"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343711" y="284562"/>
            <a:ext cx="7191622" cy="584775"/>
          </a:xfrm>
          <a:prstGeom prst="rect">
            <a:avLst/>
          </a:prstGeom>
          <a:noFill/>
        </p:spPr>
        <p:txBody>
          <a:bodyPr wrap="square">
            <a:spAutoFit/>
          </a:bodyPr>
          <a:lstStyle/>
          <a:p>
            <a:pPr algn="l" rtl="0">
              <a:defRPr/>
            </a:pPr>
            <a:r>
              <a:rPr lang="ru-RU" sz="3200" b="0" i="0" u="none" baseline="0" dirty="0">
                <a:solidFill>
                  <a:schemeClr val="bg1"/>
                </a:solidFill>
              </a:rPr>
              <a:t>СТАТИСТИКА ДНОУГЛУБЛЕНИЯ</a:t>
            </a:r>
          </a:p>
        </p:txBody>
      </p:sp>
    </p:spTree>
    <p:extLst>
      <p:ext uri="{BB962C8B-B14F-4D97-AF65-F5344CB8AC3E}">
        <p14:creationId xmlns:p14="http://schemas.microsoft.com/office/powerpoint/2010/main" val="24966717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4"/>
          <p:cNvSpPr>
            <a:spLocks noGrp="1"/>
          </p:cNvSpPr>
          <p:nvPr>
            <p:ph type="title"/>
          </p:nvPr>
        </p:nvSpPr>
        <p:spPr>
          <a:xfrm>
            <a:off x="235923" y="203051"/>
            <a:ext cx="8443913" cy="682625"/>
          </a:xfrm>
        </p:spPr>
        <p:txBody>
          <a:bodyPr>
            <a:normAutofit fontScale="90000"/>
          </a:bodyPr>
          <a:lstStyle/>
          <a:p>
            <a:pPr marL="54864" algn="l" rtl="0" eaLnBrk="1" fontAlgn="auto" hangingPunct="1">
              <a:spcAft>
                <a:spcPts val="0"/>
              </a:spcAft>
              <a:defRPr/>
            </a:pPr>
            <a:r>
              <a:rPr lang="ru-RU" sz="3200" b="0" i="0" u="none" baseline="0"/>
              <a:t>DREDGE STATS - СТАТИСТИКА ДНОУГЛУБЛЕНИЯ  Пример</a:t>
            </a:r>
            <a:endParaRPr lang="ru-RU" sz="4000" dirty="0"/>
          </a:p>
        </p:txBody>
      </p:sp>
      <p:pic>
        <p:nvPicPr>
          <p:cNvPr id="6" name="DredgeStats.avi">
            <a:hlinkClick r:id="" action="ppaction://media"/>
          </p:cNvPr>
          <p:cNvPicPr>
            <a:picLocks noRot="1" noChangeAspect="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294289" y="1504544"/>
            <a:ext cx="7280447" cy="4864041"/>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36760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effectLst/>
        </p:spPr>
        <p:txBody>
          <a:bodyPr>
            <a:normAutofit fontScale="90000"/>
          </a:bodyPr>
          <a:lstStyle/>
          <a:p>
            <a:pPr algn="l" rtl="0"/>
            <a:r>
              <a:rPr lang="ru-RU" sz="4000" b="0" i="0" u="none" baseline="0"/>
              <a:t>MATRIX REPORTER / ОТЧЕТ ДНОУГЛУБЛЕНИЯ</a:t>
            </a:r>
          </a:p>
        </p:txBody>
      </p:sp>
    </p:spTree>
    <p:extLst>
      <p:ext uri="{BB962C8B-B14F-4D97-AF65-F5344CB8AC3E}">
        <p14:creationId xmlns:p14="http://schemas.microsoft.com/office/powerpoint/2010/main" val="4592196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Placeholder 7"/>
          <p:cNvSpPr>
            <a:spLocks noGrp="1"/>
          </p:cNvSpPr>
          <p:nvPr>
            <p:ph type="body" sz="half" idx="2"/>
          </p:nvPr>
        </p:nvSpPr>
        <p:spPr>
          <a:xfrm>
            <a:off x="5813391" y="1574651"/>
            <a:ext cx="2992988" cy="4021996"/>
          </a:xfrm>
          <a:noFill/>
        </p:spPr>
        <p:txBody>
          <a:bodyPr>
            <a:noAutofit/>
          </a:bodyPr>
          <a:lstStyle/>
          <a:p>
            <a:pPr algn="just" rtl="0" eaLnBrk="1" hangingPunct="1">
              <a:buFont typeface="Wingdings 2" pitchFamily="18" charset="2"/>
              <a:buNone/>
              <a:defRPr/>
            </a:pPr>
            <a:r>
              <a:rPr lang="ru-RU" b="0" i="0" u="none" baseline="0">
                <a:solidFill>
                  <a:schemeClr val="tx1">
                    <a:lumMod val="65000"/>
                    <a:lumOff val="35000"/>
                  </a:schemeClr>
                </a:solidFill>
              </a:rPr>
              <a:t>На примере загружено 5 обновлений, но обновления за 1 сентября 2010 было отменено. </a:t>
            </a:r>
          </a:p>
          <a:p>
            <a:pPr algn="just" rtl="0" eaLnBrk="1" hangingPunct="1">
              <a:buFont typeface="Wingdings 2" pitchFamily="18" charset="2"/>
              <a:buNone/>
              <a:defRPr/>
            </a:pPr>
            <a:endParaRPr lang="ru-RU" dirty="0">
              <a:solidFill>
                <a:schemeClr val="tx1">
                  <a:lumMod val="65000"/>
                  <a:lumOff val="35000"/>
                </a:schemeClr>
              </a:solidFill>
            </a:endParaRPr>
          </a:p>
          <a:p>
            <a:pPr algn="just" rtl="0" eaLnBrk="1" hangingPunct="1">
              <a:buFont typeface="Wingdings 2" pitchFamily="18" charset="2"/>
              <a:buNone/>
              <a:defRPr/>
            </a:pPr>
            <a:r>
              <a:rPr lang="ru-RU" b="0" i="0" u="none" baseline="0">
                <a:solidFill>
                  <a:schemeClr val="tx1">
                    <a:lumMod val="65000"/>
                    <a:lumOff val="35000"/>
                  </a:schemeClr>
                </a:solidFill>
              </a:rPr>
              <a:t>Внизу раздела Примерное Количество Удаленного Материала заметьте звездочку против суммарного объема. Это индикатор того, что суммарный объем не равен общему объему, поскольку некоторые обновления не активны. Программа ограничивает этот раздел последними 10 обновлениями, даже если это не все. </a:t>
            </a:r>
          </a:p>
        </p:txBody>
      </p:sp>
      <p:pic>
        <p:nvPicPr>
          <p:cNvPr id="1945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791" y="1363606"/>
            <a:ext cx="5449976" cy="4233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2"/>
          <p:cNvSpPr>
            <a:spLocks noGrp="1"/>
          </p:cNvSpPr>
          <p:nvPr>
            <p:ph type="title"/>
          </p:nvPr>
        </p:nvSpPr>
        <p:spPr>
          <a:xfrm>
            <a:off x="250791" y="230892"/>
            <a:ext cx="5562600" cy="685800"/>
          </a:xfrm>
          <a:effectLst/>
        </p:spPr>
        <p:txBody>
          <a:bodyPr anchor="ctr">
            <a:normAutofit fontScale="90000"/>
          </a:bodyPr>
          <a:lstStyle/>
          <a:p>
            <a:pPr algn="l" rtl="0" eaLnBrk="1" fontAlgn="auto" hangingPunct="1">
              <a:spcAft>
                <a:spcPts val="0"/>
              </a:spcAft>
              <a:defRPr/>
            </a:pPr>
            <a:r>
              <a:rPr lang="ru-RU" sz="3200" b="0" i="0" u="none" baseline="0">
                <a:solidFill>
                  <a:schemeClr val="bg1"/>
                </a:solidFill>
              </a:rPr>
              <a:t>MATRIX REPORTER / ОТЧЕТ ДНОУГЛУБЛЕНИЯ</a:t>
            </a:r>
          </a:p>
        </p:txBody>
      </p:sp>
      <p:sp>
        <p:nvSpPr>
          <p:cNvPr id="5" name="Content Placeholder 6"/>
          <p:cNvSpPr>
            <a:spLocks noGrp="1"/>
          </p:cNvSpPr>
          <p:nvPr>
            <p:ph idx="1"/>
          </p:nvPr>
        </p:nvSpPr>
        <p:spPr>
          <a:xfrm>
            <a:off x="250791" y="5793353"/>
            <a:ext cx="7083864" cy="922506"/>
          </a:xfrm>
          <a:noFill/>
        </p:spPr>
        <p:txBody>
          <a:bodyPr>
            <a:normAutofit/>
          </a:bodyPr>
          <a:lstStyle/>
          <a:p>
            <a:pPr algn="l" rtl="0" eaLnBrk="1" hangingPunct="1">
              <a:buClr>
                <a:schemeClr val="tx1"/>
              </a:buClr>
              <a:defRPr/>
            </a:pPr>
            <a:r>
              <a:rPr lang="ru-RU" sz="1600" b="0" i="0" u="none" baseline="0">
                <a:solidFill>
                  <a:schemeClr val="tx1">
                    <a:lumMod val="65000"/>
                    <a:lumOff val="35000"/>
                  </a:schemeClr>
                </a:solidFill>
              </a:rPr>
              <a:t>Обеспечивает быстрый отчет о выполненном дноуглублении.</a:t>
            </a:r>
          </a:p>
          <a:p>
            <a:pPr algn="l" rtl="0" eaLnBrk="1" hangingPunct="1">
              <a:buClr>
                <a:schemeClr val="tx1"/>
              </a:buClr>
              <a:defRPr/>
            </a:pPr>
            <a:r>
              <a:rPr lang="ru-RU" sz="1600" b="0" i="0" u="none" baseline="0">
                <a:solidFill>
                  <a:schemeClr val="tx1">
                    <a:lumMod val="65000"/>
                    <a:lumOff val="35000"/>
                  </a:schemeClr>
                </a:solidFill>
              </a:rPr>
              <a:t>Позволяет пользователю видеть места дноуглубления</a:t>
            </a:r>
          </a:p>
          <a:p>
            <a:pPr algn="l" rtl="0" eaLnBrk="1" hangingPunct="1">
              <a:buClr>
                <a:schemeClr val="tx1"/>
              </a:buClr>
              <a:buFontTx/>
              <a:buChar char="•"/>
              <a:defRPr/>
            </a:pPr>
            <a:endParaRPr lang="ru-RU" sz="1600" dirty="0">
              <a:solidFill>
                <a:schemeClr val="tx1">
                  <a:lumMod val="65000"/>
                  <a:lumOff val="35000"/>
                </a:schemeClr>
              </a:solidFill>
            </a:endParaRPr>
          </a:p>
        </p:txBody>
      </p:sp>
    </p:spTree>
    <p:extLst>
      <p:ext uri="{BB962C8B-B14F-4D97-AF65-F5344CB8AC3E}">
        <p14:creationId xmlns:p14="http://schemas.microsoft.com/office/powerpoint/2010/main" val="1616482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2"/>
          <p:cNvSpPr>
            <a:spLocks noGrp="1"/>
          </p:cNvSpPr>
          <p:nvPr>
            <p:ph type="title"/>
          </p:nvPr>
        </p:nvSpPr>
        <p:spPr>
          <a:xfrm>
            <a:off x="307148" y="174315"/>
            <a:ext cx="5562600" cy="685800"/>
          </a:xfrm>
        </p:spPr>
        <p:txBody>
          <a:bodyPr anchor="ctr">
            <a:normAutofit fontScale="90000"/>
          </a:bodyPr>
          <a:lstStyle/>
          <a:p>
            <a:pPr algn="l" rtl="0" eaLnBrk="1" fontAlgn="auto" hangingPunct="1">
              <a:spcAft>
                <a:spcPts val="0"/>
              </a:spcAft>
              <a:defRPr/>
            </a:pPr>
            <a:r>
              <a:rPr lang="ru-RU" sz="3200" b="0" i="0" u="none" baseline="0">
                <a:solidFill>
                  <a:schemeClr val="bg1"/>
                </a:solidFill>
              </a:rPr>
              <a:t>MATRIX REPORTER / ОТЧЕТ ДНОУГЛУБЛЕНИЯ</a:t>
            </a:r>
          </a:p>
        </p:txBody>
      </p:sp>
      <p:pic>
        <p:nvPicPr>
          <p:cNvPr id="15363"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125311" y="1821700"/>
            <a:ext cx="4876800" cy="3754438"/>
          </a:xfrm>
          <a:noFill/>
        </p:spPr>
      </p:pic>
      <p:sp>
        <p:nvSpPr>
          <p:cNvPr id="15364" name="Text Placeholder 7"/>
          <p:cNvSpPr>
            <a:spLocks noGrp="1"/>
          </p:cNvSpPr>
          <p:nvPr>
            <p:ph type="body" sz="half" idx="2"/>
          </p:nvPr>
        </p:nvSpPr>
        <p:spPr>
          <a:xfrm>
            <a:off x="307148" y="1169237"/>
            <a:ext cx="3577431" cy="5059363"/>
          </a:xfrm>
          <a:noFill/>
        </p:spPr>
        <p:txBody>
          <a:bodyPr>
            <a:normAutofit lnSpcReduction="10000"/>
          </a:bodyPr>
          <a:lstStyle/>
          <a:p>
            <a:pPr algn="l" rtl="0" eaLnBrk="1" hangingPunct="1">
              <a:buFont typeface="Wingdings 2" pitchFamily="18" charset="2"/>
              <a:buNone/>
              <a:defRPr/>
            </a:pPr>
            <a:r>
              <a:rPr lang="ru-RU" sz="2000" b="0" i="0" u="none" baseline="0">
                <a:solidFill>
                  <a:schemeClr val="tx1">
                    <a:lumMod val="65000"/>
                    <a:lumOff val="35000"/>
                  </a:schemeClr>
                </a:solidFill>
              </a:rPr>
              <a:t>Программа ОТЧЕТ ДНОУГЛУБЛЕНИЯ расположена в меню УТИЛИТЫ-УТИЛИТЫ ДНОУГЛУБЛЕНИЯ.</a:t>
            </a:r>
          </a:p>
          <a:p>
            <a:pPr algn="l" rtl="0" eaLnBrk="1" hangingPunct="1">
              <a:buFont typeface="Wingdings 2" pitchFamily="18" charset="2"/>
              <a:buNone/>
              <a:defRPr/>
            </a:pPr>
            <a:endParaRPr lang="ru-RU" sz="2000" dirty="0">
              <a:solidFill>
                <a:schemeClr val="tx1">
                  <a:lumMod val="65000"/>
                  <a:lumOff val="35000"/>
                </a:schemeClr>
              </a:solidFill>
            </a:endParaRPr>
          </a:p>
          <a:p>
            <a:pPr algn="l" rtl="0" eaLnBrk="1" hangingPunct="1">
              <a:buFont typeface="Wingdings 2" pitchFamily="18" charset="2"/>
              <a:buNone/>
              <a:defRPr/>
            </a:pPr>
            <a:r>
              <a:rPr lang="ru-RU" sz="2000" b="0" i="0" u="none" baseline="0">
                <a:solidFill>
                  <a:schemeClr val="tx1">
                    <a:lumMod val="65000"/>
                    <a:lumOff val="35000"/>
                  </a:schemeClr>
                </a:solidFill>
              </a:rPr>
              <a:t>При запуске программы она наследует основной экран HYPACK. Нет возможности управлять отображаемыми файлами внутри программы. </a:t>
            </a:r>
          </a:p>
          <a:p>
            <a:pPr algn="l" rtl="0" eaLnBrk="1" hangingPunct="1">
              <a:buFont typeface="Wingdings 2" pitchFamily="18" charset="2"/>
              <a:buNone/>
              <a:defRPr/>
            </a:pPr>
            <a:endParaRPr lang="ru-RU" sz="2000" dirty="0">
              <a:solidFill>
                <a:schemeClr val="tx1">
                  <a:lumMod val="65000"/>
                  <a:lumOff val="35000"/>
                </a:schemeClr>
              </a:solidFill>
            </a:endParaRPr>
          </a:p>
          <a:p>
            <a:pPr algn="l" rtl="0" eaLnBrk="1" hangingPunct="1">
              <a:buFont typeface="Wingdings 2" pitchFamily="18" charset="2"/>
              <a:buNone/>
              <a:defRPr/>
            </a:pPr>
            <a:r>
              <a:rPr lang="ru-RU" sz="2000" b="0" i="0" u="none" baseline="0">
                <a:solidFill>
                  <a:schemeClr val="tx1">
                    <a:lumMod val="65000"/>
                    <a:lumOff val="35000"/>
                  </a:schemeClr>
                </a:solidFill>
              </a:rPr>
              <a:t>Панель инструментов позволяет управлять экраном (масштабирование, перемещение, разворот).</a:t>
            </a:r>
          </a:p>
        </p:txBody>
      </p:sp>
    </p:spTree>
    <p:extLst>
      <p:ext uri="{BB962C8B-B14F-4D97-AF65-F5344CB8AC3E}">
        <p14:creationId xmlns:p14="http://schemas.microsoft.com/office/powerpoint/2010/main" val="3978716769"/>
      </p:ext>
    </p:extLst>
  </p:cSld>
  <p:clrMapOvr>
    <a:masterClrMapping/>
  </p:clrMapOvr>
</p:sld>
</file>

<file path=ppt/theme/theme1.xml><?xml version="1.0" encoding="utf-8"?>
<a:theme xmlns:a="http://schemas.openxmlformats.org/drawingml/2006/main" name="Bell Gossett Eco">
  <a:themeElements>
    <a:clrScheme name="Xylem 1">
      <a:dk1>
        <a:sysClr val="windowText" lastClr="000000"/>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0"/>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4621</TotalTime>
  <Words>512</Words>
  <Application>Microsoft Office PowerPoint</Application>
  <PresentationFormat>Экран (4:3)</PresentationFormat>
  <Paragraphs>83</Paragraphs>
  <Slides>14</Slides>
  <Notes>6</Notes>
  <HiddenSlides>0</HiddenSlides>
  <MMClips>1</MMClips>
  <ScaleCrop>false</ScaleCrop>
  <HeadingPairs>
    <vt:vector size="6" baseType="variant">
      <vt:variant>
        <vt:lpstr>Использованные шрифты</vt:lpstr>
      </vt:variant>
      <vt:variant>
        <vt:i4>4</vt:i4>
      </vt:variant>
      <vt:variant>
        <vt:lpstr>Тема</vt:lpstr>
      </vt:variant>
      <vt:variant>
        <vt:i4>2</vt:i4>
      </vt:variant>
      <vt:variant>
        <vt:lpstr>Заголовки слайдов</vt:lpstr>
      </vt:variant>
      <vt:variant>
        <vt:i4>14</vt:i4>
      </vt:variant>
    </vt:vector>
  </HeadingPairs>
  <TitlesOfParts>
    <vt:vector size="20" baseType="lpstr">
      <vt:lpstr>Arial</vt:lpstr>
      <vt:lpstr>Wingdings 2</vt:lpstr>
      <vt:lpstr>Lucida Grande</vt:lpstr>
      <vt:lpstr>Calibri</vt:lpstr>
      <vt:lpstr>Bell Gossett Eco</vt:lpstr>
      <vt:lpstr>Bell Gossett</vt:lpstr>
      <vt:lpstr>Отчетность в DREDGEPACK®</vt:lpstr>
      <vt:lpstr>СТАТИСТИКА ДНОУГЛУБЛЕНИЯ</vt:lpstr>
      <vt:lpstr>DREDGE STATS - СТАТИСТИКА ДНОУГЛУБЛЕНИЯ</vt:lpstr>
      <vt:lpstr>СТАТИСТИКА ДНОУГЛУБЛЕНИЯ</vt:lpstr>
      <vt:lpstr>Презентация PowerPoint</vt:lpstr>
      <vt:lpstr>DREDGE STATS - СТАТИСТИКА ДНОУГЛУБЛЕНИЯ  Пример</vt:lpstr>
      <vt:lpstr>MATRIX REPORTER / ОТЧЕТ ДНОУГЛУБЛЕНИЯ</vt:lpstr>
      <vt:lpstr>MATRIX REPORTER / ОТЧЕТ ДНОУГЛУБЛЕНИЯ</vt:lpstr>
      <vt:lpstr>MATRIX REPORTER / ОТЧЕТ ДНОУГЛУБЛЕНИЯ</vt:lpstr>
      <vt:lpstr>Презентация PowerPoint</vt:lpstr>
      <vt:lpstr>MATRIX REPORTER / ОТЧЕТ ДНОУГЛУБЛЕНИЯ</vt:lpstr>
      <vt:lpstr>MATRIX REPORTER / ОТЧЕТ ДНОУГЛУБЛЕНИЯ</vt:lpstr>
      <vt:lpstr>MATRIX REPORTER / ОТЧЕТ ДНОУГЛУБЛЕНИЯ</vt:lpstr>
      <vt:lpstr>Спасибо!</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Иван Изаак</cp:lastModifiedBy>
  <cp:revision>164</cp:revision>
  <dcterms:created xsi:type="dcterms:W3CDTF">2014-07-07T18:31:44Z</dcterms:created>
  <dcterms:modified xsi:type="dcterms:W3CDTF">2020-01-27T08:38:50Z</dcterms:modified>
</cp:coreProperties>
</file>