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2"/>
  </p:notesMasterIdLst>
  <p:handoutMasterIdLst>
    <p:handoutMasterId r:id="rId13"/>
  </p:handoutMasterIdLst>
  <p:sldIdLst>
    <p:sldId id="293" r:id="rId3"/>
    <p:sldId id="430" r:id="rId4"/>
    <p:sldId id="431" r:id="rId5"/>
    <p:sldId id="432" r:id="rId6"/>
    <p:sldId id="433" r:id="rId7"/>
    <p:sldId id="434" r:id="rId8"/>
    <p:sldId id="435" r:id="rId9"/>
    <p:sldId id="436" r:id="rId10"/>
    <p:sldId id="437" r:id="rId11"/>
  </p:sldIdLst>
  <p:sldSz cx="9144000" cy="6858000" type="screen4x3"/>
  <p:notesSz cx="6858000" cy="9144000"/>
  <p:embeddedFontLst>
    <p:embeddedFont>
      <p:font typeface="Microsoft YaHei" panose="020B0503020204020204" pitchFamily="34" charset="-122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5400" autoAdjust="0"/>
  </p:normalViewPr>
  <p:slideViewPr>
    <p:cSldViewPr snapToGrid="0">
      <p:cViewPr varScale="1">
        <p:scale>
          <a:sx n="72" d="100"/>
          <a:sy n="72" d="100"/>
        </p:scale>
        <p:origin x="-1110" y="-84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3/2/2020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3/2/2020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5F7D9C52-3533-4287-ABA3-E4C28EFC91E6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</a:t>
            </a:fld>
            <a:endParaRPr lang="ru-RU" altLang="en-US"/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2355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290FA62-E7CB-4B3E-A0EC-9AECCB0C96F6}" type="slidenum">
              <a:rPr>
                <a:solidFill>
                  <a:srgbClr val="FFFF00"/>
                </a:solidFill>
                <a:latin typeface="Arial" panose="020B0604020202020204" pitchFamily="34" charset="0"/>
              </a:rPr>
              <a:pPr algn="r" rtl="0"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ru-RU" altLang="en-US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518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3DFB99A4-2BA4-45A4-93DB-773EE84D0407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4</a:t>
            </a:fld>
            <a:endParaRPr lang="ru-RU" altLang="en-US"/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605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9E623913-F1DB-4040-B326-5F9DB8E2116E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5</a:t>
            </a:fld>
            <a:endParaRPr lang="ru-RU" altLang="en-US"/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5604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rtl="0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i="0" u="none" baseline="0">
                <a:latin typeface="Arial" panose="020B0604020202020204" pitchFamily="34" charset="0"/>
                <a:ea typeface="Microsoft YaHei" panose="020B0503020204020204" pitchFamily="34" charset="-122"/>
              </a:rPr>
              <a:t>Опционально, но хорошо для сглаживания участков, разбиения на несколько частей или добавления текста.</a:t>
            </a:r>
          </a:p>
        </p:txBody>
      </p:sp>
    </p:spTree>
    <p:extLst>
      <p:ext uri="{BB962C8B-B14F-4D97-AF65-F5344CB8AC3E}">
        <p14:creationId xmlns:p14="http://schemas.microsoft.com/office/powerpoint/2010/main" val="469980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6147D314-FA71-4416-93FF-2F707DD4F3E6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6</a:t>
            </a:fld>
            <a:endParaRPr lang="ru-RU" altLang="en-US"/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662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rtl="0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i="0" u="none" baseline="0">
                <a:latin typeface="Arial" panose="020B0604020202020204" pitchFamily="34" charset="0"/>
                <a:ea typeface="Microsoft YaHei" panose="020B0503020204020204" pitchFamily="34" charset="-122"/>
              </a:rPr>
              <a:t>Если Вы раньше не печатали 3D модели, потратьте какое-то время для изучения настроек.</a:t>
            </a:r>
          </a:p>
          <a:p>
            <a:pPr algn="l" rtl="0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z="2400">
              <a:latin typeface="Arial" panose="020B0604020202020204" pitchFamily="34" charset="0"/>
              <a:ea typeface="Microsoft YaHei" panose="020B0503020204020204" pitchFamily="34" charset="-122"/>
            </a:endParaRPr>
          </a:p>
          <a:p>
            <a:pPr algn="l" rtl="0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i="0" u="none" baseline="0">
                <a:latin typeface="Arial" panose="020B0604020202020204" pitchFamily="34" charset="0"/>
                <a:ea typeface="Microsoft YaHei" panose="020B0503020204020204" pitchFamily="34" charset="-122"/>
              </a:rPr>
              <a:t>Экспорт в файл лучше всего. Затем можно отправить на принтер через разъем USB.</a:t>
            </a:r>
          </a:p>
        </p:txBody>
      </p:sp>
    </p:spTree>
    <p:extLst>
      <p:ext uri="{BB962C8B-B14F-4D97-AF65-F5344CB8AC3E}">
        <p14:creationId xmlns:p14="http://schemas.microsoft.com/office/powerpoint/2010/main" val="3767387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90956B8F-CDAD-4CD9-B749-B9184B4B41FC}" type="slidenum">
              <a:rPr/>
              <a:pPr algn="l" rtl="0"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7</a:t>
            </a:fld>
            <a:endParaRPr lang="ru-RU" altLang="en-US"/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742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ОТЧЕТНЫЕ МАТЕРИАЛЫ 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7" y="2894126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 dirty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8" name="Picture 4" descr="3DTV Opening Scree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147792"/>
            <a:ext cx="9144000" cy="271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>
              <a:defRPr/>
            </a:pPr>
            <a:r>
              <a:rPr lang="ru-RU" sz="3600" b="0" i="0" u="none" baseline="0"/>
              <a:t>3D ПЕЧАТЬ</a:t>
            </a:r>
          </a:p>
        </p:txBody>
      </p:sp>
    </p:spTree>
    <p:extLst>
      <p:ext uri="{BB962C8B-B14F-4D97-AF65-F5344CB8AC3E}">
        <p14:creationId xmlns:p14="http://schemas.microsoft.com/office/powerpoint/2010/main" val="40625183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3D ПЕЧАТЬ в HYPACK </a:t>
            </a:r>
          </a:p>
        </p:txBody>
      </p:sp>
      <p:sp>
        <p:nvSpPr>
          <p:cNvPr id="16387" name="Slide Number Placeholder 2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/>
            <a:fld id="{1E936EBA-E221-4EAF-A31E-10431368180C}" type="slidenum">
              <a:rPr/>
              <a:pPr algn="l" rtl="0"/>
              <a:t>3</a:t>
            </a:fld>
            <a:endParaRPr lang="ru-RU" altLang="en-US"/>
          </a:p>
        </p:txBody>
      </p:sp>
      <p:sp>
        <p:nvSpPr>
          <p:cNvPr id="4" name="TextBox 3">
            <a:extLst/>
          </p:cNvPr>
          <p:cNvSpPr txBox="1"/>
          <p:nvPr/>
        </p:nvSpPr>
        <p:spPr>
          <a:xfrm>
            <a:off x="533400" y="1495425"/>
            <a:ext cx="3429000" cy="3970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/>
              <a:t>В HYPACK есть две программы для экспорта файла STL для принтера 3D. </a:t>
            </a:r>
          </a:p>
          <a:p>
            <a:pPr algn="l" rtl="0">
              <a:defRPr/>
            </a:pPr>
            <a:endParaRPr lang="ru-RU" dirty="0"/>
          </a:p>
          <a:p>
            <a:pPr marL="342891" indent="-342891" algn="l" rtl="0">
              <a:buFont typeface="+mj-lt"/>
              <a:buAutoNum type="arabicPeriod"/>
              <a:defRPr/>
            </a:pPr>
            <a:r>
              <a:rPr lang="ru-RU" b="0" i="0" u="none" baseline="0"/>
              <a:t>В МОДЕЛИ TIN – доступ в меню ЭКСПОРТ.</a:t>
            </a:r>
          </a:p>
          <a:p>
            <a:pPr marL="342891" indent="-342891" algn="l" rtl="0">
              <a:buFont typeface="+mj-lt"/>
              <a:buAutoNum type="arabicPeriod"/>
              <a:defRPr/>
            </a:pPr>
            <a:endParaRPr lang="ru-RU" dirty="0"/>
          </a:p>
          <a:p>
            <a:pPr marL="342891" indent="-342891" algn="l" rtl="0">
              <a:buFont typeface="+mj-lt"/>
              <a:buAutoNum type="arabicPeriod"/>
              <a:defRPr/>
            </a:pPr>
            <a:r>
              <a:rPr lang="ru-RU" b="0" i="0" u="none" baseline="0"/>
              <a:t>В ПРОЕКТЕ СЛОЖНОЙ АКВАТОРИИ доступ через иконку на панели инструментов. </a:t>
            </a:r>
          </a:p>
          <a:p>
            <a:pPr marL="342891" indent="-342891" algn="l" rtl="0">
              <a:buFont typeface="+mj-lt"/>
              <a:buAutoNum type="arabicPeriod"/>
              <a:defRPr/>
            </a:pPr>
            <a:endParaRPr lang="ru-RU" dirty="0"/>
          </a:p>
          <a:p>
            <a:pPr algn="l" rtl="0">
              <a:defRPr/>
            </a:pPr>
            <a:endParaRPr lang="ru-RU" dirty="0"/>
          </a:p>
        </p:txBody>
      </p:sp>
      <p:pic>
        <p:nvPicPr>
          <p:cNvPr id="163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1" y="1873251"/>
            <a:ext cx="3259139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3" y="5345116"/>
            <a:ext cx="44434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8" name="Straight Arrow Connector 7">
            <a:extLst/>
          </p:cNvPr>
          <p:cNvCxnSpPr/>
          <p:nvPr/>
        </p:nvCxnSpPr>
        <p:spPr>
          <a:xfrm>
            <a:off x="2906994" y="4173540"/>
            <a:ext cx="8382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/>
          </p:cNvPr>
          <p:cNvCxnSpPr/>
          <p:nvPr/>
        </p:nvCxnSpPr>
        <p:spPr>
          <a:xfrm>
            <a:off x="3879791" y="2871387"/>
            <a:ext cx="1987609" cy="13021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7540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>
            <a:extLst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3" y="1905001"/>
            <a:ext cx="3362325" cy="3303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>
              <a:tabLst>
                <a:tab pos="0" algn="l"/>
                <a:tab pos="914377" algn="l"/>
                <a:tab pos="1828754" algn="l"/>
                <a:tab pos="2743131" algn="l"/>
                <a:tab pos="3657509" algn="l"/>
                <a:tab pos="4571886" algn="l"/>
                <a:tab pos="5486263" algn="l"/>
                <a:tab pos="6400640" algn="l"/>
                <a:tab pos="7315017" algn="l"/>
                <a:tab pos="8229394" algn="l"/>
                <a:tab pos="9143771" algn="l"/>
                <a:tab pos="10058149" algn="l"/>
              </a:tabLst>
            </a:pP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Задайте размеры принтера</a:t>
            </a:r>
          </a:p>
        </p:txBody>
      </p:sp>
      <p:sp>
        <p:nvSpPr>
          <p:cNvPr id="17412" name="Content Placeholder 1"/>
          <p:cNvSpPr>
            <a:spLocks noGrp="1"/>
          </p:cNvSpPr>
          <p:nvPr>
            <p:ph idx="4294967295"/>
          </p:nvPr>
        </p:nvSpPr>
        <p:spPr>
          <a:xfrm>
            <a:off x="609600" y="1419226"/>
            <a:ext cx="3429000" cy="4489451"/>
          </a:xfrm>
        </p:spPr>
        <p:txBody>
          <a:bodyPr>
            <a:normAutofit lnSpcReduction="10000"/>
          </a:bodyPr>
          <a:lstStyle/>
          <a:p>
            <a:pPr algn="l" rtl="0">
              <a:spcBef>
                <a:spcPts val="1200"/>
              </a:spcBef>
              <a:buClr>
                <a:srgbClr val="000000"/>
              </a:buClr>
            </a:pPr>
            <a:r>
              <a:rPr lang="ru-RU" sz="2400" b="0" i="0" u="none" baseline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Укажите размеры максимальной доступной области печати. При этом будет создана максимально большая модель, которую поддерживает Ваш принтер. </a:t>
            </a:r>
          </a:p>
          <a:p>
            <a:pPr algn="l" rtl="0">
              <a:spcBef>
                <a:spcPts val="1200"/>
              </a:spcBef>
              <a:buClr>
                <a:srgbClr val="000000"/>
              </a:buClr>
            </a:pPr>
            <a:endParaRPr lang="ru-RU" alt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>
              <a:spcBef>
                <a:spcPts val="1200"/>
              </a:spcBef>
              <a:buClr>
                <a:srgbClr val="000000"/>
              </a:buClr>
            </a:pPr>
            <a:r>
              <a:rPr lang="ru-RU" sz="2400" b="0" i="0" u="none" baseline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изменить масштаб модели в программе для печати. </a:t>
            </a:r>
            <a:endParaRPr lang="ru-R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705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290516" y="74616"/>
            <a:ext cx="8548687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/>
              <a:t>Дополнительное Редактирование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4" y="1771651"/>
            <a:ext cx="3033713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2" y="3870328"/>
            <a:ext cx="3322639" cy="2187575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5" name="TextBox 5">
            <a:extLst/>
          </p:cNvPr>
          <p:cNvSpPr txBox="1">
            <a:spLocks noChangeArrowheads="1"/>
          </p:cNvSpPr>
          <p:nvPr/>
        </p:nvSpPr>
        <p:spPr bwMode="auto">
          <a:xfrm>
            <a:off x="1319214" y="6057901"/>
            <a:ext cx="23204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TINKERCAD.COM</a:t>
            </a:r>
          </a:p>
        </p:txBody>
      </p:sp>
      <p:sp>
        <p:nvSpPr>
          <p:cNvPr id="18438" name="TextBox 6"/>
          <p:cNvSpPr txBox="1">
            <a:spLocks noChangeArrowheads="1"/>
          </p:cNvSpPr>
          <p:nvPr/>
        </p:nvSpPr>
        <p:spPr bwMode="auto">
          <a:xfrm>
            <a:off x="5416551" y="5664201"/>
            <a:ext cx="3048000" cy="369332"/>
          </a:xfrm>
          <a:prstGeom prst="rect">
            <a:avLst/>
          </a:prstGeom>
          <a:solidFill>
            <a:schemeClr val="tx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/>
              <a:t>AutoDesk Meshmixer</a:t>
            </a:r>
          </a:p>
        </p:txBody>
      </p:sp>
      <p:sp>
        <p:nvSpPr>
          <p:cNvPr id="20487" name="TextBox 7">
            <a:extLst/>
          </p:cNvPr>
          <p:cNvSpPr txBox="1">
            <a:spLocks noChangeArrowheads="1"/>
          </p:cNvSpPr>
          <p:nvPr/>
        </p:nvSpPr>
        <p:spPr bwMode="auto">
          <a:xfrm>
            <a:off x="173039" y="1192214"/>
            <a:ext cx="524351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Некоторые бесплатные программы, например, Tinkercad, Meshmixer, могут считывать файлы STL. 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Эти программы позволяют редактировать (сглаживание, добавление текстовых примечаний и т.д.) и сохранить файл STL.</a:t>
            </a:r>
          </a:p>
        </p:txBody>
      </p:sp>
    </p:spTree>
    <p:extLst>
      <p:ext uri="{BB962C8B-B14F-4D97-AF65-F5344CB8AC3E}">
        <p14:creationId xmlns:p14="http://schemas.microsoft.com/office/powerpoint/2010/main" val="34630373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214316" y="76201"/>
            <a:ext cx="8777287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800" b="0" i="0" u="none" baseline="0"/>
              <a:t>Экспорт на принтер - HYPACK использует Makerbot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6" y="1301751"/>
            <a:ext cx="6554787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8" name="TextBox 3">
            <a:extLst/>
          </p:cNvPr>
          <p:cNvSpPr txBox="1">
            <a:spLocks noChangeArrowheads="1"/>
          </p:cNvSpPr>
          <p:nvPr/>
        </p:nvSpPr>
        <p:spPr bwMode="auto">
          <a:xfrm>
            <a:off x="5257803" y="2718366"/>
            <a:ext cx="3672552" cy="20313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Программу MakerBot можно загрузить через Интернет.  В ней можно выполнить финальное масштабирование и изменить вертикальный масштаб, а затем отправить модель на принтер 3D.</a:t>
            </a:r>
          </a:p>
        </p:txBody>
      </p:sp>
    </p:spTree>
    <p:extLst>
      <p:ext uri="{BB962C8B-B14F-4D97-AF65-F5344CB8AC3E}">
        <p14:creationId xmlns:p14="http://schemas.microsoft.com/office/powerpoint/2010/main" val="9308122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>
            <a:extLst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71803"/>
            <a:ext cx="4851400" cy="3565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048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>
              <a:tabLst>
                <a:tab pos="0" algn="l"/>
                <a:tab pos="914377" algn="l"/>
                <a:tab pos="1828754" algn="l"/>
                <a:tab pos="2743131" algn="l"/>
                <a:tab pos="3657509" algn="l"/>
                <a:tab pos="4571886" algn="l"/>
                <a:tab pos="5486263" algn="l"/>
                <a:tab pos="6400640" algn="l"/>
                <a:tab pos="7315017" algn="l"/>
                <a:tab pos="8229394" algn="l"/>
                <a:tab pos="9143771" algn="l"/>
                <a:tab pos="10058149" algn="l"/>
              </a:tabLst>
            </a:pP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Результаты</a:t>
            </a:r>
          </a:p>
        </p:txBody>
      </p:sp>
      <p:pic>
        <p:nvPicPr>
          <p:cNvPr id="20484" name="Picture 3">
            <a:extLst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3" y="1600202"/>
            <a:ext cx="4659313" cy="2620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185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Десантный корабль D-Day</a:t>
            </a:r>
          </a:p>
        </p:txBody>
      </p:sp>
      <p:sp>
        <p:nvSpPr>
          <p:cNvPr id="21507" name="Slide Number Placeholder 2"/>
          <p:cNvSpPr>
            <a:spLocks noGrp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/>
            <a:fld id="{7F6F8BA6-74EB-4CF1-9A2B-8E2B444D1A32}" type="slidenum">
              <a:rPr/>
              <a:pPr algn="l" rtl="0"/>
              <a:t>8</a:t>
            </a:fld>
            <a:endParaRPr lang="ru-RU" altLang="en-US"/>
          </a:p>
        </p:txBody>
      </p:sp>
      <p:pic>
        <p:nvPicPr>
          <p:cNvPr id="21508" name="Picture 2" descr="C:\Users\JKnisley\Pictures\IMG_0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3"/>
            <a:ext cx="914400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>
            <a:extLst/>
          </p:cNvPr>
          <p:cNvSpPr/>
          <p:nvPr/>
        </p:nvSpPr>
        <p:spPr>
          <a:xfrm>
            <a:off x="6705600" y="2590800"/>
            <a:ext cx="1295400" cy="9906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1510" name="TextBox 4"/>
          <p:cNvSpPr txBox="1">
            <a:spLocks noChangeArrowheads="1"/>
          </p:cNvSpPr>
          <p:nvPr/>
        </p:nvSpPr>
        <p:spPr bwMode="auto">
          <a:xfrm>
            <a:off x="6553202" y="4419602"/>
            <a:ext cx="6171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sz="1600" b="0" i="0" u="none" baseline="0"/>
              <a:t>Танк</a:t>
            </a:r>
          </a:p>
        </p:txBody>
      </p:sp>
      <p:cxnSp>
        <p:nvCxnSpPr>
          <p:cNvPr id="7" name="Straight Arrow Connector 6">
            <a:extLst/>
          </p:cNvPr>
          <p:cNvCxnSpPr>
            <a:stCxn id="21510" idx="0"/>
            <a:endCxn id="4" idx="4"/>
          </p:cNvCxnSpPr>
          <p:nvPr/>
        </p:nvCxnSpPr>
        <p:spPr>
          <a:xfrm flipV="1">
            <a:off x="6861780" y="3581400"/>
            <a:ext cx="491520" cy="8382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/>
          </p:cNvPr>
          <p:cNvSpPr/>
          <p:nvPr/>
        </p:nvSpPr>
        <p:spPr>
          <a:xfrm>
            <a:off x="1736725" y="2438402"/>
            <a:ext cx="1524000" cy="1062039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1513" name="TextBox 8"/>
          <p:cNvSpPr txBox="1">
            <a:spLocks noChangeArrowheads="1"/>
          </p:cNvSpPr>
          <p:nvPr/>
        </p:nvSpPr>
        <p:spPr bwMode="auto">
          <a:xfrm>
            <a:off x="1981200" y="4419602"/>
            <a:ext cx="36984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sz="1600" b="0" i="0" u="none" baseline="0"/>
              <a:t>Часть корпуса повреждена миной</a:t>
            </a:r>
            <a:endParaRPr lang="ru-RU" altLang="en-US"/>
          </a:p>
        </p:txBody>
      </p:sp>
      <p:cxnSp>
        <p:nvCxnSpPr>
          <p:cNvPr id="11" name="Straight Arrow Connector 10">
            <a:extLst/>
          </p:cNvPr>
          <p:cNvCxnSpPr>
            <a:stCxn id="21513" idx="0"/>
            <a:endCxn id="8" idx="4"/>
          </p:cNvCxnSpPr>
          <p:nvPr/>
        </p:nvCxnSpPr>
        <p:spPr>
          <a:xfrm flipH="1" flipV="1">
            <a:off x="2498726" y="3500440"/>
            <a:ext cx="1331699" cy="9191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515" name="TextBox 11"/>
          <p:cNvSpPr txBox="1">
            <a:spLocks noChangeArrowheads="1"/>
          </p:cNvSpPr>
          <p:nvPr/>
        </p:nvSpPr>
        <p:spPr bwMode="auto">
          <a:xfrm>
            <a:off x="201704" y="5211663"/>
            <a:ext cx="84295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/>
              <a:t>Эта модель была построена в двух частях, чтобы можно было распечатать более крупный масштаб. </a:t>
            </a:r>
          </a:p>
        </p:txBody>
      </p:sp>
    </p:spTree>
    <p:extLst>
      <p:ext uri="{BB962C8B-B14F-4D97-AF65-F5344CB8AC3E}">
        <p14:creationId xmlns:p14="http://schemas.microsoft.com/office/powerpoint/2010/main" val="1139397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4755</TotalTime>
  <Words>258</Words>
  <Application>Microsoft Office PowerPoint</Application>
  <PresentationFormat>On-screen Show (4:3)</PresentationFormat>
  <Paragraphs>54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Times New Roman</vt:lpstr>
      <vt:lpstr>Wingdings</vt:lpstr>
      <vt:lpstr>Microsoft YaHei</vt:lpstr>
      <vt:lpstr>Lucida Grande</vt:lpstr>
      <vt:lpstr>Calibri</vt:lpstr>
      <vt:lpstr>Bell Gossett Eco</vt:lpstr>
      <vt:lpstr>Bell Gossett</vt:lpstr>
      <vt:lpstr>ОТЧЕТНЫЕ МАТЕРИАЛЫ </vt:lpstr>
      <vt:lpstr>3D ПЕЧАТЬ</vt:lpstr>
      <vt:lpstr>3D ПЕЧАТЬ в HYPACK </vt:lpstr>
      <vt:lpstr>Задайте размеры принтера</vt:lpstr>
      <vt:lpstr>PowerPoint Presentation</vt:lpstr>
      <vt:lpstr>PowerPoint Presentation</vt:lpstr>
      <vt:lpstr>Результаты</vt:lpstr>
      <vt:lpstr>Десантный корабль D-Day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198</cp:revision>
  <dcterms:created xsi:type="dcterms:W3CDTF">2014-07-07T18:31:44Z</dcterms:created>
  <dcterms:modified xsi:type="dcterms:W3CDTF">2020-03-02T14:46:01Z</dcterms:modified>
</cp:coreProperties>
</file>