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93" r:id="rId5"/>
    <p:sldId id="508" r:id="rId6"/>
    <p:sldId id="698" r:id="rId7"/>
    <p:sldId id="697" r:id="rId8"/>
    <p:sldId id="699" r:id="rId9"/>
    <p:sldId id="695" r:id="rId10"/>
    <p:sldId id="696" r:id="rId11"/>
    <p:sldId id="672" r:id="rId12"/>
    <p:sldId id="702" r:id="rId13"/>
    <p:sldId id="701" r:id="rId14"/>
    <p:sldId id="700" r:id="rId15"/>
    <p:sldId id="703" r:id="rId16"/>
    <p:sldId id="704" r:id="rId17"/>
    <p:sldId id="705" r:id="rId18"/>
    <p:sldId id="515" r:id="rId1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isley, Jerry - Xylem" userId="8299edff-d842-457f-83d3-96a4e18585ef" providerId="ADAL" clId="{6C71610D-D98E-490C-9204-33886AB665E6}"/>
    <pc:docChg chg="modMainMaster">
      <pc:chgData name="Knisley, Jerry - Xylem" userId="8299edff-d842-457f-83d3-96a4e18585ef" providerId="ADAL" clId="{6C71610D-D98E-490C-9204-33886AB665E6}" dt="2021-11-03T19:23:39.460" v="5" actId="20577"/>
      <pc:docMkLst>
        <pc:docMk/>
      </pc:docMkLst>
      <pc:sldMasterChg chg="modSldLayout">
        <pc:chgData name="Knisley, Jerry - Xylem" userId="8299edff-d842-457f-83d3-96a4e18585ef" providerId="ADAL" clId="{6C71610D-D98E-490C-9204-33886AB665E6}" dt="2021-11-03T19:23:39.460" v="5" actId="20577"/>
        <pc:sldMasterMkLst>
          <pc:docMk/>
          <pc:sldMasterMk cId="3515537834" sldId="2147483660"/>
        </pc:sldMasterMkLst>
        <pc:sldLayoutChg chg="modSp mod">
          <pc:chgData name="Knisley, Jerry - Xylem" userId="8299edff-d842-457f-83d3-96a4e18585ef" providerId="ADAL" clId="{6C71610D-D98E-490C-9204-33886AB665E6}" dt="2021-11-03T19:23:30.987" v="1" actId="20577"/>
          <pc:sldLayoutMkLst>
            <pc:docMk/>
            <pc:sldMasterMk cId="3515537834" sldId="2147483660"/>
            <pc:sldLayoutMk cId="19331691" sldId="2147483661"/>
          </pc:sldLayoutMkLst>
          <pc:spChg chg="mod">
            <ac:chgData name="Knisley, Jerry - Xylem" userId="8299edff-d842-457f-83d3-96a4e18585ef" providerId="ADAL" clId="{6C71610D-D98E-490C-9204-33886AB665E6}" dt="2021-11-03T19:23:30.987" v="1" actId="20577"/>
            <ac:spMkLst>
              <pc:docMk/>
              <pc:sldMasterMk cId="3515537834" sldId="2147483660"/>
              <pc:sldLayoutMk cId="19331691" sldId="2147483661"/>
              <ac:spMk id="12" creationId="{DD3A769E-7BA6-40F8-9174-818ACE5F72AD}"/>
            </ac:spMkLst>
          </pc:spChg>
        </pc:sldLayoutChg>
        <pc:sldLayoutChg chg="modSp mod">
          <pc:chgData name="Knisley, Jerry - Xylem" userId="8299edff-d842-457f-83d3-96a4e18585ef" providerId="ADAL" clId="{6C71610D-D98E-490C-9204-33886AB665E6}" dt="2021-11-03T19:23:34.981" v="3" actId="20577"/>
          <pc:sldLayoutMkLst>
            <pc:docMk/>
            <pc:sldMasterMk cId="3515537834" sldId="2147483660"/>
            <pc:sldLayoutMk cId="2015075363" sldId="2147483662"/>
          </pc:sldLayoutMkLst>
          <pc:spChg chg="mod">
            <ac:chgData name="Knisley, Jerry - Xylem" userId="8299edff-d842-457f-83d3-96a4e18585ef" providerId="ADAL" clId="{6C71610D-D98E-490C-9204-33886AB665E6}" dt="2021-11-03T19:23:34.981" v="3" actId="20577"/>
            <ac:spMkLst>
              <pc:docMk/>
              <pc:sldMasterMk cId="3515537834" sldId="2147483660"/>
              <pc:sldLayoutMk cId="2015075363" sldId="2147483662"/>
              <ac:spMk id="8" creationId="{6B9704FA-FDBC-4498-8BEB-BE223F205AEF}"/>
            </ac:spMkLst>
          </pc:spChg>
        </pc:sldLayoutChg>
        <pc:sldLayoutChg chg="modSp mod">
          <pc:chgData name="Knisley, Jerry - Xylem" userId="8299edff-d842-457f-83d3-96a4e18585ef" providerId="ADAL" clId="{6C71610D-D98E-490C-9204-33886AB665E6}" dt="2021-11-03T19:23:39.460" v="5" actId="20577"/>
          <pc:sldLayoutMkLst>
            <pc:docMk/>
            <pc:sldMasterMk cId="3515537834" sldId="2147483660"/>
            <pc:sldLayoutMk cId="2248420107" sldId="2147483664"/>
          </pc:sldLayoutMkLst>
          <pc:spChg chg="mod">
            <ac:chgData name="Knisley, Jerry - Xylem" userId="8299edff-d842-457f-83d3-96a4e18585ef" providerId="ADAL" clId="{6C71610D-D98E-490C-9204-33886AB665E6}" dt="2021-11-03T19:23:39.460" v="5" actId="20577"/>
            <ac:spMkLst>
              <pc:docMk/>
              <pc:sldMasterMk cId="3515537834" sldId="2147483660"/>
              <pc:sldLayoutMk cId="2248420107" sldId="2147483664"/>
              <ac:spMk id="8" creationId="{7115103B-DB89-4CEC-ABE9-4B3B351C5552}"/>
            </ac:spMkLst>
          </pc:spChg>
        </pc:sldLayoutChg>
      </pc:sldMasterChg>
    </pc:docChg>
  </pc:docChgLst>
  <pc:docChgLst>
    <pc:chgData name="Lindberg, John - Xylem" userId="S::john.lindberg@xylem.com::6cc3ce97-af90-41c9-9b3c-028ada52872a" providerId="AD" clId="Web-{3741A36C-CB23-4F33-B75E-530E4EA27715}"/>
    <pc:docChg chg="modSld sldOrd">
      <pc:chgData name="Lindberg, John - Xylem" userId="S::john.lindberg@xylem.com::6cc3ce97-af90-41c9-9b3c-028ada52872a" providerId="AD" clId="Web-{3741A36C-CB23-4F33-B75E-530E4EA27715}" dt="2021-12-07T15:37:31.965" v="60"/>
      <pc:docMkLst>
        <pc:docMk/>
      </pc:docMkLst>
      <pc:sldChg chg="addSp modSp">
        <pc:chgData name="Lindberg, John - Xylem" userId="S::john.lindberg@xylem.com::6cc3ce97-af90-41c9-9b3c-028ada52872a" providerId="AD" clId="Web-{3741A36C-CB23-4F33-B75E-530E4EA27715}" dt="2021-12-07T15:29:47.220" v="18" actId="20577"/>
        <pc:sldMkLst>
          <pc:docMk/>
          <pc:sldMk cId="2697202521" sldId="666"/>
        </pc:sldMkLst>
        <pc:spChg chg="mod">
          <ac:chgData name="Lindberg, John - Xylem" userId="S::john.lindberg@xylem.com::6cc3ce97-af90-41c9-9b3c-028ada52872a" providerId="AD" clId="Web-{3741A36C-CB23-4F33-B75E-530E4EA27715}" dt="2021-12-07T15:29:47.220" v="18" actId="20577"/>
          <ac:spMkLst>
            <pc:docMk/>
            <pc:sldMk cId="2697202521" sldId="666"/>
            <ac:spMk id="2" creationId="{A6A2FE00-78B5-4643-8B9C-5130DD38C65F}"/>
          </ac:spMkLst>
        </pc:spChg>
        <pc:spChg chg="mod">
          <ac:chgData name="Lindberg, John - Xylem" userId="S::john.lindberg@xylem.com::6cc3ce97-af90-41c9-9b3c-028ada52872a" providerId="AD" clId="Web-{3741A36C-CB23-4F33-B75E-530E4EA27715}" dt="2021-12-07T15:29:14.407" v="6" actId="20577"/>
          <ac:spMkLst>
            <pc:docMk/>
            <pc:sldMk cId="2697202521" sldId="666"/>
            <ac:spMk id="5" creationId="{8CEF9EF9-77F9-4D06-8F73-558B27F79A02}"/>
          </ac:spMkLst>
        </pc:spChg>
        <pc:picChg chg="mod">
          <ac:chgData name="Lindberg, John - Xylem" userId="S::john.lindberg@xylem.com::6cc3ce97-af90-41c9-9b3c-028ada52872a" providerId="AD" clId="Web-{3741A36C-CB23-4F33-B75E-530E4EA27715}" dt="2021-12-07T15:29:40.767" v="16" actId="1076"/>
          <ac:picMkLst>
            <pc:docMk/>
            <pc:sldMk cId="2697202521" sldId="666"/>
            <ac:picMk id="3" creationId="{8FBC17C0-5EA8-452C-96FD-D47C87A30FB5}"/>
          </ac:picMkLst>
        </pc:picChg>
        <pc:picChg chg="add mod">
          <ac:chgData name="Lindberg, John - Xylem" userId="S::john.lindberg@xylem.com::6cc3ce97-af90-41c9-9b3c-028ada52872a" providerId="AD" clId="Web-{3741A36C-CB23-4F33-B75E-530E4EA27715}" dt="2021-12-07T15:29:31.360" v="13" actId="1076"/>
          <ac:picMkLst>
            <pc:docMk/>
            <pc:sldMk cId="2697202521" sldId="666"/>
            <ac:picMk id="6" creationId="{0116CDC9-CA4C-4B7D-BE39-6BFFFE2638DA}"/>
          </ac:picMkLst>
        </pc:picChg>
      </pc:sldChg>
      <pc:sldChg chg="modSp">
        <pc:chgData name="Lindberg, John - Xylem" userId="S::john.lindberg@xylem.com::6cc3ce97-af90-41c9-9b3c-028ada52872a" providerId="AD" clId="Web-{3741A36C-CB23-4F33-B75E-530E4EA27715}" dt="2021-12-07T15:34:12.788" v="45" actId="20577"/>
        <pc:sldMkLst>
          <pc:docMk/>
          <pc:sldMk cId="2587018551" sldId="667"/>
        </pc:sldMkLst>
        <pc:spChg chg="mod">
          <ac:chgData name="Lindberg, John - Xylem" userId="S::john.lindberg@xylem.com::6cc3ce97-af90-41c9-9b3c-028ada52872a" providerId="AD" clId="Web-{3741A36C-CB23-4F33-B75E-530E4EA27715}" dt="2021-12-07T15:34:12.788" v="45" actId="20577"/>
          <ac:spMkLst>
            <pc:docMk/>
            <pc:sldMk cId="2587018551" sldId="667"/>
            <ac:spMk id="4" creationId="{00000000-0000-0000-0000-000000000000}"/>
          </ac:spMkLst>
        </pc:spChg>
      </pc:sldChg>
      <pc:sldChg chg="ord">
        <pc:chgData name="Lindberg, John - Xylem" userId="S::john.lindberg@xylem.com::6cc3ce97-af90-41c9-9b3c-028ada52872a" providerId="AD" clId="Web-{3741A36C-CB23-4F33-B75E-530E4EA27715}" dt="2021-12-07T15:37:27.059" v="58"/>
        <pc:sldMkLst>
          <pc:docMk/>
          <pc:sldMk cId="2434547589" sldId="675"/>
        </pc:sldMkLst>
      </pc:sldChg>
      <pc:sldChg chg="modSp">
        <pc:chgData name="Lindberg, John - Xylem" userId="S::john.lindberg@xylem.com::6cc3ce97-af90-41c9-9b3c-028ada52872a" providerId="AD" clId="Web-{3741A36C-CB23-4F33-B75E-530E4EA27715}" dt="2021-12-07T15:32:36.849" v="31" actId="20577"/>
        <pc:sldMkLst>
          <pc:docMk/>
          <pc:sldMk cId="4253692615" sldId="677"/>
        </pc:sldMkLst>
        <pc:spChg chg="mod">
          <ac:chgData name="Lindberg, John - Xylem" userId="S::john.lindberg@xylem.com::6cc3ce97-af90-41c9-9b3c-028ada52872a" providerId="AD" clId="Web-{3741A36C-CB23-4F33-B75E-530E4EA27715}" dt="2021-12-07T15:32:36.849" v="31" actId="20577"/>
          <ac:spMkLst>
            <pc:docMk/>
            <pc:sldMk cId="4253692615" sldId="677"/>
            <ac:spMk id="4" creationId="{00000000-0000-0000-0000-000000000000}"/>
          </ac:spMkLst>
        </pc:spChg>
      </pc:sldChg>
      <pc:sldChg chg="ord">
        <pc:chgData name="Lindberg, John - Xylem" userId="S::john.lindberg@xylem.com::6cc3ce97-af90-41c9-9b3c-028ada52872a" providerId="AD" clId="Web-{3741A36C-CB23-4F33-B75E-530E4EA27715}" dt="2021-12-07T15:37:10.324" v="57"/>
        <pc:sldMkLst>
          <pc:docMk/>
          <pc:sldMk cId="3490134316" sldId="686"/>
        </pc:sldMkLst>
      </pc:sldChg>
      <pc:sldChg chg="modSp">
        <pc:chgData name="Lindberg, John - Xylem" userId="S::john.lindberg@xylem.com::6cc3ce97-af90-41c9-9b3c-028ada52872a" providerId="AD" clId="Web-{3741A36C-CB23-4F33-B75E-530E4EA27715}" dt="2021-12-07T15:33:21.303" v="34" actId="20577"/>
        <pc:sldMkLst>
          <pc:docMk/>
          <pc:sldMk cId="2167412660" sldId="687"/>
        </pc:sldMkLst>
        <pc:spChg chg="mod">
          <ac:chgData name="Lindberg, John - Xylem" userId="S::john.lindberg@xylem.com::6cc3ce97-af90-41c9-9b3c-028ada52872a" providerId="AD" clId="Web-{3741A36C-CB23-4F33-B75E-530E4EA27715}" dt="2021-12-07T15:33:21.303" v="34" actId="20577"/>
          <ac:spMkLst>
            <pc:docMk/>
            <pc:sldMk cId="2167412660" sldId="687"/>
            <ac:spMk id="8" creationId="{BEA83636-5F96-4FE5-8FDE-02A80FB48668}"/>
          </ac:spMkLst>
        </pc:spChg>
      </pc:sldChg>
      <pc:sldChg chg="ord">
        <pc:chgData name="Lindberg, John - Xylem" userId="S::john.lindberg@xylem.com::6cc3ce97-af90-41c9-9b3c-028ada52872a" providerId="AD" clId="Web-{3741A36C-CB23-4F33-B75E-530E4EA27715}" dt="2021-12-07T15:37:31.965" v="60"/>
        <pc:sldMkLst>
          <pc:docMk/>
          <pc:sldMk cId="3727890777" sldId="690"/>
        </pc:sldMkLst>
      </pc:sldChg>
      <pc:sldChg chg="modSp ord">
        <pc:chgData name="Lindberg, John - Xylem" userId="S::john.lindberg@xylem.com::6cc3ce97-af90-41c9-9b3c-028ada52872a" providerId="AD" clId="Web-{3741A36C-CB23-4F33-B75E-530E4EA27715}" dt="2021-12-07T15:37:29.746" v="59"/>
        <pc:sldMkLst>
          <pc:docMk/>
          <pc:sldMk cId="2989785045" sldId="691"/>
        </pc:sldMkLst>
        <pc:spChg chg="mod">
          <ac:chgData name="Lindberg, John - Xylem" userId="S::john.lindberg@xylem.com::6cc3ce97-af90-41c9-9b3c-028ada52872a" providerId="AD" clId="Web-{3741A36C-CB23-4F33-B75E-530E4EA27715}" dt="2021-12-07T15:31:06.206" v="29" actId="20577"/>
          <ac:spMkLst>
            <pc:docMk/>
            <pc:sldMk cId="2989785045" sldId="691"/>
            <ac:spMk id="9" creationId="{90BC7BB8-331B-4477-ADF6-6A0BC4F99465}"/>
          </ac:spMkLst>
        </pc:spChg>
      </pc:sldChg>
      <pc:sldChg chg="ord">
        <pc:chgData name="Lindberg, John - Xylem" userId="S::john.lindberg@xylem.com::6cc3ce97-af90-41c9-9b3c-028ada52872a" providerId="AD" clId="Web-{3741A36C-CB23-4F33-B75E-530E4EA27715}" dt="2021-12-07T15:35:10.790" v="48"/>
        <pc:sldMkLst>
          <pc:docMk/>
          <pc:sldMk cId="2629353935" sldId="698"/>
        </pc:sldMkLst>
      </pc:sldChg>
      <pc:sldChg chg="modSp">
        <pc:chgData name="Lindberg, John - Xylem" userId="S::john.lindberg@xylem.com::6cc3ce97-af90-41c9-9b3c-028ada52872a" providerId="AD" clId="Web-{3741A36C-CB23-4F33-B75E-530E4EA27715}" dt="2021-12-07T15:33:43.788" v="41"/>
        <pc:sldMkLst>
          <pc:docMk/>
          <pc:sldMk cId="3060607777" sldId="700"/>
        </pc:sldMkLst>
        <pc:spChg chg="mod">
          <ac:chgData name="Lindberg, John - Xylem" userId="S::john.lindberg@xylem.com::6cc3ce97-af90-41c9-9b3c-028ada52872a" providerId="AD" clId="Web-{3741A36C-CB23-4F33-B75E-530E4EA27715}" dt="2021-12-07T15:33:38.225" v="39" actId="20577"/>
          <ac:spMkLst>
            <pc:docMk/>
            <pc:sldMk cId="3060607777" sldId="700"/>
            <ac:spMk id="8" creationId="{BEA83636-5F96-4FE5-8FDE-02A80FB48668}"/>
          </ac:spMkLst>
        </pc:spChg>
        <pc:graphicFrameChg chg="mod modGraphic">
          <ac:chgData name="Lindberg, John - Xylem" userId="S::john.lindberg@xylem.com::6cc3ce97-af90-41c9-9b3c-028ada52872a" providerId="AD" clId="Web-{3741A36C-CB23-4F33-B75E-530E4EA27715}" dt="2021-12-07T15:33:43.788" v="41"/>
          <ac:graphicFrameMkLst>
            <pc:docMk/>
            <pc:sldMk cId="3060607777" sldId="700"/>
            <ac:graphicFrameMk id="7" creationId="{733181B8-DED5-41E5-B60A-CD27E7492A0E}"/>
          </ac:graphicFrameMkLst>
        </pc:graphicFrameChg>
      </pc:sldChg>
      <pc:sldChg chg="modSp">
        <pc:chgData name="Lindberg, John - Xylem" userId="S::john.lindberg@xylem.com::6cc3ce97-af90-41c9-9b3c-028ada52872a" providerId="AD" clId="Web-{3741A36C-CB23-4F33-B75E-530E4EA27715}" dt="2021-12-07T15:35:58.963" v="52" actId="20577"/>
        <pc:sldMkLst>
          <pc:docMk/>
          <pc:sldMk cId="3430118005" sldId="701"/>
        </pc:sldMkLst>
        <pc:spChg chg="mod">
          <ac:chgData name="Lindberg, John - Xylem" userId="S::john.lindberg@xylem.com::6cc3ce97-af90-41c9-9b3c-028ada52872a" providerId="AD" clId="Web-{3741A36C-CB23-4F33-B75E-530E4EA27715}" dt="2021-12-07T15:35:58.963" v="52" actId="20577"/>
          <ac:spMkLst>
            <pc:docMk/>
            <pc:sldMk cId="3430118005" sldId="701"/>
            <ac:spMk id="4" creationId="{00000000-0000-0000-0000-000000000000}"/>
          </ac:spMkLst>
        </pc:spChg>
      </pc:sldChg>
      <pc:sldChg chg="ord">
        <pc:chgData name="Lindberg, John - Xylem" userId="S::john.lindberg@xylem.com::6cc3ce97-af90-41c9-9b3c-028ada52872a" providerId="AD" clId="Web-{3741A36C-CB23-4F33-B75E-530E4EA27715}" dt="2021-12-07T15:35:13.899" v="49"/>
        <pc:sldMkLst>
          <pc:docMk/>
          <pc:sldMk cId="3617625107" sldId="702"/>
        </pc:sldMkLst>
      </pc:sldChg>
    </pc:docChg>
  </pc:docChgLst>
  <pc:docChgLst>
    <pc:chgData name="Lindberg, John - Xylem" userId="S::john.lindberg@xylem.com::6cc3ce97-af90-41c9-9b3c-028ada52872a" providerId="AD" clId="Web-{CF7940E9-1A6D-4C11-B13B-91D5EC75C801}"/>
    <pc:docChg chg="addSld modSld">
      <pc:chgData name="Lindberg, John - Xylem" userId="S::john.lindberg@xylem.com::6cc3ce97-af90-41c9-9b3c-028ada52872a" providerId="AD" clId="Web-{CF7940E9-1A6D-4C11-B13B-91D5EC75C801}" dt="2021-11-23T17:42:45.432" v="250" actId="1076"/>
      <pc:docMkLst>
        <pc:docMk/>
      </pc:docMkLst>
      <pc:sldChg chg="modSp">
        <pc:chgData name="Lindberg, John - Xylem" userId="S::john.lindberg@xylem.com::6cc3ce97-af90-41c9-9b3c-028ada52872a" providerId="AD" clId="Web-{CF7940E9-1A6D-4C11-B13B-91D5EC75C801}" dt="2021-11-23T14:40:51.724" v="14" actId="20577"/>
        <pc:sldMkLst>
          <pc:docMk/>
          <pc:sldMk cId="683603457" sldId="508"/>
        </pc:sldMkLst>
        <pc:spChg chg="mod">
          <ac:chgData name="Lindberg, John - Xylem" userId="S::john.lindberg@xylem.com::6cc3ce97-af90-41c9-9b3c-028ada52872a" providerId="AD" clId="Web-{CF7940E9-1A6D-4C11-B13B-91D5EC75C801}" dt="2021-11-23T14:40:51.724" v="14" actId="20577"/>
          <ac:spMkLst>
            <pc:docMk/>
            <pc:sldMk cId="683603457" sldId="508"/>
            <ac:spMk id="4" creationId="{00000000-0000-0000-0000-000000000000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15.302" v="153"/>
        <pc:sldMkLst>
          <pc:docMk/>
          <pc:sldMk cId="4263781389" sldId="665"/>
        </pc:sldMkLst>
        <pc:spChg chg="add">
          <ac:chgData name="Lindberg, John - Xylem" userId="S::john.lindberg@xylem.com::6cc3ce97-af90-41c9-9b3c-028ada52872a" providerId="AD" clId="Web-{CF7940E9-1A6D-4C11-B13B-91D5EC75C801}" dt="2021-11-23T17:31:15.302" v="153"/>
          <ac:spMkLst>
            <pc:docMk/>
            <pc:sldMk cId="4263781389" sldId="665"/>
            <ac:spMk id="2" creationId="{434E942E-E595-481C-A5F5-D94A5D180FE2}"/>
          </ac:spMkLst>
        </pc:sp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1:13.958" v="152"/>
        <pc:sldMkLst>
          <pc:docMk/>
          <pc:sldMk cId="2697202521" sldId="666"/>
        </pc:sldMkLst>
        <pc:spChg chg="add">
          <ac:chgData name="Lindberg, John - Xylem" userId="S::john.lindberg@xylem.com::6cc3ce97-af90-41c9-9b3c-028ada52872a" providerId="AD" clId="Web-{CF7940E9-1A6D-4C11-B13B-91D5EC75C801}" dt="2021-11-23T17:31:13.958" v="152"/>
          <ac:spMkLst>
            <pc:docMk/>
            <pc:sldMk cId="2697202521" sldId="666"/>
            <ac:spMk id="2" creationId="{A6A2FE00-78B5-4643-8B9C-5130DD38C65F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2:55.759" v="40" actId="20577"/>
          <ac:spMkLst>
            <pc:docMk/>
            <pc:sldMk cId="2697202521" sldId="666"/>
            <ac:spMk id="4" creationId="{00000000-0000-0000-0000-000000000000}"/>
          </ac:spMkLst>
        </pc:sp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1:09.146" v="151"/>
        <pc:sldMkLst>
          <pc:docMk/>
          <pc:sldMk cId="2587018551" sldId="667"/>
        </pc:sldMkLst>
        <pc:spChg chg="add">
          <ac:chgData name="Lindberg, John - Xylem" userId="S::john.lindberg@xylem.com::6cc3ce97-af90-41c9-9b3c-028ada52872a" providerId="AD" clId="Web-{CF7940E9-1A6D-4C11-B13B-91D5EC75C801}" dt="2021-11-23T17:31:09.146" v="151"/>
          <ac:spMkLst>
            <pc:docMk/>
            <pc:sldMk cId="2587018551" sldId="667"/>
            <ac:spMk id="2" creationId="{ECB76894-FCAF-4E81-BC13-E430B3580FF2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2:26.680" v="36" actId="20577"/>
          <ac:spMkLst>
            <pc:docMk/>
            <pc:sldMk cId="2587018551" sldId="667"/>
            <ac:spMk id="4" creationId="{00000000-0000-0000-0000-000000000000}"/>
          </ac:spMkLst>
        </pc:sp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1:07.896" v="150"/>
        <pc:sldMkLst>
          <pc:docMk/>
          <pc:sldMk cId="1773495095" sldId="668"/>
        </pc:sldMkLst>
        <pc:spChg chg="add">
          <ac:chgData name="Lindberg, John - Xylem" userId="S::john.lindberg@xylem.com::6cc3ce97-af90-41c9-9b3c-028ada52872a" providerId="AD" clId="Web-{CF7940E9-1A6D-4C11-B13B-91D5EC75C801}" dt="2021-11-23T17:31:07.896" v="150"/>
          <ac:spMkLst>
            <pc:docMk/>
            <pc:sldMk cId="1773495095" sldId="668"/>
            <ac:spMk id="2" creationId="{C3B91908-4BBB-44A6-BC6B-2B17AF216222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2:10.945" v="35" actId="20577"/>
          <ac:spMkLst>
            <pc:docMk/>
            <pc:sldMk cId="1773495095" sldId="668"/>
            <ac:spMk id="4" creationId="{00000000-0000-0000-0000-000000000000}"/>
          </ac:spMkLst>
        </pc:sp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1:07.021" v="149"/>
        <pc:sldMkLst>
          <pc:docMk/>
          <pc:sldMk cId="2836680705" sldId="669"/>
        </pc:sldMkLst>
        <pc:spChg chg="add">
          <ac:chgData name="Lindberg, John - Xylem" userId="S::john.lindberg@xylem.com::6cc3ce97-af90-41c9-9b3c-028ada52872a" providerId="AD" clId="Web-{CF7940E9-1A6D-4C11-B13B-91D5EC75C801}" dt="2021-11-23T17:31:07.021" v="149"/>
          <ac:spMkLst>
            <pc:docMk/>
            <pc:sldMk cId="2836680705" sldId="669"/>
            <ac:spMk id="2" creationId="{8A503E07-2C64-481B-8001-D71A52182AD4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1:43.069" v="28" actId="20577"/>
          <ac:spMkLst>
            <pc:docMk/>
            <pc:sldMk cId="2836680705" sldId="669"/>
            <ac:spMk id="4" creationId="{00000000-0000-0000-0000-000000000000}"/>
          </ac:spMkLst>
        </pc:sp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1:04.989" v="148"/>
        <pc:sldMkLst>
          <pc:docMk/>
          <pc:sldMk cId="847932246" sldId="670"/>
        </pc:sldMkLst>
        <pc:spChg chg="add">
          <ac:chgData name="Lindberg, John - Xylem" userId="S::john.lindberg@xylem.com::6cc3ce97-af90-41c9-9b3c-028ada52872a" providerId="AD" clId="Web-{CF7940E9-1A6D-4C11-B13B-91D5EC75C801}" dt="2021-11-23T17:31:04.989" v="148"/>
          <ac:spMkLst>
            <pc:docMk/>
            <pc:sldMk cId="847932246" sldId="670"/>
            <ac:spMk id="2" creationId="{45C07786-D7F8-42B8-B7B7-7D45357C21D5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1:33.694" v="25" actId="20577"/>
          <ac:spMkLst>
            <pc:docMk/>
            <pc:sldMk cId="847932246" sldId="670"/>
            <ac:spMk id="4" creationId="{00000000-0000-0000-0000-000000000000}"/>
          </ac:spMkLst>
        </pc:spChg>
      </pc:sldChg>
      <pc:sldChg chg="addSp delSp modSp add replId">
        <pc:chgData name="Lindberg, John - Xylem" userId="S::john.lindberg@xylem.com::6cc3ce97-af90-41c9-9b3c-028ada52872a" providerId="AD" clId="Web-{CF7940E9-1A6D-4C11-B13B-91D5EC75C801}" dt="2021-11-23T17:42:45.432" v="250" actId="1076"/>
        <pc:sldMkLst>
          <pc:docMk/>
          <pc:sldMk cId="1989296612" sldId="671"/>
        </pc:sldMkLst>
        <pc:spChg chg="add mod">
          <ac:chgData name="Lindberg, John - Xylem" userId="S::john.lindberg@xylem.com::6cc3ce97-af90-41c9-9b3c-028ada52872a" providerId="AD" clId="Web-{CF7940E9-1A6D-4C11-B13B-91D5EC75C801}" dt="2021-11-23T17:39:34.364" v="240" actId="20577"/>
          <ac:spMkLst>
            <pc:docMk/>
            <pc:sldMk cId="1989296612" sldId="671"/>
            <ac:spMk id="2" creationId="{A96F364C-1A10-4EF5-8DA8-940E8EF0953A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1:16.131" v="21" actId="20577"/>
          <ac:spMkLst>
            <pc:docMk/>
            <pc:sldMk cId="1989296612" sldId="671"/>
            <ac:spMk id="4" creationId="{00000000-0000-0000-0000-000000000000}"/>
          </ac:spMkLst>
        </pc:spChg>
        <pc:picChg chg="add mod">
          <ac:chgData name="Lindberg, John - Xylem" userId="S::john.lindberg@xylem.com::6cc3ce97-af90-41c9-9b3c-028ada52872a" providerId="AD" clId="Web-{CF7940E9-1A6D-4C11-B13B-91D5EC75C801}" dt="2021-11-23T17:41:15.789" v="244" actId="1076"/>
          <ac:picMkLst>
            <pc:docMk/>
            <pc:sldMk cId="1989296612" sldId="671"/>
            <ac:picMk id="5" creationId="{19A882B9-B745-423E-B164-727F931BA326}"/>
          </ac:picMkLst>
        </pc:picChg>
        <pc:picChg chg="add del mod">
          <ac:chgData name="Lindberg, John - Xylem" userId="S::john.lindberg@xylem.com::6cc3ce97-af90-41c9-9b3c-028ada52872a" providerId="AD" clId="Web-{CF7940E9-1A6D-4C11-B13B-91D5EC75C801}" dt="2021-11-23T17:42:42.572" v="249"/>
          <ac:picMkLst>
            <pc:docMk/>
            <pc:sldMk cId="1989296612" sldId="671"/>
            <ac:picMk id="6" creationId="{D58624F9-290D-424C-9A70-BF44D6B4C039}"/>
          </ac:picMkLst>
        </pc:picChg>
        <pc:picChg chg="add mod">
          <ac:chgData name="Lindberg, John - Xylem" userId="S::john.lindberg@xylem.com::6cc3ce97-af90-41c9-9b3c-028ada52872a" providerId="AD" clId="Web-{CF7940E9-1A6D-4C11-B13B-91D5EC75C801}" dt="2021-11-23T17:42:45.432" v="250" actId="1076"/>
          <ac:picMkLst>
            <pc:docMk/>
            <pc:sldMk cId="1989296612" sldId="671"/>
            <ac:picMk id="7" creationId="{FA595C65-94C7-40D4-82E4-E190F77AB829}"/>
          </ac:picMkLst>
        </pc:picChg>
      </pc:sldChg>
      <pc:sldChg chg="addSp delSp modSp add replId">
        <pc:chgData name="Lindberg, John - Xylem" userId="S::john.lindberg@xylem.com::6cc3ce97-af90-41c9-9b3c-028ada52872a" providerId="AD" clId="Web-{CF7940E9-1A6D-4C11-B13B-91D5EC75C801}" dt="2021-11-23T17:34:17.604" v="178" actId="20577"/>
        <pc:sldMkLst>
          <pc:docMk/>
          <pc:sldMk cId="2120421838" sldId="672"/>
        </pc:sldMkLst>
        <pc:spChg chg="add del mod">
          <ac:chgData name="Lindberg, John - Xylem" userId="S::john.lindberg@xylem.com::6cc3ce97-af90-41c9-9b3c-028ada52872a" providerId="AD" clId="Web-{CF7940E9-1A6D-4C11-B13B-91D5EC75C801}" dt="2021-11-23T14:46:27.890" v="59"/>
          <ac:spMkLst>
            <pc:docMk/>
            <pc:sldMk cId="2120421838" sldId="672"/>
            <ac:spMk id="2" creationId="{1AD37C7B-3EB6-4298-ABF5-A32DBCFFDD6F}"/>
          </ac:spMkLst>
        </pc:spChg>
        <pc:spChg chg="mod">
          <ac:chgData name="Lindberg, John - Xylem" userId="S::john.lindberg@xylem.com::6cc3ce97-af90-41c9-9b3c-028ada52872a" providerId="AD" clId="Web-{CF7940E9-1A6D-4C11-B13B-91D5EC75C801}" dt="2021-11-23T14:45:40.920" v="56" actId="20577"/>
          <ac:spMkLst>
            <pc:docMk/>
            <pc:sldMk cId="2120421838" sldId="672"/>
            <ac:spMk id="4" creationId="{00000000-0000-0000-0000-000000000000}"/>
          </ac:spMkLst>
        </pc:spChg>
        <pc:spChg chg="add mod">
          <ac:chgData name="Lindberg, John - Xylem" userId="S::john.lindberg@xylem.com::6cc3ce97-af90-41c9-9b3c-028ada52872a" providerId="AD" clId="Web-{CF7940E9-1A6D-4C11-B13B-91D5EC75C801}" dt="2021-11-23T14:52:26.603" v="118" actId="1076"/>
          <ac:spMkLst>
            <pc:docMk/>
            <pc:sldMk cId="2120421838" sldId="672"/>
            <ac:spMk id="5" creationId="{32767C57-44C3-49D9-8EE9-6AFE0C0F4501}"/>
          </ac:spMkLst>
        </pc:spChg>
        <pc:spChg chg="add mod">
          <ac:chgData name="Lindberg, John - Xylem" userId="S::john.lindberg@xylem.com::6cc3ce97-af90-41c9-9b3c-028ada52872a" providerId="AD" clId="Web-{CF7940E9-1A6D-4C11-B13B-91D5EC75C801}" dt="2021-11-23T17:34:17.604" v="178" actId="20577"/>
          <ac:spMkLst>
            <pc:docMk/>
            <pc:sldMk cId="2120421838" sldId="672"/>
            <ac:spMk id="10" creationId="{8CE302EE-723A-471A-AAF9-46B82C594C4C}"/>
          </ac:spMkLst>
        </pc:spChg>
        <pc:picChg chg="add mod">
          <ac:chgData name="Lindberg, John - Xylem" userId="S::john.lindberg@xylem.com::6cc3ce97-af90-41c9-9b3c-028ada52872a" providerId="AD" clId="Web-{CF7940E9-1A6D-4C11-B13B-91D5EC75C801}" dt="2021-11-23T17:24:41.353" v="136" actId="1076"/>
          <ac:picMkLst>
            <pc:docMk/>
            <pc:sldMk cId="2120421838" sldId="672"/>
            <ac:picMk id="2" creationId="{5BE22188-11BD-4866-B2D8-5CCD271F1475}"/>
          </ac:picMkLst>
        </pc:picChg>
        <pc:picChg chg="add mod">
          <ac:chgData name="Lindberg, John - Xylem" userId="S::john.lindberg@xylem.com::6cc3ce97-af90-41c9-9b3c-028ada52872a" providerId="AD" clId="Web-{CF7940E9-1A6D-4C11-B13B-91D5EC75C801}" dt="2021-11-23T17:24:43.353" v="137" actId="1076"/>
          <ac:picMkLst>
            <pc:docMk/>
            <pc:sldMk cId="2120421838" sldId="672"/>
            <ac:picMk id="3" creationId="{04E9E2C2-32D0-436C-A2EC-6329D9149FED}"/>
          </ac:picMkLst>
        </pc:picChg>
        <pc:picChg chg="add del mod">
          <ac:chgData name="Lindberg, John - Xylem" userId="S::john.lindberg@xylem.com::6cc3ce97-af90-41c9-9b3c-028ada52872a" providerId="AD" clId="Web-{CF7940E9-1A6D-4C11-B13B-91D5EC75C801}" dt="2021-11-23T14:49:25.145" v="66"/>
          <ac:picMkLst>
            <pc:docMk/>
            <pc:sldMk cId="2120421838" sldId="672"/>
            <ac:picMk id="3" creationId="{E9DEFA62-4B80-4449-906C-E37D0D35A74C}"/>
          </ac:picMkLst>
        </pc:picChg>
        <pc:picChg chg="add del mod">
          <ac:chgData name="Lindberg, John - Xylem" userId="S::john.lindberg@xylem.com::6cc3ce97-af90-41c9-9b3c-028ada52872a" providerId="AD" clId="Web-{CF7940E9-1A6D-4C11-B13B-91D5EC75C801}" dt="2021-11-23T17:24:13.164" v="131"/>
          <ac:picMkLst>
            <pc:docMk/>
            <pc:sldMk cId="2120421838" sldId="672"/>
            <ac:picMk id="6" creationId="{83513E8C-EA9B-4671-8AEC-28861600F350}"/>
          </ac:picMkLst>
        </pc:picChg>
        <pc:picChg chg="add del mod">
          <ac:chgData name="Lindberg, John - Xylem" userId="S::john.lindberg@xylem.com::6cc3ce97-af90-41c9-9b3c-028ada52872a" providerId="AD" clId="Web-{CF7940E9-1A6D-4C11-B13B-91D5EC75C801}" dt="2021-11-23T14:53:42.183" v="120"/>
          <ac:picMkLst>
            <pc:docMk/>
            <pc:sldMk cId="2120421838" sldId="672"/>
            <ac:picMk id="6" creationId="{9616A425-7164-478E-8DF8-7E76A9BF7514}"/>
          </ac:picMkLst>
        </pc:picChg>
        <pc:picChg chg="add mod">
          <ac:chgData name="Lindberg, John - Xylem" userId="S::john.lindberg@xylem.com::6cc3ce97-af90-41c9-9b3c-028ada52872a" providerId="AD" clId="Web-{CF7940E9-1A6D-4C11-B13B-91D5EC75C801}" dt="2021-11-23T17:25:18.901" v="140" actId="1076"/>
          <ac:picMkLst>
            <pc:docMk/>
            <pc:sldMk cId="2120421838" sldId="672"/>
            <ac:picMk id="7" creationId="{2B86BEFB-C17D-4933-8600-8F8C4BB56143}"/>
          </ac:picMkLst>
        </pc:picChg>
        <pc:picChg chg="add mod">
          <ac:chgData name="Lindberg, John - Xylem" userId="S::john.lindberg@xylem.com::6cc3ce97-af90-41c9-9b3c-028ada52872a" providerId="AD" clId="Web-{CF7940E9-1A6D-4C11-B13B-91D5EC75C801}" dt="2021-11-23T17:25:31.792" v="143" actId="1076"/>
          <ac:picMkLst>
            <pc:docMk/>
            <pc:sldMk cId="2120421838" sldId="672"/>
            <ac:picMk id="8" creationId="{2940CBAC-C1A6-465D-9344-595147DCF098}"/>
          </ac:picMkLst>
        </pc:picChg>
      </pc:sldChg>
      <pc:sldChg chg="addSp modSp add replId">
        <pc:chgData name="Lindberg, John - Xylem" userId="S::john.lindberg@xylem.com::6cc3ce97-af90-41c9-9b3c-028ada52872a" providerId="AD" clId="Web-{CF7940E9-1A6D-4C11-B13B-91D5EC75C801}" dt="2021-11-23T17:30:55.317" v="146" actId="20577"/>
        <pc:sldMkLst>
          <pc:docMk/>
          <pc:sldMk cId="3878832265" sldId="673"/>
        </pc:sldMkLst>
        <pc:spChg chg="add mod">
          <ac:chgData name="Lindberg, John - Xylem" userId="S::john.lindberg@xylem.com::6cc3ce97-af90-41c9-9b3c-028ada52872a" providerId="AD" clId="Web-{CF7940E9-1A6D-4C11-B13B-91D5EC75C801}" dt="2021-11-23T17:30:55.317" v="146" actId="20577"/>
          <ac:spMkLst>
            <pc:docMk/>
            <pc:sldMk cId="3878832265" sldId="673"/>
            <ac:spMk id="2" creationId="{3B4CBC71-2700-4EEE-89FE-E47EB9C78107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17.177" v="154"/>
        <pc:sldMkLst>
          <pc:docMk/>
          <pc:sldMk cId="3576153104" sldId="674"/>
        </pc:sldMkLst>
        <pc:spChg chg="add">
          <ac:chgData name="Lindberg, John - Xylem" userId="S::john.lindberg@xylem.com::6cc3ce97-af90-41c9-9b3c-028ada52872a" providerId="AD" clId="Web-{CF7940E9-1A6D-4C11-B13B-91D5EC75C801}" dt="2021-11-23T17:31:17.177" v="154"/>
          <ac:spMkLst>
            <pc:docMk/>
            <pc:sldMk cId="3576153104" sldId="674"/>
            <ac:spMk id="2" creationId="{87F6AA74-18E9-409A-B794-0A0D340FDB89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18.099" v="155"/>
        <pc:sldMkLst>
          <pc:docMk/>
          <pc:sldMk cId="2434547589" sldId="675"/>
        </pc:sldMkLst>
        <pc:spChg chg="add">
          <ac:chgData name="Lindberg, John - Xylem" userId="S::john.lindberg@xylem.com::6cc3ce97-af90-41c9-9b3c-028ada52872a" providerId="AD" clId="Web-{CF7940E9-1A6D-4C11-B13B-91D5EC75C801}" dt="2021-11-23T17:31:18.099" v="155"/>
          <ac:spMkLst>
            <pc:docMk/>
            <pc:sldMk cId="2434547589" sldId="675"/>
            <ac:spMk id="2" creationId="{4F19682C-5A8F-45D2-AFFD-A02D58AB4E6A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18.958" v="156"/>
        <pc:sldMkLst>
          <pc:docMk/>
          <pc:sldMk cId="2448351628" sldId="676"/>
        </pc:sldMkLst>
        <pc:spChg chg="add">
          <ac:chgData name="Lindberg, John - Xylem" userId="S::john.lindberg@xylem.com::6cc3ce97-af90-41c9-9b3c-028ada52872a" providerId="AD" clId="Web-{CF7940E9-1A6D-4C11-B13B-91D5EC75C801}" dt="2021-11-23T17:31:18.958" v="156"/>
          <ac:spMkLst>
            <pc:docMk/>
            <pc:sldMk cId="2448351628" sldId="676"/>
            <ac:spMk id="2" creationId="{49323130-E656-47B7-A447-C4761DC27EE3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19.755" v="157"/>
        <pc:sldMkLst>
          <pc:docMk/>
          <pc:sldMk cId="4253692615" sldId="677"/>
        </pc:sldMkLst>
        <pc:spChg chg="add">
          <ac:chgData name="Lindberg, John - Xylem" userId="S::john.lindberg@xylem.com::6cc3ce97-af90-41c9-9b3c-028ada52872a" providerId="AD" clId="Web-{CF7940E9-1A6D-4C11-B13B-91D5EC75C801}" dt="2021-11-23T17:31:19.755" v="157"/>
          <ac:spMkLst>
            <pc:docMk/>
            <pc:sldMk cId="4253692615" sldId="677"/>
            <ac:spMk id="2" creationId="{F93BC8F6-2C54-4D59-AA92-2209B8F523F3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22.333" v="158"/>
        <pc:sldMkLst>
          <pc:docMk/>
          <pc:sldMk cId="4168971088" sldId="678"/>
        </pc:sldMkLst>
        <pc:spChg chg="add">
          <ac:chgData name="Lindberg, John - Xylem" userId="S::john.lindberg@xylem.com::6cc3ce97-af90-41c9-9b3c-028ada52872a" providerId="AD" clId="Web-{CF7940E9-1A6D-4C11-B13B-91D5EC75C801}" dt="2021-11-23T17:31:22.333" v="158"/>
          <ac:spMkLst>
            <pc:docMk/>
            <pc:sldMk cId="4168971088" sldId="678"/>
            <ac:spMk id="2" creationId="{E6A190A7-4C7A-4AD4-91E2-C1CBF27BD576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23.974" v="159"/>
        <pc:sldMkLst>
          <pc:docMk/>
          <pc:sldMk cId="2399629364" sldId="679"/>
        </pc:sldMkLst>
        <pc:spChg chg="add">
          <ac:chgData name="Lindberg, John - Xylem" userId="S::john.lindberg@xylem.com::6cc3ce97-af90-41c9-9b3c-028ada52872a" providerId="AD" clId="Web-{CF7940E9-1A6D-4C11-B13B-91D5EC75C801}" dt="2021-11-23T17:31:23.974" v="159"/>
          <ac:spMkLst>
            <pc:docMk/>
            <pc:sldMk cId="2399629364" sldId="679"/>
            <ac:spMk id="2" creationId="{03D00094-A708-410F-B0EB-A6F98E443CBE}"/>
          </ac:spMkLst>
        </pc:spChg>
      </pc:sldChg>
      <pc:sldChg chg="addSp add replId">
        <pc:chgData name="Lindberg, John - Xylem" userId="S::john.lindberg@xylem.com::6cc3ce97-af90-41c9-9b3c-028ada52872a" providerId="AD" clId="Web-{CF7940E9-1A6D-4C11-B13B-91D5EC75C801}" dt="2021-11-23T17:31:25.021" v="160"/>
        <pc:sldMkLst>
          <pc:docMk/>
          <pc:sldMk cId="1924692395" sldId="680"/>
        </pc:sldMkLst>
        <pc:spChg chg="add">
          <ac:chgData name="Lindberg, John - Xylem" userId="S::john.lindberg@xylem.com::6cc3ce97-af90-41c9-9b3c-028ada52872a" providerId="AD" clId="Web-{CF7940E9-1A6D-4C11-B13B-91D5EC75C801}" dt="2021-11-23T17:31:25.021" v="160"/>
          <ac:spMkLst>
            <pc:docMk/>
            <pc:sldMk cId="1924692395" sldId="680"/>
            <ac:spMk id="2" creationId="{E01F7304-30DC-44EE-A88E-2E10A7CB70EB}"/>
          </ac:spMkLst>
        </pc:spChg>
      </pc:sldChg>
    </pc:docChg>
  </pc:docChgLst>
  <pc:docChgLst>
    <pc:chgData name="Lindberg, John - Xylem" userId="6cc3ce97-af90-41c9-9b3c-028ada52872a" providerId="ADAL" clId="{71BAEECC-161C-49B8-B9AC-88F471945FF4}"/>
    <pc:docChg chg="undo custSel addSld delSld modSld sldOrd">
      <pc:chgData name="Lindberg, John - Xylem" userId="6cc3ce97-af90-41c9-9b3c-028ada52872a" providerId="ADAL" clId="{71BAEECC-161C-49B8-B9AC-88F471945FF4}" dt="2021-12-07T21:08:44.969" v="4722" actId="1076"/>
      <pc:docMkLst>
        <pc:docMk/>
      </pc:docMkLst>
      <pc:sldChg chg="modSp">
        <pc:chgData name="Lindberg, John - Xylem" userId="6cc3ce97-af90-41c9-9b3c-028ada52872a" providerId="ADAL" clId="{71BAEECC-161C-49B8-B9AC-88F471945FF4}" dt="2021-12-03T19:57:58.299" v="2770" actId="14100"/>
        <pc:sldMkLst>
          <pc:docMk/>
          <pc:sldMk cId="907050733" sldId="293"/>
        </pc:sldMkLst>
        <pc:spChg chg="mod">
          <ac:chgData name="Lindberg, John - Xylem" userId="6cc3ce97-af90-41c9-9b3c-028ada52872a" providerId="ADAL" clId="{71BAEECC-161C-49B8-B9AC-88F471945FF4}" dt="2021-12-03T19:57:58.299" v="2770" actId="14100"/>
          <ac:spMkLst>
            <pc:docMk/>
            <pc:sldMk cId="907050733" sldId="293"/>
            <ac:spMk id="4" creationId="{00000000-0000-0000-0000-000000000000}"/>
          </ac:spMkLst>
        </pc:spChg>
      </pc:sldChg>
      <pc:sldChg chg="del">
        <pc:chgData name="Lindberg, John - Xylem" userId="6cc3ce97-af90-41c9-9b3c-028ada52872a" providerId="ADAL" clId="{71BAEECC-161C-49B8-B9AC-88F471945FF4}" dt="2021-12-01T20:39:57.838" v="1546" actId="2696"/>
        <pc:sldMkLst>
          <pc:docMk/>
          <pc:sldMk cId="236566187" sldId="507"/>
        </pc:sldMkLst>
      </pc:sldChg>
      <pc:sldChg chg="addSp delSp modSp">
        <pc:chgData name="Lindberg, John - Xylem" userId="6cc3ce97-af90-41c9-9b3c-028ada52872a" providerId="ADAL" clId="{71BAEECC-161C-49B8-B9AC-88F471945FF4}" dt="2021-12-02T18:40:22.534" v="2301" actId="20577"/>
        <pc:sldMkLst>
          <pc:docMk/>
          <pc:sldMk cId="683603457" sldId="508"/>
        </pc:sldMkLst>
        <pc:spChg chg="add mod">
          <ac:chgData name="Lindberg, John - Xylem" userId="6cc3ce97-af90-41c9-9b3c-028ada52872a" providerId="ADAL" clId="{71BAEECC-161C-49B8-B9AC-88F471945FF4}" dt="2021-12-02T18:40:22.534" v="2301" actId="20577"/>
          <ac:spMkLst>
            <pc:docMk/>
            <pc:sldMk cId="683603457" sldId="508"/>
            <ac:spMk id="3" creationId="{478486E7-931B-42A1-A35B-93EF8456A061}"/>
          </ac:spMkLst>
        </pc:spChg>
        <pc:spChg chg="mod">
          <ac:chgData name="Lindberg, John - Xylem" userId="6cc3ce97-af90-41c9-9b3c-028ada52872a" providerId="ADAL" clId="{71BAEECC-161C-49B8-B9AC-88F471945FF4}" dt="2021-12-02T18:31:50.838" v="2083" actId="20577"/>
          <ac:spMkLst>
            <pc:docMk/>
            <pc:sldMk cId="683603457" sldId="508"/>
            <ac:spMk id="4" creationId="{00000000-0000-0000-0000-000000000000}"/>
          </ac:spMkLst>
        </pc:spChg>
        <pc:picChg chg="add mod ord">
          <ac:chgData name="Lindberg, John - Xylem" userId="6cc3ce97-af90-41c9-9b3c-028ada52872a" providerId="ADAL" clId="{71BAEECC-161C-49B8-B9AC-88F471945FF4}" dt="2021-12-02T18:38:22.077" v="2188" actId="1076"/>
          <ac:picMkLst>
            <pc:docMk/>
            <pc:sldMk cId="683603457" sldId="508"/>
            <ac:picMk id="2" creationId="{C84E624D-3181-42D1-BCC9-2BEA39574735}"/>
          </ac:picMkLst>
        </pc:picChg>
        <pc:picChg chg="add del mod">
          <ac:chgData name="Lindberg, John - Xylem" userId="6cc3ce97-af90-41c9-9b3c-028ada52872a" providerId="ADAL" clId="{71BAEECC-161C-49B8-B9AC-88F471945FF4}" dt="2021-12-02T18:35:36.036" v="2174" actId="478"/>
          <ac:picMkLst>
            <pc:docMk/>
            <pc:sldMk cId="683603457" sldId="508"/>
            <ac:picMk id="5" creationId="{87463F2B-0AF5-459E-8F5E-5EEF27321FC8}"/>
          </ac:picMkLst>
        </pc:picChg>
        <pc:picChg chg="add mod">
          <ac:chgData name="Lindberg, John - Xylem" userId="6cc3ce97-af90-41c9-9b3c-028ada52872a" providerId="ADAL" clId="{71BAEECC-161C-49B8-B9AC-88F471945FF4}" dt="2021-12-02T18:38:15.085" v="2187" actId="1076"/>
          <ac:picMkLst>
            <pc:docMk/>
            <pc:sldMk cId="683603457" sldId="508"/>
            <ac:picMk id="6" creationId="{8A7C5A96-B7A7-4438-9616-B93F2767E4EF}"/>
          </ac:picMkLst>
        </pc:picChg>
        <pc:picChg chg="add mod">
          <ac:chgData name="Lindberg, John - Xylem" userId="6cc3ce97-af90-41c9-9b3c-028ada52872a" providerId="ADAL" clId="{71BAEECC-161C-49B8-B9AC-88F471945FF4}" dt="2021-12-02T18:38:30.581" v="2192" actId="1076"/>
          <ac:picMkLst>
            <pc:docMk/>
            <pc:sldMk cId="683603457" sldId="508"/>
            <ac:picMk id="7" creationId="{F5BC72EA-70DC-4398-A229-2018F466E9B6}"/>
          </ac:picMkLst>
        </pc:picChg>
      </pc:sldChg>
      <pc:sldChg chg="add">
        <pc:chgData name="Lindberg, John - Xylem" userId="6cc3ce97-af90-41c9-9b3c-028ada52872a" providerId="ADAL" clId="{71BAEECC-161C-49B8-B9AC-88F471945FF4}" dt="2021-12-03T14:34:36.091" v="2763"/>
        <pc:sldMkLst>
          <pc:docMk/>
          <pc:sldMk cId="2261479628" sldId="515"/>
        </pc:sldMkLst>
      </pc:sldChg>
      <pc:sldChg chg="del">
        <pc:chgData name="Lindberg, John - Xylem" userId="6cc3ce97-af90-41c9-9b3c-028ada52872a" providerId="ADAL" clId="{71BAEECC-161C-49B8-B9AC-88F471945FF4}" dt="2021-12-01T18:37:18.405" v="527" actId="2696"/>
        <pc:sldMkLst>
          <pc:docMk/>
          <pc:sldMk cId="1509544625" sldId="664"/>
        </pc:sldMkLst>
      </pc:sldChg>
      <pc:sldChg chg="addSp modSp">
        <pc:chgData name="Lindberg, John - Xylem" userId="6cc3ce97-af90-41c9-9b3c-028ada52872a" providerId="ADAL" clId="{71BAEECC-161C-49B8-B9AC-88F471945FF4}" dt="2021-12-07T21:08:44.969" v="4722" actId="1076"/>
        <pc:sldMkLst>
          <pc:docMk/>
          <pc:sldMk cId="4263781389" sldId="665"/>
        </pc:sldMkLst>
        <pc:spChg chg="mod">
          <ac:chgData name="Lindberg, John - Xylem" userId="6cc3ce97-af90-41c9-9b3c-028ada52872a" providerId="ADAL" clId="{71BAEECC-161C-49B8-B9AC-88F471945FF4}" dt="2021-12-07T21:08:44.969" v="4722" actId="1076"/>
          <ac:spMkLst>
            <pc:docMk/>
            <pc:sldMk cId="4263781389" sldId="665"/>
            <ac:spMk id="2" creationId="{434E942E-E595-481C-A5F5-D94A5D180FE2}"/>
          </ac:spMkLst>
        </pc:spChg>
        <pc:spChg chg="mod">
          <ac:chgData name="Lindberg, John - Xylem" userId="6cc3ce97-af90-41c9-9b3c-028ada52872a" providerId="ADAL" clId="{71BAEECC-161C-49B8-B9AC-88F471945FF4}" dt="2021-11-23T19:20:02.877" v="452" actId="20577"/>
          <ac:spMkLst>
            <pc:docMk/>
            <pc:sldMk cId="4263781389" sldId="665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2-07T21:01:32.273" v="4504" actId="1076"/>
          <ac:picMkLst>
            <pc:docMk/>
            <pc:sldMk cId="4263781389" sldId="665"/>
            <ac:picMk id="3" creationId="{ADB630D8-6463-48C7-81B8-22E53EBB0EF8}"/>
          </ac:picMkLst>
        </pc:picChg>
      </pc:sldChg>
      <pc:sldChg chg="addSp delSp modSp ord">
        <pc:chgData name="Lindberg, John - Xylem" userId="6cc3ce97-af90-41c9-9b3c-028ada52872a" providerId="ADAL" clId="{71BAEECC-161C-49B8-B9AC-88F471945FF4}" dt="2021-12-07T16:27:55.925" v="3936" actId="1076"/>
        <pc:sldMkLst>
          <pc:docMk/>
          <pc:sldMk cId="2697202521" sldId="666"/>
        </pc:sldMkLst>
        <pc:spChg chg="mod">
          <ac:chgData name="Lindberg, John - Xylem" userId="6cc3ce97-af90-41c9-9b3c-028ada52872a" providerId="ADAL" clId="{71BAEECC-161C-49B8-B9AC-88F471945FF4}" dt="2021-12-07T16:25:32.419" v="3924" actId="20577"/>
          <ac:spMkLst>
            <pc:docMk/>
            <pc:sldMk cId="2697202521" sldId="666"/>
            <ac:spMk id="2" creationId="{A6A2FE00-78B5-4643-8B9C-5130DD38C65F}"/>
          </ac:spMkLst>
        </pc:spChg>
        <pc:spChg chg="add del mod">
          <ac:chgData name="Lindberg, John - Xylem" userId="6cc3ce97-af90-41c9-9b3c-028ada52872a" providerId="ADAL" clId="{71BAEECC-161C-49B8-B9AC-88F471945FF4}" dt="2021-12-07T16:25:13.274" v="3919"/>
          <ac:spMkLst>
            <pc:docMk/>
            <pc:sldMk cId="2697202521" sldId="666"/>
            <ac:spMk id="5" creationId="{8CEF9EF9-77F9-4D06-8F73-558B27F79A02}"/>
          </ac:spMkLst>
        </pc:spChg>
        <pc:picChg chg="add mod">
          <ac:chgData name="Lindberg, John - Xylem" userId="6cc3ce97-af90-41c9-9b3c-028ada52872a" providerId="ADAL" clId="{71BAEECC-161C-49B8-B9AC-88F471945FF4}" dt="2021-12-07T16:26:56.284" v="3932" actId="1076"/>
          <ac:picMkLst>
            <pc:docMk/>
            <pc:sldMk cId="2697202521" sldId="666"/>
            <ac:picMk id="3" creationId="{8FBC17C0-5EA8-452C-96FD-D47C87A30FB5}"/>
          </ac:picMkLst>
        </pc:picChg>
        <pc:picChg chg="add mod">
          <ac:chgData name="Lindberg, John - Xylem" userId="6cc3ce97-af90-41c9-9b3c-028ada52872a" providerId="ADAL" clId="{71BAEECC-161C-49B8-B9AC-88F471945FF4}" dt="2021-12-07T16:26:50.924" v="3931" actId="1076"/>
          <ac:picMkLst>
            <pc:docMk/>
            <pc:sldMk cId="2697202521" sldId="666"/>
            <ac:picMk id="7" creationId="{F83AD0F1-BA76-41CC-8310-1225767EF412}"/>
          </ac:picMkLst>
        </pc:picChg>
        <pc:picChg chg="add mod">
          <ac:chgData name="Lindberg, John - Xylem" userId="6cc3ce97-af90-41c9-9b3c-028ada52872a" providerId="ADAL" clId="{71BAEECC-161C-49B8-B9AC-88F471945FF4}" dt="2021-12-07T16:27:55.925" v="3936" actId="1076"/>
          <ac:picMkLst>
            <pc:docMk/>
            <pc:sldMk cId="2697202521" sldId="666"/>
            <ac:picMk id="8" creationId="{87FA0810-42EF-4659-B204-5B508DAB59FE}"/>
          </ac:picMkLst>
        </pc:picChg>
      </pc:sldChg>
      <pc:sldChg chg="addSp delSp modSp">
        <pc:chgData name="Lindberg, John - Xylem" userId="6cc3ce97-af90-41c9-9b3c-028ada52872a" providerId="ADAL" clId="{71BAEECC-161C-49B8-B9AC-88F471945FF4}" dt="2021-12-07T16:22:25.413" v="3867" actId="20577"/>
        <pc:sldMkLst>
          <pc:docMk/>
          <pc:sldMk cId="2587018551" sldId="667"/>
        </pc:sldMkLst>
        <pc:spChg chg="del mod">
          <ac:chgData name="Lindberg, John - Xylem" userId="6cc3ce97-af90-41c9-9b3c-028ada52872a" providerId="ADAL" clId="{71BAEECC-161C-49B8-B9AC-88F471945FF4}" dt="2021-12-02T19:08:44.735" v="2651" actId="478"/>
          <ac:spMkLst>
            <pc:docMk/>
            <pc:sldMk cId="2587018551" sldId="667"/>
            <ac:spMk id="2" creationId="{ECB76894-FCAF-4E81-BC13-E430B3580FF2}"/>
          </ac:spMkLst>
        </pc:spChg>
        <pc:spChg chg="mod">
          <ac:chgData name="Lindberg, John - Xylem" userId="6cc3ce97-af90-41c9-9b3c-028ada52872a" providerId="ADAL" clId="{71BAEECC-161C-49B8-B9AC-88F471945FF4}" dt="2021-12-07T16:22:25.413" v="3867" actId="20577"/>
          <ac:spMkLst>
            <pc:docMk/>
            <pc:sldMk cId="2587018551" sldId="667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1T21:05:32.193" v="1809" actId="1036"/>
          <ac:spMkLst>
            <pc:docMk/>
            <pc:sldMk cId="2587018551" sldId="667"/>
            <ac:spMk id="6" creationId="{33C2A682-1326-4926-AC5B-09F8AC1FD785}"/>
          </ac:spMkLst>
        </pc:spChg>
        <pc:graphicFrameChg chg="add mod modGraphic">
          <ac:chgData name="Lindberg, John - Xylem" userId="6cc3ce97-af90-41c9-9b3c-028ada52872a" providerId="ADAL" clId="{71BAEECC-161C-49B8-B9AC-88F471945FF4}" dt="2021-12-01T21:08:51.989" v="1909" actId="20577"/>
          <ac:graphicFrameMkLst>
            <pc:docMk/>
            <pc:sldMk cId="2587018551" sldId="667"/>
            <ac:graphicFrameMk id="5" creationId="{38E404FD-D4C5-473C-A512-83DAEC4AC04D}"/>
          </ac:graphicFrameMkLst>
        </pc:graphicFrameChg>
      </pc:sldChg>
      <pc:sldChg chg="addSp delSp modSp">
        <pc:chgData name="Lindberg, John - Xylem" userId="6cc3ce97-af90-41c9-9b3c-028ada52872a" providerId="ADAL" clId="{71BAEECC-161C-49B8-B9AC-88F471945FF4}" dt="2021-12-02T19:08:14.530" v="2650" actId="692"/>
        <pc:sldMkLst>
          <pc:docMk/>
          <pc:sldMk cId="1773495095" sldId="668"/>
        </pc:sldMkLst>
        <pc:spChg chg="del mod">
          <ac:chgData name="Lindberg, John - Xylem" userId="6cc3ce97-af90-41c9-9b3c-028ada52872a" providerId="ADAL" clId="{71BAEECC-161C-49B8-B9AC-88F471945FF4}" dt="2021-12-01T21:01:51.321" v="1753" actId="478"/>
          <ac:spMkLst>
            <pc:docMk/>
            <pc:sldMk cId="1773495095" sldId="668"/>
            <ac:spMk id="2" creationId="{C3B91908-4BBB-44A6-BC6B-2B17AF216222}"/>
          </ac:spMkLst>
        </pc:spChg>
        <pc:spChg chg="add mod">
          <ac:chgData name="Lindberg, John - Xylem" userId="6cc3ce97-af90-41c9-9b3c-028ada52872a" providerId="ADAL" clId="{71BAEECC-161C-49B8-B9AC-88F471945FF4}" dt="2021-12-01T21:02:02.216" v="1756" actId="1076"/>
          <ac:spMkLst>
            <pc:docMk/>
            <pc:sldMk cId="1773495095" sldId="668"/>
            <ac:spMk id="6" creationId="{8F89B6B7-7ABD-48E0-8AB2-6A55A4934FEC}"/>
          </ac:spMkLst>
        </pc:spChg>
        <pc:picChg chg="add del mod">
          <ac:chgData name="Lindberg, John - Xylem" userId="6cc3ce97-af90-41c9-9b3c-028ada52872a" providerId="ADAL" clId="{71BAEECC-161C-49B8-B9AC-88F471945FF4}" dt="2021-12-01T21:01:51.321" v="1753" actId="478"/>
          <ac:picMkLst>
            <pc:docMk/>
            <pc:sldMk cId="1773495095" sldId="668"/>
            <ac:picMk id="5" creationId="{9BD58229-76A9-483B-8D2D-F1B43ACFB1CB}"/>
          </ac:picMkLst>
        </pc:picChg>
        <pc:picChg chg="add mod">
          <ac:chgData name="Lindberg, John - Xylem" userId="6cc3ce97-af90-41c9-9b3c-028ada52872a" providerId="ADAL" clId="{71BAEECC-161C-49B8-B9AC-88F471945FF4}" dt="2021-12-02T19:08:14.530" v="2650" actId="692"/>
          <ac:picMkLst>
            <pc:docMk/>
            <pc:sldMk cId="1773495095" sldId="668"/>
            <ac:picMk id="7" creationId="{87127A9E-4267-424F-AA43-810FAB7274A2}"/>
          </ac:picMkLst>
        </pc:picChg>
        <pc:picChg chg="add mod">
          <ac:chgData name="Lindberg, John - Xylem" userId="6cc3ce97-af90-41c9-9b3c-028ada52872a" providerId="ADAL" clId="{71BAEECC-161C-49B8-B9AC-88F471945FF4}" dt="2021-12-01T21:02:02.216" v="1756" actId="1076"/>
          <ac:picMkLst>
            <pc:docMk/>
            <pc:sldMk cId="1773495095" sldId="668"/>
            <ac:picMk id="8" creationId="{C78ED40D-86BA-4DED-A36E-6A96E02E37FC}"/>
          </ac:picMkLst>
        </pc:picChg>
      </pc:sldChg>
      <pc:sldChg chg="addSp modSp">
        <pc:chgData name="Lindberg, John - Xylem" userId="6cc3ce97-af90-41c9-9b3c-028ada52872a" providerId="ADAL" clId="{71BAEECC-161C-49B8-B9AC-88F471945FF4}" dt="2021-12-01T21:23:52.341" v="2074" actId="1076"/>
        <pc:sldMkLst>
          <pc:docMk/>
          <pc:sldMk cId="2836680705" sldId="669"/>
        </pc:sldMkLst>
        <pc:spChg chg="mod">
          <ac:chgData name="Lindberg, John - Xylem" userId="6cc3ce97-af90-41c9-9b3c-028ada52872a" providerId="ADAL" clId="{71BAEECC-161C-49B8-B9AC-88F471945FF4}" dt="2021-12-01T19:44:00.737" v="740" actId="20577"/>
          <ac:spMkLst>
            <pc:docMk/>
            <pc:sldMk cId="2836680705" sldId="669"/>
            <ac:spMk id="2" creationId="{8A503E07-2C64-481B-8001-D71A52182AD4}"/>
          </ac:spMkLst>
        </pc:spChg>
        <pc:picChg chg="add mod ord">
          <ac:chgData name="Lindberg, John - Xylem" userId="6cc3ce97-af90-41c9-9b3c-028ada52872a" providerId="ADAL" clId="{71BAEECC-161C-49B8-B9AC-88F471945FF4}" dt="2021-12-01T19:42:56.617" v="693" actId="167"/>
          <ac:picMkLst>
            <pc:docMk/>
            <pc:sldMk cId="2836680705" sldId="669"/>
            <ac:picMk id="3" creationId="{0AB530A8-45BD-4A16-9A28-2A91B8EE68E9}"/>
          </ac:picMkLst>
        </pc:picChg>
        <pc:picChg chg="add mod">
          <ac:chgData name="Lindberg, John - Xylem" userId="6cc3ce97-af90-41c9-9b3c-028ada52872a" providerId="ADAL" clId="{71BAEECC-161C-49B8-B9AC-88F471945FF4}" dt="2021-12-01T21:23:52.341" v="2074" actId="1076"/>
          <ac:picMkLst>
            <pc:docMk/>
            <pc:sldMk cId="2836680705" sldId="669"/>
            <ac:picMk id="5" creationId="{EE7F1A0D-753A-4ECA-A1DD-A150638476BB}"/>
          </ac:picMkLst>
        </pc:picChg>
      </pc:sldChg>
      <pc:sldChg chg="addSp modSp del">
        <pc:chgData name="Lindberg, John - Xylem" userId="6cc3ce97-af90-41c9-9b3c-028ada52872a" providerId="ADAL" clId="{71BAEECC-161C-49B8-B9AC-88F471945FF4}" dt="2021-12-01T19:34:59.014" v="667" actId="2696"/>
        <pc:sldMkLst>
          <pc:docMk/>
          <pc:sldMk cId="847932246" sldId="670"/>
        </pc:sldMkLst>
        <pc:spChg chg="mod">
          <ac:chgData name="Lindberg, John - Xylem" userId="6cc3ce97-af90-41c9-9b3c-028ada52872a" providerId="ADAL" clId="{71BAEECC-161C-49B8-B9AC-88F471945FF4}" dt="2021-11-23T19:14:21.437" v="354" actId="20577"/>
          <ac:spMkLst>
            <pc:docMk/>
            <pc:sldMk cId="847932246" sldId="670"/>
            <ac:spMk id="2" creationId="{45C07786-D7F8-42B8-B7B7-7D45357C21D5}"/>
          </ac:spMkLst>
        </pc:spChg>
        <pc:picChg chg="add mod">
          <ac:chgData name="Lindberg, John - Xylem" userId="6cc3ce97-af90-41c9-9b3c-028ada52872a" providerId="ADAL" clId="{71BAEECC-161C-49B8-B9AC-88F471945FF4}" dt="2021-11-23T19:16:42.680" v="357" actId="1076"/>
          <ac:picMkLst>
            <pc:docMk/>
            <pc:sldMk cId="847932246" sldId="670"/>
            <ac:picMk id="3" creationId="{69C0DEF2-B14B-473F-83AC-80877268DF23}"/>
          </ac:picMkLst>
        </pc:picChg>
      </pc:sldChg>
      <pc:sldChg chg="addSp delSp modSp">
        <pc:chgData name="Lindberg, John - Xylem" userId="6cc3ce97-af90-41c9-9b3c-028ada52872a" providerId="ADAL" clId="{71BAEECC-161C-49B8-B9AC-88F471945FF4}" dt="2021-12-01T21:00:55.248" v="1752" actId="1076"/>
        <pc:sldMkLst>
          <pc:docMk/>
          <pc:sldMk cId="1989296612" sldId="671"/>
        </pc:sldMkLst>
        <pc:spChg chg="mod">
          <ac:chgData name="Lindberg, John - Xylem" userId="6cc3ce97-af90-41c9-9b3c-028ada52872a" providerId="ADAL" clId="{71BAEECC-161C-49B8-B9AC-88F471945FF4}" dt="2021-12-01T20:59:42.343" v="1744" actId="1076"/>
          <ac:spMkLst>
            <pc:docMk/>
            <pc:sldMk cId="1989296612" sldId="671"/>
            <ac:spMk id="2" creationId="{A96F364C-1A10-4EF5-8DA8-940E8EF0953A}"/>
          </ac:spMkLst>
        </pc:spChg>
        <pc:spChg chg="mod">
          <ac:chgData name="Lindberg, John - Xylem" userId="6cc3ce97-af90-41c9-9b3c-028ada52872a" providerId="ADAL" clId="{71BAEECC-161C-49B8-B9AC-88F471945FF4}" dt="2021-11-23T19:11:14.345" v="307" actId="20577"/>
          <ac:spMkLst>
            <pc:docMk/>
            <pc:sldMk cId="1989296612" sldId="671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1T21:00:06.486" v="1746" actId="164"/>
          <ac:spMkLst>
            <pc:docMk/>
            <pc:sldMk cId="1989296612" sldId="671"/>
            <ac:spMk id="8" creationId="{7645F1E8-CA2C-4572-A8CE-9C0347EBA402}"/>
          </ac:spMkLst>
        </pc:spChg>
        <pc:spChg chg="add mod">
          <ac:chgData name="Lindberg, John - Xylem" userId="6cc3ce97-af90-41c9-9b3c-028ada52872a" providerId="ADAL" clId="{71BAEECC-161C-49B8-B9AC-88F471945FF4}" dt="2021-12-01T21:00:06.486" v="1746" actId="164"/>
          <ac:spMkLst>
            <pc:docMk/>
            <pc:sldMk cId="1989296612" sldId="671"/>
            <ac:spMk id="9" creationId="{80613334-2472-45C6-8615-CB4EE90FE589}"/>
          </ac:spMkLst>
        </pc:spChg>
        <pc:grpChg chg="add mod">
          <ac:chgData name="Lindberg, John - Xylem" userId="6cc3ce97-af90-41c9-9b3c-028ada52872a" providerId="ADAL" clId="{71BAEECC-161C-49B8-B9AC-88F471945FF4}" dt="2021-12-01T21:00:49.624" v="1751" actId="14100"/>
          <ac:grpSpMkLst>
            <pc:docMk/>
            <pc:sldMk cId="1989296612" sldId="671"/>
            <ac:grpSpMk id="5" creationId="{90FD03A7-F477-47D4-861E-85F28B7D49AA}"/>
          </ac:grpSpMkLst>
        </pc:grpChg>
        <pc:picChg chg="add mod">
          <ac:chgData name="Lindberg, John - Xylem" userId="6cc3ce97-af90-41c9-9b3c-028ada52872a" providerId="ADAL" clId="{71BAEECC-161C-49B8-B9AC-88F471945FF4}" dt="2021-12-01T21:00:06.486" v="1746" actId="164"/>
          <ac:picMkLst>
            <pc:docMk/>
            <pc:sldMk cId="1989296612" sldId="671"/>
            <ac:picMk id="3" creationId="{57EEDC36-A256-4E57-8D7B-B9175DB33C19}"/>
          </ac:picMkLst>
        </pc:picChg>
        <pc:picChg chg="del">
          <ac:chgData name="Lindberg, John - Xylem" userId="6cc3ce97-af90-41c9-9b3c-028ada52872a" providerId="ADAL" clId="{71BAEECC-161C-49B8-B9AC-88F471945FF4}" dt="2021-11-23T17:45:33.443" v="0" actId="478"/>
          <ac:picMkLst>
            <pc:docMk/>
            <pc:sldMk cId="1989296612" sldId="671"/>
            <ac:picMk id="5" creationId="{19A882B9-B745-423E-B164-727F931BA326}"/>
          </ac:picMkLst>
        </pc:picChg>
        <pc:picChg chg="add mod">
          <ac:chgData name="Lindberg, John - Xylem" userId="6cc3ce97-af90-41c9-9b3c-028ada52872a" providerId="ADAL" clId="{71BAEECC-161C-49B8-B9AC-88F471945FF4}" dt="2021-12-01T21:00:06.486" v="1746" actId="164"/>
          <ac:picMkLst>
            <pc:docMk/>
            <pc:sldMk cId="1989296612" sldId="671"/>
            <ac:picMk id="6" creationId="{DCBD9D3A-DD41-441B-90A1-2695F5F2BE99}"/>
          </ac:picMkLst>
        </pc:picChg>
        <pc:picChg chg="del">
          <ac:chgData name="Lindberg, John - Xylem" userId="6cc3ce97-af90-41c9-9b3c-028ada52872a" providerId="ADAL" clId="{71BAEECC-161C-49B8-B9AC-88F471945FF4}" dt="2021-11-23T17:45:35.662" v="1" actId="478"/>
          <ac:picMkLst>
            <pc:docMk/>
            <pc:sldMk cId="1989296612" sldId="671"/>
            <ac:picMk id="7" creationId="{FA595C65-94C7-40D4-82E4-E190F77AB829}"/>
          </ac:picMkLst>
        </pc:picChg>
        <pc:picChg chg="add mod">
          <ac:chgData name="Lindberg, John - Xylem" userId="6cc3ce97-af90-41c9-9b3c-028ada52872a" providerId="ADAL" clId="{71BAEECC-161C-49B8-B9AC-88F471945FF4}" dt="2021-12-01T21:00:55.248" v="1752" actId="1076"/>
          <ac:picMkLst>
            <pc:docMk/>
            <pc:sldMk cId="1989296612" sldId="671"/>
            <ac:picMk id="10" creationId="{081BE99E-923A-4A92-9260-820C0B815860}"/>
          </ac:picMkLst>
        </pc:picChg>
        <pc:cxnChg chg="add mod">
          <ac:chgData name="Lindberg, John - Xylem" userId="6cc3ce97-af90-41c9-9b3c-028ada52872a" providerId="ADAL" clId="{71BAEECC-161C-49B8-B9AC-88F471945FF4}" dt="2021-12-01T21:00:06.486" v="1746" actId="164"/>
          <ac:cxnSpMkLst>
            <pc:docMk/>
            <pc:sldMk cId="1989296612" sldId="671"/>
            <ac:cxnSpMk id="11" creationId="{18F95290-30A0-4CE7-B333-295EF88F20EC}"/>
          </ac:cxnSpMkLst>
        </pc:cxnChg>
      </pc:sldChg>
      <pc:sldChg chg="addSp delSp modSp">
        <pc:chgData name="Lindberg, John - Xylem" userId="6cc3ce97-af90-41c9-9b3c-028ada52872a" providerId="ADAL" clId="{71BAEECC-161C-49B8-B9AC-88F471945FF4}" dt="2021-11-23T18:04:21.092" v="33" actId="1076"/>
        <pc:sldMkLst>
          <pc:docMk/>
          <pc:sldMk cId="2120421838" sldId="672"/>
        </pc:sldMkLst>
        <pc:picChg chg="del">
          <ac:chgData name="Lindberg, John - Xylem" userId="6cc3ce97-af90-41c9-9b3c-028ada52872a" providerId="ADAL" clId="{71BAEECC-161C-49B8-B9AC-88F471945FF4}" dt="2021-11-23T17:59:24.440" v="17" actId="478"/>
          <ac:picMkLst>
            <pc:docMk/>
            <pc:sldMk cId="2120421838" sldId="672"/>
            <ac:picMk id="3" creationId="{04E9E2C2-32D0-436C-A2EC-6329D9149FED}"/>
          </ac:picMkLst>
        </pc:picChg>
        <pc:picChg chg="add mod">
          <ac:chgData name="Lindberg, John - Xylem" userId="6cc3ce97-af90-41c9-9b3c-028ada52872a" providerId="ADAL" clId="{71BAEECC-161C-49B8-B9AC-88F471945FF4}" dt="2021-11-23T18:01:16.563" v="22" actId="14100"/>
          <ac:picMkLst>
            <pc:docMk/>
            <pc:sldMk cId="2120421838" sldId="672"/>
            <ac:picMk id="6" creationId="{91D57D32-59A8-4206-852C-CB2578D1F5A2}"/>
          </ac:picMkLst>
        </pc:picChg>
        <pc:picChg chg="del">
          <ac:chgData name="Lindberg, John - Xylem" userId="6cc3ce97-af90-41c9-9b3c-028ada52872a" providerId="ADAL" clId="{71BAEECC-161C-49B8-B9AC-88F471945FF4}" dt="2021-11-23T18:02:33.345" v="28" actId="478"/>
          <ac:picMkLst>
            <pc:docMk/>
            <pc:sldMk cId="2120421838" sldId="672"/>
            <ac:picMk id="7" creationId="{2B86BEFB-C17D-4933-8600-8F8C4BB56143}"/>
          </ac:picMkLst>
        </pc:picChg>
        <pc:picChg chg="del">
          <ac:chgData name="Lindberg, John - Xylem" userId="6cc3ce97-af90-41c9-9b3c-028ada52872a" providerId="ADAL" clId="{71BAEECC-161C-49B8-B9AC-88F471945FF4}" dt="2021-11-23T17:59:25.959" v="18" actId="478"/>
          <ac:picMkLst>
            <pc:docMk/>
            <pc:sldMk cId="2120421838" sldId="672"/>
            <ac:picMk id="8" creationId="{2940CBAC-C1A6-465D-9344-595147DCF098}"/>
          </ac:picMkLst>
        </pc:picChg>
        <pc:picChg chg="add mod">
          <ac:chgData name="Lindberg, John - Xylem" userId="6cc3ce97-af90-41c9-9b3c-028ada52872a" providerId="ADAL" clId="{71BAEECC-161C-49B8-B9AC-88F471945FF4}" dt="2021-11-23T18:01:57.972" v="27" actId="1076"/>
          <ac:picMkLst>
            <pc:docMk/>
            <pc:sldMk cId="2120421838" sldId="672"/>
            <ac:picMk id="9" creationId="{23126D87-D0D7-4E06-AF25-319664075B11}"/>
          </ac:picMkLst>
        </pc:picChg>
        <pc:picChg chg="add del">
          <ac:chgData name="Lindberg, John - Xylem" userId="6cc3ce97-af90-41c9-9b3c-028ada52872a" providerId="ADAL" clId="{71BAEECC-161C-49B8-B9AC-88F471945FF4}" dt="2021-11-23T18:02:38.379" v="30" actId="478"/>
          <ac:picMkLst>
            <pc:docMk/>
            <pc:sldMk cId="2120421838" sldId="672"/>
            <ac:picMk id="11" creationId="{B0A87B06-6962-4722-B3FA-1EB6E2DBD18C}"/>
          </ac:picMkLst>
        </pc:picChg>
        <pc:picChg chg="add mod">
          <ac:chgData name="Lindberg, John - Xylem" userId="6cc3ce97-af90-41c9-9b3c-028ada52872a" providerId="ADAL" clId="{71BAEECC-161C-49B8-B9AC-88F471945FF4}" dt="2021-11-23T18:04:21.092" v="33" actId="1076"/>
          <ac:picMkLst>
            <pc:docMk/>
            <pc:sldMk cId="2120421838" sldId="672"/>
            <ac:picMk id="12" creationId="{3837AE6C-B842-42B7-A1E2-FCE61B0781B7}"/>
          </ac:picMkLst>
        </pc:picChg>
      </pc:sldChg>
      <pc:sldChg chg="addSp modSp">
        <pc:chgData name="Lindberg, John - Xylem" userId="6cc3ce97-af90-41c9-9b3c-028ada52872a" providerId="ADAL" clId="{71BAEECC-161C-49B8-B9AC-88F471945FF4}" dt="2021-11-23T19:04:01.718" v="167" actId="5793"/>
        <pc:sldMkLst>
          <pc:docMk/>
          <pc:sldMk cId="3878832265" sldId="673"/>
        </pc:sldMkLst>
        <pc:spChg chg="mod">
          <ac:chgData name="Lindberg, John - Xylem" userId="6cc3ce97-af90-41c9-9b3c-028ada52872a" providerId="ADAL" clId="{71BAEECC-161C-49B8-B9AC-88F471945FF4}" dt="2021-11-23T19:04:01.718" v="167" actId="5793"/>
          <ac:spMkLst>
            <pc:docMk/>
            <pc:sldMk cId="3878832265" sldId="673"/>
            <ac:spMk id="2" creationId="{3B4CBC71-2700-4EEE-89FE-E47EB9C78107}"/>
          </ac:spMkLst>
        </pc:spChg>
        <pc:spChg chg="mod">
          <ac:chgData name="Lindberg, John - Xylem" userId="6cc3ce97-af90-41c9-9b3c-028ada52872a" providerId="ADAL" clId="{71BAEECC-161C-49B8-B9AC-88F471945FF4}" dt="2021-11-23T18:59:42.694" v="48" actId="20577"/>
          <ac:spMkLst>
            <pc:docMk/>
            <pc:sldMk cId="3878832265" sldId="673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1-23T19:03:27.058" v="125" actId="1076"/>
          <ac:picMkLst>
            <pc:docMk/>
            <pc:sldMk cId="3878832265" sldId="673"/>
            <ac:picMk id="3" creationId="{BF50B1FD-CBAE-48AD-BDD2-5646D814D1D4}"/>
          </ac:picMkLst>
        </pc:picChg>
        <pc:picChg chg="add mod">
          <ac:chgData name="Lindberg, John - Xylem" userId="6cc3ce97-af90-41c9-9b3c-028ada52872a" providerId="ADAL" clId="{71BAEECC-161C-49B8-B9AC-88F471945FF4}" dt="2021-11-23T19:03:09.961" v="124" actId="1076"/>
          <ac:picMkLst>
            <pc:docMk/>
            <pc:sldMk cId="3878832265" sldId="673"/>
            <ac:picMk id="5" creationId="{8A5C7EDB-B48B-42DB-91BD-CCD47045F68D}"/>
          </ac:picMkLst>
        </pc:picChg>
      </pc:sldChg>
      <pc:sldChg chg="addSp delSp modSp ord">
        <pc:chgData name="Lindberg, John - Xylem" userId="6cc3ce97-af90-41c9-9b3c-028ada52872a" providerId="ADAL" clId="{71BAEECC-161C-49B8-B9AC-88F471945FF4}" dt="2021-12-07T16:24:03.605" v="3900"/>
        <pc:sldMkLst>
          <pc:docMk/>
          <pc:sldMk cId="3576153104" sldId="674"/>
        </pc:sldMkLst>
        <pc:spChg chg="del mod">
          <ac:chgData name="Lindberg, John - Xylem" userId="6cc3ce97-af90-41c9-9b3c-028ada52872a" providerId="ADAL" clId="{71BAEECC-161C-49B8-B9AC-88F471945FF4}" dt="2021-12-01T21:22:46.993" v="2068" actId="478"/>
          <ac:spMkLst>
            <pc:docMk/>
            <pc:sldMk cId="3576153104" sldId="674"/>
            <ac:spMk id="2" creationId="{87F6AA74-18E9-409A-B794-0A0D340FDB89}"/>
          </ac:spMkLst>
        </pc:spChg>
        <pc:spChg chg="mod">
          <ac:chgData name="Lindberg, John - Xylem" userId="6cc3ce97-af90-41c9-9b3c-028ada52872a" providerId="ADAL" clId="{71BAEECC-161C-49B8-B9AC-88F471945FF4}" dt="2021-12-02T18:55:49.820" v="2348" actId="20577"/>
          <ac:spMkLst>
            <pc:docMk/>
            <pc:sldMk cId="3576153104" sldId="674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2T19:06:08.244" v="2634" actId="207"/>
          <ac:spMkLst>
            <pc:docMk/>
            <pc:sldMk cId="3576153104" sldId="674"/>
            <ac:spMk id="5" creationId="{1CB41DF9-6FD2-4BE6-B558-AE0802B3B6A6}"/>
          </ac:spMkLst>
        </pc:spChg>
        <pc:picChg chg="add mod">
          <ac:chgData name="Lindberg, John - Xylem" userId="6cc3ce97-af90-41c9-9b3c-028ada52872a" providerId="ADAL" clId="{71BAEECC-161C-49B8-B9AC-88F471945FF4}" dt="2021-12-02T19:04:18.536" v="2602" actId="1076"/>
          <ac:picMkLst>
            <pc:docMk/>
            <pc:sldMk cId="3576153104" sldId="674"/>
            <ac:picMk id="2" creationId="{E7DCDEE0-A5B4-4AA5-9B48-55216AE8D1E2}"/>
          </ac:picMkLst>
        </pc:picChg>
        <pc:picChg chg="add mod">
          <ac:chgData name="Lindberg, John - Xylem" userId="6cc3ce97-af90-41c9-9b3c-028ada52872a" providerId="ADAL" clId="{71BAEECC-161C-49B8-B9AC-88F471945FF4}" dt="2021-12-02T19:04:51.896" v="2607" actId="1076"/>
          <ac:picMkLst>
            <pc:docMk/>
            <pc:sldMk cId="3576153104" sldId="674"/>
            <ac:picMk id="3" creationId="{83D9A658-F794-47C2-A2F9-D167A8773A3D}"/>
          </ac:picMkLst>
        </pc:picChg>
        <pc:picChg chg="add del mod">
          <ac:chgData name="Lindberg, John - Xylem" userId="6cc3ce97-af90-41c9-9b3c-028ada52872a" providerId="ADAL" clId="{71BAEECC-161C-49B8-B9AC-88F471945FF4}" dt="2021-12-02T19:04:12.359" v="2599" actId="478"/>
          <ac:picMkLst>
            <pc:docMk/>
            <pc:sldMk cId="3576153104" sldId="674"/>
            <ac:picMk id="6" creationId="{D370D4A9-9826-4E62-8C14-870D610868AB}"/>
          </ac:picMkLst>
        </pc:picChg>
        <pc:picChg chg="add mod">
          <ac:chgData name="Lindberg, John - Xylem" userId="6cc3ce97-af90-41c9-9b3c-028ada52872a" providerId="ADAL" clId="{71BAEECC-161C-49B8-B9AC-88F471945FF4}" dt="2021-12-02T19:04:25.007" v="2605" actId="1076"/>
          <ac:picMkLst>
            <pc:docMk/>
            <pc:sldMk cId="3576153104" sldId="674"/>
            <ac:picMk id="7" creationId="{ED0B3BC7-961C-496C-BB64-AB5BAF0F87B2}"/>
          </ac:picMkLst>
        </pc:picChg>
      </pc:sldChg>
      <pc:sldChg chg="addSp delSp modSp ord">
        <pc:chgData name="Lindberg, John - Xylem" userId="6cc3ce97-af90-41c9-9b3c-028ada52872a" providerId="ADAL" clId="{71BAEECC-161C-49B8-B9AC-88F471945FF4}" dt="2021-12-07T20:44:31.101" v="4358" actId="1076"/>
        <pc:sldMkLst>
          <pc:docMk/>
          <pc:sldMk cId="2434547589" sldId="675"/>
        </pc:sldMkLst>
        <pc:spChg chg="del mod">
          <ac:chgData name="Lindberg, John - Xylem" userId="6cc3ce97-af90-41c9-9b3c-028ada52872a" providerId="ADAL" clId="{71BAEECC-161C-49B8-B9AC-88F471945FF4}" dt="2021-12-01T21:16:50.774" v="1981"/>
          <ac:spMkLst>
            <pc:docMk/>
            <pc:sldMk cId="2434547589" sldId="675"/>
            <ac:spMk id="2" creationId="{4F19682C-5A8F-45D2-AFFD-A02D58AB4E6A}"/>
          </ac:spMkLst>
        </pc:spChg>
        <pc:spChg chg="mod">
          <ac:chgData name="Lindberg, John - Xylem" userId="6cc3ce97-af90-41c9-9b3c-028ada52872a" providerId="ADAL" clId="{71BAEECC-161C-49B8-B9AC-88F471945FF4}" dt="2021-12-07T20:36:29.778" v="4141" actId="20577"/>
          <ac:spMkLst>
            <pc:docMk/>
            <pc:sldMk cId="2434547589" sldId="675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7T20:44:31.101" v="4358" actId="1076"/>
          <ac:spMkLst>
            <pc:docMk/>
            <pc:sldMk cId="2434547589" sldId="675"/>
            <ac:spMk id="5" creationId="{228C43C1-DC6C-46D1-A72C-EDF0A011FF4F}"/>
          </ac:spMkLst>
        </pc:spChg>
        <pc:picChg chg="add mod ord">
          <ac:chgData name="Lindberg, John - Xylem" userId="6cc3ce97-af90-41c9-9b3c-028ada52872a" providerId="ADAL" clId="{71BAEECC-161C-49B8-B9AC-88F471945FF4}" dt="2021-12-02T21:29:35.782" v="2743" actId="167"/>
          <ac:picMkLst>
            <pc:docMk/>
            <pc:sldMk cId="2434547589" sldId="675"/>
            <ac:picMk id="2" creationId="{F51F1C90-38CA-469A-BC0B-990E3264AAD3}"/>
          </ac:picMkLst>
        </pc:picChg>
        <pc:picChg chg="add mod">
          <ac:chgData name="Lindberg, John - Xylem" userId="6cc3ce97-af90-41c9-9b3c-028ada52872a" providerId="ADAL" clId="{71BAEECC-161C-49B8-B9AC-88F471945FF4}" dt="2021-12-01T21:14:32.087" v="1937" actId="1076"/>
          <ac:picMkLst>
            <pc:docMk/>
            <pc:sldMk cId="2434547589" sldId="675"/>
            <ac:picMk id="6" creationId="{38839632-93DD-4E64-ADC6-F55BA2490AD1}"/>
          </ac:picMkLst>
        </pc:picChg>
        <pc:picChg chg="add del mod ord">
          <ac:chgData name="Lindberg, John - Xylem" userId="6cc3ce97-af90-41c9-9b3c-028ada52872a" providerId="ADAL" clId="{71BAEECC-161C-49B8-B9AC-88F471945FF4}" dt="2021-12-02T21:29:22.415" v="2737" actId="478"/>
          <ac:picMkLst>
            <pc:docMk/>
            <pc:sldMk cId="2434547589" sldId="675"/>
            <ac:picMk id="7" creationId="{6D8B4FD9-4D6B-4272-8DE8-587A8B87C6E3}"/>
          </ac:picMkLst>
        </pc:picChg>
        <pc:picChg chg="add mod">
          <ac:chgData name="Lindberg, John - Xylem" userId="6cc3ce97-af90-41c9-9b3c-028ada52872a" providerId="ADAL" clId="{71BAEECC-161C-49B8-B9AC-88F471945FF4}" dt="2021-12-01T21:14:44.150" v="1940" actId="1076"/>
          <ac:picMkLst>
            <pc:docMk/>
            <pc:sldMk cId="2434547589" sldId="675"/>
            <ac:picMk id="8" creationId="{396B240C-A73A-4432-9B69-8C04E8248926}"/>
          </ac:picMkLst>
        </pc:picChg>
      </pc:sldChg>
      <pc:sldChg chg="addSp modSp">
        <pc:chgData name="Lindberg, John - Xylem" userId="6cc3ce97-af90-41c9-9b3c-028ada52872a" providerId="ADAL" clId="{71BAEECC-161C-49B8-B9AC-88F471945FF4}" dt="2021-12-03T20:30:47.660" v="2953" actId="1076"/>
        <pc:sldMkLst>
          <pc:docMk/>
          <pc:sldMk cId="2448351628" sldId="676"/>
        </pc:sldMkLst>
        <pc:spChg chg="mod">
          <ac:chgData name="Lindberg, John - Xylem" userId="6cc3ce97-af90-41c9-9b3c-028ada52872a" providerId="ADAL" clId="{71BAEECC-161C-49B8-B9AC-88F471945FF4}" dt="2021-12-03T20:24:18.226" v="2941" actId="14100"/>
          <ac:spMkLst>
            <pc:docMk/>
            <pc:sldMk cId="2448351628" sldId="676"/>
            <ac:spMk id="2" creationId="{49323130-E656-47B7-A447-C4761DC27EE3}"/>
          </ac:spMkLst>
        </pc:spChg>
        <pc:spChg chg="mod">
          <ac:chgData name="Lindberg, John - Xylem" userId="6cc3ce97-af90-41c9-9b3c-028ada52872a" providerId="ADAL" clId="{71BAEECC-161C-49B8-B9AC-88F471945FF4}" dt="2021-12-01T20:24:03.912" v="1269" actId="20577"/>
          <ac:spMkLst>
            <pc:docMk/>
            <pc:sldMk cId="2448351628" sldId="676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2-03T20:27:32.572" v="2947" actId="1076"/>
          <ac:picMkLst>
            <pc:docMk/>
            <pc:sldMk cId="2448351628" sldId="676"/>
            <ac:picMk id="3" creationId="{8364EAF1-CC30-4CEF-BB80-99FEA737CC94}"/>
          </ac:picMkLst>
        </pc:picChg>
        <pc:picChg chg="add mod">
          <ac:chgData name="Lindberg, John - Xylem" userId="6cc3ce97-af90-41c9-9b3c-028ada52872a" providerId="ADAL" clId="{71BAEECC-161C-49B8-B9AC-88F471945FF4}" dt="2021-12-03T20:29:07.245" v="2950" actId="1076"/>
          <ac:picMkLst>
            <pc:docMk/>
            <pc:sldMk cId="2448351628" sldId="676"/>
            <ac:picMk id="5" creationId="{AF4FA77E-B07F-4188-BC71-3B8625D0E232}"/>
          </ac:picMkLst>
        </pc:picChg>
        <pc:picChg chg="add mod">
          <ac:chgData name="Lindberg, John - Xylem" userId="6cc3ce97-af90-41c9-9b3c-028ada52872a" providerId="ADAL" clId="{71BAEECC-161C-49B8-B9AC-88F471945FF4}" dt="2021-12-03T20:30:47.660" v="2953" actId="1076"/>
          <ac:picMkLst>
            <pc:docMk/>
            <pc:sldMk cId="2448351628" sldId="676"/>
            <ac:picMk id="6" creationId="{3C4C0D8C-B1EB-4DA6-A3B4-C6AA65CCBF02}"/>
          </ac:picMkLst>
        </pc:picChg>
      </pc:sldChg>
      <pc:sldChg chg="addSp delSp modSp">
        <pc:chgData name="Lindberg, John - Xylem" userId="6cc3ce97-af90-41c9-9b3c-028ada52872a" providerId="ADAL" clId="{71BAEECC-161C-49B8-B9AC-88F471945FF4}" dt="2021-12-07T16:24:34.432" v="3907" actId="20577"/>
        <pc:sldMkLst>
          <pc:docMk/>
          <pc:sldMk cId="4253692615" sldId="677"/>
        </pc:sldMkLst>
        <pc:spChg chg="mod">
          <ac:chgData name="Lindberg, John - Xylem" userId="6cc3ce97-af90-41c9-9b3c-028ada52872a" providerId="ADAL" clId="{71BAEECC-161C-49B8-B9AC-88F471945FF4}" dt="2021-12-03T21:27:51.785" v="3715" actId="1076"/>
          <ac:spMkLst>
            <pc:docMk/>
            <pc:sldMk cId="4253692615" sldId="677"/>
            <ac:spMk id="2" creationId="{F93BC8F6-2C54-4D59-AA92-2209B8F523F3}"/>
          </ac:spMkLst>
        </pc:spChg>
        <pc:spChg chg="mod">
          <ac:chgData name="Lindberg, John - Xylem" userId="6cc3ce97-af90-41c9-9b3c-028ada52872a" providerId="ADAL" clId="{71BAEECC-161C-49B8-B9AC-88F471945FF4}" dt="2021-12-07T16:24:34.432" v="3907" actId="20577"/>
          <ac:spMkLst>
            <pc:docMk/>
            <pc:sldMk cId="4253692615" sldId="677"/>
            <ac:spMk id="4" creationId="{00000000-0000-0000-0000-000000000000}"/>
          </ac:spMkLst>
        </pc:spChg>
        <pc:picChg chg="add del mod">
          <ac:chgData name="Lindberg, John - Xylem" userId="6cc3ce97-af90-41c9-9b3c-028ada52872a" providerId="ADAL" clId="{71BAEECC-161C-49B8-B9AC-88F471945FF4}" dt="2021-12-03T21:27:26.626" v="3712" actId="478"/>
          <ac:picMkLst>
            <pc:docMk/>
            <pc:sldMk cId="4253692615" sldId="677"/>
            <ac:picMk id="3" creationId="{40D52D29-320D-4E86-8E52-ADA53F677FE3}"/>
          </ac:picMkLst>
        </pc:picChg>
        <pc:picChg chg="add mod">
          <ac:chgData name="Lindberg, John - Xylem" userId="6cc3ce97-af90-41c9-9b3c-028ada52872a" providerId="ADAL" clId="{71BAEECC-161C-49B8-B9AC-88F471945FF4}" dt="2021-12-03T21:28:01.058" v="3717" actId="1076"/>
          <ac:picMkLst>
            <pc:docMk/>
            <pc:sldMk cId="4253692615" sldId="677"/>
            <ac:picMk id="5" creationId="{583EF113-F441-4965-89E0-CF8D08830C1A}"/>
          </ac:picMkLst>
        </pc:picChg>
        <pc:picChg chg="add mod">
          <ac:chgData name="Lindberg, John - Xylem" userId="6cc3ce97-af90-41c9-9b3c-028ada52872a" providerId="ADAL" clId="{71BAEECC-161C-49B8-B9AC-88F471945FF4}" dt="2021-12-03T21:38:33.511" v="3723" actId="1076"/>
          <ac:picMkLst>
            <pc:docMk/>
            <pc:sldMk cId="4253692615" sldId="677"/>
            <ac:picMk id="6" creationId="{71F69671-D037-440A-9294-EC7B85CE4739}"/>
          </ac:picMkLst>
        </pc:picChg>
      </pc:sldChg>
      <pc:sldChg chg="modSp del">
        <pc:chgData name="Lindberg, John - Xylem" userId="6cc3ce97-af90-41c9-9b3c-028ada52872a" providerId="ADAL" clId="{71BAEECC-161C-49B8-B9AC-88F471945FF4}" dt="2021-12-03T21:21:51.626" v="3648" actId="2696"/>
        <pc:sldMkLst>
          <pc:docMk/>
          <pc:sldMk cId="4168971088" sldId="678"/>
        </pc:sldMkLst>
        <pc:spChg chg="mod">
          <ac:chgData name="Lindberg, John - Xylem" userId="6cc3ce97-af90-41c9-9b3c-028ada52872a" providerId="ADAL" clId="{71BAEECC-161C-49B8-B9AC-88F471945FF4}" dt="2021-12-03T21:21:06.461" v="3621" actId="20577"/>
          <ac:spMkLst>
            <pc:docMk/>
            <pc:sldMk cId="4168971088" sldId="678"/>
            <ac:spMk id="2" creationId="{E6A190A7-4C7A-4AD4-91E2-C1CBF27BD576}"/>
          </ac:spMkLst>
        </pc:spChg>
        <pc:spChg chg="mod">
          <ac:chgData name="Lindberg, John - Xylem" userId="6cc3ce97-af90-41c9-9b3c-028ada52872a" providerId="ADAL" clId="{71BAEECC-161C-49B8-B9AC-88F471945FF4}" dt="2021-12-01T21:18:14.299" v="1997" actId="20577"/>
          <ac:spMkLst>
            <pc:docMk/>
            <pc:sldMk cId="4168971088" sldId="678"/>
            <ac:spMk id="4" creationId="{00000000-0000-0000-0000-000000000000}"/>
          </ac:spMkLst>
        </pc:spChg>
      </pc:sldChg>
      <pc:sldChg chg="addSp delSp modSp ord">
        <pc:chgData name="Lindberg, John - Xylem" userId="6cc3ce97-af90-41c9-9b3c-028ada52872a" providerId="ADAL" clId="{71BAEECC-161C-49B8-B9AC-88F471945FF4}" dt="2021-12-03T21:39:59.895" v="3755" actId="1076"/>
        <pc:sldMkLst>
          <pc:docMk/>
          <pc:sldMk cId="2399629364" sldId="679"/>
        </pc:sldMkLst>
        <pc:spChg chg="del">
          <ac:chgData name="Lindberg, John - Xylem" userId="6cc3ce97-af90-41c9-9b3c-028ada52872a" providerId="ADAL" clId="{71BAEECC-161C-49B8-B9AC-88F471945FF4}" dt="2021-12-01T21:13:10.696" v="1932" actId="478"/>
          <ac:spMkLst>
            <pc:docMk/>
            <pc:sldMk cId="2399629364" sldId="679"/>
            <ac:spMk id="2" creationId="{03D00094-A708-410F-B0EB-A6F98E443CBE}"/>
          </ac:spMkLst>
        </pc:spChg>
        <pc:spChg chg="mod">
          <ac:chgData name="Lindberg, John - Xylem" userId="6cc3ce97-af90-41c9-9b3c-028ada52872a" providerId="ADAL" clId="{71BAEECC-161C-49B8-B9AC-88F471945FF4}" dt="2021-12-01T20:25:56.446" v="1436" actId="20577"/>
          <ac:spMkLst>
            <pc:docMk/>
            <pc:sldMk cId="2399629364" sldId="679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3T21:39:51.527" v="3753" actId="1076"/>
          <ac:spMkLst>
            <pc:docMk/>
            <pc:sldMk cId="2399629364" sldId="679"/>
            <ac:spMk id="5" creationId="{767991E5-1367-4A17-AE03-5C0BE86C475A}"/>
          </ac:spMkLst>
        </pc:spChg>
        <pc:picChg chg="add mod">
          <ac:chgData name="Lindberg, John - Xylem" userId="6cc3ce97-af90-41c9-9b3c-028ada52872a" providerId="ADAL" clId="{71BAEECC-161C-49B8-B9AC-88F471945FF4}" dt="2021-12-03T21:16:14.833" v="3578" actId="1076"/>
          <ac:picMkLst>
            <pc:docMk/>
            <pc:sldMk cId="2399629364" sldId="679"/>
            <ac:picMk id="2" creationId="{236BB849-8B0A-4E74-841A-F7E0DC0BFF37}"/>
          </ac:picMkLst>
        </pc:picChg>
        <pc:picChg chg="add mod">
          <ac:chgData name="Lindberg, John - Xylem" userId="6cc3ce97-af90-41c9-9b3c-028ada52872a" providerId="ADAL" clId="{71BAEECC-161C-49B8-B9AC-88F471945FF4}" dt="2021-12-03T21:39:59.895" v="3755" actId="1076"/>
          <ac:picMkLst>
            <pc:docMk/>
            <pc:sldMk cId="2399629364" sldId="679"/>
            <ac:picMk id="3" creationId="{53C06E54-B0D3-41A8-AADB-EE0E98A67262}"/>
          </ac:picMkLst>
        </pc:picChg>
        <pc:picChg chg="add del mod">
          <ac:chgData name="Lindberg, John - Xylem" userId="6cc3ce97-af90-41c9-9b3c-028ada52872a" providerId="ADAL" clId="{71BAEECC-161C-49B8-B9AC-88F471945FF4}" dt="2021-12-03T21:13:08.176" v="3574" actId="478"/>
          <ac:picMkLst>
            <pc:docMk/>
            <pc:sldMk cId="2399629364" sldId="679"/>
            <ac:picMk id="6" creationId="{9FF8C763-CA10-46D6-BCDA-B0B809A46A80}"/>
          </ac:picMkLst>
        </pc:picChg>
      </pc:sldChg>
      <pc:sldChg chg="addSp delSp modSp ord">
        <pc:chgData name="Lindberg, John - Xylem" userId="6cc3ce97-af90-41c9-9b3c-028ada52872a" providerId="ADAL" clId="{71BAEECC-161C-49B8-B9AC-88F471945FF4}" dt="2021-12-07T16:23:43.567" v="3899" actId="20577"/>
        <pc:sldMkLst>
          <pc:docMk/>
          <pc:sldMk cId="1924692395" sldId="680"/>
        </pc:sldMkLst>
        <pc:spChg chg="mod">
          <ac:chgData name="Lindberg, John - Xylem" userId="6cc3ce97-af90-41c9-9b3c-028ada52872a" providerId="ADAL" clId="{71BAEECC-161C-49B8-B9AC-88F471945FF4}" dt="2021-12-02T21:25:29.539" v="2735" actId="20577"/>
          <ac:spMkLst>
            <pc:docMk/>
            <pc:sldMk cId="1924692395" sldId="680"/>
            <ac:spMk id="2" creationId="{E01F7304-30DC-44EE-A88E-2E10A7CB70EB}"/>
          </ac:spMkLst>
        </pc:spChg>
        <pc:spChg chg="mod">
          <ac:chgData name="Lindberg, John - Xylem" userId="6cc3ce97-af90-41c9-9b3c-028ada52872a" providerId="ADAL" clId="{71BAEECC-161C-49B8-B9AC-88F471945FF4}" dt="2021-12-07T16:23:43.567" v="3899" actId="20577"/>
          <ac:spMkLst>
            <pc:docMk/>
            <pc:sldMk cId="1924692395" sldId="680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2-02T21:25:19.882" v="2717" actId="1076"/>
          <ac:picMkLst>
            <pc:docMk/>
            <pc:sldMk cId="1924692395" sldId="680"/>
            <ac:picMk id="3" creationId="{1CD86301-D384-4C83-A2E5-E5275A0C47A3}"/>
          </ac:picMkLst>
        </pc:picChg>
        <pc:picChg chg="add mod">
          <ac:chgData name="Lindberg, John - Xylem" userId="6cc3ce97-af90-41c9-9b3c-028ada52872a" providerId="ADAL" clId="{71BAEECC-161C-49B8-B9AC-88F471945FF4}" dt="2021-12-01T20:30:23.496" v="1541" actId="1076"/>
          <ac:picMkLst>
            <pc:docMk/>
            <pc:sldMk cId="1924692395" sldId="680"/>
            <ac:picMk id="5" creationId="{528DF014-87D9-490D-B9BE-1F8C3E547556}"/>
          </ac:picMkLst>
        </pc:picChg>
        <pc:picChg chg="add del mod">
          <ac:chgData name="Lindberg, John - Xylem" userId="6cc3ce97-af90-41c9-9b3c-028ada52872a" providerId="ADAL" clId="{71BAEECC-161C-49B8-B9AC-88F471945FF4}" dt="2021-12-01T20:29:33.772" v="1536" actId="478"/>
          <ac:picMkLst>
            <pc:docMk/>
            <pc:sldMk cId="1924692395" sldId="680"/>
            <ac:picMk id="1026" creationId="{82728CC1-002F-4F52-90F5-9241264A9F48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2-02T21:20:40.311" v="2711" actId="692"/>
        <pc:sldMkLst>
          <pc:docMk/>
          <pc:sldMk cId="2492896915" sldId="681"/>
        </pc:sldMkLst>
        <pc:spChg chg="del">
          <ac:chgData name="Lindberg, John - Xylem" userId="6cc3ce97-af90-41c9-9b3c-028ada52872a" providerId="ADAL" clId="{71BAEECC-161C-49B8-B9AC-88F471945FF4}" dt="2021-12-01T20:52:33.755" v="1691" actId="478"/>
          <ac:spMkLst>
            <pc:docMk/>
            <pc:sldMk cId="2492896915" sldId="681"/>
            <ac:spMk id="2" creationId="{3B4CBC71-2700-4EEE-89FE-E47EB9C78107}"/>
          </ac:spMkLst>
        </pc:spChg>
        <pc:spChg chg="mod">
          <ac:chgData name="Lindberg, John - Xylem" userId="6cc3ce97-af90-41c9-9b3c-028ada52872a" providerId="ADAL" clId="{71BAEECC-161C-49B8-B9AC-88F471945FF4}" dt="2021-12-01T20:52:23.808" v="1690"/>
          <ac:spMkLst>
            <pc:docMk/>
            <pc:sldMk cId="2492896915" sldId="681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2T19:06:27.693" v="2635" actId="207"/>
          <ac:spMkLst>
            <pc:docMk/>
            <pc:sldMk cId="2492896915" sldId="681"/>
            <ac:spMk id="5" creationId="{225E235E-8352-448A-B66F-B3F4F5FF1759}"/>
          </ac:spMkLst>
        </pc:spChg>
        <pc:picChg chg="add mod">
          <ac:chgData name="Lindberg, John - Xylem" userId="6cc3ce97-af90-41c9-9b3c-028ada52872a" providerId="ADAL" clId="{71BAEECC-161C-49B8-B9AC-88F471945FF4}" dt="2021-12-02T21:20:40.311" v="2711" actId="692"/>
          <ac:picMkLst>
            <pc:docMk/>
            <pc:sldMk cId="2492896915" sldId="681"/>
            <ac:picMk id="6" creationId="{666890F6-6F1C-4552-8028-2E20733D785C}"/>
          </ac:picMkLst>
        </pc:picChg>
        <pc:picChg chg="add mod ord">
          <ac:chgData name="Lindberg, John - Xylem" userId="6cc3ce97-af90-41c9-9b3c-028ada52872a" providerId="ADAL" clId="{71BAEECC-161C-49B8-B9AC-88F471945FF4}" dt="2021-12-01T20:53:08.879" v="1700" actId="166"/>
          <ac:picMkLst>
            <pc:docMk/>
            <pc:sldMk cId="2492896915" sldId="681"/>
            <ac:picMk id="7" creationId="{832A8722-AFDD-4467-A228-56FC9B8EEB6B}"/>
          </ac:picMkLst>
        </pc:picChg>
        <pc:picChg chg="add mod">
          <ac:chgData name="Lindberg, John - Xylem" userId="6cc3ce97-af90-41c9-9b3c-028ada52872a" providerId="ADAL" clId="{71BAEECC-161C-49B8-B9AC-88F471945FF4}" dt="2021-12-01T20:53:11.185" v="1701" actId="1076"/>
          <ac:picMkLst>
            <pc:docMk/>
            <pc:sldMk cId="2492896915" sldId="681"/>
            <ac:picMk id="8" creationId="{EF40662E-F9D0-47BF-9E58-66FD68E007A6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1-23T19:11:28.509" v="323" actId="20577"/>
        <pc:sldMkLst>
          <pc:docMk/>
          <pc:sldMk cId="2680233760" sldId="682"/>
        </pc:sldMkLst>
        <pc:spChg chg="mod">
          <ac:chgData name="Lindberg, John - Xylem" userId="6cc3ce97-af90-41c9-9b3c-028ada52872a" providerId="ADAL" clId="{71BAEECC-161C-49B8-B9AC-88F471945FF4}" dt="2021-11-23T19:10:56.753" v="298" actId="5793"/>
          <ac:spMkLst>
            <pc:docMk/>
            <pc:sldMk cId="2680233760" sldId="682"/>
            <ac:spMk id="2" creationId="{A96F364C-1A10-4EF5-8DA8-940E8EF0953A}"/>
          </ac:spMkLst>
        </pc:spChg>
        <pc:spChg chg="mod">
          <ac:chgData name="Lindberg, John - Xylem" userId="6cc3ce97-af90-41c9-9b3c-028ada52872a" providerId="ADAL" clId="{71BAEECC-161C-49B8-B9AC-88F471945FF4}" dt="2021-11-23T19:11:28.509" v="323" actId="20577"/>
          <ac:spMkLst>
            <pc:docMk/>
            <pc:sldMk cId="2680233760" sldId="682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1-23T19:09:31.052" v="218" actId="692"/>
          <ac:spMkLst>
            <pc:docMk/>
            <pc:sldMk cId="2680233760" sldId="682"/>
            <ac:spMk id="7" creationId="{CD9F9994-6578-4787-BDCD-BB8C32C76DCA}"/>
          </ac:spMkLst>
        </pc:spChg>
        <pc:spChg chg="del">
          <ac:chgData name="Lindberg, John - Xylem" userId="6cc3ce97-af90-41c9-9b3c-028ada52872a" providerId="ADAL" clId="{71BAEECC-161C-49B8-B9AC-88F471945FF4}" dt="2021-11-23T19:04:38.449" v="169" actId="478"/>
          <ac:spMkLst>
            <pc:docMk/>
            <pc:sldMk cId="2680233760" sldId="682"/>
            <ac:spMk id="8" creationId="{7645F1E8-CA2C-4572-A8CE-9C0347EBA402}"/>
          </ac:spMkLst>
        </pc:spChg>
        <pc:spChg chg="del">
          <ac:chgData name="Lindberg, John - Xylem" userId="6cc3ce97-af90-41c9-9b3c-028ada52872a" providerId="ADAL" clId="{71BAEECC-161C-49B8-B9AC-88F471945FF4}" dt="2021-11-23T19:04:38.449" v="169" actId="478"/>
          <ac:spMkLst>
            <pc:docMk/>
            <pc:sldMk cId="2680233760" sldId="682"/>
            <ac:spMk id="9" creationId="{80613334-2472-45C6-8615-CB4EE90FE589}"/>
          </ac:spMkLst>
        </pc:spChg>
        <pc:picChg chg="del">
          <ac:chgData name="Lindberg, John - Xylem" userId="6cc3ce97-af90-41c9-9b3c-028ada52872a" providerId="ADAL" clId="{71BAEECC-161C-49B8-B9AC-88F471945FF4}" dt="2021-11-23T19:04:39.615" v="170" actId="478"/>
          <ac:picMkLst>
            <pc:docMk/>
            <pc:sldMk cId="2680233760" sldId="682"/>
            <ac:picMk id="3" creationId="{57EEDC36-A256-4E57-8D7B-B9175DB33C19}"/>
          </ac:picMkLst>
        </pc:picChg>
        <pc:picChg chg="add mod">
          <ac:chgData name="Lindberg, John - Xylem" userId="6cc3ce97-af90-41c9-9b3c-028ada52872a" providerId="ADAL" clId="{71BAEECC-161C-49B8-B9AC-88F471945FF4}" dt="2021-11-23T19:08:55.627" v="210" actId="14100"/>
          <ac:picMkLst>
            <pc:docMk/>
            <pc:sldMk cId="2680233760" sldId="682"/>
            <ac:picMk id="5" creationId="{0F4FFF08-EA4C-4860-951F-F47A9A48A3D0}"/>
          </ac:picMkLst>
        </pc:picChg>
        <pc:picChg chg="del">
          <ac:chgData name="Lindberg, John - Xylem" userId="6cc3ce97-af90-41c9-9b3c-028ada52872a" providerId="ADAL" clId="{71BAEECC-161C-49B8-B9AC-88F471945FF4}" dt="2021-11-23T19:04:38.449" v="169" actId="478"/>
          <ac:picMkLst>
            <pc:docMk/>
            <pc:sldMk cId="2680233760" sldId="682"/>
            <ac:picMk id="6" creationId="{DCBD9D3A-DD41-441B-90A1-2695F5F2BE99}"/>
          </ac:picMkLst>
        </pc:picChg>
        <pc:cxnChg chg="del mod">
          <ac:chgData name="Lindberg, John - Xylem" userId="6cc3ce97-af90-41c9-9b3c-028ada52872a" providerId="ADAL" clId="{71BAEECC-161C-49B8-B9AC-88F471945FF4}" dt="2021-11-23T19:04:38.449" v="169" actId="478"/>
          <ac:cxnSpMkLst>
            <pc:docMk/>
            <pc:sldMk cId="2680233760" sldId="682"/>
            <ac:cxnSpMk id="11" creationId="{18F95290-30A0-4CE7-B333-295EF88F20EC}"/>
          </ac:cxnSpMkLst>
        </pc:cxnChg>
      </pc:sldChg>
      <pc:sldChg chg="addSp modSp add ord">
        <pc:chgData name="Lindberg, John - Xylem" userId="6cc3ce97-af90-41c9-9b3c-028ada52872a" providerId="ADAL" clId="{71BAEECC-161C-49B8-B9AC-88F471945FF4}" dt="2021-12-02T19:07:14.888" v="2639" actId="1076"/>
        <pc:sldMkLst>
          <pc:docMk/>
          <pc:sldMk cId="1290806483" sldId="683"/>
        </pc:sldMkLst>
        <pc:spChg chg="mod">
          <ac:chgData name="Lindberg, John - Xylem" userId="6cc3ce97-af90-41c9-9b3c-028ada52872a" providerId="ADAL" clId="{71BAEECC-161C-49B8-B9AC-88F471945FF4}" dt="2021-12-02T19:07:14.888" v="2639" actId="1076"/>
          <ac:spMkLst>
            <pc:docMk/>
            <pc:sldMk cId="1290806483" sldId="683"/>
            <ac:spMk id="2" creationId="{8A503E07-2C64-481B-8001-D71A52182AD4}"/>
          </ac:spMkLst>
        </pc:spChg>
        <pc:spChg chg="mod">
          <ac:chgData name="Lindberg, John - Xylem" userId="6cc3ce97-af90-41c9-9b3c-028ada52872a" providerId="ADAL" clId="{71BAEECC-161C-49B8-B9AC-88F471945FF4}" dt="2021-12-01T19:44:09.194" v="741" actId="20577"/>
          <ac:spMkLst>
            <pc:docMk/>
            <pc:sldMk cId="1290806483" sldId="683"/>
            <ac:spMk id="4" creationId="{00000000-0000-0000-0000-000000000000}"/>
          </ac:spMkLst>
        </pc:spChg>
        <pc:picChg chg="add mod ord">
          <ac:chgData name="Lindberg, John - Xylem" userId="6cc3ce97-af90-41c9-9b3c-028ada52872a" providerId="ADAL" clId="{71BAEECC-161C-49B8-B9AC-88F471945FF4}" dt="2021-12-01T20:02:02.056" v="760" actId="1076"/>
          <ac:picMkLst>
            <pc:docMk/>
            <pc:sldMk cId="1290806483" sldId="683"/>
            <ac:picMk id="3" creationId="{74004A32-38B1-44A1-A0C5-86B1C0A02712}"/>
          </ac:picMkLst>
        </pc:picChg>
        <pc:picChg chg="add mod">
          <ac:chgData name="Lindberg, John - Xylem" userId="6cc3ce97-af90-41c9-9b3c-028ada52872a" providerId="ADAL" clId="{71BAEECC-161C-49B8-B9AC-88F471945FF4}" dt="2021-12-01T20:01:33.217" v="756" actId="1076"/>
          <ac:picMkLst>
            <pc:docMk/>
            <pc:sldMk cId="1290806483" sldId="683"/>
            <ac:picMk id="5" creationId="{9EF340A1-13AA-4677-95C3-A9D5BF335FB8}"/>
          </ac:picMkLst>
        </pc:picChg>
        <pc:picChg chg="add mod">
          <ac:chgData name="Lindberg, John - Xylem" userId="6cc3ce97-af90-41c9-9b3c-028ada52872a" providerId="ADAL" clId="{71BAEECC-161C-49B8-B9AC-88F471945FF4}" dt="2021-12-02T19:07:09.728" v="2638" actId="1076"/>
          <ac:picMkLst>
            <pc:docMk/>
            <pc:sldMk cId="1290806483" sldId="683"/>
            <ac:picMk id="6" creationId="{9FAD28CA-665A-47F2-AF17-31B70E061324}"/>
          </ac:picMkLst>
        </pc:picChg>
      </pc:sldChg>
      <pc:sldChg chg="addSp modSp add">
        <pc:chgData name="Lindberg, John - Xylem" userId="6cc3ce97-af90-41c9-9b3c-028ada52872a" providerId="ADAL" clId="{71BAEECC-161C-49B8-B9AC-88F471945FF4}" dt="2021-12-03T20:50:27.372" v="3142" actId="14100"/>
        <pc:sldMkLst>
          <pc:docMk/>
          <pc:sldMk cId="461439241" sldId="684"/>
        </pc:sldMkLst>
        <pc:spChg chg="add mod">
          <ac:chgData name="Lindberg, John - Xylem" userId="6cc3ce97-af90-41c9-9b3c-028ada52872a" providerId="ADAL" clId="{71BAEECC-161C-49B8-B9AC-88F471945FF4}" dt="2021-12-03T20:50:13.467" v="3139" actId="20577"/>
          <ac:spMkLst>
            <pc:docMk/>
            <pc:sldMk cId="461439241" sldId="684"/>
            <ac:spMk id="5" creationId="{15825032-341B-4FF0-B975-8B587A4CF25C}"/>
          </ac:spMkLst>
        </pc:spChg>
        <pc:picChg chg="mod">
          <ac:chgData name="Lindberg, John - Xylem" userId="6cc3ce97-af90-41c9-9b3c-028ada52872a" providerId="ADAL" clId="{71BAEECC-161C-49B8-B9AC-88F471945FF4}" dt="2021-12-01T19:33:52.863" v="646" actId="14100"/>
          <ac:picMkLst>
            <pc:docMk/>
            <pc:sldMk cId="461439241" sldId="684"/>
            <ac:picMk id="3" creationId="{69C0DEF2-B14B-473F-83AC-80877268DF23}"/>
          </ac:picMkLst>
        </pc:picChg>
        <pc:picChg chg="add mod">
          <ac:chgData name="Lindberg, John - Xylem" userId="6cc3ce97-af90-41c9-9b3c-028ada52872a" providerId="ADAL" clId="{71BAEECC-161C-49B8-B9AC-88F471945FF4}" dt="2021-12-03T20:50:27.372" v="3142" actId="14100"/>
          <ac:picMkLst>
            <pc:docMk/>
            <pc:sldMk cId="461439241" sldId="684"/>
            <ac:picMk id="6" creationId="{0D5A76B4-1A9A-49E8-8B04-DC80713A4935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2-03T21:11:17.866" v="3548" actId="1076"/>
        <pc:sldMkLst>
          <pc:docMk/>
          <pc:sldMk cId="1000557656" sldId="685"/>
        </pc:sldMkLst>
        <pc:spChg chg="mod">
          <ac:chgData name="Lindberg, John - Xylem" userId="6cc3ce97-af90-41c9-9b3c-028ada52872a" providerId="ADAL" clId="{71BAEECC-161C-49B8-B9AC-88F471945FF4}" dt="2021-12-03T21:11:17.866" v="3548" actId="1076"/>
          <ac:spMkLst>
            <pc:docMk/>
            <pc:sldMk cId="1000557656" sldId="685"/>
            <ac:spMk id="2" creationId="{8A503E07-2C64-481B-8001-D71A52182AD4}"/>
          </ac:spMkLst>
        </pc:spChg>
        <pc:spChg chg="mod">
          <ac:chgData name="Lindberg, John - Xylem" userId="6cc3ce97-af90-41c9-9b3c-028ada52872a" providerId="ADAL" clId="{71BAEECC-161C-49B8-B9AC-88F471945FF4}" dt="2021-12-01T19:41:52.232" v="686" actId="20577"/>
          <ac:spMkLst>
            <pc:docMk/>
            <pc:sldMk cId="1000557656" sldId="685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2-03T21:09:25.379" v="3466" actId="1076"/>
          <ac:picMkLst>
            <pc:docMk/>
            <pc:sldMk cId="1000557656" sldId="685"/>
            <ac:picMk id="3" creationId="{47266B5D-2D7B-4E41-AC76-3770976562B3}"/>
          </ac:picMkLst>
        </pc:picChg>
        <pc:picChg chg="add del mod">
          <ac:chgData name="Lindberg, John - Xylem" userId="6cc3ce97-af90-41c9-9b3c-028ada52872a" providerId="ADAL" clId="{71BAEECC-161C-49B8-B9AC-88F471945FF4}" dt="2021-12-01T20:13:55.727" v="890" actId="478"/>
          <ac:picMkLst>
            <pc:docMk/>
            <pc:sldMk cId="1000557656" sldId="685"/>
            <ac:picMk id="3" creationId="{5096C7D4-D185-4DB3-8649-37C50EA36063}"/>
          </ac:picMkLst>
        </pc:picChg>
        <pc:picChg chg="add mod">
          <ac:chgData name="Lindberg, John - Xylem" userId="6cc3ce97-af90-41c9-9b3c-028ada52872a" providerId="ADAL" clId="{71BAEECC-161C-49B8-B9AC-88F471945FF4}" dt="2021-12-03T21:07:55.771" v="3391" actId="1076"/>
          <ac:picMkLst>
            <pc:docMk/>
            <pc:sldMk cId="1000557656" sldId="685"/>
            <ac:picMk id="5" creationId="{F458A0E6-B47B-4AD8-A2D4-DBFF774801E3}"/>
          </ac:picMkLst>
        </pc:picChg>
        <pc:picChg chg="add mod ord">
          <ac:chgData name="Lindberg, John - Xylem" userId="6cc3ce97-af90-41c9-9b3c-028ada52872a" providerId="ADAL" clId="{71BAEECC-161C-49B8-B9AC-88F471945FF4}" dt="2021-12-03T21:09:13.878" v="3462" actId="1076"/>
          <ac:picMkLst>
            <pc:docMk/>
            <pc:sldMk cId="1000557656" sldId="685"/>
            <ac:picMk id="6" creationId="{2BF90479-9138-4771-B999-A017207D043A}"/>
          </ac:picMkLst>
        </pc:picChg>
      </pc:sldChg>
      <pc:sldChg chg="addSp modSp add ord">
        <pc:chgData name="Lindberg, John - Xylem" userId="6cc3ce97-af90-41c9-9b3c-028ada52872a" providerId="ADAL" clId="{71BAEECC-161C-49B8-B9AC-88F471945FF4}" dt="2021-12-07T16:23:15.697" v="3883" actId="20577"/>
        <pc:sldMkLst>
          <pc:docMk/>
          <pc:sldMk cId="3490134316" sldId="686"/>
        </pc:sldMkLst>
        <pc:spChg chg="mod">
          <ac:chgData name="Lindberg, John - Xylem" userId="6cc3ce97-af90-41c9-9b3c-028ada52872a" providerId="ADAL" clId="{71BAEECC-161C-49B8-B9AC-88F471945FF4}" dt="2021-12-03T20:37:43.043" v="3006" actId="1076"/>
          <ac:spMkLst>
            <pc:docMk/>
            <pc:sldMk cId="3490134316" sldId="686"/>
            <ac:spMk id="2" creationId="{ECB76894-FCAF-4E81-BC13-E430B3580FF2}"/>
          </ac:spMkLst>
        </pc:spChg>
        <pc:spChg chg="mod">
          <ac:chgData name="Lindberg, John - Xylem" userId="6cc3ce97-af90-41c9-9b3c-028ada52872a" providerId="ADAL" clId="{71BAEECC-161C-49B8-B9AC-88F471945FF4}" dt="2021-12-07T16:23:15.697" v="3883" actId="20577"/>
          <ac:spMkLst>
            <pc:docMk/>
            <pc:sldMk cId="3490134316" sldId="686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3T20:34:41.809" v="2965" actId="692"/>
          <ac:spMkLst>
            <pc:docMk/>
            <pc:sldMk cId="3490134316" sldId="686"/>
            <ac:spMk id="5" creationId="{CB48BBAB-6162-47EB-99BB-11E130796233}"/>
          </ac:spMkLst>
        </pc:spChg>
        <pc:picChg chg="add mod">
          <ac:chgData name="Lindberg, John - Xylem" userId="6cc3ce97-af90-41c9-9b3c-028ada52872a" providerId="ADAL" clId="{71BAEECC-161C-49B8-B9AC-88F471945FF4}" dt="2021-12-03T20:34:05.940" v="2956" actId="1076"/>
          <ac:picMkLst>
            <pc:docMk/>
            <pc:sldMk cId="3490134316" sldId="686"/>
            <ac:picMk id="3" creationId="{C75D38CA-07E9-4489-A7A4-D84EFF08CC77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2-02T21:23:41.919" v="2712" actId="113"/>
        <pc:sldMkLst>
          <pc:docMk/>
          <pc:sldMk cId="2167412660" sldId="687"/>
        </pc:sldMkLst>
        <pc:spChg chg="del mod">
          <ac:chgData name="Lindberg, John - Xylem" userId="6cc3ce97-af90-41c9-9b3c-028ada52872a" providerId="ADAL" clId="{71BAEECC-161C-49B8-B9AC-88F471945FF4}" dt="2021-12-01T21:02:44.801" v="1757" actId="478"/>
          <ac:spMkLst>
            <pc:docMk/>
            <pc:sldMk cId="2167412660" sldId="687"/>
            <ac:spMk id="2" creationId="{C3B91908-4BBB-44A6-BC6B-2B17AF216222}"/>
          </ac:spMkLst>
        </pc:spChg>
        <pc:spChg chg="del mod">
          <ac:chgData name="Lindberg, John - Xylem" userId="6cc3ce97-af90-41c9-9b3c-028ada52872a" providerId="ADAL" clId="{71BAEECC-161C-49B8-B9AC-88F471945FF4}" dt="2021-12-01T21:02:44.801" v="1757" actId="478"/>
          <ac:spMkLst>
            <pc:docMk/>
            <pc:sldMk cId="2167412660" sldId="687"/>
            <ac:spMk id="4" creationId="{00000000-0000-0000-0000-000000000000}"/>
          </ac:spMkLst>
        </pc:spChg>
        <pc:spChg chg="add del mod">
          <ac:chgData name="Lindberg, John - Xylem" userId="6cc3ce97-af90-41c9-9b3c-028ada52872a" providerId="ADAL" clId="{71BAEECC-161C-49B8-B9AC-88F471945FF4}" dt="2021-12-01T21:03:03.777" v="1759" actId="478"/>
          <ac:spMkLst>
            <pc:docMk/>
            <pc:sldMk cId="2167412660" sldId="687"/>
            <ac:spMk id="5" creationId="{DD1C8F36-343C-41ED-AA12-49CB6B23E36B}"/>
          </ac:spMkLst>
        </pc:spChg>
        <pc:spChg chg="add del mod">
          <ac:chgData name="Lindberg, John - Xylem" userId="6cc3ce97-af90-41c9-9b3c-028ada52872a" providerId="ADAL" clId="{71BAEECC-161C-49B8-B9AC-88F471945FF4}" dt="2021-12-01T21:03:13.974" v="1761" actId="478"/>
          <ac:spMkLst>
            <pc:docMk/>
            <pc:sldMk cId="2167412660" sldId="687"/>
            <ac:spMk id="6" creationId="{9CD0B885-8538-4ED7-A226-CC0CA0C9D49D}"/>
          </ac:spMkLst>
        </pc:spChg>
        <pc:spChg chg="add mod">
          <ac:chgData name="Lindberg, John - Xylem" userId="6cc3ce97-af90-41c9-9b3c-028ada52872a" providerId="ADAL" clId="{71BAEECC-161C-49B8-B9AC-88F471945FF4}" dt="2021-12-01T21:04:11.836" v="1784" actId="20577"/>
          <ac:spMkLst>
            <pc:docMk/>
            <pc:sldMk cId="2167412660" sldId="687"/>
            <ac:spMk id="8" creationId="{BEA83636-5F96-4FE5-8FDE-02A80FB48668}"/>
          </ac:spMkLst>
        </pc:spChg>
        <pc:graphicFrameChg chg="add mod modGraphic">
          <ac:chgData name="Lindberg, John - Xylem" userId="6cc3ce97-af90-41c9-9b3c-028ada52872a" providerId="ADAL" clId="{71BAEECC-161C-49B8-B9AC-88F471945FF4}" dt="2021-12-02T21:23:41.919" v="2712" actId="113"/>
          <ac:graphicFrameMkLst>
            <pc:docMk/>
            <pc:sldMk cId="2167412660" sldId="687"/>
            <ac:graphicFrameMk id="7" creationId="{733181B8-DED5-41E5-B60A-CD27E7492A0E}"/>
          </ac:graphicFrameMkLst>
        </pc:graphicFrameChg>
      </pc:sldChg>
      <pc:sldChg chg="addSp delSp modSp add">
        <pc:chgData name="Lindberg, John - Xylem" userId="6cc3ce97-af90-41c9-9b3c-028ada52872a" providerId="ADAL" clId="{71BAEECC-161C-49B8-B9AC-88F471945FF4}" dt="2021-12-02T19:06:33.768" v="2636" actId="207"/>
        <pc:sldMkLst>
          <pc:docMk/>
          <pc:sldMk cId="1921972153" sldId="688"/>
        </pc:sldMkLst>
        <pc:spChg chg="mod">
          <ac:chgData name="Lindberg, John - Xylem" userId="6cc3ce97-af90-41c9-9b3c-028ada52872a" providerId="ADAL" clId="{71BAEECC-161C-49B8-B9AC-88F471945FF4}" dt="2021-12-01T20:54:03.951" v="1715" actId="20577"/>
          <ac:spMkLst>
            <pc:docMk/>
            <pc:sldMk cId="1921972153" sldId="688"/>
            <ac:spMk id="4" creationId="{00000000-0000-0000-0000-000000000000}"/>
          </ac:spMkLst>
        </pc:spChg>
        <pc:spChg chg="del">
          <ac:chgData name="Lindberg, John - Xylem" userId="6cc3ce97-af90-41c9-9b3c-028ada52872a" providerId="ADAL" clId="{71BAEECC-161C-49B8-B9AC-88F471945FF4}" dt="2021-12-01T20:53:56.892" v="1706" actId="478"/>
          <ac:spMkLst>
            <pc:docMk/>
            <pc:sldMk cId="1921972153" sldId="688"/>
            <ac:spMk id="5" creationId="{225E235E-8352-448A-B66F-B3F4F5FF1759}"/>
          </ac:spMkLst>
        </pc:spChg>
        <pc:spChg chg="add mod">
          <ac:chgData name="Lindberg, John - Xylem" userId="6cc3ce97-af90-41c9-9b3c-028ada52872a" providerId="ADAL" clId="{71BAEECC-161C-49B8-B9AC-88F471945FF4}" dt="2021-12-02T19:06:33.768" v="2636" actId="207"/>
          <ac:spMkLst>
            <pc:docMk/>
            <pc:sldMk cId="1921972153" sldId="688"/>
            <ac:spMk id="9" creationId="{B66FFF92-2830-48B5-B44C-5E16112A9702}"/>
          </ac:spMkLst>
        </pc:spChg>
        <pc:grpChg chg="add mod">
          <ac:chgData name="Lindberg, John - Xylem" userId="6cc3ce97-af90-41c9-9b3c-028ada52872a" providerId="ADAL" clId="{71BAEECC-161C-49B8-B9AC-88F471945FF4}" dt="2021-12-02T18:53:30.315" v="2315" actId="14100"/>
          <ac:grpSpMkLst>
            <pc:docMk/>
            <pc:sldMk cId="1921972153" sldId="688"/>
            <ac:grpSpMk id="11" creationId="{08CB92B1-BF05-4972-8A0B-DEAE552F396D}"/>
          </ac:grpSpMkLst>
        </pc:grpChg>
        <pc:picChg chg="del">
          <ac:chgData name="Lindberg, John - Xylem" userId="6cc3ce97-af90-41c9-9b3c-028ada52872a" providerId="ADAL" clId="{71BAEECC-161C-49B8-B9AC-88F471945FF4}" dt="2021-12-01T20:53:53.487" v="1705" actId="478"/>
          <ac:picMkLst>
            <pc:docMk/>
            <pc:sldMk cId="1921972153" sldId="688"/>
            <ac:picMk id="6" creationId="{666890F6-6F1C-4552-8028-2E20733D785C}"/>
          </ac:picMkLst>
        </pc:picChg>
        <pc:picChg chg="del">
          <ac:chgData name="Lindberg, John - Xylem" userId="6cc3ce97-af90-41c9-9b3c-028ada52872a" providerId="ADAL" clId="{71BAEECC-161C-49B8-B9AC-88F471945FF4}" dt="2021-12-01T20:53:53.487" v="1705" actId="478"/>
          <ac:picMkLst>
            <pc:docMk/>
            <pc:sldMk cId="1921972153" sldId="688"/>
            <ac:picMk id="7" creationId="{832A8722-AFDD-4467-A228-56FC9B8EEB6B}"/>
          </ac:picMkLst>
        </pc:picChg>
        <pc:picChg chg="del">
          <ac:chgData name="Lindberg, John - Xylem" userId="6cc3ce97-af90-41c9-9b3c-028ada52872a" providerId="ADAL" clId="{71BAEECC-161C-49B8-B9AC-88F471945FF4}" dt="2021-12-01T20:53:53.487" v="1705" actId="478"/>
          <ac:picMkLst>
            <pc:docMk/>
            <pc:sldMk cId="1921972153" sldId="688"/>
            <ac:picMk id="8" creationId="{EF40662E-F9D0-47BF-9E58-66FD68E007A6}"/>
          </ac:picMkLst>
        </pc:picChg>
        <pc:picChg chg="add mod">
          <ac:chgData name="Lindberg, John - Xylem" userId="6cc3ce97-af90-41c9-9b3c-028ada52872a" providerId="ADAL" clId="{71BAEECC-161C-49B8-B9AC-88F471945FF4}" dt="2021-12-02T18:53:41.732" v="2319" actId="14100"/>
          <ac:picMkLst>
            <pc:docMk/>
            <pc:sldMk cId="1921972153" sldId="688"/>
            <ac:picMk id="10" creationId="{D57E9EC8-7431-4ED4-B1F8-EEF1452186C6}"/>
          </ac:picMkLst>
        </pc:picChg>
      </pc:sldChg>
      <pc:sldChg chg="addSp modSp add">
        <pc:chgData name="Lindberg, John - Xylem" userId="6cc3ce97-af90-41c9-9b3c-028ada52872a" providerId="ADAL" clId="{71BAEECC-161C-49B8-B9AC-88F471945FF4}" dt="2021-12-02T19:06:44.841" v="2637" actId="207"/>
        <pc:sldMkLst>
          <pc:docMk/>
          <pc:sldMk cId="814373611" sldId="689"/>
        </pc:sldMkLst>
        <pc:spChg chg="mod">
          <ac:chgData name="Lindberg, John - Xylem" userId="6cc3ce97-af90-41c9-9b3c-028ada52872a" providerId="ADAL" clId="{71BAEECC-161C-49B8-B9AC-88F471945FF4}" dt="2021-12-01T20:54:50.367" v="1732" actId="20577"/>
          <ac:spMkLst>
            <pc:docMk/>
            <pc:sldMk cId="814373611" sldId="689"/>
            <ac:spMk id="2" creationId="{955D465D-A416-4180-B9B8-661CA90B5173}"/>
          </ac:spMkLst>
        </pc:spChg>
        <pc:spChg chg="add mod">
          <ac:chgData name="Lindberg, John - Xylem" userId="6cc3ce97-af90-41c9-9b3c-028ada52872a" providerId="ADAL" clId="{71BAEECC-161C-49B8-B9AC-88F471945FF4}" dt="2021-12-02T19:06:44.841" v="2637" actId="207"/>
          <ac:spMkLst>
            <pc:docMk/>
            <pc:sldMk cId="814373611" sldId="689"/>
            <ac:spMk id="3" creationId="{EAAD8E3B-4C82-4D81-AB48-80F9D1C85002}"/>
          </ac:spMkLst>
        </pc:spChg>
        <pc:picChg chg="add mod">
          <ac:chgData name="Lindberg, John - Xylem" userId="6cc3ce97-af90-41c9-9b3c-028ada52872a" providerId="ADAL" clId="{71BAEECC-161C-49B8-B9AC-88F471945FF4}" dt="2021-12-01T20:58:39.601" v="1738" actId="1076"/>
          <ac:picMkLst>
            <pc:docMk/>
            <pc:sldMk cId="814373611" sldId="689"/>
            <ac:picMk id="4" creationId="{61035913-DC1A-4627-965A-75BF03DE13A7}"/>
          </ac:picMkLst>
        </pc:picChg>
        <pc:picChg chg="add mod">
          <ac:chgData name="Lindberg, John - Xylem" userId="6cc3ce97-af90-41c9-9b3c-028ada52872a" providerId="ADAL" clId="{71BAEECC-161C-49B8-B9AC-88F471945FF4}" dt="2021-12-01T20:55:20.592" v="1737" actId="1076"/>
          <ac:picMkLst>
            <pc:docMk/>
            <pc:sldMk cId="814373611" sldId="689"/>
            <ac:picMk id="5" creationId="{888488D5-04D1-4C18-AA22-1FBD0686A801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2-07T20:36:42.514" v="4153" actId="20577"/>
        <pc:sldMkLst>
          <pc:docMk/>
          <pc:sldMk cId="3727890777" sldId="690"/>
        </pc:sldMkLst>
        <pc:spChg chg="mod">
          <ac:chgData name="Lindberg, John - Xylem" userId="6cc3ce97-af90-41c9-9b3c-028ada52872a" providerId="ADAL" clId="{71BAEECC-161C-49B8-B9AC-88F471945FF4}" dt="2021-12-03T20:44:50.626" v="3087" actId="1076"/>
          <ac:spMkLst>
            <pc:docMk/>
            <pc:sldMk cId="3727890777" sldId="690"/>
            <ac:spMk id="2" creationId="{ECB76894-FCAF-4E81-BC13-E430B3580FF2}"/>
          </ac:spMkLst>
        </pc:spChg>
        <pc:spChg chg="mod">
          <ac:chgData name="Lindberg, John - Xylem" userId="6cc3ce97-af90-41c9-9b3c-028ada52872a" providerId="ADAL" clId="{71BAEECC-161C-49B8-B9AC-88F471945FF4}" dt="2021-12-07T20:36:42.514" v="4153" actId="20577"/>
          <ac:spMkLst>
            <pc:docMk/>
            <pc:sldMk cId="3727890777" sldId="690"/>
            <ac:spMk id="4" creationId="{00000000-0000-0000-0000-000000000000}"/>
          </ac:spMkLst>
        </pc:spChg>
        <pc:spChg chg="del">
          <ac:chgData name="Lindberg, John - Xylem" userId="6cc3ce97-af90-41c9-9b3c-028ada52872a" providerId="ADAL" clId="{71BAEECC-161C-49B8-B9AC-88F471945FF4}" dt="2021-12-01T21:09:24.099" v="1911" actId="478"/>
          <ac:spMkLst>
            <pc:docMk/>
            <pc:sldMk cId="3727890777" sldId="690"/>
            <ac:spMk id="6" creationId="{33C2A682-1326-4926-AC5B-09F8AC1FD785}"/>
          </ac:spMkLst>
        </pc:spChg>
        <pc:graphicFrameChg chg="del">
          <ac:chgData name="Lindberg, John - Xylem" userId="6cc3ce97-af90-41c9-9b3c-028ada52872a" providerId="ADAL" clId="{71BAEECC-161C-49B8-B9AC-88F471945FF4}" dt="2021-12-01T21:09:24.099" v="1911" actId="478"/>
          <ac:graphicFrameMkLst>
            <pc:docMk/>
            <pc:sldMk cId="3727890777" sldId="690"/>
            <ac:graphicFrameMk id="5" creationId="{38E404FD-D4C5-473C-A512-83DAEC4AC04D}"/>
          </ac:graphicFrameMkLst>
        </pc:graphicFrameChg>
        <pc:picChg chg="add mod">
          <ac:chgData name="Lindberg, John - Xylem" userId="6cc3ce97-af90-41c9-9b3c-028ada52872a" providerId="ADAL" clId="{71BAEECC-161C-49B8-B9AC-88F471945FF4}" dt="2021-12-03T20:44:43.852" v="3085" actId="1076"/>
          <ac:picMkLst>
            <pc:docMk/>
            <pc:sldMk cId="3727890777" sldId="690"/>
            <ac:picMk id="3" creationId="{D3EA01CA-8510-47A4-8BF8-65BBDBD4DA62}"/>
          </ac:picMkLst>
        </pc:picChg>
      </pc:sldChg>
      <pc:sldChg chg="addSp delSp modSp add ord">
        <pc:chgData name="Lindberg, John - Xylem" userId="6cc3ce97-af90-41c9-9b3c-028ada52872a" providerId="ADAL" clId="{71BAEECC-161C-49B8-B9AC-88F471945FF4}" dt="2021-12-07T20:25:44.289" v="4064"/>
        <pc:sldMkLst>
          <pc:docMk/>
          <pc:sldMk cId="2989785045" sldId="691"/>
        </pc:sldMkLst>
        <pc:spChg chg="del">
          <ac:chgData name="Lindberg, John - Xylem" userId="6cc3ce97-af90-41c9-9b3c-028ada52872a" providerId="ADAL" clId="{71BAEECC-161C-49B8-B9AC-88F471945FF4}" dt="2021-12-01T21:17:00.586" v="1984" actId="478"/>
          <ac:spMkLst>
            <pc:docMk/>
            <pc:sldMk cId="2989785045" sldId="691"/>
            <ac:spMk id="2" creationId="{4F19682C-5A8F-45D2-AFFD-A02D58AB4E6A}"/>
          </ac:spMkLst>
        </pc:spChg>
        <pc:spChg chg="add mod">
          <ac:chgData name="Lindberg, John - Xylem" userId="6cc3ce97-af90-41c9-9b3c-028ada52872a" providerId="ADAL" clId="{71BAEECC-161C-49B8-B9AC-88F471945FF4}" dt="2021-12-07T16:37:41.388" v="3996" actId="1036"/>
          <ac:spMkLst>
            <pc:docMk/>
            <pc:sldMk cId="2989785045" sldId="691"/>
            <ac:spMk id="3" creationId="{C786B649-C1C9-4945-8520-B1C6B70879F3}"/>
          </ac:spMkLst>
        </pc:spChg>
        <pc:spChg chg="mod">
          <ac:chgData name="Lindberg, John - Xylem" userId="6cc3ce97-af90-41c9-9b3c-028ada52872a" providerId="ADAL" clId="{71BAEECC-161C-49B8-B9AC-88F471945FF4}" dt="2021-12-07T16:29:56.197" v="3975" actId="20577"/>
          <ac:spMkLst>
            <pc:docMk/>
            <pc:sldMk cId="2989785045" sldId="691"/>
            <ac:spMk id="4" creationId="{00000000-0000-0000-0000-000000000000}"/>
          </ac:spMkLst>
        </pc:spChg>
        <pc:spChg chg="del">
          <ac:chgData name="Lindberg, John - Xylem" userId="6cc3ce97-af90-41c9-9b3c-028ada52872a" providerId="ADAL" clId="{71BAEECC-161C-49B8-B9AC-88F471945FF4}" dt="2021-12-01T21:15:55.464" v="1947" actId="478"/>
          <ac:spMkLst>
            <pc:docMk/>
            <pc:sldMk cId="2989785045" sldId="691"/>
            <ac:spMk id="5" creationId="{228C43C1-DC6C-46D1-A72C-EDF0A011FF4F}"/>
          </ac:spMkLst>
        </pc:spChg>
        <pc:spChg chg="add mod">
          <ac:chgData name="Lindberg, John - Xylem" userId="6cc3ce97-af90-41c9-9b3c-028ada52872a" providerId="ADAL" clId="{71BAEECC-161C-49B8-B9AC-88F471945FF4}" dt="2021-12-07T16:37:35.321" v="3990" actId="1076"/>
          <ac:spMkLst>
            <pc:docMk/>
            <pc:sldMk cId="2989785045" sldId="691"/>
            <ac:spMk id="9" creationId="{90BC7BB8-331B-4477-ADF6-6A0BC4F99465}"/>
          </ac:spMkLst>
        </pc:spChg>
        <pc:picChg chg="add mod">
          <ac:chgData name="Lindberg, John - Xylem" userId="6cc3ce97-af90-41c9-9b3c-028ada52872a" providerId="ADAL" clId="{71BAEECC-161C-49B8-B9AC-88F471945FF4}" dt="2021-12-02T20:49:00.899" v="2688" actId="1076"/>
          <ac:picMkLst>
            <pc:docMk/>
            <pc:sldMk cId="2989785045" sldId="691"/>
            <ac:picMk id="2" creationId="{A2A54321-788A-41FC-BD8C-D118C6A98FEF}"/>
          </ac:picMkLst>
        </pc:picChg>
        <pc:picChg chg="add mod ord">
          <ac:chgData name="Lindberg, John - Xylem" userId="6cc3ce97-af90-41c9-9b3c-028ada52872a" providerId="ADAL" clId="{71BAEECC-161C-49B8-B9AC-88F471945FF4}" dt="2021-12-07T16:37:32.537" v="3989" actId="1076"/>
          <ac:picMkLst>
            <pc:docMk/>
            <pc:sldMk cId="2989785045" sldId="691"/>
            <ac:picMk id="6" creationId="{2C5B3CCF-2A08-41F8-8ADD-6965392B3534}"/>
          </ac:picMkLst>
        </pc:picChg>
        <pc:picChg chg="del">
          <ac:chgData name="Lindberg, John - Xylem" userId="6cc3ce97-af90-41c9-9b3c-028ada52872a" providerId="ADAL" clId="{71BAEECC-161C-49B8-B9AC-88F471945FF4}" dt="2021-12-01T21:15:57.216" v="1949" actId="478"/>
          <ac:picMkLst>
            <pc:docMk/>
            <pc:sldMk cId="2989785045" sldId="691"/>
            <ac:picMk id="6" creationId="{38839632-93DD-4E64-ADC6-F55BA2490AD1}"/>
          </ac:picMkLst>
        </pc:picChg>
        <pc:picChg chg="del">
          <ac:chgData name="Lindberg, John - Xylem" userId="6cc3ce97-af90-41c9-9b3c-028ada52872a" providerId="ADAL" clId="{71BAEECC-161C-49B8-B9AC-88F471945FF4}" dt="2021-12-01T21:15:57.923" v="1950" actId="478"/>
          <ac:picMkLst>
            <pc:docMk/>
            <pc:sldMk cId="2989785045" sldId="691"/>
            <ac:picMk id="7" creationId="{6D8B4FD9-4D6B-4272-8DE8-587A8B87C6E3}"/>
          </ac:picMkLst>
        </pc:picChg>
        <pc:picChg chg="del">
          <ac:chgData name="Lindberg, John - Xylem" userId="6cc3ce97-af90-41c9-9b3c-028ada52872a" providerId="ADAL" clId="{71BAEECC-161C-49B8-B9AC-88F471945FF4}" dt="2021-12-01T21:15:56.246" v="1948" actId="478"/>
          <ac:picMkLst>
            <pc:docMk/>
            <pc:sldMk cId="2989785045" sldId="691"/>
            <ac:picMk id="8" creationId="{396B240C-A73A-4432-9B69-8C04E8248926}"/>
          </ac:picMkLst>
        </pc:picChg>
      </pc:sldChg>
      <pc:sldChg chg="addSp delSp modSp add">
        <pc:chgData name="Lindberg, John - Xylem" userId="6cc3ce97-af90-41c9-9b3c-028ada52872a" providerId="ADAL" clId="{71BAEECC-161C-49B8-B9AC-88F471945FF4}" dt="2021-12-03T21:21:45.996" v="3647" actId="20577"/>
        <pc:sldMkLst>
          <pc:docMk/>
          <pc:sldMk cId="582326359" sldId="692"/>
        </pc:sldMkLst>
        <pc:spChg chg="del">
          <ac:chgData name="Lindberg, John - Xylem" userId="6cc3ce97-af90-41c9-9b3c-028ada52872a" providerId="ADAL" clId="{71BAEECC-161C-49B8-B9AC-88F471945FF4}" dt="2021-12-01T21:19:10.734" v="2021" actId="478"/>
          <ac:spMkLst>
            <pc:docMk/>
            <pc:sldMk cId="582326359" sldId="692"/>
            <ac:spMk id="2" creationId="{E6A190A7-4C7A-4AD4-91E2-C1CBF27BD576}"/>
          </ac:spMkLst>
        </pc:spChg>
        <pc:spChg chg="mod">
          <ac:chgData name="Lindberg, John - Xylem" userId="6cc3ce97-af90-41c9-9b3c-028ada52872a" providerId="ADAL" clId="{71BAEECC-161C-49B8-B9AC-88F471945FF4}" dt="2021-12-03T21:21:36.547" v="3640" actId="20577"/>
          <ac:spMkLst>
            <pc:docMk/>
            <pc:sldMk cId="582326359" sldId="692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3T21:21:45.996" v="3647" actId="20577"/>
          <ac:spMkLst>
            <pc:docMk/>
            <pc:sldMk cId="582326359" sldId="692"/>
            <ac:spMk id="5" creationId="{018B4D58-5F7C-4212-BABE-095EC6596749}"/>
          </ac:spMkLst>
        </pc:spChg>
        <pc:picChg chg="add mod">
          <ac:chgData name="Lindberg, John - Xylem" userId="6cc3ce97-af90-41c9-9b3c-028ada52872a" providerId="ADAL" clId="{71BAEECC-161C-49B8-B9AC-88F471945FF4}" dt="2021-12-01T21:19:38.957" v="2033" actId="1076"/>
          <ac:picMkLst>
            <pc:docMk/>
            <pc:sldMk cId="582326359" sldId="692"/>
            <ac:picMk id="6" creationId="{13F5DBF1-471A-4D17-859F-698CB8C08730}"/>
          </ac:picMkLst>
        </pc:picChg>
        <pc:picChg chg="add mod">
          <ac:chgData name="Lindberg, John - Xylem" userId="6cc3ce97-af90-41c9-9b3c-028ada52872a" providerId="ADAL" clId="{71BAEECC-161C-49B8-B9AC-88F471945FF4}" dt="2021-12-01T21:19:53.061" v="2037" actId="1076"/>
          <ac:picMkLst>
            <pc:docMk/>
            <pc:sldMk cId="582326359" sldId="692"/>
            <ac:picMk id="7" creationId="{DFDB0C76-C17C-485A-B92D-017EB97CBEEF}"/>
          </ac:picMkLst>
        </pc:picChg>
        <pc:picChg chg="add mod">
          <ac:chgData name="Lindberg, John - Xylem" userId="6cc3ce97-af90-41c9-9b3c-028ada52872a" providerId="ADAL" clId="{71BAEECC-161C-49B8-B9AC-88F471945FF4}" dt="2021-12-01T21:19:51.197" v="2036" actId="1076"/>
          <ac:picMkLst>
            <pc:docMk/>
            <pc:sldMk cId="582326359" sldId="692"/>
            <ac:picMk id="8" creationId="{30690DB3-A017-426D-B9B9-29801ED3024A}"/>
          </ac:picMkLst>
        </pc:picChg>
      </pc:sldChg>
      <pc:sldChg chg="addSp modSp add">
        <pc:chgData name="Lindberg, John - Xylem" userId="6cc3ce97-af90-41c9-9b3c-028ada52872a" providerId="ADAL" clId="{71BAEECC-161C-49B8-B9AC-88F471945FF4}" dt="2021-12-02T19:16:30.911" v="2657" actId="692"/>
        <pc:sldMkLst>
          <pc:docMk/>
          <pc:sldMk cId="3692858303" sldId="693"/>
        </pc:sldMkLst>
        <pc:spChg chg="mod">
          <ac:chgData name="Lindberg, John - Xylem" userId="6cc3ce97-af90-41c9-9b3c-028ada52872a" providerId="ADAL" clId="{71BAEECC-161C-49B8-B9AC-88F471945FF4}" dt="2021-12-01T21:20:20.903" v="2064" actId="20577"/>
          <ac:spMkLst>
            <pc:docMk/>
            <pc:sldMk cId="3692858303" sldId="693"/>
            <ac:spMk id="2" creationId="{CD3F93B9-81B0-492A-BE5C-5E8F815102AB}"/>
          </ac:spMkLst>
        </pc:spChg>
        <pc:spChg chg="add mod">
          <ac:chgData name="Lindberg, John - Xylem" userId="6cc3ce97-af90-41c9-9b3c-028ada52872a" providerId="ADAL" clId="{71BAEECC-161C-49B8-B9AC-88F471945FF4}" dt="2021-12-02T19:11:24.832" v="2653" actId="207"/>
          <ac:spMkLst>
            <pc:docMk/>
            <pc:sldMk cId="3692858303" sldId="693"/>
            <ac:spMk id="4" creationId="{1BA3C661-798D-455F-BCBF-C71508D6E53E}"/>
          </ac:spMkLst>
        </pc:spChg>
        <pc:picChg chg="add mod">
          <ac:chgData name="Lindberg, John - Xylem" userId="6cc3ce97-af90-41c9-9b3c-028ada52872a" providerId="ADAL" clId="{71BAEECC-161C-49B8-B9AC-88F471945FF4}" dt="2021-12-02T19:16:25.952" v="2655" actId="692"/>
          <ac:picMkLst>
            <pc:docMk/>
            <pc:sldMk cId="3692858303" sldId="693"/>
            <ac:picMk id="3" creationId="{C1A4385B-2BC5-4E63-8CEE-87996F4E5897}"/>
          </ac:picMkLst>
        </pc:picChg>
        <pc:picChg chg="add mod">
          <ac:chgData name="Lindberg, John - Xylem" userId="6cc3ce97-af90-41c9-9b3c-028ada52872a" providerId="ADAL" clId="{71BAEECC-161C-49B8-B9AC-88F471945FF4}" dt="2021-12-01T21:20:43.613" v="2066" actId="1076"/>
          <ac:picMkLst>
            <pc:docMk/>
            <pc:sldMk cId="3692858303" sldId="693"/>
            <ac:picMk id="5" creationId="{74AF0F56-C85D-4B9C-ADFD-12E4792CBBEE}"/>
          </ac:picMkLst>
        </pc:picChg>
        <pc:picChg chg="add mod">
          <ac:chgData name="Lindberg, John - Xylem" userId="6cc3ce97-af90-41c9-9b3c-028ada52872a" providerId="ADAL" clId="{71BAEECC-161C-49B8-B9AC-88F471945FF4}" dt="2021-12-02T19:16:30.911" v="2657" actId="692"/>
          <ac:picMkLst>
            <pc:docMk/>
            <pc:sldMk cId="3692858303" sldId="693"/>
            <ac:picMk id="6" creationId="{633A3A26-55CD-4798-9A6D-84DE5F7FF527}"/>
          </ac:picMkLst>
        </pc:picChg>
      </pc:sldChg>
      <pc:sldChg chg="add del">
        <pc:chgData name="Lindberg, John - Xylem" userId="6cc3ce97-af90-41c9-9b3c-028ada52872a" providerId="ADAL" clId="{71BAEECC-161C-49B8-B9AC-88F471945FF4}" dt="2021-12-02T19:09:18.870" v="2652" actId="2696"/>
        <pc:sldMkLst>
          <pc:docMk/>
          <pc:sldMk cId="3114021393" sldId="694"/>
        </pc:sldMkLst>
      </pc:sldChg>
      <pc:sldChg chg="modSp add">
        <pc:chgData name="Lindberg, John - Xylem" userId="6cc3ce97-af90-41c9-9b3c-028ada52872a" providerId="ADAL" clId="{71BAEECC-161C-49B8-B9AC-88F471945FF4}" dt="2021-12-02T21:17:47.808" v="2709" actId="20577"/>
        <pc:sldMkLst>
          <pc:docMk/>
          <pc:sldMk cId="170541220" sldId="695"/>
        </pc:sldMkLst>
        <pc:spChg chg="mod">
          <ac:chgData name="Lindberg, John - Xylem" userId="6cc3ce97-af90-41c9-9b3c-028ada52872a" providerId="ADAL" clId="{71BAEECC-161C-49B8-B9AC-88F471945FF4}" dt="2021-12-02T21:17:47.808" v="2709" actId="20577"/>
          <ac:spMkLst>
            <pc:docMk/>
            <pc:sldMk cId="170541220" sldId="695"/>
            <ac:spMk id="2" creationId="{8795DAB4-498A-456B-B08B-05415B2A18B5}"/>
          </ac:spMkLst>
        </pc:spChg>
      </pc:sldChg>
      <pc:sldChg chg="addSp delSp modSp add ord">
        <pc:chgData name="Lindberg, John - Xylem" userId="6cc3ce97-af90-41c9-9b3c-028ada52872a" providerId="ADAL" clId="{71BAEECC-161C-49B8-B9AC-88F471945FF4}" dt="2021-12-07T16:24:03.605" v="3900"/>
        <pc:sldMkLst>
          <pc:docMk/>
          <pc:sldMk cId="3998286455" sldId="696"/>
        </pc:sldMkLst>
        <pc:spChg chg="mod">
          <ac:chgData name="Lindberg, John - Xylem" userId="6cc3ce97-af90-41c9-9b3c-028ada52872a" providerId="ADAL" clId="{71BAEECC-161C-49B8-B9AC-88F471945FF4}" dt="2021-12-02T18:56:24.449" v="2384" actId="20577"/>
          <ac:spMkLst>
            <pc:docMk/>
            <pc:sldMk cId="3998286455" sldId="696"/>
            <ac:spMk id="4" creationId="{00000000-0000-0000-0000-000000000000}"/>
          </ac:spMkLst>
        </pc:spChg>
        <pc:spChg chg="mod">
          <ac:chgData name="Lindberg, John - Xylem" userId="6cc3ce97-af90-41c9-9b3c-028ada52872a" providerId="ADAL" clId="{71BAEECC-161C-49B8-B9AC-88F471945FF4}" dt="2021-12-02T18:59:07.858" v="2560" actId="1035"/>
          <ac:spMkLst>
            <pc:docMk/>
            <pc:sldMk cId="3998286455" sldId="696"/>
            <ac:spMk id="5" creationId="{1CB41DF9-6FD2-4BE6-B558-AE0802B3B6A6}"/>
          </ac:spMkLst>
        </pc:spChg>
        <pc:picChg chg="add mod">
          <ac:chgData name="Lindberg, John - Xylem" userId="6cc3ce97-af90-41c9-9b3c-028ada52872a" providerId="ADAL" clId="{71BAEECC-161C-49B8-B9AC-88F471945FF4}" dt="2021-12-02T18:58:17.200" v="2529" actId="1076"/>
          <ac:picMkLst>
            <pc:docMk/>
            <pc:sldMk cId="3998286455" sldId="696"/>
            <ac:picMk id="3" creationId="{85E64C8E-8680-421E-B5D6-60CF09AC5AA6}"/>
          </ac:picMkLst>
        </pc:picChg>
        <pc:picChg chg="del">
          <ac:chgData name="Lindberg, John - Xylem" userId="6cc3ce97-af90-41c9-9b3c-028ada52872a" providerId="ADAL" clId="{71BAEECC-161C-49B8-B9AC-88F471945FF4}" dt="2021-12-02T18:56:30.498" v="2385" actId="478"/>
          <ac:picMkLst>
            <pc:docMk/>
            <pc:sldMk cId="3998286455" sldId="696"/>
            <ac:picMk id="6" creationId="{D370D4A9-9826-4E62-8C14-870D610868AB}"/>
          </ac:picMkLst>
        </pc:picChg>
        <pc:picChg chg="del">
          <ac:chgData name="Lindberg, John - Xylem" userId="6cc3ce97-af90-41c9-9b3c-028ada52872a" providerId="ADAL" clId="{71BAEECC-161C-49B8-B9AC-88F471945FF4}" dt="2021-12-02T18:56:30.498" v="2385" actId="478"/>
          <ac:picMkLst>
            <pc:docMk/>
            <pc:sldMk cId="3998286455" sldId="696"/>
            <ac:picMk id="7" creationId="{ED0B3BC7-961C-496C-BB64-AB5BAF0F87B2}"/>
          </ac:picMkLst>
        </pc:picChg>
        <pc:picChg chg="add mod">
          <ac:chgData name="Lindberg, John - Xylem" userId="6cc3ce97-af90-41c9-9b3c-028ada52872a" providerId="ADAL" clId="{71BAEECC-161C-49B8-B9AC-88F471945FF4}" dt="2021-12-02T18:59:02.065" v="2545" actId="14100"/>
          <ac:picMkLst>
            <pc:docMk/>
            <pc:sldMk cId="3998286455" sldId="696"/>
            <ac:picMk id="9" creationId="{5399C9F2-4723-452C-B801-C1119B080B6C}"/>
          </ac:picMkLst>
        </pc:picChg>
        <pc:picChg chg="add mod">
          <ac:chgData name="Lindberg, John - Xylem" userId="6cc3ce97-af90-41c9-9b3c-028ada52872a" providerId="ADAL" clId="{71BAEECC-161C-49B8-B9AC-88F471945FF4}" dt="2021-12-02T18:58:53.761" v="2542" actId="1076"/>
          <ac:picMkLst>
            <pc:docMk/>
            <pc:sldMk cId="3998286455" sldId="696"/>
            <ac:picMk id="11" creationId="{F97C6880-73FB-4F7E-8958-65A77F0C21DD}"/>
          </ac:picMkLst>
        </pc:picChg>
      </pc:sldChg>
      <pc:sldChg chg="add del">
        <pc:chgData name="Lindberg, John - Xylem" userId="6cc3ce97-af90-41c9-9b3c-028ada52872a" providerId="ADAL" clId="{71BAEECC-161C-49B8-B9AC-88F471945FF4}" dt="2021-12-03T14:34:47.807" v="2764" actId="2696"/>
        <pc:sldMkLst>
          <pc:docMk/>
          <pc:sldMk cId="444019928" sldId="697"/>
        </pc:sldMkLst>
      </pc:sldChg>
      <pc:sldChg chg="addSp modSp add">
        <pc:chgData name="Lindberg, John - Xylem" userId="6cc3ce97-af90-41c9-9b3c-028ada52872a" providerId="ADAL" clId="{71BAEECC-161C-49B8-B9AC-88F471945FF4}" dt="2021-12-03T20:16:04.740" v="2852" actId="1036"/>
        <pc:sldMkLst>
          <pc:docMk/>
          <pc:sldMk cId="2347302982" sldId="697"/>
        </pc:sldMkLst>
        <pc:spChg chg="mod">
          <ac:chgData name="Lindberg, John - Xylem" userId="6cc3ce97-af90-41c9-9b3c-028ada52872a" providerId="ADAL" clId="{71BAEECC-161C-49B8-B9AC-88F471945FF4}" dt="2021-12-03T20:15:44.046" v="2787" actId="20577"/>
          <ac:spMkLst>
            <pc:docMk/>
            <pc:sldMk cId="2347302982" sldId="697"/>
            <ac:spMk id="2" creationId="{D2A0F90B-6FCD-4C3C-94C9-B7CAB3BCF811}"/>
          </ac:spMkLst>
        </pc:spChg>
        <pc:spChg chg="add mod">
          <ac:chgData name="Lindberg, John - Xylem" userId="6cc3ce97-af90-41c9-9b3c-028ada52872a" providerId="ADAL" clId="{71BAEECC-161C-49B8-B9AC-88F471945FF4}" dt="2021-12-03T20:16:04.740" v="2852" actId="1036"/>
          <ac:spMkLst>
            <pc:docMk/>
            <pc:sldMk cId="2347302982" sldId="697"/>
            <ac:spMk id="3" creationId="{116B4C52-2829-44A3-979B-C8042C71F737}"/>
          </ac:spMkLst>
        </pc:spChg>
        <pc:picChg chg="add mod">
          <ac:chgData name="Lindberg, John - Xylem" userId="6cc3ce97-af90-41c9-9b3c-028ada52872a" providerId="ADAL" clId="{71BAEECC-161C-49B8-B9AC-88F471945FF4}" dt="2021-12-03T20:16:04.740" v="2852" actId="1036"/>
          <ac:picMkLst>
            <pc:docMk/>
            <pc:sldMk cId="2347302982" sldId="697"/>
            <ac:picMk id="4" creationId="{E08B3773-07A2-4DAA-B775-0EE1DBB88971}"/>
          </ac:picMkLst>
        </pc:picChg>
      </pc:sldChg>
      <pc:sldChg chg="add del">
        <pc:chgData name="Lindberg, John - Xylem" userId="6cc3ce97-af90-41c9-9b3c-028ada52872a" providerId="ADAL" clId="{71BAEECC-161C-49B8-B9AC-88F471945FF4}" dt="2021-12-03T20:41:46.759" v="3008" actId="2696"/>
        <pc:sldMkLst>
          <pc:docMk/>
          <pc:sldMk cId="2433774149" sldId="698"/>
        </pc:sldMkLst>
      </pc:sldChg>
      <pc:sldChg chg="addSp delSp modSp add">
        <pc:chgData name="Lindberg, John - Xylem" userId="6cc3ce97-af90-41c9-9b3c-028ada52872a" providerId="ADAL" clId="{71BAEECC-161C-49B8-B9AC-88F471945FF4}" dt="2021-12-07T20:44:39.622" v="4359" actId="1076"/>
        <pc:sldMkLst>
          <pc:docMk/>
          <pc:sldMk cId="2629353935" sldId="698"/>
        </pc:sldMkLst>
        <pc:spChg chg="mod">
          <ac:chgData name="Lindberg, John - Xylem" userId="6cc3ce97-af90-41c9-9b3c-028ada52872a" providerId="ADAL" clId="{71BAEECC-161C-49B8-B9AC-88F471945FF4}" dt="2021-12-07T20:44:39.622" v="4359" actId="1076"/>
          <ac:spMkLst>
            <pc:docMk/>
            <pc:sldMk cId="2629353935" sldId="698"/>
            <ac:spMk id="2" creationId="{ECB76894-FCAF-4E81-BC13-E430B3580FF2}"/>
          </ac:spMkLst>
        </pc:spChg>
        <pc:spChg chg="mod">
          <ac:chgData name="Lindberg, John - Xylem" userId="6cc3ce97-af90-41c9-9b3c-028ada52872a" providerId="ADAL" clId="{71BAEECC-161C-49B8-B9AC-88F471945FF4}" dt="2021-12-07T20:37:23.996" v="4161"/>
          <ac:spMkLst>
            <pc:docMk/>
            <pc:sldMk cId="2629353935" sldId="698"/>
            <ac:spMk id="4" creationId="{00000000-0000-0000-0000-000000000000}"/>
          </ac:spMkLst>
        </pc:spChg>
        <pc:spChg chg="add mod">
          <ac:chgData name="Lindberg, John - Xylem" userId="6cc3ce97-af90-41c9-9b3c-028ada52872a" providerId="ADAL" clId="{71BAEECC-161C-49B8-B9AC-88F471945FF4}" dt="2021-12-03T20:47:44.120" v="3097" actId="692"/>
          <ac:spMkLst>
            <pc:docMk/>
            <pc:sldMk cId="2629353935" sldId="698"/>
            <ac:spMk id="5" creationId="{07708DF6-7E83-4886-9B2F-2B751BA6CE65}"/>
          </ac:spMkLst>
        </pc:spChg>
        <pc:picChg chg="add mod">
          <ac:chgData name="Lindberg, John - Xylem" userId="6cc3ce97-af90-41c9-9b3c-028ada52872a" providerId="ADAL" clId="{71BAEECC-161C-49B8-B9AC-88F471945FF4}" dt="2021-12-07T20:34:10.144" v="4066" actId="1076"/>
          <ac:picMkLst>
            <pc:docMk/>
            <pc:sldMk cId="2629353935" sldId="698"/>
            <ac:picMk id="3" creationId="{5E24EF5E-B4CA-4972-ADC5-BB854CAFAD95}"/>
          </ac:picMkLst>
        </pc:picChg>
        <pc:picChg chg="add del mod">
          <ac:chgData name="Lindberg, John - Xylem" userId="6cc3ce97-af90-41c9-9b3c-028ada52872a" providerId="ADAL" clId="{71BAEECC-161C-49B8-B9AC-88F471945FF4}" dt="2021-12-07T20:37:05.726" v="4156"/>
          <ac:picMkLst>
            <pc:docMk/>
            <pc:sldMk cId="2629353935" sldId="698"/>
            <ac:picMk id="6" creationId="{7922BAFE-0609-46B9-939F-012A03216B16}"/>
          </ac:picMkLst>
        </pc:picChg>
      </pc:sldChg>
      <pc:sldChg chg="addSp modSp add ord">
        <pc:chgData name="Lindberg, John - Xylem" userId="6cc3ce97-af90-41c9-9b3c-028ada52872a" providerId="ADAL" clId="{71BAEECC-161C-49B8-B9AC-88F471945FF4}" dt="2021-12-07T16:23:24.398" v="3884"/>
        <pc:sldMkLst>
          <pc:docMk/>
          <pc:sldMk cId="3323004050" sldId="699"/>
        </pc:sldMkLst>
        <pc:spChg chg="mod">
          <ac:chgData name="Lindberg, John - Xylem" userId="6cc3ce97-af90-41c9-9b3c-028ada52872a" providerId="ADAL" clId="{71BAEECC-161C-49B8-B9AC-88F471945FF4}" dt="2021-12-03T20:56:43.448" v="3289" actId="1076"/>
          <ac:spMkLst>
            <pc:docMk/>
            <pc:sldMk cId="3323004050" sldId="699"/>
            <ac:spMk id="2" creationId="{ECB76894-FCAF-4E81-BC13-E430B3580FF2}"/>
          </ac:spMkLst>
        </pc:spChg>
        <pc:spChg chg="mod">
          <ac:chgData name="Lindberg, John - Xylem" userId="6cc3ce97-af90-41c9-9b3c-028ada52872a" providerId="ADAL" clId="{71BAEECC-161C-49B8-B9AC-88F471945FF4}" dt="2021-12-07T16:22:31.275" v="3874" actId="20577"/>
          <ac:spMkLst>
            <pc:docMk/>
            <pc:sldMk cId="3323004050" sldId="699"/>
            <ac:spMk id="4" creationId="{00000000-0000-0000-0000-000000000000}"/>
          </ac:spMkLst>
        </pc:spChg>
        <pc:picChg chg="add mod">
          <ac:chgData name="Lindberg, John - Xylem" userId="6cc3ce97-af90-41c9-9b3c-028ada52872a" providerId="ADAL" clId="{71BAEECC-161C-49B8-B9AC-88F471945FF4}" dt="2021-12-03T20:55:49.698" v="3243" actId="14100"/>
          <ac:picMkLst>
            <pc:docMk/>
            <pc:sldMk cId="3323004050" sldId="699"/>
            <ac:picMk id="3" creationId="{E118EE95-25C0-455E-A9AF-9BDEDE317CAE}"/>
          </ac:picMkLst>
        </pc:picChg>
      </pc:sldChg>
      <pc:sldChg chg="modSp add">
        <pc:chgData name="Lindberg, John - Xylem" userId="6cc3ce97-af90-41c9-9b3c-028ada52872a" providerId="ADAL" clId="{71BAEECC-161C-49B8-B9AC-88F471945FF4}" dt="2021-12-07T16:46:36.296" v="4007" actId="1076"/>
        <pc:sldMkLst>
          <pc:docMk/>
          <pc:sldMk cId="3060607777" sldId="700"/>
        </pc:sldMkLst>
        <pc:spChg chg="mod">
          <ac:chgData name="Lindberg, John - Xylem" userId="6cc3ce97-af90-41c9-9b3c-028ada52872a" providerId="ADAL" clId="{71BAEECC-161C-49B8-B9AC-88F471945FF4}" dt="2021-12-03T20:51:48.011" v="3156" actId="20577"/>
          <ac:spMkLst>
            <pc:docMk/>
            <pc:sldMk cId="3060607777" sldId="700"/>
            <ac:spMk id="8" creationId="{BEA83636-5F96-4FE5-8FDE-02A80FB48668}"/>
          </ac:spMkLst>
        </pc:spChg>
        <pc:graphicFrameChg chg="mod modGraphic">
          <ac:chgData name="Lindberg, John - Xylem" userId="6cc3ce97-af90-41c9-9b3c-028ada52872a" providerId="ADAL" clId="{71BAEECC-161C-49B8-B9AC-88F471945FF4}" dt="2021-12-07T16:46:36.296" v="4007" actId="1076"/>
          <ac:graphicFrameMkLst>
            <pc:docMk/>
            <pc:sldMk cId="3060607777" sldId="700"/>
            <ac:graphicFrameMk id="7" creationId="{733181B8-DED5-41E5-B60A-CD27E7492A0E}"/>
          </ac:graphicFrameMkLst>
        </pc:graphicFrameChg>
      </pc:sldChg>
      <pc:sldChg chg="modSp add">
        <pc:chgData name="Lindberg, John - Xylem" userId="6cc3ce97-af90-41c9-9b3c-028ada52872a" providerId="ADAL" clId="{71BAEECC-161C-49B8-B9AC-88F471945FF4}" dt="2021-12-07T16:24:42.443" v="3914" actId="20577"/>
        <pc:sldMkLst>
          <pc:docMk/>
          <pc:sldMk cId="3430118005" sldId="701"/>
        </pc:sldMkLst>
        <pc:spChg chg="mod">
          <ac:chgData name="Lindberg, John - Xylem" userId="6cc3ce97-af90-41c9-9b3c-028ada52872a" providerId="ADAL" clId="{71BAEECC-161C-49B8-B9AC-88F471945FF4}" dt="2021-12-07T16:24:42.443" v="3914" actId="20577"/>
          <ac:spMkLst>
            <pc:docMk/>
            <pc:sldMk cId="3430118005" sldId="701"/>
            <ac:spMk id="4" creationId="{00000000-0000-0000-0000-000000000000}"/>
          </ac:spMkLst>
        </pc:spChg>
      </pc:sldChg>
      <pc:sldChg chg="addSp delSp modSp add ord">
        <pc:chgData name="Lindberg, John - Xylem" userId="6cc3ce97-af90-41c9-9b3c-028ada52872a" providerId="ADAL" clId="{71BAEECC-161C-49B8-B9AC-88F471945FF4}" dt="2021-12-07T16:33:11.275" v="3988" actId="1076"/>
        <pc:sldMkLst>
          <pc:docMk/>
          <pc:sldMk cId="3617625107" sldId="702"/>
        </pc:sldMkLst>
        <pc:spChg chg="mod">
          <ac:chgData name="Lindberg, John - Xylem" userId="6cc3ce97-af90-41c9-9b3c-028ada52872a" providerId="ADAL" clId="{71BAEECC-161C-49B8-B9AC-88F471945FF4}" dt="2021-12-03T21:55:15.036" v="3850" actId="113"/>
          <ac:spMkLst>
            <pc:docMk/>
            <pc:sldMk cId="3617625107" sldId="702"/>
            <ac:spMk id="2" creationId="{ECB76894-FCAF-4E81-BC13-E430B3580FF2}"/>
          </ac:spMkLst>
        </pc:spChg>
        <pc:picChg chg="add mod">
          <ac:chgData name="Lindberg, John - Xylem" userId="6cc3ce97-af90-41c9-9b3c-028ada52872a" providerId="ADAL" clId="{71BAEECC-161C-49B8-B9AC-88F471945FF4}" dt="2021-12-07T16:31:51.324" v="3983" actId="1076"/>
          <ac:picMkLst>
            <pc:docMk/>
            <pc:sldMk cId="3617625107" sldId="702"/>
            <ac:picMk id="3" creationId="{5ED6DB2F-58A1-44C1-A501-FA32BFACDF30}"/>
          </ac:picMkLst>
        </pc:picChg>
        <pc:picChg chg="del">
          <ac:chgData name="Lindberg, John - Xylem" userId="6cc3ce97-af90-41c9-9b3c-028ada52872a" providerId="ADAL" clId="{71BAEECC-161C-49B8-B9AC-88F471945FF4}" dt="2021-12-03T21:53:02.211" v="3817" actId="478"/>
          <ac:picMkLst>
            <pc:docMk/>
            <pc:sldMk cId="3617625107" sldId="702"/>
            <ac:picMk id="3" creationId="{D3EA01CA-8510-47A4-8BF8-65BBDBD4DA62}"/>
          </ac:picMkLst>
        </pc:picChg>
        <pc:picChg chg="add del mod">
          <ac:chgData name="Lindberg, John - Xylem" userId="6cc3ce97-af90-41c9-9b3c-028ada52872a" providerId="ADAL" clId="{71BAEECC-161C-49B8-B9AC-88F471945FF4}" dt="2021-12-07T16:31:08.126" v="3976" actId="478"/>
          <ac:picMkLst>
            <pc:docMk/>
            <pc:sldMk cId="3617625107" sldId="702"/>
            <ac:picMk id="5" creationId="{C36D5D9F-A7B2-4DBE-BBDD-0FA2F46ABED4}"/>
          </ac:picMkLst>
        </pc:picChg>
        <pc:picChg chg="add mod ord">
          <ac:chgData name="Lindberg, John - Xylem" userId="6cc3ce97-af90-41c9-9b3c-028ada52872a" providerId="ADAL" clId="{71BAEECC-161C-49B8-B9AC-88F471945FF4}" dt="2021-12-07T16:31:46.264" v="3982" actId="167"/>
          <ac:picMkLst>
            <pc:docMk/>
            <pc:sldMk cId="3617625107" sldId="702"/>
            <ac:picMk id="7" creationId="{44F899E3-E4E6-4AAA-82F4-9C5FD7A72761}"/>
          </ac:picMkLst>
        </pc:picChg>
        <pc:picChg chg="add mod">
          <ac:chgData name="Lindberg, John - Xylem" userId="6cc3ce97-af90-41c9-9b3c-028ada52872a" providerId="ADAL" clId="{71BAEECC-161C-49B8-B9AC-88F471945FF4}" dt="2021-12-07T16:33:11.275" v="3988" actId="1076"/>
          <ac:picMkLst>
            <pc:docMk/>
            <pc:sldMk cId="3617625107" sldId="702"/>
            <ac:picMk id="8" creationId="{8CBE5DFD-39F5-43A4-A245-1D5A9E6CBA85}"/>
          </ac:picMkLst>
        </pc:picChg>
      </pc:sldChg>
      <pc:sldChg chg="addSp modSp add">
        <pc:chgData name="Lindberg, John - Xylem" userId="6cc3ce97-af90-41c9-9b3c-028ada52872a" providerId="ADAL" clId="{71BAEECC-161C-49B8-B9AC-88F471945FF4}" dt="2021-12-07T21:01:25.474" v="4503" actId="1076"/>
        <pc:sldMkLst>
          <pc:docMk/>
          <pc:sldMk cId="811717576" sldId="703"/>
        </pc:sldMkLst>
        <pc:spChg chg="mod">
          <ac:chgData name="Lindberg, John - Xylem" userId="6cc3ce97-af90-41c9-9b3c-028ada52872a" providerId="ADAL" clId="{71BAEECC-161C-49B8-B9AC-88F471945FF4}" dt="2021-12-07T20:44:54.767" v="4360"/>
          <ac:spMkLst>
            <pc:docMk/>
            <pc:sldMk cId="811717576" sldId="703"/>
            <ac:spMk id="2" creationId="{FE08CAC4-2C8B-495F-9A9C-110F8E85EE8C}"/>
          </ac:spMkLst>
        </pc:spChg>
        <pc:spChg chg="add mod">
          <ac:chgData name="Lindberg, John - Xylem" userId="6cc3ce97-af90-41c9-9b3c-028ada52872a" providerId="ADAL" clId="{71BAEECC-161C-49B8-B9AC-88F471945FF4}" dt="2021-12-07T21:01:22.137" v="4502" actId="20577"/>
          <ac:spMkLst>
            <pc:docMk/>
            <pc:sldMk cId="811717576" sldId="703"/>
            <ac:spMk id="3" creationId="{3DB2760B-B0A6-4E72-B9DB-85E73ABEAFAB}"/>
          </ac:spMkLst>
        </pc:spChg>
        <pc:spChg chg="add mod">
          <ac:chgData name="Lindberg, John - Xylem" userId="6cc3ce97-af90-41c9-9b3c-028ada52872a" providerId="ADAL" clId="{71BAEECC-161C-49B8-B9AC-88F471945FF4}" dt="2021-12-07T20:48:16.829" v="4478" actId="14100"/>
          <ac:spMkLst>
            <pc:docMk/>
            <pc:sldMk cId="811717576" sldId="703"/>
            <ac:spMk id="5" creationId="{88B0D7FE-52BE-4C4A-82E6-1C4FD6063BC8}"/>
          </ac:spMkLst>
        </pc:spChg>
        <pc:picChg chg="add mod">
          <ac:chgData name="Lindberg, John - Xylem" userId="6cc3ce97-af90-41c9-9b3c-028ada52872a" providerId="ADAL" clId="{71BAEECC-161C-49B8-B9AC-88F471945FF4}" dt="2021-12-07T20:47:53.781" v="4470" actId="1076"/>
          <ac:picMkLst>
            <pc:docMk/>
            <pc:sldMk cId="811717576" sldId="703"/>
            <ac:picMk id="4" creationId="{B453E0D7-DB1F-4448-B8E7-569FDAFFA6A3}"/>
          </ac:picMkLst>
        </pc:picChg>
        <pc:picChg chg="add mod">
          <ac:chgData name="Lindberg, John - Xylem" userId="6cc3ce97-af90-41c9-9b3c-028ada52872a" providerId="ADAL" clId="{71BAEECC-161C-49B8-B9AC-88F471945FF4}" dt="2021-12-07T21:01:25.474" v="4503" actId="1076"/>
          <ac:picMkLst>
            <pc:docMk/>
            <pc:sldMk cId="811717576" sldId="703"/>
            <ac:picMk id="6" creationId="{965B2B3E-08A8-4AB8-829E-A892EF5799AB}"/>
          </ac:picMkLst>
        </pc:picChg>
      </pc:sldChg>
      <pc:sldChg chg="addSp modSp add">
        <pc:chgData name="Lindberg, John - Xylem" userId="6cc3ce97-af90-41c9-9b3c-028ada52872a" providerId="ADAL" clId="{71BAEECC-161C-49B8-B9AC-88F471945FF4}" dt="2021-12-07T20:44:13.149" v="4357" actId="1076"/>
        <pc:sldMkLst>
          <pc:docMk/>
          <pc:sldMk cId="1199397994" sldId="704"/>
        </pc:sldMkLst>
        <pc:spChg chg="mod">
          <ac:chgData name="Lindberg, John - Xylem" userId="6cc3ce97-af90-41c9-9b3c-028ada52872a" providerId="ADAL" clId="{71BAEECC-161C-49B8-B9AC-88F471945FF4}" dt="2021-12-07T20:37:52.323" v="4235"/>
          <ac:spMkLst>
            <pc:docMk/>
            <pc:sldMk cId="1199397994" sldId="704"/>
            <ac:spMk id="2" creationId="{A9BA6F49-18AD-4AD7-AB82-015D790352ED}"/>
          </ac:spMkLst>
        </pc:spChg>
        <pc:spChg chg="add mod">
          <ac:chgData name="Lindberg, John - Xylem" userId="6cc3ce97-af90-41c9-9b3c-028ada52872a" providerId="ADAL" clId="{71BAEECC-161C-49B8-B9AC-88F471945FF4}" dt="2021-12-07T20:37:58.695" v="4236" actId="1076"/>
          <ac:spMkLst>
            <pc:docMk/>
            <pc:sldMk cId="1199397994" sldId="704"/>
            <ac:spMk id="4" creationId="{FBC7D81D-5834-4EF4-8D45-9D3CCF792714}"/>
          </ac:spMkLst>
        </pc:spChg>
        <pc:spChg chg="add mod">
          <ac:chgData name="Lindberg, John - Xylem" userId="6cc3ce97-af90-41c9-9b3c-028ada52872a" providerId="ADAL" clId="{71BAEECC-161C-49B8-B9AC-88F471945FF4}" dt="2021-12-07T20:39:39.609" v="4326" actId="20577"/>
          <ac:spMkLst>
            <pc:docMk/>
            <pc:sldMk cId="1199397994" sldId="704"/>
            <ac:spMk id="5" creationId="{9601A4EC-4647-4193-9725-E0D4001E97C4}"/>
          </ac:spMkLst>
        </pc:spChg>
        <pc:spChg chg="add mod">
          <ac:chgData name="Lindberg, John - Xylem" userId="6cc3ce97-af90-41c9-9b3c-028ada52872a" providerId="ADAL" clId="{71BAEECC-161C-49B8-B9AC-88F471945FF4}" dt="2021-12-07T20:43:41.090" v="4346" actId="692"/>
          <ac:spMkLst>
            <pc:docMk/>
            <pc:sldMk cId="1199397994" sldId="704"/>
            <ac:spMk id="8" creationId="{1B64638C-5CA1-4788-A445-321F93793C25}"/>
          </ac:spMkLst>
        </pc:spChg>
        <pc:spChg chg="add mod">
          <ac:chgData name="Lindberg, John - Xylem" userId="6cc3ce97-af90-41c9-9b3c-028ada52872a" providerId="ADAL" clId="{71BAEECC-161C-49B8-B9AC-88F471945FF4}" dt="2021-12-07T20:43:46.497" v="4347" actId="692"/>
          <ac:spMkLst>
            <pc:docMk/>
            <pc:sldMk cId="1199397994" sldId="704"/>
            <ac:spMk id="9" creationId="{57700F50-A8C2-4AA2-B118-38355983B417}"/>
          </ac:spMkLst>
        </pc:spChg>
        <pc:spChg chg="add mod">
          <ac:chgData name="Lindberg, John - Xylem" userId="6cc3ce97-af90-41c9-9b3c-028ada52872a" providerId="ADAL" clId="{71BAEECC-161C-49B8-B9AC-88F471945FF4}" dt="2021-12-07T20:44:04.615" v="4355" actId="692"/>
          <ac:spMkLst>
            <pc:docMk/>
            <pc:sldMk cId="1199397994" sldId="704"/>
            <ac:spMk id="10" creationId="{E426C4CA-E26C-4C7C-B2B5-FCA933868E1D}"/>
          </ac:spMkLst>
        </pc:spChg>
        <pc:spChg chg="add mod">
          <ac:chgData name="Lindberg, John - Xylem" userId="6cc3ce97-af90-41c9-9b3c-028ada52872a" providerId="ADAL" clId="{71BAEECC-161C-49B8-B9AC-88F471945FF4}" dt="2021-12-07T20:44:13.149" v="4357" actId="1076"/>
          <ac:spMkLst>
            <pc:docMk/>
            <pc:sldMk cId="1199397994" sldId="704"/>
            <ac:spMk id="11" creationId="{6EB3247C-A1C8-45FA-8B18-3D781ED2EFEC}"/>
          </ac:spMkLst>
        </pc:spChg>
        <pc:picChg chg="add mod">
          <ac:chgData name="Lindberg, John - Xylem" userId="6cc3ce97-af90-41c9-9b3c-028ada52872a" providerId="ADAL" clId="{71BAEECC-161C-49B8-B9AC-88F471945FF4}" dt="2021-12-07T20:41:23.006" v="4330" actId="1076"/>
          <ac:picMkLst>
            <pc:docMk/>
            <pc:sldMk cId="1199397994" sldId="704"/>
            <ac:picMk id="3" creationId="{1FF95123-8216-4926-8516-0EF47E2612C3}"/>
          </ac:picMkLst>
        </pc:picChg>
        <pc:picChg chg="add mod">
          <ac:chgData name="Lindberg, John - Xylem" userId="6cc3ce97-af90-41c9-9b3c-028ada52872a" providerId="ADAL" clId="{71BAEECC-161C-49B8-B9AC-88F471945FF4}" dt="2021-12-07T20:42:20.070" v="4335" actId="1076"/>
          <ac:picMkLst>
            <pc:docMk/>
            <pc:sldMk cId="1199397994" sldId="704"/>
            <ac:picMk id="6" creationId="{5B2F8DC9-8B13-475A-A76A-931CCFE3CD6B}"/>
          </ac:picMkLst>
        </pc:picChg>
        <pc:picChg chg="add mod">
          <ac:chgData name="Lindberg, John - Xylem" userId="6cc3ce97-af90-41c9-9b3c-028ada52872a" providerId="ADAL" clId="{71BAEECC-161C-49B8-B9AC-88F471945FF4}" dt="2021-12-07T20:42:16.645" v="4334" actId="1076"/>
          <ac:picMkLst>
            <pc:docMk/>
            <pc:sldMk cId="1199397994" sldId="704"/>
            <ac:picMk id="7" creationId="{FED93EFF-8607-47F0-B21E-AAB704BD626A}"/>
          </ac:picMkLst>
        </pc:picChg>
      </pc:sldChg>
      <pc:sldMasterChg chg="delSldLayout">
        <pc:chgData name="Lindberg, John - Xylem" userId="6cc3ce97-af90-41c9-9b3c-028ada52872a" providerId="ADAL" clId="{71BAEECC-161C-49B8-B9AC-88F471945FF4}" dt="2021-12-01T18:37:18.406" v="528" actId="2696"/>
        <pc:sldMasterMkLst>
          <pc:docMk/>
          <pc:sldMasterMk cId="3515537834" sldId="2147483660"/>
        </pc:sldMasterMkLst>
        <pc:sldLayoutChg chg="del">
          <pc:chgData name="Lindberg, John - Xylem" userId="6cc3ce97-af90-41c9-9b3c-028ada52872a" providerId="ADAL" clId="{71BAEECC-161C-49B8-B9AC-88F471945FF4}" dt="2021-12-01T18:37:18.406" v="528" actId="2696"/>
          <pc:sldLayoutMkLst>
            <pc:docMk/>
            <pc:sldMasterMk cId="3515537834" sldId="2147483660"/>
            <pc:sldLayoutMk cId="2248420107" sldId="2147483664"/>
          </pc:sldLayoutMkLst>
        </pc:sldLayoutChg>
      </pc:sldMasterChg>
    </pc:docChg>
  </pc:docChgLst>
  <pc:docChgLst>
    <pc:chgData name="Knisley, Jerry - Xylem" userId="S::jerry.knisley@xylem.com::8299edff-d842-457f-83d3-96a4e18585ef" providerId="AD" clId="Web-{3201C033-D467-4365-8D74-715A3AC49E38}"/>
    <pc:docChg chg="modSld">
      <pc:chgData name="Knisley, Jerry - Xylem" userId="S::jerry.knisley@xylem.com::8299edff-d842-457f-83d3-96a4e18585ef" providerId="AD" clId="Web-{3201C033-D467-4365-8D74-715A3AC49E38}" dt="2021-11-03T19:29:06.441" v="1"/>
      <pc:docMkLst>
        <pc:docMk/>
      </pc:docMkLst>
      <pc:sldChg chg="delSp modSp">
        <pc:chgData name="Knisley, Jerry - Xylem" userId="S::jerry.knisley@xylem.com::8299edff-d842-457f-83d3-96a4e18585ef" providerId="AD" clId="Web-{3201C033-D467-4365-8D74-715A3AC49E38}" dt="2021-11-03T19:29:06.441" v="1"/>
        <pc:sldMkLst>
          <pc:docMk/>
          <pc:sldMk cId="236566187" sldId="507"/>
        </pc:sldMkLst>
        <pc:spChg chg="del mod">
          <ac:chgData name="Knisley, Jerry - Xylem" userId="S::jerry.knisley@xylem.com::8299edff-d842-457f-83d3-96a4e18585ef" providerId="AD" clId="Web-{3201C033-D467-4365-8D74-715A3AC49E38}" dt="2021-11-03T19:29:06.441" v="1"/>
          <ac:spMkLst>
            <pc:docMk/>
            <pc:sldMk cId="236566187" sldId="507"/>
            <ac:spMk id="4" creationId="{00000000-0000-0000-0000-000000000000}"/>
          </ac:spMkLst>
        </pc:spChg>
      </pc:sldChg>
    </pc:docChg>
  </pc:docChgLst>
  <pc:docChgLst>
    <pc:chgData name="Lindberg, John - Xylem" userId="6cc3ce97-af90-41c9-9b3c-028ada52872a" providerId="ADAL" clId="{8B046A41-1C88-40BC-B2C0-A1B2D397C8BD}"/>
    <pc:docChg chg="modSld">
      <pc:chgData name="Lindberg, John - Xylem" userId="6cc3ce97-af90-41c9-9b3c-028ada52872a" providerId="ADAL" clId="{8B046A41-1C88-40BC-B2C0-A1B2D397C8BD}" dt="2021-12-10T16:15:36.202" v="36" actId="20577"/>
      <pc:docMkLst>
        <pc:docMk/>
      </pc:docMkLst>
      <pc:sldChg chg="modSp">
        <pc:chgData name="Lindberg, John - Xylem" userId="6cc3ce97-af90-41c9-9b3c-028ada52872a" providerId="ADAL" clId="{8B046A41-1C88-40BC-B2C0-A1B2D397C8BD}" dt="2021-12-10T16:15:36.202" v="36" actId="20577"/>
        <pc:sldMkLst>
          <pc:docMk/>
          <pc:sldMk cId="683603457" sldId="508"/>
        </pc:sldMkLst>
        <pc:spChg chg="mod">
          <ac:chgData name="Lindberg, John - Xylem" userId="6cc3ce97-af90-41c9-9b3c-028ada52872a" providerId="ADAL" clId="{8B046A41-1C88-40BC-B2C0-A1B2D397C8BD}" dt="2021-12-10T16:15:36.202" v="36" actId="20577"/>
          <ac:spMkLst>
            <pc:docMk/>
            <pc:sldMk cId="683603457" sldId="508"/>
            <ac:spMk id="8" creationId="{434E942E-E595-481C-A5F5-D94A5D180F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37C31-209D-459D-BF0C-ED7F30F4D797}" type="datetimeFigureOut">
              <a:rPr lang="en-US" smtClean="0"/>
              <a:t>12/23/2021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D727F-DD79-42AB-A974-2104ADB7D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73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-Purp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20" y="2941984"/>
            <a:ext cx="7549079" cy="2743200"/>
          </a:xfrm>
          <a:prstGeom prst="rect">
            <a:avLst/>
          </a:prstGeom>
        </p:spPr>
        <p:txBody>
          <a:bodyPr tIns="0" bIns="0" rtlCol="0" anchor="b" anchorCtr="0">
            <a:noAutofit/>
          </a:bodyPr>
          <a:lstStyle>
            <a:lvl1pPr>
              <a:lnSpc>
                <a:spcPct val="80000"/>
              </a:lnSpc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35D7A56-0967-D442-92A0-85A847FD6B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97880"/>
            <a:ext cx="11903000" cy="647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19" y="402336"/>
            <a:ext cx="1829276" cy="6452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D3A769E-7BA6-40F8-9174-818ACE5F72AD}"/>
              </a:ext>
            </a:extLst>
          </p:cNvPr>
          <p:cNvSpPr txBox="1"/>
          <p:nvPr/>
        </p:nvSpPr>
        <p:spPr>
          <a:xfrm>
            <a:off x="1631703" y="6146910"/>
            <a:ext cx="3424912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HYPACK 2022 – Training Event</a:t>
            </a:r>
          </a:p>
        </p:txBody>
      </p:sp>
      <p:pic>
        <p:nvPicPr>
          <p:cNvPr id="14" name="Picture 13" descr="A picture containing cup&#10;&#10;Description automatically generated">
            <a:extLst>
              <a:ext uri="{FF2B5EF4-FFF2-40B4-BE49-F238E27FC236}">
                <a16:creationId xmlns:a16="http://schemas.microsoft.com/office/drawing/2014/main" xmlns="" id="{35CE9B9A-6D40-4024-904F-16C6EBF90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946" y="5997278"/>
            <a:ext cx="773757" cy="7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-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6AA9DB8-0C28-3641-BEED-8EE8DF37E6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33"/>
          <a:stretch/>
        </p:blipFill>
        <p:spPr>
          <a:xfrm>
            <a:off x="789478" y="6099659"/>
            <a:ext cx="11113522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0667AA-22B6-324D-A947-DB04F2668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1044" y="6263439"/>
            <a:ext cx="1371957" cy="4839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4F4FA756-AEE3-47B7-89C9-EBBF6D668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20" y="110652"/>
            <a:ext cx="11277598" cy="9890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503EB50-7C1F-4D05-A50C-DB7D66EA73EA}"/>
              </a:ext>
            </a:extLst>
          </p:cNvPr>
          <p:cNvGrpSpPr/>
          <p:nvPr userDrawn="1"/>
        </p:nvGrpSpPr>
        <p:grpSpPr>
          <a:xfrm>
            <a:off x="924040" y="5970906"/>
            <a:ext cx="4132575" cy="721244"/>
            <a:chOff x="923799" y="5970906"/>
            <a:chExt cx="4131499" cy="72124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B9704FA-FDBC-4498-8BEB-BE223F205AEF}"/>
                </a:ext>
              </a:extLst>
            </p:cNvPr>
            <p:cNvSpPr txBox="1"/>
            <p:nvPr/>
          </p:nvSpPr>
          <p:spPr>
            <a:xfrm>
              <a:off x="1631278" y="6146910"/>
              <a:ext cx="3424020" cy="369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HYPACK 2022 – Training Event</a:t>
              </a:r>
            </a:p>
          </p:txBody>
        </p:sp>
        <p:pic>
          <p:nvPicPr>
            <p:cNvPr id="9" name="Picture 8" descr="A picture containing drawing, table&#10;&#10;Description automatically generated">
              <a:extLst>
                <a:ext uri="{FF2B5EF4-FFF2-40B4-BE49-F238E27FC236}">
                  <a16:creationId xmlns:a16="http://schemas.microsoft.com/office/drawing/2014/main" xmlns="" id="{323C111C-1947-4B82-807B-9AA5127670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0893"/>
            <a:stretch/>
          </p:blipFill>
          <p:spPr>
            <a:xfrm>
              <a:off x="923799" y="5970906"/>
              <a:ext cx="707479" cy="721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5075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12BE7CB-04AA-4542-9200-874B58C6CC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33"/>
          <a:stretch/>
        </p:blipFill>
        <p:spPr>
          <a:xfrm>
            <a:off x="789478" y="6099659"/>
            <a:ext cx="11113522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3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/>
          <a:ea typeface="ヒラギノ角ゴ Pro W3" charset="0"/>
          <a:cs typeface="Arial"/>
        </a:defRPr>
      </a:lvl1pPr>
      <a:lvl2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2pPr>
      <a:lvl3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3pPr>
      <a:lvl4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4pPr>
      <a:lvl5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5pPr>
      <a:lvl6pPr marL="609458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1218915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828373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2437830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0" indent="0" algn="l" defTabSz="608013" rtl="0" eaLnBrk="1" fontAlgn="base" hangingPunct="1">
        <a:spcBef>
          <a:spcPct val="0"/>
        </a:spcBef>
        <a:spcAft>
          <a:spcPts val="800"/>
        </a:spcAft>
        <a:buClr>
          <a:schemeClr val="bg2"/>
        </a:buClr>
        <a:buFont typeface="Arial" charset="0"/>
        <a:defRPr sz="2200" kern="1200">
          <a:solidFill>
            <a:schemeClr val="tx1"/>
          </a:solidFill>
          <a:latin typeface="Arial"/>
          <a:ea typeface="ヒラギノ角ゴ Pro W3" charset="0"/>
          <a:cs typeface="Arial"/>
        </a:defRPr>
      </a:lvl1pPr>
      <a:lvl2pPr marL="180975" indent="-180975" algn="l" defTabSz="608013" rtl="0" eaLnBrk="1" fontAlgn="base" hangingPunct="1">
        <a:spcBef>
          <a:spcPct val="0"/>
        </a:spcBef>
        <a:spcAft>
          <a:spcPts val="538"/>
        </a:spcAft>
        <a:buClrTx/>
        <a:buSzPct val="100000"/>
        <a:buFont typeface="Arial" charset="0"/>
        <a:buChar char="•"/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2pPr>
      <a:lvl3pPr marL="363538" indent="-180975" algn="l" defTabSz="608013" rtl="0" eaLnBrk="1" fontAlgn="base" hangingPunct="1">
        <a:spcBef>
          <a:spcPct val="0"/>
        </a:spcBef>
        <a:spcAft>
          <a:spcPts val="538"/>
        </a:spcAft>
        <a:buFont typeface="Lucida Grande" charset="0"/>
        <a:buChar char="-"/>
        <a:defRPr kern="1200">
          <a:solidFill>
            <a:schemeClr val="tx1"/>
          </a:solidFill>
          <a:latin typeface="Arial"/>
          <a:ea typeface="Arial" charset="0"/>
          <a:cs typeface="Arial"/>
        </a:defRPr>
      </a:lvl3pPr>
      <a:lvl4pPr marL="547688" indent="-180975" algn="l" defTabSz="608013" rtl="0" eaLnBrk="1" fontAlgn="base" hangingPunct="1">
        <a:spcBef>
          <a:spcPct val="0"/>
        </a:spcBef>
        <a:spcAft>
          <a:spcPts val="538"/>
        </a:spcAft>
        <a:buFont typeface="Arial" charset="0"/>
        <a:buChar char="•"/>
        <a:defRPr sz="1600" kern="1200">
          <a:solidFill>
            <a:schemeClr val="tx1"/>
          </a:solidFill>
          <a:latin typeface="Arial"/>
          <a:ea typeface="Arial" charset="0"/>
          <a:cs typeface="Arial"/>
        </a:defRPr>
      </a:lvl4pPr>
      <a:lvl5pPr marL="728663" indent="-180975" algn="l" defTabSz="608013" rtl="0" eaLnBrk="1" fontAlgn="base" hangingPunct="1">
        <a:spcBef>
          <a:spcPct val="0"/>
        </a:spcBef>
        <a:spcAft>
          <a:spcPts val="538"/>
        </a:spcAft>
        <a:buFont typeface="Lucida Grande" charset="0"/>
        <a:buChar char="-"/>
        <a:defRPr sz="1600" kern="1200">
          <a:solidFill>
            <a:schemeClr val="tx1"/>
          </a:solidFill>
          <a:latin typeface="Arial"/>
          <a:ea typeface="Arial" charset="0"/>
          <a:cs typeface="Arial"/>
        </a:defRPr>
      </a:lvl5pPr>
      <a:lvl6pPr marL="3352018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475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933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91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58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915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73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830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89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747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204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662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hypack.com/support/visitor/index.php?/LiveChat/Chat/Request/_sessionID=uldLlWxjCstAadc8e3e434ecaff6151a1935473db5d95454bce6ryxs99pjTF5daVD6sRxXwWj9eGb/_proactive=0/_filterDepartmentID=/_randomNumber=20/_fullName=/_email=/_promptType=chat" TargetMode="External"/><Relationship Id="rId2" Type="http://schemas.openxmlformats.org/officeDocument/2006/relationships/hyperlink" Target="https://www.youtube.com/user/HYPACK2013/video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ypack.com/" TargetMode="External"/><Relationship Id="rId5" Type="http://schemas.openxmlformats.org/officeDocument/2006/relationships/hyperlink" Target="http://www.ustream.tv/channel/hypack" TargetMode="External"/><Relationship Id="rId4" Type="http://schemas.openxmlformats.org/officeDocument/2006/relationships/hyperlink" Target="https://www.youtube.com/channel/UCOzhxa2gkVQD3ArsKVXiXn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320" y="2941984"/>
            <a:ext cx="10515480" cy="2743200"/>
          </a:xfrm>
        </p:spPr>
        <p:txBody>
          <a:bodyPr/>
          <a:lstStyle/>
          <a:p>
            <a:r>
              <a:rPr lang="en-US" dirty="0"/>
              <a:t>HYPLOT MAX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705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ヒラギノ角ゴ Pro W3"/>
              </a:rPr>
              <a:t>HYPLOT MAX</a:t>
            </a:r>
            <a:endParaRPr lang="en-US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434E942E-E595-481C-A5F5-D94A5D180FE2}"/>
              </a:ext>
            </a:extLst>
          </p:cNvPr>
          <p:cNvSpPr txBox="1"/>
          <p:nvPr/>
        </p:nvSpPr>
        <p:spPr>
          <a:xfrm>
            <a:off x="352485" y="1698785"/>
            <a:ext cx="3181586" cy="424731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New for 2022!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Uses paper space.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Plot multiple maps to one sheet!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Create plot area without PLT file.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Plots all background files.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Lock items to prevent editing.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Multiple undo’s.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ea typeface="ヒラギノ角ゴ Pro W3"/>
                <a:cs typeface="Arial"/>
              </a:rPr>
              <a:t>Define settings in main window.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Arial"/>
                <a:ea typeface="ヒラギノ角ゴ Pro W3"/>
                <a:cs typeface="Arial"/>
              </a:rPr>
              <a:t>Open and Save layouts to HPR file.</a:t>
            </a:r>
            <a:endParaRPr lang="en-US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DB630D8-6463-48C7-81B8-22E53EBB0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265" y="1183475"/>
            <a:ext cx="8096250" cy="449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0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C316A1-E126-4BC3-8275-E4774A44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HYPLOT MAX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4EB9940-64DE-4000-BEC3-05DED8BA152B}"/>
              </a:ext>
            </a:extLst>
          </p:cNvPr>
          <p:cNvGrpSpPr/>
          <p:nvPr/>
        </p:nvGrpSpPr>
        <p:grpSpPr>
          <a:xfrm>
            <a:off x="5507002" y="605158"/>
            <a:ext cx="2892642" cy="3274225"/>
            <a:chOff x="7904668" y="572687"/>
            <a:chExt cx="2892642" cy="32742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EE63BC4F-04BA-4582-A1F6-6626972D9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4668" y="572687"/>
              <a:ext cx="2892642" cy="32742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924CF55E-CF50-4219-8527-7F68CDF8F6C1}"/>
                </a:ext>
              </a:extLst>
            </p:cNvPr>
            <p:cNvSpPr/>
            <p:nvPr/>
          </p:nvSpPr>
          <p:spPr>
            <a:xfrm>
              <a:off x="8055263" y="2130387"/>
              <a:ext cx="1371600" cy="28953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EB5FC93-A57B-4AF8-9EA0-CD5A254CCD3A}"/>
              </a:ext>
            </a:extLst>
          </p:cNvPr>
          <p:cNvSpPr txBox="1"/>
          <p:nvPr/>
        </p:nvSpPr>
        <p:spPr>
          <a:xfrm>
            <a:off x="655782" y="803364"/>
            <a:ext cx="3943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Run from FINAL PRODUCTS menu.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Plotting Sheet File </a:t>
            </a:r>
            <a:r>
              <a:rPr lang="en-US" sz="2400" dirty="0" smtClean="0"/>
              <a:t>(*.</a:t>
            </a:r>
            <a:r>
              <a:rPr lang="en-US" sz="2400" dirty="0" err="1" smtClean="0"/>
              <a:t>plt</a:t>
            </a:r>
            <a:r>
              <a:rPr lang="en-US" sz="2400" dirty="0" smtClean="0"/>
              <a:t>) </a:t>
            </a:r>
            <a:r>
              <a:rPr lang="en-US" sz="2400" dirty="0"/>
              <a:t>file not required. (optional)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CE481271-7B6D-4082-9287-954B002F6541}"/>
              </a:ext>
            </a:extLst>
          </p:cNvPr>
          <p:cNvSpPr/>
          <p:nvPr/>
        </p:nvSpPr>
        <p:spPr>
          <a:xfrm>
            <a:off x="4692793" y="2090428"/>
            <a:ext cx="905166" cy="31704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911B6B2-39BF-49B8-9A3C-238F6E19C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172" y="2703975"/>
            <a:ext cx="6020883" cy="33398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2C35F09-6FAB-4A34-A37C-A74EA88D0B1D}"/>
              </a:ext>
            </a:extLst>
          </p:cNvPr>
          <p:cNvSpPr txBox="1"/>
          <p:nvPr/>
        </p:nvSpPr>
        <p:spPr>
          <a:xfrm>
            <a:off x="655782" y="3958390"/>
            <a:ext cx="3943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HYPLOT MAX will open with a blank paper space.</a:t>
            </a:r>
          </a:p>
        </p:txBody>
      </p:sp>
    </p:spTree>
    <p:extLst>
      <p:ext uri="{BB962C8B-B14F-4D97-AF65-F5344CB8AC3E}">
        <p14:creationId xmlns:p14="http://schemas.microsoft.com/office/powerpoint/2010/main" val="362041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ヒラギノ角ゴ Pro W3"/>
              </a:rPr>
              <a:t>HYPLOT MAX - LAYOUT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941415-5A54-468D-9ED9-23EE6F027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1099665"/>
            <a:ext cx="8096250" cy="4491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C5D17EE-E023-4CBD-B1A3-EB42FF88ECF2}"/>
              </a:ext>
            </a:extLst>
          </p:cNvPr>
          <p:cNvSpPr/>
          <p:nvPr/>
        </p:nvSpPr>
        <p:spPr>
          <a:xfrm>
            <a:off x="4826120" y="1357023"/>
            <a:ext cx="1269880" cy="2316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058994F-D1F0-41DB-8CAB-5EF9C32D098D}"/>
              </a:ext>
            </a:extLst>
          </p:cNvPr>
          <p:cNvSpPr/>
          <p:nvPr/>
        </p:nvSpPr>
        <p:spPr>
          <a:xfrm>
            <a:off x="3360853" y="1879599"/>
            <a:ext cx="5635480" cy="37111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3875501-D4CA-4C9A-A604-2DA28CC257F6}"/>
              </a:ext>
            </a:extLst>
          </p:cNvPr>
          <p:cNvSpPr/>
          <p:nvPr/>
        </p:nvSpPr>
        <p:spPr>
          <a:xfrm>
            <a:off x="2047872" y="2863273"/>
            <a:ext cx="953943" cy="113607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048C1A5-91C1-4099-B117-7E5CEA4456B0}"/>
              </a:ext>
            </a:extLst>
          </p:cNvPr>
          <p:cNvSpPr/>
          <p:nvPr/>
        </p:nvSpPr>
        <p:spPr>
          <a:xfrm>
            <a:off x="2047874" y="1525259"/>
            <a:ext cx="953943" cy="133801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AF5F6CD-31B9-483E-85EB-89BA1B3B9800}"/>
              </a:ext>
            </a:extLst>
          </p:cNvPr>
          <p:cNvSpPr/>
          <p:nvPr/>
        </p:nvSpPr>
        <p:spPr>
          <a:xfrm>
            <a:off x="8996336" y="4313382"/>
            <a:ext cx="1147786" cy="1277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81B497D-6D81-43A0-8359-26747B1B5DB6}"/>
              </a:ext>
            </a:extLst>
          </p:cNvPr>
          <p:cNvSpPr/>
          <p:nvPr/>
        </p:nvSpPr>
        <p:spPr>
          <a:xfrm>
            <a:off x="8996337" y="1520641"/>
            <a:ext cx="1147787" cy="27927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A5A9939-32C2-4CE7-8DE3-DDA8784A4641}"/>
              </a:ext>
            </a:extLst>
          </p:cNvPr>
          <p:cNvSpPr txBox="1"/>
          <p:nvPr/>
        </p:nvSpPr>
        <p:spPr>
          <a:xfrm>
            <a:off x="258618" y="1422400"/>
            <a:ext cx="13392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Items</a:t>
            </a:r>
            <a:r>
              <a:rPr lang="en-US" dirty="0"/>
              <a:t>:</a:t>
            </a:r>
          </a:p>
          <a:p>
            <a:r>
              <a:rPr lang="en-US" sz="1400" dirty="0"/>
              <a:t>Lists loaded plot files, text boxes, title blocks, arrows, etc.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5B722E-9A60-4749-A4D5-962D1526760A}"/>
              </a:ext>
            </a:extLst>
          </p:cNvPr>
          <p:cNvSpPr txBox="1"/>
          <p:nvPr/>
        </p:nvSpPr>
        <p:spPr>
          <a:xfrm>
            <a:off x="233507" y="3004465"/>
            <a:ext cx="1427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Properties</a:t>
            </a:r>
            <a:r>
              <a:rPr lang="en-US" dirty="0"/>
              <a:t>:</a:t>
            </a:r>
          </a:p>
          <a:p>
            <a:r>
              <a:rPr lang="en-US" sz="1400" dirty="0"/>
              <a:t>Define attributes of selected items.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9484BD1-9768-401E-9FD0-EC34D67CD958}"/>
              </a:ext>
            </a:extLst>
          </p:cNvPr>
          <p:cNvSpPr txBox="1"/>
          <p:nvPr/>
        </p:nvSpPr>
        <p:spPr>
          <a:xfrm>
            <a:off x="233507" y="4265918"/>
            <a:ext cx="142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Display</a:t>
            </a:r>
            <a:r>
              <a:rPr lang="en-US" dirty="0"/>
              <a:t>:</a:t>
            </a:r>
          </a:p>
          <a:p>
            <a:r>
              <a:rPr lang="en-US" sz="1400" dirty="0"/>
              <a:t>Sheet view.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B48635-0DA5-42FC-BA2F-94A64D058E31}"/>
              </a:ext>
            </a:extLst>
          </p:cNvPr>
          <p:cNvSpPr txBox="1"/>
          <p:nvPr/>
        </p:nvSpPr>
        <p:spPr>
          <a:xfrm>
            <a:off x="10400610" y="1022290"/>
            <a:ext cx="14270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View Tools</a:t>
            </a:r>
            <a:r>
              <a:rPr lang="en-US" dirty="0"/>
              <a:t>:</a:t>
            </a:r>
          </a:p>
          <a:p>
            <a:r>
              <a:rPr lang="en-US" sz="1400" dirty="0"/>
              <a:t>Select, zoom, pan, etc.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3E1D47C-F345-4A19-A8D7-B60B1AC89046}"/>
              </a:ext>
            </a:extLst>
          </p:cNvPr>
          <p:cNvSpPr txBox="1"/>
          <p:nvPr/>
        </p:nvSpPr>
        <p:spPr>
          <a:xfrm>
            <a:off x="10400610" y="2355441"/>
            <a:ext cx="1427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Charts</a:t>
            </a:r>
            <a:r>
              <a:rPr lang="en-US" dirty="0"/>
              <a:t>:</a:t>
            </a:r>
          </a:p>
          <a:p>
            <a:r>
              <a:rPr lang="en-US" sz="1400" dirty="0"/>
              <a:t>Enable/disable project files to be plotted.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EBC9244-9373-4E35-9693-53DEB45A2A0C}"/>
              </a:ext>
            </a:extLst>
          </p:cNvPr>
          <p:cNvSpPr txBox="1"/>
          <p:nvPr/>
        </p:nvSpPr>
        <p:spPr>
          <a:xfrm>
            <a:off x="10429379" y="4583005"/>
            <a:ext cx="14270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Messages</a:t>
            </a:r>
            <a:r>
              <a:rPr lang="en-US" dirty="0"/>
              <a:t>:</a:t>
            </a:r>
          </a:p>
          <a:p>
            <a:r>
              <a:rPr lang="en-US" sz="1400" dirty="0"/>
              <a:t>Tracks all activity.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1320A9B8-A617-4EBA-919F-AABB04814920}"/>
              </a:ext>
            </a:extLst>
          </p:cNvPr>
          <p:cNvCxnSpPr>
            <a:cxnSpLocks/>
          </p:cNvCxnSpPr>
          <p:nvPr/>
        </p:nvCxnSpPr>
        <p:spPr>
          <a:xfrm>
            <a:off x="1477818" y="3512296"/>
            <a:ext cx="57005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0DF03B60-24C2-4707-96C7-7C1D28477E0F}"/>
              </a:ext>
            </a:extLst>
          </p:cNvPr>
          <p:cNvCxnSpPr>
            <a:cxnSpLocks/>
          </p:cNvCxnSpPr>
          <p:nvPr/>
        </p:nvCxnSpPr>
        <p:spPr>
          <a:xfrm>
            <a:off x="1477818" y="4558305"/>
            <a:ext cx="18830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13481B47-9CA8-4D94-9A7A-0EE2FFFC0C0A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096000" y="1411428"/>
            <a:ext cx="4304610" cy="109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D26F0788-BC36-4824-9F17-4C79D5A09C8B}"/>
              </a:ext>
            </a:extLst>
          </p:cNvPr>
          <p:cNvCxnSpPr>
            <a:cxnSpLocks/>
            <a:endCxn id="9" idx="3"/>
          </p:cNvCxnSpPr>
          <p:nvPr/>
        </p:nvCxnSpPr>
        <p:spPr>
          <a:xfrm flipH="1">
            <a:off x="10144124" y="2917011"/>
            <a:ext cx="28525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9B376DB-40EC-4BCD-AFE3-7721B9CB6ABF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477818" y="2194266"/>
            <a:ext cx="5700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D779FCC5-0CF0-429A-A2EC-D8B7FE05F34A}"/>
              </a:ext>
            </a:extLst>
          </p:cNvPr>
          <p:cNvCxnSpPr>
            <a:cxnSpLocks/>
          </p:cNvCxnSpPr>
          <p:nvPr/>
        </p:nvCxnSpPr>
        <p:spPr>
          <a:xfrm flipH="1">
            <a:off x="10139510" y="4999812"/>
            <a:ext cx="28525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73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4D0CCC-4546-456C-A727-70E382784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HYPLOT MAX – LAYOUT continued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D1EF26-22F5-48B4-8830-FE13BB1C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25" y="829541"/>
            <a:ext cx="4943475" cy="876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784250-E86C-43CE-A46D-0339C55F0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845" y="1888548"/>
            <a:ext cx="1447800" cy="1695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E5079C-418A-4DA6-B478-4F54C5E63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198" y="3512994"/>
            <a:ext cx="1209675" cy="1162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05AC334-E6E7-420A-AFA7-D4A506BE9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742" y="4675044"/>
            <a:ext cx="1190625" cy="1400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91C22D-A93E-4CBE-9400-412D4B6BCB50}"/>
              </a:ext>
            </a:extLst>
          </p:cNvPr>
          <p:cNvSpPr txBox="1"/>
          <p:nvPr/>
        </p:nvSpPr>
        <p:spPr>
          <a:xfrm>
            <a:off x="305592" y="2238805"/>
            <a:ext cx="35921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Open/Save</a:t>
            </a:r>
          </a:p>
          <a:p>
            <a:r>
              <a:rPr lang="en-US" dirty="0"/>
              <a:t>HPR file</a:t>
            </a:r>
          </a:p>
          <a:p>
            <a:endParaRPr lang="en-US" dirty="0"/>
          </a:p>
          <a:p>
            <a:r>
              <a:rPr lang="en-US" dirty="0"/>
              <a:t>		Print</a:t>
            </a:r>
          </a:p>
          <a:p>
            <a:endParaRPr lang="en-US" dirty="0"/>
          </a:p>
          <a:p>
            <a:r>
              <a:rPr lang="en-US" dirty="0"/>
              <a:t>Export Image File</a:t>
            </a:r>
          </a:p>
          <a:p>
            <a:endParaRPr lang="en-US" dirty="0"/>
          </a:p>
          <a:p>
            <a:r>
              <a:rPr lang="en-US" dirty="0"/>
              <a:t>	Clear Messages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7011BE7D-6E58-4903-9C28-57B046171E80}"/>
              </a:ext>
            </a:extLst>
          </p:cNvPr>
          <p:cNvCxnSpPr>
            <a:cxnSpLocks/>
          </p:cNvCxnSpPr>
          <p:nvPr/>
        </p:nvCxnSpPr>
        <p:spPr>
          <a:xfrm flipV="1">
            <a:off x="1034473" y="1705842"/>
            <a:ext cx="101600" cy="4739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E6B9A718-CEA9-4DD5-B9F3-29B50A8B37E6}"/>
              </a:ext>
            </a:extLst>
          </p:cNvPr>
          <p:cNvCxnSpPr>
            <a:cxnSpLocks/>
          </p:cNvCxnSpPr>
          <p:nvPr/>
        </p:nvCxnSpPr>
        <p:spPr>
          <a:xfrm flipV="1">
            <a:off x="1593272" y="1705841"/>
            <a:ext cx="96983" cy="1315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801DC13B-44B4-4E1B-B656-2E483637BA7D}"/>
              </a:ext>
            </a:extLst>
          </p:cNvPr>
          <p:cNvCxnSpPr>
            <a:cxnSpLocks/>
          </p:cNvCxnSpPr>
          <p:nvPr/>
        </p:nvCxnSpPr>
        <p:spPr>
          <a:xfrm flipV="1">
            <a:off x="1935018" y="1705841"/>
            <a:ext cx="0" cy="19018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39A15847-60F9-4A90-B4C1-E0AD59873E97}"/>
              </a:ext>
            </a:extLst>
          </p:cNvPr>
          <p:cNvCxnSpPr>
            <a:cxnSpLocks/>
          </p:cNvCxnSpPr>
          <p:nvPr/>
        </p:nvCxnSpPr>
        <p:spPr>
          <a:xfrm flipV="1">
            <a:off x="2369127" y="1705841"/>
            <a:ext cx="0" cy="25435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E0BD970-9830-476F-A80A-EB7C14E67198}"/>
              </a:ext>
            </a:extLst>
          </p:cNvPr>
          <p:cNvSpPr txBox="1"/>
          <p:nvPr/>
        </p:nvSpPr>
        <p:spPr>
          <a:xfrm>
            <a:off x="4839854" y="2371341"/>
            <a:ext cx="49830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Map Area: </a:t>
            </a:r>
            <a:r>
              <a:rPr lang="en-US" dirty="0"/>
              <a:t>create new map area or select plot sheet file.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A866AE9-79F2-406E-9565-2D465369B25E}"/>
              </a:ext>
            </a:extLst>
          </p:cNvPr>
          <p:cNvSpPr txBox="1"/>
          <p:nvPr/>
        </p:nvSpPr>
        <p:spPr>
          <a:xfrm>
            <a:off x="6193129" y="3885501"/>
            <a:ext cx="4983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Map Item: </a:t>
            </a:r>
            <a:r>
              <a:rPr lang="en-US" dirty="0"/>
              <a:t>Add to any map area.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1C29FE0-ADB8-439D-AC7F-90566E879B43}"/>
              </a:ext>
            </a:extLst>
          </p:cNvPr>
          <p:cNvSpPr txBox="1"/>
          <p:nvPr/>
        </p:nvSpPr>
        <p:spPr>
          <a:xfrm>
            <a:off x="7804728" y="5051965"/>
            <a:ext cx="4983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Plot Item: </a:t>
            </a:r>
            <a:r>
              <a:rPr lang="en-US" dirty="0"/>
              <a:t>Add anywhere on sheet.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5DAB4-498A-456B-B08B-05415B2A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SHEET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359D531-F01D-481B-A488-25C0A6B23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410" y="859703"/>
            <a:ext cx="3676650" cy="4676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F2E2839-FE1D-49D2-8017-FD70B8FB3B82}"/>
              </a:ext>
            </a:extLst>
          </p:cNvPr>
          <p:cNvSpPr txBox="1"/>
          <p:nvPr/>
        </p:nvSpPr>
        <p:spPr>
          <a:xfrm>
            <a:off x="1542472" y="1099665"/>
            <a:ext cx="4553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paper size under properties.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Right-click on sheet item to select predefined sheet sizes.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Swap height and width.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Paper size will automatically change to fit first map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47004BF-B55F-4B6E-B51E-E14DB9093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960" y="3650528"/>
            <a:ext cx="378142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1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5DAB4-498A-456B-B08B-05415B2A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MAP AREAS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AC88FC-7AC8-4105-9039-624E94C16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55" y="3332221"/>
            <a:ext cx="1447800" cy="1695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59E189E-4631-47CA-9FAA-CE4F921357F0}"/>
              </a:ext>
            </a:extLst>
          </p:cNvPr>
          <p:cNvSpPr txBox="1"/>
          <p:nvPr/>
        </p:nvSpPr>
        <p:spPr>
          <a:xfrm>
            <a:off x="332509" y="972064"/>
            <a:ext cx="34913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New Map Area will create plot border.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Drag edges to size.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Use view tools to define plot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PLT files previously created from list.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Drag anywhere on sheet.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50ABC8-3FE0-49DA-B9C4-9AE9D7224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573" y="1325562"/>
            <a:ext cx="7776345" cy="42068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9641D3F4-5455-4FCE-901D-B216B43FF7F1}"/>
              </a:ext>
            </a:extLst>
          </p:cNvPr>
          <p:cNvCxnSpPr>
            <a:cxnSpLocks/>
          </p:cNvCxnSpPr>
          <p:nvPr/>
        </p:nvCxnSpPr>
        <p:spPr>
          <a:xfrm>
            <a:off x="1699491" y="4023066"/>
            <a:ext cx="2419927" cy="686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B4B299EC-740A-4060-8C05-E2C10C24F334}"/>
              </a:ext>
            </a:extLst>
          </p:cNvPr>
          <p:cNvCxnSpPr>
            <a:cxnSpLocks/>
          </p:cNvCxnSpPr>
          <p:nvPr/>
        </p:nvCxnSpPr>
        <p:spPr>
          <a:xfrm flipV="1">
            <a:off x="2414155" y="2194266"/>
            <a:ext cx="2342572" cy="15378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17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C8FE5AB-8099-407B-89EF-1DF316C8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26" y="1298864"/>
            <a:ext cx="1447800" cy="16954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ADDING ITEMS TO MAPS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3883D6-78C3-46D6-85CC-91EB9320B08D}"/>
              </a:ext>
            </a:extLst>
          </p:cNvPr>
          <p:cNvSpPr txBox="1"/>
          <p:nvPr/>
        </p:nvSpPr>
        <p:spPr>
          <a:xfrm>
            <a:off x="314036" y="1136064"/>
            <a:ext cx="31495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Select Map Area from ITEMS list.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MAP AREA dropdown to add Color Bar, Scale Bar, Compass, North Arrow.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Drag anywhere on map.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Modify items under Properties.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Enable/Disable project files under CHARTS.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Change project file properties under NEW SHEET – PROPERTIES – SETTINGS.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Similar options as Shell Settings.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/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BD4518-16BE-43C3-93BA-8288AD61D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539" y="2518056"/>
            <a:ext cx="1781175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881361E-8C75-4526-B220-B5BACBBFA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504" y="1298864"/>
            <a:ext cx="2009775" cy="40576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05F318C-4137-42E6-BDA1-A8A35E5C6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096" y="1529719"/>
            <a:ext cx="1819275" cy="453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21A3C06-246A-493A-9002-ECE087AE1A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2096" y="457617"/>
            <a:ext cx="1819275" cy="9150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DD06A6F-5A9D-4F55-B100-A713DC01A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539" y="3564043"/>
            <a:ext cx="1724025" cy="217170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F40F6666-2120-4319-98EE-8F860E7C9535}"/>
              </a:ext>
            </a:extLst>
          </p:cNvPr>
          <p:cNvCxnSpPr>
            <a:cxnSpLocks/>
          </p:cNvCxnSpPr>
          <p:nvPr/>
        </p:nvCxnSpPr>
        <p:spPr>
          <a:xfrm>
            <a:off x="3459305" y="2632856"/>
            <a:ext cx="175086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A71EA43A-E349-4501-89D6-8F43F2A94F43}"/>
              </a:ext>
            </a:extLst>
          </p:cNvPr>
          <p:cNvCxnSpPr>
            <a:cxnSpLocks/>
          </p:cNvCxnSpPr>
          <p:nvPr/>
        </p:nvCxnSpPr>
        <p:spPr>
          <a:xfrm>
            <a:off x="3459305" y="3762347"/>
            <a:ext cx="3501737" cy="343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3EABA454-DB30-459F-9B73-E57BBF0B523C}"/>
              </a:ext>
            </a:extLst>
          </p:cNvPr>
          <p:cNvCxnSpPr>
            <a:cxnSpLocks/>
          </p:cNvCxnSpPr>
          <p:nvPr/>
        </p:nvCxnSpPr>
        <p:spPr>
          <a:xfrm>
            <a:off x="3459305" y="4842656"/>
            <a:ext cx="5748914" cy="459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421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F6DE8B-DA57-4740-88D4-510B7CF6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 ITEMS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269FDC-7996-4379-A084-0645C18D9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69" y="1624734"/>
            <a:ext cx="2817150" cy="33129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B65C0B8-96F4-4FB2-B230-BCC1EC85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528" y="449839"/>
            <a:ext cx="3057525" cy="55149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E5790AAD-31C8-4D7B-B443-068CFC1408CB}"/>
              </a:ext>
            </a:extLst>
          </p:cNvPr>
          <p:cNvCxnSpPr>
            <a:cxnSpLocks/>
          </p:cNvCxnSpPr>
          <p:nvPr/>
        </p:nvCxnSpPr>
        <p:spPr>
          <a:xfrm flipV="1">
            <a:off x="1972455" y="1335940"/>
            <a:ext cx="2322933" cy="11567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06C9433E-9F31-43A8-9AF7-8578D6C7D3D9}"/>
              </a:ext>
            </a:extLst>
          </p:cNvPr>
          <p:cNvCxnSpPr>
            <a:cxnSpLocks/>
          </p:cNvCxnSpPr>
          <p:nvPr/>
        </p:nvCxnSpPr>
        <p:spPr>
          <a:xfrm flipV="1">
            <a:off x="2101272" y="2287833"/>
            <a:ext cx="2194116" cy="695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C4F7A0D6-B5C1-48E2-A169-3CDC98A1910C}"/>
              </a:ext>
            </a:extLst>
          </p:cNvPr>
          <p:cNvCxnSpPr>
            <a:cxnSpLocks/>
          </p:cNvCxnSpPr>
          <p:nvPr/>
        </p:nvCxnSpPr>
        <p:spPr>
          <a:xfrm flipV="1">
            <a:off x="2156690" y="3281218"/>
            <a:ext cx="2221346" cy="2653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BAD6BC64-7C47-422C-906A-9D8F55D7E6F8}"/>
              </a:ext>
            </a:extLst>
          </p:cNvPr>
          <p:cNvCxnSpPr>
            <a:cxnSpLocks/>
          </p:cNvCxnSpPr>
          <p:nvPr/>
        </p:nvCxnSpPr>
        <p:spPr>
          <a:xfrm>
            <a:off x="2156690" y="4035235"/>
            <a:ext cx="2419927" cy="686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5B0BA281-D6D3-4FEF-91E7-5667078F3B6C}"/>
              </a:ext>
            </a:extLst>
          </p:cNvPr>
          <p:cNvCxnSpPr>
            <a:cxnSpLocks/>
          </p:cNvCxnSpPr>
          <p:nvPr/>
        </p:nvCxnSpPr>
        <p:spPr>
          <a:xfrm>
            <a:off x="2503055" y="4486468"/>
            <a:ext cx="1967345" cy="10461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925E59E6-E35C-4689-A92C-294B2A7C47E6}"/>
              </a:ext>
            </a:extLst>
          </p:cNvPr>
          <p:cNvCxnSpPr>
            <a:cxnSpLocks/>
          </p:cNvCxnSpPr>
          <p:nvPr/>
        </p:nvCxnSpPr>
        <p:spPr>
          <a:xfrm>
            <a:off x="6827489" y="1246712"/>
            <a:ext cx="104241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E3D33984-3ABF-460E-95FD-00B72DBB57E9}"/>
              </a:ext>
            </a:extLst>
          </p:cNvPr>
          <p:cNvCxnSpPr>
            <a:cxnSpLocks/>
          </p:cNvCxnSpPr>
          <p:nvPr/>
        </p:nvCxnSpPr>
        <p:spPr>
          <a:xfrm>
            <a:off x="6832109" y="2276567"/>
            <a:ext cx="104241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1E2656DF-E35B-4597-B76E-D8CA7F205BAA}"/>
              </a:ext>
            </a:extLst>
          </p:cNvPr>
          <p:cNvCxnSpPr>
            <a:cxnSpLocks/>
          </p:cNvCxnSpPr>
          <p:nvPr/>
        </p:nvCxnSpPr>
        <p:spPr>
          <a:xfrm>
            <a:off x="6855205" y="3260243"/>
            <a:ext cx="104241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BED9A035-7962-485B-963B-3BE9E7E32275}"/>
              </a:ext>
            </a:extLst>
          </p:cNvPr>
          <p:cNvCxnSpPr>
            <a:cxnSpLocks/>
          </p:cNvCxnSpPr>
          <p:nvPr/>
        </p:nvCxnSpPr>
        <p:spPr>
          <a:xfrm>
            <a:off x="6878299" y="4548713"/>
            <a:ext cx="104650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8F6A533-15BB-4459-8C7C-EFB6D3514B6A}"/>
              </a:ext>
            </a:extLst>
          </p:cNvPr>
          <p:cNvCxnSpPr>
            <a:cxnSpLocks/>
          </p:cNvCxnSpPr>
          <p:nvPr/>
        </p:nvCxnSpPr>
        <p:spPr>
          <a:xfrm>
            <a:off x="6841356" y="5592427"/>
            <a:ext cx="108344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8B128A6-43E1-4B0B-AD67-0A2E6CE57492}"/>
              </a:ext>
            </a:extLst>
          </p:cNvPr>
          <p:cNvSpPr txBox="1"/>
          <p:nvPr/>
        </p:nvSpPr>
        <p:spPr>
          <a:xfrm>
            <a:off x="8144222" y="472142"/>
            <a:ext cx="330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Properties: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5420E69-9D2C-4954-83B2-7AC34E097150}"/>
              </a:ext>
            </a:extLst>
          </p:cNvPr>
          <p:cNvSpPr txBox="1"/>
          <p:nvPr/>
        </p:nvSpPr>
        <p:spPr>
          <a:xfrm>
            <a:off x="8144221" y="1091823"/>
            <a:ext cx="330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name, size, color, fill, direction.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877C11F-7533-4076-9050-4780416F5278}"/>
              </a:ext>
            </a:extLst>
          </p:cNvPr>
          <p:cNvSpPr txBox="1"/>
          <p:nvPr/>
        </p:nvSpPr>
        <p:spPr>
          <a:xfrm>
            <a:off x="8144221" y="2081068"/>
            <a:ext cx="330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Load any image format.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C48FBDF-9AD7-493C-9CBA-C6DDB5BD6CAB}"/>
              </a:ext>
            </a:extLst>
          </p:cNvPr>
          <p:cNvSpPr txBox="1"/>
          <p:nvPr/>
        </p:nvSpPr>
        <p:spPr>
          <a:xfrm>
            <a:off x="8144220" y="3066019"/>
            <a:ext cx="3306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Ellipse or triangle. More to come! Change name, size, color, fill, type.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21BC084-50B6-4BC2-A582-CF77A227C3C9}"/>
              </a:ext>
            </a:extLst>
          </p:cNvPr>
          <p:cNvSpPr txBox="1"/>
          <p:nvPr/>
        </p:nvSpPr>
        <p:spPr>
          <a:xfrm>
            <a:off x="8144219" y="4364047"/>
            <a:ext cx="330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font size, color, alignment, etc.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DE1EDBF-9986-4ED7-B878-7E3B6BB809C5}"/>
              </a:ext>
            </a:extLst>
          </p:cNvPr>
          <p:cNvSpPr txBox="1"/>
          <p:nvPr/>
        </p:nvSpPr>
        <p:spPr>
          <a:xfrm>
            <a:off x="8144218" y="5407761"/>
            <a:ext cx="330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font size, etc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82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4768E2-A6FF-45C8-AEC2-5CD2B2B64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ITEMS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1B7642-D7EE-4B2A-81DB-6A497D3F4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72" y="1425575"/>
            <a:ext cx="1833140" cy="17609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E6885D-DDBA-4B69-901C-CEFB872C2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51" y="605158"/>
            <a:ext cx="1562100" cy="4619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ED50B7-BF9C-4A70-B003-6C7C8598A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172" y="718126"/>
            <a:ext cx="2771775" cy="2581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4773EBC-4F06-4D08-A2BD-EE9C0EA13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663" y="3750140"/>
            <a:ext cx="2933700" cy="733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1F7C297-CB11-4585-A0B7-89A3E9915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2939" y="718126"/>
            <a:ext cx="3019425" cy="228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DF93F6E-C45F-40DD-9256-175F2EF9130F}"/>
              </a:ext>
            </a:extLst>
          </p:cNvPr>
          <p:cNvSpPr txBox="1"/>
          <p:nvPr/>
        </p:nvSpPr>
        <p:spPr>
          <a:xfrm>
            <a:off x="3440546" y="5246316"/>
            <a:ext cx="165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Bar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9C4E79-B22A-4D1D-A48C-D416F33D3E3F}"/>
              </a:ext>
            </a:extLst>
          </p:cNvPr>
          <p:cNvSpPr txBox="1"/>
          <p:nvPr/>
        </p:nvSpPr>
        <p:spPr>
          <a:xfrm>
            <a:off x="9051172" y="3294146"/>
            <a:ext cx="2771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Compass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415161-332F-4084-AA71-02299D7D4848}"/>
              </a:ext>
            </a:extLst>
          </p:cNvPr>
          <p:cNvSpPr txBox="1"/>
          <p:nvPr/>
        </p:nvSpPr>
        <p:spPr>
          <a:xfrm>
            <a:off x="5582938" y="3004126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North Arrows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9BC11C-F3DC-4B02-8410-49DEE573771F}"/>
              </a:ext>
            </a:extLst>
          </p:cNvPr>
          <p:cNvSpPr txBox="1"/>
          <p:nvPr/>
        </p:nvSpPr>
        <p:spPr>
          <a:xfrm>
            <a:off x="5668663" y="4483565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Scale Bar</a:t>
            </a:r>
          </a:p>
        </p:txBody>
      </p:sp>
    </p:spTree>
    <p:extLst>
      <p:ext uri="{BB962C8B-B14F-4D97-AF65-F5344CB8AC3E}">
        <p14:creationId xmlns:p14="http://schemas.microsoft.com/office/powerpoint/2010/main" val="154228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C2BC72-C885-495E-96B3-9F2A801D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PROPERTIES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4086835-7D9D-41B6-8B3C-F30A0D7B2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130" y="716532"/>
            <a:ext cx="2391993" cy="51739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874286-6D53-4027-B0F2-1504F25ACC9C}"/>
              </a:ext>
            </a:extLst>
          </p:cNvPr>
          <p:cNvSpPr txBox="1"/>
          <p:nvPr/>
        </p:nvSpPr>
        <p:spPr>
          <a:xfrm>
            <a:off x="951346" y="2054386"/>
            <a:ext cx="56064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Map Area properties: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Borders</a:t>
            </a:r>
            <a:r>
              <a:rPr lang="en-US" dirty="0"/>
              <a:t> – Single, double, title area, IHO Chinese, Russian.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Projection Grid </a:t>
            </a:r>
            <a:r>
              <a:rPr lang="en-US" dirty="0"/>
              <a:t>– lines, tics, spacing, color, format, labels.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Lat/Lon Grid </a:t>
            </a:r>
            <a:r>
              <a:rPr lang="en-US" dirty="0"/>
              <a:t>– lines, tics, spacing, color, format, labels.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9684FB-6D10-4B5E-9E1E-5AB30E801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099" y="1007998"/>
            <a:ext cx="155257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8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32D728-0EF5-4784-AD3E-7E945A066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BLOCKS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6070AE1-E31C-43D4-A881-8D4BEE584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14" y="1099665"/>
            <a:ext cx="3629025" cy="4305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D917A7-B232-4599-8C4E-924EA781443F}"/>
              </a:ext>
            </a:extLst>
          </p:cNvPr>
          <p:cNvSpPr txBox="1"/>
          <p:nvPr/>
        </p:nvSpPr>
        <p:spPr>
          <a:xfrm>
            <a:off x="5370787" y="1210501"/>
            <a:ext cx="54309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Predefined Title Blocks listed under ADD – BLOCK.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Modify predefined title blocks right on sheet!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Craft your own title block in the Block Editor.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Hold Shift key and drag title block to new location.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Right-click on the text you would like to edit.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8B22757-EFB2-49D0-8587-D78F09C9C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000" y="3343426"/>
            <a:ext cx="3881438" cy="2705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748B4C1-00D5-499F-9B8A-57551E457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994" y="4199082"/>
            <a:ext cx="31527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6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F86EB-74AD-438D-9E8F-45A17EDE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EDITOR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C7D491-0610-4628-9333-6BE9CA48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67" y="807989"/>
            <a:ext cx="8119492" cy="4890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9611E8-E450-45D0-B418-FC705E819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112" y="1239923"/>
            <a:ext cx="2060142" cy="11141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D02F3C4-6685-4404-989C-1D13F3604F06}"/>
              </a:ext>
            </a:extLst>
          </p:cNvPr>
          <p:cNvSpPr txBox="1"/>
          <p:nvPr/>
        </p:nvSpPr>
        <p:spPr>
          <a:xfrm>
            <a:off x="360122" y="2243244"/>
            <a:ext cx="27846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your own title blocks in the Block Editor!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Right-click on Block item and add Text, Images or Shapes.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 can be multiple lines!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Modify block items under Properties.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as *.</a:t>
            </a:r>
            <a:r>
              <a:rPr lang="en-US" dirty="0" err="1"/>
              <a:t>htb</a:t>
            </a:r>
            <a:r>
              <a:rPr lang="en-US" dirty="0"/>
              <a:t> file.</a:t>
            </a:r>
          </a:p>
        </p:txBody>
      </p:sp>
    </p:spTree>
    <p:extLst>
      <p:ext uri="{BB962C8B-B14F-4D97-AF65-F5344CB8AC3E}">
        <p14:creationId xmlns:p14="http://schemas.microsoft.com/office/powerpoint/2010/main" val="377450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36486B-734E-46AE-888C-AFB9E9B85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 and Export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3B967A-C66F-49AB-9B4C-A91ADCEBE24F}"/>
              </a:ext>
            </a:extLst>
          </p:cNvPr>
          <p:cNvSpPr txBox="1"/>
          <p:nvPr/>
        </p:nvSpPr>
        <p:spPr>
          <a:xfrm>
            <a:off x="457082" y="1040964"/>
            <a:ext cx="6410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Print to any Windows – based printer.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Export to PDF and TIFF.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Raster or Vector (PDF).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Select resolution.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5650AEE-6003-464A-958C-C32FE8673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77" y="2227579"/>
            <a:ext cx="1276350" cy="819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D93F57A-3C1E-4FE6-9AF7-9716CDE2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04" y="3322204"/>
            <a:ext cx="2124075" cy="2314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CAD5217-F50A-4571-AD3B-978429647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090" y="2637154"/>
            <a:ext cx="1981446" cy="2568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4E2369-6805-4C49-8D54-B8F17EE68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384" y="1457170"/>
            <a:ext cx="7210553" cy="448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6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4681" y="2181836"/>
            <a:ext cx="7547113" cy="1080879"/>
          </a:xfrm>
        </p:spPr>
        <p:txBody>
          <a:bodyPr/>
          <a:lstStyle/>
          <a:p>
            <a:r>
              <a:rPr lang="en-US" dirty="0"/>
              <a:t>Thank You !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3460" y="4204698"/>
            <a:ext cx="8142645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on Youtube.com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 ( Historical Sessions )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Live Chat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600" dirty="0">
              <a:solidFill>
                <a:schemeClr val="bg1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on Youtube.com 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 ( Newer Sessions ) 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</a:t>
            </a:r>
            <a:r>
              <a:rPr lang="en-US" sz="1600" dirty="0" err="1">
                <a:solidFill>
                  <a:schemeClr val="bg1"/>
                </a:solidFill>
                <a:latin typeface="Arial"/>
                <a:ea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Ustream</a:t>
            </a:r>
            <a:endParaRPr lang="en-US" sz="1600" dirty="0">
              <a:solidFill>
                <a:schemeClr val="bg1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600" dirty="0">
              <a:solidFill>
                <a:schemeClr val="bg1"/>
              </a:solidFill>
              <a:latin typeface="Arial"/>
              <a:ea typeface="+mn-ea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SUPPORT Site 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				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Website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506" y="3767253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+mn-ea"/>
              </a:rPr>
              <a:t>Links to more information: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3765" y="2108552"/>
            <a:ext cx="34958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prstClr val="white"/>
                </a:solidFill>
                <a:latin typeface="Arial"/>
                <a:ea typeface="+mn-ea"/>
              </a:rPr>
              <a:t>Contact Us: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Sales@HYPACK.com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Help@HYPACK.com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(860) 635 - 1500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1479628"/>
      </p:ext>
    </p:extLst>
  </p:cSld>
  <p:clrMapOvr>
    <a:masterClrMapping/>
  </p:clrMapOvr>
</p:sld>
</file>

<file path=ppt/theme/theme1.xml><?xml version="1.0" encoding="utf-8"?>
<a:theme xmlns:a="http://schemas.openxmlformats.org/drawingml/2006/main" name="Jerrys Theme">
  <a:themeElements>
    <a:clrScheme name="Xylem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A44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errys Theme" id="{34DCF403-205E-4DCF-9EAF-A8EEA50C4074}" vid="{F5A2F787-8A64-4E85-AD44-6651DC6A5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382AE6178ED54FB088AFCCFF3742D5" ma:contentTypeVersion="15" ma:contentTypeDescription="Create a new document." ma:contentTypeScope="" ma:versionID="6e6a18a447b1f1d1e31faa64d873d6c6">
  <xsd:schema xmlns:xsd="http://www.w3.org/2001/XMLSchema" xmlns:xs="http://www.w3.org/2001/XMLSchema" xmlns:p="http://schemas.microsoft.com/office/2006/metadata/properties" xmlns:ns2="24a8e0cc-0db5-4542-95ff-113fbb9da4d2" xmlns:ns3="http://schemas.microsoft.com/sharepoint/v4" xmlns:ns4="10a023fd-628c-4b7c-aec2-a17c8104e729" targetNamespace="http://schemas.microsoft.com/office/2006/metadata/properties" ma:root="true" ma:fieldsID="4cd4662af577c8bff5d9b5caaea07cc5" ns2:_="" ns3:_="" ns4:_="">
    <xsd:import namespace="24a8e0cc-0db5-4542-95ff-113fbb9da4d2"/>
    <xsd:import namespace="http://schemas.microsoft.com/sharepoint/v4"/>
    <xsd:import namespace="10a023fd-628c-4b7c-aec2-a17c8104e7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IconOverlay" minOccurs="0"/>
                <xsd:element ref="ns4:SharedWithUsers" minOccurs="0"/>
                <xsd:element ref="ns4:SharedWithDetail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a8e0cc-0db5-4542-95ff-113fbb9da4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934200a-e575-48ad-97ba-4b0c9caf9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4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023fd-628c-4b7c-aec2-a17c8104e72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a79faac-8985-4fc8-8ddf-db27648643c5}" ma:internalName="TaxCatchAll" ma:showField="CatchAllData" ma:web="10a023fd-628c-4b7c-aec2-a17c8104e7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lcf76f155ced4ddcb4097134ff3c332f xmlns="24a8e0cc-0db5-4542-95ff-113fbb9da4d2">
      <Terms xmlns="http://schemas.microsoft.com/office/infopath/2007/PartnerControls"/>
    </lcf76f155ced4ddcb4097134ff3c332f>
    <TaxCatchAll xmlns="10a023fd-628c-4b7c-aec2-a17c8104e729" xsi:nil="true"/>
  </documentManagement>
</p:properties>
</file>

<file path=customXml/itemProps1.xml><?xml version="1.0" encoding="utf-8"?>
<ds:datastoreItem xmlns:ds="http://schemas.openxmlformats.org/officeDocument/2006/customXml" ds:itemID="{7D132FF4-61D5-41AC-9405-FA12AF923225}"/>
</file>

<file path=customXml/itemProps2.xml><?xml version="1.0" encoding="utf-8"?>
<ds:datastoreItem xmlns:ds="http://schemas.openxmlformats.org/officeDocument/2006/customXml" ds:itemID="{C4058E05-64CE-45D8-BF12-6D0173B488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C5F8C9-1A97-4BF8-BC91-08E14B2D9E44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24ffb4f4-aa9b-4427-a4f9-c91d7974f5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Jerrys Theme</Template>
  <TotalTime>1177</TotalTime>
  <Words>577</Words>
  <Application>Microsoft Office PowerPoint</Application>
  <PresentationFormat>Widescreen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Lucida Grande</vt:lpstr>
      <vt:lpstr>ヒラギノ角ゴ Pro W3</vt:lpstr>
      <vt:lpstr>Jerrys Theme</vt:lpstr>
      <vt:lpstr>HYPLOT MAX</vt:lpstr>
      <vt:lpstr>HYPLOT MAX</vt:lpstr>
      <vt:lpstr>Running HYPLOT MAX</vt:lpstr>
      <vt:lpstr>HYPLOT MAX - LAYOUT</vt:lpstr>
      <vt:lpstr>HYPLOT MAX – LAYOUT continued</vt:lpstr>
      <vt:lpstr>NEW SHEET</vt:lpstr>
      <vt:lpstr>ADD MAP AREAS</vt:lpstr>
      <vt:lpstr>ADDING ITEMS TO MAPS</vt:lpstr>
      <vt:lpstr>PLOT ITEMS</vt:lpstr>
      <vt:lpstr>MAP ITEMS</vt:lpstr>
      <vt:lpstr>MORE PROPERTIES</vt:lpstr>
      <vt:lpstr>TITLE BLOCKS</vt:lpstr>
      <vt:lpstr>BLOCK EDITOR</vt:lpstr>
      <vt:lpstr>Print and Export</vt:lpstr>
      <vt:lpstr>Thank You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New in HYPACK</dc:title>
  <dc:creator>Knisley, Jerry - Xylem</dc:creator>
  <cp:lastModifiedBy>Liu, Caroline - Xylem</cp:lastModifiedBy>
  <cp:revision>142</cp:revision>
  <dcterms:created xsi:type="dcterms:W3CDTF">2020-12-14T17:42:04Z</dcterms:created>
  <dcterms:modified xsi:type="dcterms:W3CDTF">2021-12-23T20:19:40Z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0x010100FE382AE6178ED54FB088AFCCFF3742D5</vt:lpwstr>
  </property>
</Properties>
</file>