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8"/>
  </p:notesMasterIdLst>
  <p:handoutMasterIdLst>
    <p:handoutMasterId r:id="rId19"/>
  </p:handoutMasterIdLst>
  <p:sldIdLst>
    <p:sldId id="293" r:id="rId3"/>
    <p:sldId id="399" r:id="rId4"/>
    <p:sldId id="407" r:id="rId5"/>
    <p:sldId id="394" r:id="rId6"/>
    <p:sldId id="408" r:id="rId7"/>
    <p:sldId id="411" r:id="rId8"/>
    <p:sldId id="397" r:id="rId9"/>
    <p:sldId id="396" r:id="rId10"/>
    <p:sldId id="389" r:id="rId11"/>
    <p:sldId id="398" r:id="rId12"/>
    <p:sldId id="395" r:id="rId13"/>
    <p:sldId id="409" r:id="rId14"/>
    <p:sldId id="410" r:id="rId15"/>
    <p:sldId id="403" r:id="rId16"/>
    <p:sldId id="382" r:id="rId1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7656" autoAdjust="0"/>
    <p:restoredTop sz="93107" autoAdjust="0"/>
  </p:normalViewPr>
  <p:slideViewPr>
    <p:cSldViewPr snapToGrid="0">
      <p:cViewPr>
        <p:scale>
          <a:sx n="100" d="100"/>
          <a:sy n="100" d="100"/>
        </p:scale>
        <p:origin x="-1944" y="-28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BFA869-9319-4338-AF54-2735E46F1DFD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AA4D-0D70-493C-908B-27002ACFC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846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Что нового в HYPACK 2020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120738"/>
            <a:ext cx="9144000" cy="273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666922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Сдвиг оцифрованного снимка от курсора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1623" y="1293732"/>
            <a:ext cx="8188952" cy="1156993"/>
          </a:xfrm>
        </p:spPr>
        <p:txBody>
          <a:bodyPr>
            <a:normAutofit/>
          </a:bodyPr>
          <a:lstStyle/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ru-RU" sz="2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Используйте курсор для исправления положения файлов </a:t>
            </a:r>
            <a:r>
              <a:rPr lang="ru-RU" sz="24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GeoTIF</a:t>
            </a:r>
            <a:r>
              <a:rPr lang="ru-RU" sz="2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в Редакторе Привязки Снимков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10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579" y="2488825"/>
            <a:ext cx="6090567" cy="3854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2219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Обновленный Редактор данных магнитной съемки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4844202"/>
            <a:ext cx="8384960" cy="1631979"/>
          </a:xfrm>
        </p:spPr>
        <p:txBody>
          <a:bodyPr>
            <a:normAutofit/>
          </a:bodyPr>
          <a:lstStyle/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Внешне больше напоминает редакторы MBMAX64 и SBMAX64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Можно фиксировать окна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Не ограничен только двумя каналами!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11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443442"/>
            <a:ext cx="6873244" cy="31619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8792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="" xmlns:a16="http://schemas.microsoft.com/office/drawing/2014/main" id="{57DEA297-7E08-421B-9064-A9D023E3E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Редактор Данных Магнитной Съемки - создание изолиний</a:t>
            </a:r>
            <a:endParaRPr lang="ru-R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EB4D8DE-00ED-4341-A77C-03533C7E5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0E00FC3D-951B-42F4-93B6-7A0F7C4ECD0C}" type="slidenum">
              <a:rPr/>
              <a:pPr>
                <a:defRPr/>
              </a:pPr>
              <a:t>12</a:t>
            </a:fld>
            <a:endParaRPr lang="ru-RU" altLang="en-US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B4FED37-15EE-40D0-975E-A02A93ECA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427493"/>
            <a:ext cx="3671650" cy="45243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227F532D-2A6B-4180-82CE-67BFDC995D17}"/>
              </a:ext>
            </a:extLst>
          </p:cNvPr>
          <p:cNvSpPr/>
          <p:nvPr/>
        </p:nvSpPr>
        <p:spPr>
          <a:xfrm>
            <a:off x="1062580" y="3429000"/>
            <a:ext cx="840111" cy="25630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6F3AADB5-55C8-45E5-B3C7-A1CE82994323}"/>
              </a:ext>
            </a:extLst>
          </p:cNvPr>
          <p:cNvSpPr/>
          <p:nvPr/>
        </p:nvSpPr>
        <p:spPr>
          <a:xfrm>
            <a:off x="1902691" y="1681018"/>
            <a:ext cx="2116431" cy="423852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BF48888-2906-4140-A033-8A618CCA35D1}"/>
              </a:ext>
            </a:extLst>
          </p:cNvPr>
          <p:cNvSpPr txBox="1"/>
          <p:nvPr/>
        </p:nvSpPr>
        <p:spPr bwMode="auto">
          <a:xfrm>
            <a:off x="4331855" y="1995055"/>
            <a:ext cx="4464673" cy="3784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Теперь можно создавать изолинии в редакторе. 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Нажмите кнопку Contour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Если Вы еще не сохранили данные, программа попросит это сделать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Появится диалоговое окно Contour для создания изолиний, не запуская программу TIN MODEL.</a:t>
            </a:r>
          </a:p>
        </p:txBody>
      </p:sp>
    </p:spTree>
    <p:extLst>
      <p:ext uri="{BB962C8B-B14F-4D97-AF65-F5344CB8AC3E}">
        <p14:creationId xmlns:p14="http://schemas.microsoft.com/office/powerpoint/2010/main" val="25287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66661C-F665-445D-8ABF-9CAE66620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Редактор Данных Магнитной Съемки - Процедуры выборки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3C1E9DF3-637D-4B19-90EB-ACAA0BE47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13</a:t>
            </a:fld>
            <a:endParaRPr lang="ru-RU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7074838-88D5-4500-A572-D08A208EC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03" y="1422400"/>
            <a:ext cx="3839159" cy="43340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E10BE2CD-43F9-41FE-8B1A-05EBB02D519B}"/>
              </a:ext>
            </a:extLst>
          </p:cNvPr>
          <p:cNvSpPr/>
          <p:nvPr/>
        </p:nvSpPr>
        <p:spPr>
          <a:xfrm>
            <a:off x="284970" y="3738418"/>
            <a:ext cx="840111" cy="25630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7F9E3F9D-4554-40D2-8234-FF9C78FB0822}"/>
              </a:ext>
            </a:extLst>
          </p:cNvPr>
          <p:cNvSpPr/>
          <p:nvPr/>
        </p:nvSpPr>
        <p:spPr>
          <a:xfrm>
            <a:off x="1902691" y="2780145"/>
            <a:ext cx="2216871" cy="248458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30BE85D-5F65-42AE-9E3E-F4BB68B31CC5}"/>
              </a:ext>
            </a:extLst>
          </p:cNvPr>
          <p:cNvSpPr txBox="1"/>
          <p:nvPr/>
        </p:nvSpPr>
        <p:spPr bwMode="auto">
          <a:xfrm>
            <a:off x="4394357" y="1974473"/>
            <a:ext cx="4464673" cy="3476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Теперь в программе Редактор Данных Магнитной Съемки есть возможность выборки данных 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Выберите кнопку ВЫБОРКА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Если Вы еще не сохранили данные, программа попросит это сделать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Появится диалоговое окно 2D Sort для сортировки величин гамма.</a:t>
            </a:r>
          </a:p>
        </p:txBody>
      </p:sp>
    </p:spTree>
    <p:extLst>
      <p:ext uri="{BB962C8B-B14F-4D97-AF65-F5344CB8AC3E}">
        <p14:creationId xmlns:p14="http://schemas.microsoft.com/office/powerpoint/2010/main" val="207349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272653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МЕНЕДЖЕР XYZ - функциональное обновление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472" y="1328748"/>
            <a:ext cx="7729728" cy="1758429"/>
          </a:xfrm>
        </p:spPr>
        <p:txBody>
          <a:bodyPr>
            <a:normAutofit fontScale="92500"/>
          </a:bodyPr>
          <a:lstStyle/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ru-RU" sz="2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Усовершенствованное ограничение контуров (</a:t>
            </a:r>
            <a:r>
              <a:rPr lang="ru-RU" sz="2400" b="0" i="0" u="none" baseline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border</a:t>
            </a:r>
            <a:r>
              <a:rPr lang="ru-RU" sz="2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ru-RU" sz="2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Данные в сетке или все данные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ru-RU" sz="2400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64-разрядная версия для обработки больших объемов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14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28" y="3087177"/>
            <a:ext cx="5443521" cy="33172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6190" y="3344684"/>
            <a:ext cx="3858944" cy="249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81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Автоматическая обработка в MBMAX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472" y="4244854"/>
            <a:ext cx="8675758" cy="184162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Запуск в меню Съемка в основном окне</a:t>
            </a:r>
          </a:p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MBMAX64 определяет новые файлы HSX, применяет фильтры и сохраняет их в формате HS2x</a:t>
            </a:r>
          </a:p>
          <a:p>
            <a:pPr marL="731520" lvl="2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HS2x файлы загружаются намного быстрее, чем файлы HSX</a:t>
            </a:r>
          </a:p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Загрузите один или множество файлов HSX в одну сессию</a:t>
            </a:r>
          </a:p>
          <a:p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2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21" y="1646614"/>
            <a:ext cx="8675758" cy="234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0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FA1FFB6-4F79-4941-8CF1-9BFAD2CC5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СЪЕМКА ГБО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D8BD469-1BEE-4618-AC2F-5635319B1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3</a:t>
            </a:fld>
            <a:endParaRPr lang="ru-RU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6794C71F-9EBE-460D-9B6A-6CB07C298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284694"/>
            <a:ext cx="5674317" cy="51197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01CE0E8-36FF-43DE-842C-7BE266992FA4}"/>
              </a:ext>
            </a:extLst>
          </p:cNvPr>
          <p:cNvSpPr txBox="1"/>
          <p:nvPr/>
        </p:nvSpPr>
        <p:spPr>
          <a:xfrm>
            <a:off x="6156356" y="2236206"/>
            <a:ext cx="281215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СЪЕМКА ГБО претерпела множество изменений касательно информации, предоставляемой пользователю.</a:t>
            </a:r>
          </a:p>
          <a:p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График отдельного сигнала в окне сонограммы усовершенствован.</a:t>
            </a:r>
          </a:p>
          <a:p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Изменение размеров окна теперь не обнуляет экран</a:t>
            </a:r>
          </a:p>
        </p:txBody>
      </p:sp>
    </p:spTree>
    <p:extLst>
      <p:ext uri="{BB962C8B-B14F-4D97-AF65-F5344CB8AC3E}">
        <p14:creationId xmlns:p14="http://schemas.microsoft.com/office/powerpoint/2010/main" val="253797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1A9949-323F-4F07-BFCA-D4EE71E31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0"/>
            <a:ext cx="7415403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Затемнение участка надира для мозаики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7F425D7C-6B86-4EA0-A49D-F56706C9B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</a:t>
            </a:fld>
            <a:endParaRPr lang="ru-RU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F8125E9-D618-4CF2-A6F3-4A35A1F620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473174"/>
            <a:ext cx="7204364" cy="317883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E3F14EBF-ACDF-4E70-B2CF-9777DB76419F}"/>
              </a:ext>
            </a:extLst>
          </p:cNvPr>
          <p:cNvSpPr/>
          <p:nvPr/>
        </p:nvSpPr>
        <p:spPr>
          <a:xfrm>
            <a:off x="1450109" y="3666836"/>
            <a:ext cx="1468582" cy="57265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994D4A1-863F-4157-AD11-AC42D71DDBED}"/>
              </a:ext>
            </a:extLst>
          </p:cNvPr>
          <p:cNvSpPr txBox="1"/>
          <p:nvPr/>
        </p:nvSpPr>
        <p:spPr bwMode="auto">
          <a:xfrm>
            <a:off x="281062" y="4798291"/>
            <a:ext cx="8386688" cy="1829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Пользователь может контролировать участок в надире, применив расстояние от надира для игнорирования сигналов в этом диапазоне. Использование такой опции устранит затененные участки вдоль трека судна. 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Используйте эту опцию, если данные от соседних галсов перекрываются на участке надира</a:t>
            </a:r>
          </a:p>
        </p:txBody>
      </p:sp>
    </p:spTree>
    <p:extLst>
      <p:ext uri="{BB962C8B-B14F-4D97-AF65-F5344CB8AC3E}">
        <p14:creationId xmlns:p14="http://schemas.microsoft.com/office/powerpoint/2010/main" val="227240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4C047FC-2E79-4C0F-8926-63446853D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Цели ГБО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2FD4DAC9-20C9-486E-98AE-7C9CD3012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5</a:t>
            </a:fld>
            <a:endParaRPr lang="ru-RU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3A716621-951C-4137-AF77-ED09DB1147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896824"/>
            <a:ext cx="5047424" cy="30643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952FB96-BD6A-4EE1-826E-0A92DF235A04}"/>
              </a:ext>
            </a:extLst>
          </p:cNvPr>
          <p:cNvSpPr txBox="1"/>
          <p:nvPr/>
        </p:nvSpPr>
        <p:spPr>
          <a:xfrm>
            <a:off x="5560291" y="2336800"/>
            <a:ext cx="32362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Теперь есть два стиля наименования - добавлен формат NOAA.</a:t>
            </a: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Количество информации при захвате снимка настраивается пользователем.  </a:t>
            </a:r>
          </a:p>
        </p:txBody>
      </p:sp>
    </p:spTree>
    <p:extLst>
      <p:ext uri="{BB962C8B-B14F-4D97-AF65-F5344CB8AC3E}">
        <p14:creationId xmlns:p14="http://schemas.microsoft.com/office/powerpoint/2010/main" val="191574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B024EB-4DB8-41DB-9132-5B9FE8473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Режим фиксированной лицензии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6E71FE-D710-4397-8979-C696BE971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6</a:t>
            </a:fld>
            <a:endParaRPr lang="ru-RU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EEC396C-F0E3-4FC9-9CD2-FE79FB2B8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415370"/>
            <a:ext cx="4619625" cy="45624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D850EC0-D450-4BEC-AE8B-1E1A7B35CB7A}"/>
              </a:ext>
            </a:extLst>
          </p:cNvPr>
          <p:cNvSpPr txBox="1"/>
          <p:nvPr/>
        </p:nvSpPr>
        <p:spPr>
          <a:xfrm>
            <a:off x="5175142" y="1892174"/>
            <a:ext cx="36213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Версия HYPACK 2020 позволяет зафиксировать лицензию к ПК.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Что позволяет работать на этом ПК без физического ключа.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DDF36C3-817A-47E7-BA86-13C34EC317A5}"/>
              </a:ext>
            </a:extLst>
          </p:cNvPr>
          <p:cNvSpPr txBox="1"/>
          <p:nvPr/>
        </p:nvSpPr>
        <p:spPr>
          <a:xfrm>
            <a:off x="5175142" y="4191538"/>
            <a:ext cx="3621386" cy="156966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rgbClr val="FF0000"/>
                </a:solidFill>
              </a:rPr>
              <a:t>Лицензию НУЖНО разблокировать на физическом ключе, чтобы можно было получить новый файл с лицензией при обновлении Плана Годового Обслуживания.</a:t>
            </a:r>
          </a:p>
        </p:txBody>
      </p:sp>
    </p:spTree>
    <p:extLst>
      <p:ext uri="{BB962C8B-B14F-4D97-AF65-F5344CB8AC3E}">
        <p14:creationId xmlns:p14="http://schemas.microsoft.com/office/powerpoint/2010/main" val="340318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 Воспроизведение в HYPACK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97947" y="2047929"/>
            <a:ext cx="5711328" cy="338628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7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6022" y="1617193"/>
            <a:ext cx="299957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Можно воспроизвести данные в файлах RAW в основном окне HYPACK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Выберите обводы судна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Отслеживайте судно на экране</a:t>
            </a:r>
          </a:p>
        </p:txBody>
      </p:sp>
    </p:spTree>
    <p:extLst>
      <p:ext uri="{BB962C8B-B14F-4D97-AF65-F5344CB8AC3E}">
        <p14:creationId xmlns:p14="http://schemas.microsoft.com/office/powerpoint/2010/main" val="181290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18" y="1218750"/>
            <a:ext cx="5689343" cy="32060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415528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 Облако В Реальном Времени в DREDGEPACK®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0936" y="5388746"/>
            <a:ext cx="8446733" cy="1145790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Отслеживайте дноуглубитель и обновляйте матрицу в режиме реального времени.</a:t>
            </a:r>
          </a:p>
          <a:p>
            <a:pPr marL="457200" indent="-457200" algn="l" rtl="0"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Запускается в DREDGEPACK®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8</a:t>
            </a:fld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110" y="2673628"/>
            <a:ext cx="2990688" cy="235829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8066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8507" y="3429000"/>
            <a:ext cx="5149361" cy="27892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2400" b="0" i="0" u="none" baseline="0"/>
              <a:t> Выбор сложного полигона как зона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472" y="1999703"/>
            <a:ext cx="3545518" cy="4525963"/>
          </a:xfrm>
        </p:spPr>
        <p:txBody>
          <a:bodyPr>
            <a:normAutofit/>
          </a:bodyPr>
          <a:lstStyle/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Используйте карандаш для задания полилинии. Любая плоскость, попадающая на полилинию, будет выбрана.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Используйте карандаш для задания полигона. Плоскости, попадающие внутрь полигона и вдоль его края, будут выбраны.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9</a:t>
            </a:fld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613" y="1132671"/>
            <a:ext cx="504825" cy="5524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9297" y="1575303"/>
            <a:ext cx="3999083" cy="21610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5730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5101</TotalTime>
  <Words>461</Words>
  <Application>Microsoft Office PowerPoint</Application>
  <PresentationFormat>Экран (4:3)</PresentationFormat>
  <Paragraphs>88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Lucida Grande</vt:lpstr>
      <vt:lpstr>Calibri</vt:lpstr>
      <vt:lpstr>Bell Gossett Eco</vt:lpstr>
      <vt:lpstr>Bell Gossett</vt:lpstr>
      <vt:lpstr>Что нового в HYPACK 2020</vt:lpstr>
      <vt:lpstr>Автоматическая обработка в MBMAX</vt:lpstr>
      <vt:lpstr>СЪЕМКА ГБО</vt:lpstr>
      <vt:lpstr>Затемнение участка надира для мозаики</vt:lpstr>
      <vt:lpstr>Цели ГБО</vt:lpstr>
      <vt:lpstr>Режим фиксированной лицензии</vt:lpstr>
      <vt:lpstr> Воспроизведение в HYPACK</vt:lpstr>
      <vt:lpstr> Облако В Реальном Времени в DREDGEPACK® </vt:lpstr>
      <vt:lpstr> Выбор сложного полигона как зона</vt:lpstr>
      <vt:lpstr>Сдвиг оцифрованного снимка от курсора</vt:lpstr>
      <vt:lpstr>Обновленный Редактор данных магнитной съемки </vt:lpstr>
      <vt:lpstr>Редактор Данных Магнитной Съемки - создание изолиний</vt:lpstr>
      <vt:lpstr>Редактор Данных Магнитной Съемки - Процедуры выборки</vt:lpstr>
      <vt:lpstr>МЕНЕДЖЕР XYZ - функциональное обновление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208</cp:revision>
  <dcterms:created xsi:type="dcterms:W3CDTF">2014-07-07T18:31:44Z</dcterms:created>
  <dcterms:modified xsi:type="dcterms:W3CDTF">2020-01-30T08:57:00Z</dcterms:modified>
</cp:coreProperties>
</file>