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5" r:id="rId5"/>
    <p:sldMasterId id="2147483683" r:id="rId6"/>
    <p:sldMasterId id="2147483700" r:id="rId7"/>
  </p:sldMasterIdLst>
  <p:notesMasterIdLst>
    <p:notesMasterId r:id="rId133"/>
  </p:notesMasterIdLst>
  <p:sldIdLst>
    <p:sldId id="256" r:id="rId8"/>
    <p:sldId id="344" r:id="rId9"/>
    <p:sldId id="258" r:id="rId10"/>
    <p:sldId id="259" r:id="rId11"/>
    <p:sldId id="260" r:id="rId12"/>
    <p:sldId id="261" r:id="rId13"/>
    <p:sldId id="262" r:id="rId14"/>
    <p:sldId id="264" r:id="rId15"/>
    <p:sldId id="265" r:id="rId16"/>
    <p:sldId id="266" r:id="rId17"/>
    <p:sldId id="268" r:id="rId18"/>
    <p:sldId id="269" r:id="rId19"/>
    <p:sldId id="271" r:id="rId20"/>
    <p:sldId id="270" r:id="rId21"/>
    <p:sldId id="424" r:id="rId22"/>
    <p:sldId id="272" r:id="rId23"/>
    <p:sldId id="273" r:id="rId24"/>
    <p:sldId id="426" r:id="rId25"/>
    <p:sldId id="274" r:id="rId26"/>
    <p:sldId id="275" r:id="rId27"/>
    <p:sldId id="276" r:id="rId28"/>
    <p:sldId id="277" r:id="rId29"/>
    <p:sldId id="278"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9" r:id="rId49"/>
    <p:sldId id="300" r:id="rId50"/>
    <p:sldId id="301" r:id="rId51"/>
    <p:sldId id="302" r:id="rId52"/>
    <p:sldId id="303" r:id="rId53"/>
    <p:sldId id="304" r:id="rId54"/>
    <p:sldId id="305" r:id="rId55"/>
    <p:sldId id="306" r:id="rId56"/>
    <p:sldId id="307" r:id="rId57"/>
    <p:sldId id="308" r:id="rId58"/>
    <p:sldId id="316" r:id="rId59"/>
    <p:sldId id="317" r:id="rId60"/>
    <p:sldId id="318" r:id="rId61"/>
    <p:sldId id="319" r:id="rId62"/>
    <p:sldId id="320" r:id="rId63"/>
    <p:sldId id="321" r:id="rId64"/>
    <p:sldId id="322" r:id="rId65"/>
    <p:sldId id="309" r:id="rId66"/>
    <p:sldId id="310" r:id="rId67"/>
    <p:sldId id="425" r:id="rId68"/>
    <p:sldId id="311" r:id="rId69"/>
    <p:sldId id="423" r:id="rId70"/>
    <p:sldId id="312" r:id="rId71"/>
    <p:sldId id="313" r:id="rId72"/>
    <p:sldId id="314" r:id="rId73"/>
    <p:sldId id="315"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5" r:id="rId94"/>
    <p:sldId id="347" r:id="rId95"/>
    <p:sldId id="348" r:id="rId96"/>
    <p:sldId id="349" r:id="rId97"/>
    <p:sldId id="350" r:id="rId98"/>
    <p:sldId id="351" r:id="rId99"/>
    <p:sldId id="352" r:id="rId100"/>
    <p:sldId id="353" r:id="rId101"/>
    <p:sldId id="354" r:id="rId102"/>
    <p:sldId id="355" r:id="rId103"/>
    <p:sldId id="356" r:id="rId104"/>
    <p:sldId id="357" r:id="rId105"/>
    <p:sldId id="358" r:id="rId106"/>
    <p:sldId id="359" r:id="rId107"/>
    <p:sldId id="360" r:id="rId108"/>
    <p:sldId id="361" r:id="rId109"/>
    <p:sldId id="363" r:id="rId110"/>
    <p:sldId id="364" r:id="rId111"/>
    <p:sldId id="365" r:id="rId112"/>
    <p:sldId id="366" r:id="rId113"/>
    <p:sldId id="367" r:id="rId114"/>
    <p:sldId id="369" r:id="rId115"/>
    <p:sldId id="370" r:id="rId116"/>
    <p:sldId id="371" r:id="rId117"/>
    <p:sldId id="421" r:id="rId118"/>
    <p:sldId id="374" r:id="rId119"/>
    <p:sldId id="373" r:id="rId120"/>
    <p:sldId id="368" r:id="rId121"/>
    <p:sldId id="375" r:id="rId122"/>
    <p:sldId id="376" r:id="rId123"/>
    <p:sldId id="377" r:id="rId124"/>
    <p:sldId id="378" r:id="rId125"/>
    <p:sldId id="379" r:id="rId126"/>
    <p:sldId id="380" r:id="rId127"/>
    <p:sldId id="382" r:id="rId128"/>
    <p:sldId id="383" r:id="rId129"/>
    <p:sldId id="384" r:id="rId130"/>
    <p:sldId id="385" r:id="rId131"/>
    <p:sldId id="422" r:id="rId1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8F17090-B335-4D28-BA0B-11BCD7F511E9}">
          <p14:sldIdLst>
            <p14:sldId id="256"/>
            <p14:sldId id="344"/>
          </p14:sldIdLst>
        </p14:section>
        <p14:section name="Side Scan Theory" id="{517408B0-245A-4273-A6A5-0D2C1DFE1BEE}">
          <p14:sldIdLst>
            <p14:sldId id="258"/>
            <p14:sldId id="259"/>
            <p14:sldId id="260"/>
            <p14:sldId id="261"/>
            <p14:sldId id="262"/>
            <p14:sldId id="264"/>
            <p14:sldId id="265"/>
            <p14:sldId id="266"/>
            <p14:sldId id="268"/>
            <p14:sldId id="269"/>
            <p14:sldId id="271"/>
            <p14:sldId id="270"/>
            <p14:sldId id="424"/>
            <p14:sldId id="272"/>
            <p14:sldId id="273"/>
            <p14:sldId id="426"/>
            <p14:sldId id="274"/>
            <p14:sldId id="275"/>
            <p14:sldId id="276"/>
            <p14:sldId id="277"/>
            <p14:sldId id="278"/>
          </p14:sldIdLst>
        </p14:section>
        <p14:section name="Imagery Examples" id="{51D122A5-4C41-4C17-8341-66162B59CBCC}">
          <p14:sldIdLst>
            <p14:sldId id="280"/>
            <p14:sldId id="281"/>
            <p14:sldId id="282"/>
            <p14:sldId id="283"/>
            <p14:sldId id="284"/>
          </p14:sldIdLst>
        </p14:section>
        <p14:section name="Common Issues" id="{1ABD552C-999C-4FE4-94AF-7CFC575AD734}">
          <p14:sldIdLst>
            <p14:sldId id="285"/>
            <p14:sldId id="286"/>
            <p14:sldId id="287"/>
            <p14:sldId id="288"/>
            <p14:sldId id="289"/>
            <p14:sldId id="290"/>
            <p14:sldId id="291"/>
            <p14:sldId id="292"/>
            <p14:sldId id="293"/>
            <p14:sldId id="294"/>
            <p14:sldId id="295"/>
            <p14:sldId id="296"/>
          </p14:sldIdLst>
        </p14:section>
        <p14:section name="Connecting a Device" id="{BE9F994F-BE00-4C07-9794-FD3EA0CF17D5}">
          <p14:sldIdLst>
            <p14:sldId id="297"/>
            <p14:sldId id="299"/>
            <p14:sldId id="300"/>
            <p14:sldId id="301"/>
            <p14:sldId id="302"/>
            <p14:sldId id="303"/>
            <p14:sldId id="304"/>
            <p14:sldId id="305"/>
            <p14:sldId id="306"/>
            <p14:sldId id="307"/>
            <p14:sldId id="308"/>
          </p14:sldIdLst>
        </p14:section>
        <p14:section name="Side Scan Operation" id="{B14027C2-B95F-4B0A-8AE0-D3DD352F7013}">
          <p14:sldIdLst>
            <p14:sldId id="316"/>
            <p14:sldId id="317"/>
            <p14:sldId id="318"/>
            <p14:sldId id="319"/>
            <p14:sldId id="320"/>
            <p14:sldId id="321"/>
            <p14:sldId id="322"/>
          </p14:sldIdLst>
        </p14:section>
        <p14:section name="Running a Survey" id="{F688368C-8C4B-4558-B7F9-30D351A2D3B5}">
          <p14:sldIdLst>
            <p14:sldId id="309"/>
            <p14:sldId id="310"/>
            <p14:sldId id="425"/>
            <p14:sldId id="311"/>
            <p14:sldId id="423"/>
            <p14:sldId id="312"/>
            <p14:sldId id="313"/>
            <p14:sldId id="314"/>
            <p14:sldId id="315"/>
          </p14:sldIdLst>
        </p14:section>
        <p14:section name="Adjusting The Image" id="{3B60518C-52BA-41C8-A723-01072B798A5A}">
          <p14:sldIdLst>
            <p14:sldId id="323"/>
            <p14:sldId id="324"/>
            <p14:sldId id="325"/>
            <p14:sldId id="326"/>
            <p14:sldId id="327"/>
            <p14:sldId id="328"/>
            <p14:sldId id="329"/>
            <p14:sldId id="330"/>
            <p14:sldId id="331"/>
          </p14:sldIdLst>
        </p14:section>
        <p14:section name="Windows" id="{7B4DE40B-859D-432E-996D-6C8AFE980A2E}">
          <p14:sldIdLst>
            <p14:sldId id="332"/>
            <p14:sldId id="333"/>
            <p14:sldId id="334"/>
            <p14:sldId id="335"/>
          </p14:sldIdLst>
        </p14:section>
        <p14:section name="Marking Targets" id="{96C5F37F-F86C-47AD-9C78-F143CBB21B26}">
          <p14:sldIdLst>
            <p14:sldId id="336"/>
            <p14:sldId id="337"/>
            <p14:sldId id="338"/>
            <p14:sldId id="339"/>
            <p14:sldId id="340"/>
            <p14:sldId id="341"/>
          </p14:sldIdLst>
        </p14:section>
        <p14:section name="Processing" id="{74823215-0FFE-470E-A9FF-0AA90D5BE0AC}">
          <p14:sldIdLst>
            <p14:sldId id="345"/>
            <p14:sldId id="347"/>
            <p14:sldId id="348"/>
            <p14:sldId id="349"/>
            <p14:sldId id="350"/>
            <p14:sldId id="351"/>
          </p14:sldIdLst>
        </p14:section>
        <p14:section name="Loading and Stage 1" id="{6AD66D8E-4CF3-4B16-A58A-ADCFA780AADF}">
          <p14:sldIdLst>
            <p14:sldId id="352"/>
            <p14:sldId id="353"/>
            <p14:sldId id="354"/>
            <p14:sldId id="355"/>
            <p14:sldId id="356"/>
            <p14:sldId id="357"/>
          </p14:sldIdLst>
        </p14:section>
        <p14:section name="Stage 2: Adjusting the Image" id="{62B75349-73F4-4C31-ABC5-2B3F90CB1F43}">
          <p14:sldIdLst>
            <p14:sldId id="358"/>
            <p14:sldId id="359"/>
            <p14:sldId id="360"/>
            <p14:sldId id="361"/>
            <p14:sldId id="363"/>
            <p14:sldId id="364"/>
            <p14:sldId id="365"/>
            <p14:sldId id="366"/>
            <p14:sldId id="367"/>
          </p14:sldIdLst>
        </p14:section>
        <p14:section name="Stage 2: Targeting" id="{65D83103-2BAD-46D6-A9A2-48B8D2BCF9E3}">
          <p14:sldIdLst>
            <p14:sldId id="369"/>
            <p14:sldId id="370"/>
            <p14:sldId id="371"/>
            <p14:sldId id="421"/>
            <p14:sldId id="374"/>
            <p14:sldId id="373"/>
            <p14:sldId id="368"/>
          </p14:sldIdLst>
        </p14:section>
        <p14:section name="Stage 3: Mosaicking" id="{1607DB09-2F96-40EA-8106-76F579F4ED28}">
          <p14:sldIdLst>
            <p14:sldId id="375"/>
            <p14:sldId id="376"/>
            <p14:sldId id="377"/>
            <p14:sldId id="378"/>
            <p14:sldId id="379"/>
            <p14:sldId id="380"/>
          </p14:sldIdLst>
        </p14:section>
        <p14:section name="Saving etc." id="{4BD4687A-41E3-4262-997C-E65D7D29DDA1}">
          <p14:sldIdLst>
            <p14:sldId id="382"/>
            <p14:sldId id="383"/>
            <p14:sldId id="384"/>
            <p14:sldId id="385"/>
            <p14:sldId id="42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E643AA-4EF9-4FCB-B315-70EF025851AC}" v="83" dt="2021-11-22T19:18:44.701"/>
    <p1510:client id="{E226E157-D69F-4A7F-893B-1E5EAD4A9727}" v="100" dt="2021-11-23T14:43:27.3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0.xml"/><Relationship Id="rId21" Type="http://schemas.openxmlformats.org/officeDocument/2006/relationships/slide" Target="slides/slide14.xml"/><Relationship Id="rId42" Type="http://schemas.openxmlformats.org/officeDocument/2006/relationships/slide" Target="slides/slide35.xml"/><Relationship Id="rId63" Type="http://schemas.openxmlformats.org/officeDocument/2006/relationships/slide" Target="slides/slide56.xml"/><Relationship Id="rId84" Type="http://schemas.openxmlformats.org/officeDocument/2006/relationships/slide" Target="slides/slide77.xml"/><Relationship Id="rId138" Type="http://schemas.microsoft.com/office/2015/10/relationships/revisionInfo" Target="revisionInfo.xml"/><Relationship Id="rId16" Type="http://schemas.openxmlformats.org/officeDocument/2006/relationships/slide" Target="slides/slide9.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slide" Target="slides/slide116.xml"/><Relationship Id="rId128" Type="http://schemas.openxmlformats.org/officeDocument/2006/relationships/slide" Target="slides/slide121.xml"/><Relationship Id="rId5" Type="http://schemas.openxmlformats.org/officeDocument/2006/relationships/slideMaster" Target="slideMasters/slideMaster2.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slide" Target="slides/slide106.xml"/><Relationship Id="rId118" Type="http://schemas.openxmlformats.org/officeDocument/2006/relationships/slide" Target="slides/slide111.xml"/><Relationship Id="rId134" Type="http://schemas.openxmlformats.org/officeDocument/2006/relationships/presProps" Target="presProps.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slide" Target="slides/slide117.xml"/><Relationship Id="rId129" Type="http://schemas.openxmlformats.org/officeDocument/2006/relationships/slide" Target="slides/slide122.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119" Type="http://schemas.openxmlformats.org/officeDocument/2006/relationships/slide" Target="slides/slide112.xml"/><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0" Type="http://schemas.openxmlformats.org/officeDocument/2006/relationships/slide" Target="slides/slide123.xml"/><Relationship Id="rId135" Type="http://schemas.openxmlformats.org/officeDocument/2006/relationships/viewProps" Target="viewProps.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slide" Target="slides/slide113.xml"/><Relationship Id="rId125" Type="http://schemas.openxmlformats.org/officeDocument/2006/relationships/slide" Target="slides/slide118.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slide" Target="slides/slide108.xml"/><Relationship Id="rId131" Type="http://schemas.openxmlformats.org/officeDocument/2006/relationships/slide" Target="slides/slide124.xml"/><Relationship Id="rId136" Type="http://schemas.openxmlformats.org/officeDocument/2006/relationships/theme" Target="theme/theme1.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slide" Target="slides/slide119.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slide" Target="slides/slide114.xml"/><Relationship Id="rId3" Type="http://schemas.openxmlformats.org/officeDocument/2006/relationships/customXml" Target="../customXml/item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slide" Target="slides/slide109.xml"/><Relationship Id="rId137"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32" Type="http://schemas.openxmlformats.org/officeDocument/2006/relationships/slide" Target="slides/slide125.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slide" Target="slides/slide120.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47" Type="http://schemas.openxmlformats.org/officeDocument/2006/relationships/slide" Target="slides/slide40.xml"/><Relationship Id="rId68" Type="http://schemas.openxmlformats.org/officeDocument/2006/relationships/slide" Target="slides/slide61.xml"/><Relationship Id="rId89" Type="http://schemas.openxmlformats.org/officeDocument/2006/relationships/slide" Target="slides/slide82.xml"/><Relationship Id="rId112" Type="http://schemas.openxmlformats.org/officeDocument/2006/relationships/slide" Target="slides/slide105.xml"/><Relationship Id="rId1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6671F2-3236-4EC4-AB7E-77FACD11B174}" type="datetimeFigureOut">
              <a:rPr lang="en-US" smtClean="0"/>
              <a:t>6/27/2023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C08DD8-2476-40DC-B36E-38DDA39C77D2}" type="slidenum">
              <a:rPr lang="en-US" smtClean="0"/>
              <a:t>‹#›</a:t>
            </a:fld>
            <a:endParaRPr lang="en-US"/>
          </a:p>
        </p:txBody>
      </p:sp>
    </p:spTree>
    <p:extLst>
      <p:ext uri="{BB962C8B-B14F-4D97-AF65-F5344CB8AC3E}">
        <p14:creationId xmlns:p14="http://schemas.microsoft.com/office/powerpoint/2010/main" val="900530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a:latin typeface="Arial" panose="020B0604020202020204" pitchFamily="34" charset="0"/>
                <a:cs typeface="Arial" panose="020B0604020202020204" pitchFamily="34" charset="0"/>
              </a:rPr>
              <a:t>Stressed Water Supply</a:t>
            </a:r>
            <a:endParaRPr lang="en-US" sz="1000">
              <a:latin typeface="Arial" panose="020B0604020202020204" pitchFamily="34" charset="0"/>
              <a:cs typeface="Arial" panose="020B0604020202020204" pitchFamily="34" charset="0"/>
            </a:endParaRPr>
          </a:p>
          <a:p>
            <a:r>
              <a:rPr lang="en-US" sz="1000" b="1" i="1">
                <a:latin typeface="Arial" panose="020B0604020202020204" pitchFamily="34" charset="0"/>
                <a:cs typeface="Arial" panose="020B0604020202020204" pitchFamily="34" charset="0"/>
              </a:rPr>
              <a:t>Issue</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Maintain the health of traditional water sources and execute a water source diversification strategy  </a:t>
            </a:r>
          </a:p>
          <a:p>
            <a:r>
              <a:rPr lang="en-US" sz="1000" b="1" i="1">
                <a:latin typeface="Arial" panose="020B0604020202020204" pitchFamily="34" charset="0"/>
                <a:cs typeface="Arial" panose="020B0604020202020204" pitchFamily="34" charset="0"/>
              </a:rPr>
              <a:t>Solution</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Xylem’s leading-edge technologies monitor, pump and treat water from all sources and enable water reuse </a:t>
            </a:r>
          </a:p>
          <a:p>
            <a:r>
              <a:rPr lang="en-US" sz="1000">
                <a:latin typeface="Arial" panose="020B0604020202020204" pitchFamily="34" charset="0"/>
                <a:cs typeface="Arial" panose="020B0604020202020204" pitchFamily="34" charset="0"/>
              </a:rPr>
              <a:t> </a:t>
            </a:r>
          </a:p>
          <a:p>
            <a:pPr lvl="0"/>
            <a:r>
              <a:rPr lang="en-US" sz="1000" b="1">
                <a:latin typeface="Arial" panose="020B0604020202020204" pitchFamily="34" charset="0"/>
                <a:cs typeface="Arial" panose="020B0604020202020204" pitchFamily="34" charset="0"/>
              </a:rPr>
              <a:t>Aging Infrastructure</a:t>
            </a:r>
            <a:endParaRPr lang="en-US" sz="1000">
              <a:latin typeface="Arial" panose="020B0604020202020204" pitchFamily="34" charset="0"/>
              <a:cs typeface="Arial" panose="020B0604020202020204" pitchFamily="34" charset="0"/>
            </a:endParaRPr>
          </a:p>
          <a:p>
            <a:r>
              <a:rPr lang="en-US" sz="1000" b="1" i="1">
                <a:latin typeface="Arial" panose="020B0604020202020204" pitchFamily="34" charset="0"/>
                <a:cs typeface="Arial" panose="020B0604020202020204" pitchFamily="34" charset="0"/>
              </a:rPr>
              <a:t>Issue</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Utilities have to effectively assess and identify high-risk areas for repair/replacement before problems occur</a:t>
            </a:r>
          </a:p>
          <a:p>
            <a:r>
              <a:rPr lang="en-US" sz="1000" b="1" i="1">
                <a:latin typeface="Arial" panose="020B0604020202020204" pitchFamily="34" charset="0"/>
                <a:cs typeface="Arial" panose="020B0604020202020204" pitchFamily="34" charset="0"/>
              </a:rPr>
              <a:t>Solution</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Xylem’s intelligent pipeline and critical infrastructure services perform condition assessment, identify defective assets, provide bypass services and replacement technologies, reduce or eliminate combined sewer overflows and leaks/non-revenue water</a:t>
            </a:r>
          </a:p>
          <a:p>
            <a:r>
              <a:rPr lang="en-US" sz="1000">
                <a:latin typeface="Arial" panose="020B0604020202020204" pitchFamily="34" charset="0"/>
                <a:cs typeface="Arial" panose="020B0604020202020204" pitchFamily="34" charset="0"/>
              </a:rPr>
              <a:t> </a:t>
            </a:r>
          </a:p>
          <a:p>
            <a:pPr lvl="0"/>
            <a:r>
              <a:rPr lang="en-US" sz="1000" b="1">
                <a:latin typeface="Arial" panose="020B0604020202020204" pitchFamily="34" charset="0"/>
                <a:cs typeface="Arial" panose="020B0604020202020204" pitchFamily="34" charset="0"/>
              </a:rPr>
              <a:t>Stormwater &amp; Flooding</a:t>
            </a:r>
            <a:endParaRPr lang="en-US" sz="1000">
              <a:latin typeface="Arial" panose="020B0604020202020204" pitchFamily="34" charset="0"/>
              <a:cs typeface="Arial" panose="020B0604020202020204" pitchFamily="34" charset="0"/>
            </a:endParaRPr>
          </a:p>
          <a:p>
            <a:r>
              <a:rPr lang="en-US" sz="1000" b="1" i="1">
                <a:latin typeface="Arial" panose="020B0604020202020204" pitchFamily="34" charset="0"/>
                <a:cs typeface="Arial" panose="020B0604020202020204" pitchFamily="34" charset="0"/>
              </a:rPr>
              <a:t>Issue</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Significant increase in severe weather patterns is causing flooding and related damages to communities</a:t>
            </a:r>
          </a:p>
          <a:p>
            <a:r>
              <a:rPr lang="en-US" sz="1000" b="1" i="1">
                <a:latin typeface="Arial" panose="020B0604020202020204" pitchFamily="34" charset="0"/>
                <a:cs typeface="Arial" panose="020B0604020202020204" pitchFamily="34" charset="0"/>
              </a:rPr>
              <a:t>Solution</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Xylem’s flood management solutions include sensors for </a:t>
            </a:r>
            <a:r>
              <a:rPr lang="en-US" sz="1000" i="1">
                <a:latin typeface="Arial" panose="020B0604020202020204" pitchFamily="34" charset="0"/>
                <a:cs typeface="Arial" panose="020B0604020202020204" pitchFamily="34" charset="0"/>
              </a:rPr>
              <a:t>early warnings</a:t>
            </a:r>
            <a:r>
              <a:rPr lang="en-US" sz="1000">
                <a:latin typeface="Arial" panose="020B0604020202020204" pitchFamily="34" charset="0"/>
                <a:cs typeface="Arial" panose="020B0604020202020204" pitchFamily="34" charset="0"/>
              </a:rPr>
              <a:t>, dewatering for </a:t>
            </a:r>
            <a:r>
              <a:rPr lang="en-US" sz="1000" i="1">
                <a:latin typeface="Arial" panose="020B0604020202020204" pitchFamily="34" charset="0"/>
                <a:cs typeface="Arial" panose="020B0604020202020204" pitchFamily="34" charset="0"/>
              </a:rPr>
              <a:t>disaster response</a:t>
            </a:r>
            <a:r>
              <a:rPr lang="en-US" sz="1000">
                <a:latin typeface="Arial" panose="020B0604020202020204" pitchFamily="34" charset="0"/>
                <a:cs typeface="Arial" panose="020B0604020202020204" pitchFamily="34" charset="0"/>
              </a:rPr>
              <a:t>, communications for </a:t>
            </a:r>
            <a:r>
              <a:rPr lang="en-US" sz="1000" i="1">
                <a:latin typeface="Arial" panose="020B0604020202020204" pitchFamily="34" charset="0"/>
                <a:cs typeface="Arial" panose="020B0604020202020204" pitchFamily="34" charset="0"/>
              </a:rPr>
              <a:t>recovery</a:t>
            </a:r>
            <a:r>
              <a:rPr lang="en-US" sz="1000">
                <a:latin typeface="Arial" panose="020B0604020202020204" pitchFamily="34" charset="0"/>
                <a:cs typeface="Arial" panose="020B0604020202020204" pitchFamily="34" charset="0"/>
              </a:rPr>
              <a:t> and submersible pumping for </a:t>
            </a:r>
            <a:r>
              <a:rPr lang="en-US" sz="1000" i="1">
                <a:latin typeface="Arial" panose="020B0604020202020204" pitchFamily="34" charset="0"/>
                <a:cs typeface="Arial" panose="020B0604020202020204" pitchFamily="34" charset="0"/>
              </a:rPr>
              <a:t>resilient infrastructure</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 </a:t>
            </a:r>
          </a:p>
          <a:p>
            <a:pPr lvl="0"/>
            <a:r>
              <a:rPr lang="en-US" sz="1000" b="1">
                <a:latin typeface="Arial" panose="020B0604020202020204" pitchFamily="34" charset="0"/>
                <a:cs typeface="Arial" panose="020B0604020202020204" pitchFamily="34" charset="0"/>
              </a:rPr>
              <a:t>Regulatory Compliance</a:t>
            </a:r>
            <a:endParaRPr lang="en-US" sz="1000">
              <a:latin typeface="Arial" panose="020B0604020202020204" pitchFamily="34" charset="0"/>
              <a:cs typeface="Arial" panose="020B0604020202020204" pitchFamily="34" charset="0"/>
            </a:endParaRPr>
          </a:p>
          <a:p>
            <a:r>
              <a:rPr lang="en-US" sz="1000" b="1" i="1">
                <a:latin typeface="Arial" panose="020B0604020202020204" pitchFamily="34" charset="0"/>
                <a:cs typeface="Arial" panose="020B0604020202020204" pitchFamily="34" charset="0"/>
              </a:rPr>
              <a:t>Issue</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Utilities must successfully comply with a growing body of compliance regulations</a:t>
            </a:r>
          </a:p>
          <a:p>
            <a:r>
              <a:rPr lang="en-US" sz="1000" b="1" i="1">
                <a:latin typeface="Arial" panose="020B0604020202020204" pitchFamily="34" charset="0"/>
                <a:cs typeface="Arial" panose="020B0604020202020204" pitchFamily="34" charset="0"/>
              </a:rPr>
              <a:t>Solution</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Xylem’s analytics and sensors evaluate a broad range of water quality parameters, and our technologies treat water and wastewater to meet regulatory standards</a:t>
            </a:r>
          </a:p>
          <a:p>
            <a:r>
              <a:rPr lang="en-US" sz="1000">
                <a:latin typeface="Arial" panose="020B0604020202020204" pitchFamily="34" charset="0"/>
                <a:cs typeface="Arial" panose="020B0604020202020204" pitchFamily="34" charset="0"/>
              </a:rPr>
              <a:t> </a:t>
            </a:r>
          </a:p>
          <a:p>
            <a:pPr lvl="0"/>
            <a:r>
              <a:rPr lang="en-US" sz="1000" b="1">
                <a:latin typeface="Arial" panose="020B0604020202020204" pitchFamily="34" charset="0"/>
                <a:cs typeface="Arial" panose="020B0604020202020204" pitchFamily="34" charset="0"/>
              </a:rPr>
              <a:t>Non-Revenue Water</a:t>
            </a:r>
            <a:endParaRPr lang="en-US" sz="1000">
              <a:latin typeface="Arial" panose="020B0604020202020204" pitchFamily="34" charset="0"/>
              <a:cs typeface="Arial" panose="020B0604020202020204" pitchFamily="34" charset="0"/>
            </a:endParaRPr>
          </a:p>
          <a:p>
            <a:r>
              <a:rPr lang="en-US" sz="1000" b="1" i="1">
                <a:latin typeface="Arial" panose="020B0604020202020204" pitchFamily="34" charset="0"/>
                <a:cs typeface="Arial" panose="020B0604020202020204" pitchFamily="34" charset="0"/>
              </a:rPr>
              <a:t>Issue</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Utilities have an important opportunity to reduce persistent and costly water losses from leaks and faulty meter readings</a:t>
            </a:r>
          </a:p>
          <a:p>
            <a:r>
              <a:rPr lang="en-US" sz="1000" b="1" i="1">
                <a:latin typeface="Arial" panose="020B0604020202020204" pitchFamily="34" charset="0"/>
                <a:cs typeface="Arial" panose="020B0604020202020204" pitchFamily="34" charset="0"/>
              </a:rPr>
              <a:t>Solution</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Xylem’s broad portfolio of solutions monitors for, and identifies, water leaks, as well as faulty meters. Our communications network enables point-to-multipoint communications throughout the system</a:t>
            </a:r>
          </a:p>
          <a:p>
            <a:r>
              <a:rPr lang="en-US" sz="1000" b="1">
                <a:latin typeface="Arial" panose="020B0604020202020204" pitchFamily="34" charset="0"/>
                <a:cs typeface="Arial" panose="020B0604020202020204" pitchFamily="34" charset="0"/>
              </a:rPr>
              <a:t> </a:t>
            </a:r>
            <a:endParaRPr lang="en-US" sz="1000">
              <a:latin typeface="Arial" panose="020B0604020202020204" pitchFamily="34" charset="0"/>
              <a:cs typeface="Arial" panose="020B0604020202020204" pitchFamily="34" charset="0"/>
            </a:endParaRPr>
          </a:p>
          <a:p>
            <a:pPr lvl="0"/>
            <a:r>
              <a:rPr lang="en-US" sz="1000" b="1">
                <a:latin typeface="Arial" panose="020B0604020202020204" pitchFamily="34" charset="0"/>
                <a:cs typeface="Arial" panose="020B0604020202020204" pitchFamily="34" charset="0"/>
              </a:rPr>
              <a:t>Operating Strategy Reducing Costs</a:t>
            </a:r>
            <a:endParaRPr lang="en-US" sz="1000">
              <a:latin typeface="Arial" panose="020B0604020202020204" pitchFamily="34" charset="0"/>
              <a:cs typeface="Arial" panose="020B0604020202020204" pitchFamily="34" charset="0"/>
            </a:endParaRPr>
          </a:p>
          <a:p>
            <a:r>
              <a:rPr lang="en-US" sz="1000" b="1" i="1">
                <a:latin typeface="Arial" panose="020B0604020202020204" pitchFamily="34" charset="0"/>
                <a:cs typeface="Arial" panose="020B0604020202020204" pitchFamily="34" charset="0"/>
              </a:rPr>
              <a:t>Issue</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Utilities want to lower operating and energy costs, and leverage new revenue opportunities</a:t>
            </a:r>
          </a:p>
          <a:p>
            <a:r>
              <a:rPr lang="en-US" sz="1000" b="1" i="1">
                <a:latin typeface="Arial" panose="020B0604020202020204" pitchFamily="34" charset="0"/>
                <a:cs typeface="Arial" panose="020B0604020202020204" pitchFamily="34" charset="0"/>
              </a:rPr>
              <a:t>Solution</a:t>
            </a: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Xylem offers industry-leading pumping and treatment solutions for energy efficiency, and software-enabled solutions to optimize operations and identify revenue opportunities </a:t>
            </a:r>
          </a:p>
        </p:txBody>
      </p:sp>
      <p:sp>
        <p:nvSpPr>
          <p:cNvPr id="4" name="Slide Number Placeholder 3"/>
          <p:cNvSpPr>
            <a:spLocks noGrp="1"/>
          </p:cNvSpPr>
          <p:nvPr>
            <p:ph type="sldNum" sz="quarter" idx="10"/>
          </p:nvPr>
        </p:nvSpPr>
        <p:spPr/>
        <p:txBody>
          <a:bodyPr/>
          <a:lstStyle/>
          <a:p>
            <a:pPr>
              <a:defRPr/>
            </a:pPr>
            <a:fld id="{B71937BF-DD90-4A42-A696-A87EFA3DBD27}" type="slidenum">
              <a:rPr lang="en-US" altLang="en-US" smtClean="0">
                <a:solidFill>
                  <a:prstClr val="black"/>
                </a:solidFill>
              </a:rPr>
              <a:pPr>
                <a:defRPr/>
              </a:pPr>
              <a:t>2</a:t>
            </a:fld>
            <a:endParaRPr lang="en-US" altLang="en-US">
              <a:solidFill>
                <a:prstClr val="black"/>
              </a:solidFill>
            </a:endParaRPr>
          </a:p>
        </p:txBody>
      </p:sp>
    </p:spTree>
    <p:extLst>
      <p:ext uri="{BB962C8B-B14F-4D97-AF65-F5344CB8AC3E}">
        <p14:creationId xmlns:p14="http://schemas.microsoft.com/office/powerpoint/2010/main" val="3659309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1AADCC5F-793F-455B-A9E2-BC0B5C173E6F}"/>
              </a:ext>
            </a:extLst>
          </p:cNvPr>
          <p:cNvSpPr>
            <a:spLocks noGrp="1" noRot="1" noChangeAspect="1" noTextEdit="1"/>
          </p:cNvSpPr>
          <p:nvPr>
            <p:ph type="sldImg"/>
          </p:nvPr>
        </p:nvSpPr>
        <p:spPr>
          <a:xfrm>
            <a:off x="381000" y="685800"/>
            <a:ext cx="6096000" cy="3429000"/>
          </a:xfrm>
          <a:ln/>
        </p:spPr>
      </p:sp>
      <p:sp>
        <p:nvSpPr>
          <p:cNvPr id="80899" name="Notes Placeholder 2">
            <a:extLst>
              <a:ext uri="{FF2B5EF4-FFF2-40B4-BE49-F238E27FC236}">
                <a16:creationId xmlns:a16="http://schemas.microsoft.com/office/drawing/2014/main" id="{E77ED771-CE8D-4914-8CAD-B24E03132E7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0900" name="Slide Number Placeholder 3">
            <a:extLst>
              <a:ext uri="{FF2B5EF4-FFF2-40B4-BE49-F238E27FC236}">
                <a16:creationId xmlns:a16="http://schemas.microsoft.com/office/drawing/2014/main" id="{CA6D8DF0-B991-4D69-8EAB-450E78C7BB2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DB80249D-EAC5-4E7A-9B2D-1D80E048FC70}" type="slidenum">
              <a:rPr lang="en-US" altLang="en-US">
                <a:latin typeface="Times New Roman" panose="02020603050405020304" pitchFamily="18" charset="0"/>
              </a:rPr>
              <a:pPr/>
              <a:t>80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280144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A3CE10A3-946F-41AC-881E-BC372AF3F6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A010D319-3E50-4EB0-B0BF-0BEF7F85891C}" type="slidenum">
              <a:rPr lang="en-US" altLang="en-US">
                <a:latin typeface="Times New Roman" panose="02020603050405020304" pitchFamily="18" charset="0"/>
              </a:rPr>
              <a:pPr/>
              <a:t>86</a:t>
            </a:fld>
            <a:endParaRPr lang="en-US" altLang="en-US">
              <a:latin typeface="Times New Roman" panose="02020603050405020304" pitchFamily="18" charset="0"/>
            </a:endParaRPr>
          </a:p>
        </p:txBody>
      </p:sp>
      <p:sp>
        <p:nvSpPr>
          <p:cNvPr id="84995" name="Rectangle 2">
            <a:extLst>
              <a:ext uri="{FF2B5EF4-FFF2-40B4-BE49-F238E27FC236}">
                <a16:creationId xmlns:a16="http://schemas.microsoft.com/office/drawing/2014/main" id="{2A4C3526-1F9C-4EF2-AC7B-B22C6B4DC861}"/>
              </a:ext>
            </a:extLst>
          </p:cNvPr>
          <p:cNvSpPr>
            <a:spLocks noGrp="1" noRot="1" noChangeAspect="1" noChangeArrowheads="1" noTextEdit="1"/>
          </p:cNvSpPr>
          <p:nvPr>
            <p:ph type="sldImg"/>
          </p:nvPr>
        </p:nvSpPr>
        <p:spPr>
          <a:xfrm>
            <a:off x="381000" y="685800"/>
            <a:ext cx="6096000" cy="3429000"/>
          </a:xfrm>
          <a:ln/>
        </p:spPr>
      </p:sp>
      <p:sp>
        <p:nvSpPr>
          <p:cNvPr id="84996" name="Rectangle 3">
            <a:extLst>
              <a:ext uri="{FF2B5EF4-FFF2-40B4-BE49-F238E27FC236}">
                <a16:creationId xmlns:a16="http://schemas.microsoft.com/office/drawing/2014/main" id="{0CF7827A-8450-4E22-AB4D-C07736115D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557380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a:extLst>
              <a:ext uri="{FF2B5EF4-FFF2-40B4-BE49-F238E27FC236}">
                <a16:creationId xmlns:a16="http://schemas.microsoft.com/office/drawing/2014/main" id="{BC090848-0AF3-4DE8-8B33-76F32AFCADF5}"/>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7E27AFA-28B9-40C9-87AD-A4DAD560A937}" type="slidenum">
              <a:rPr lang="en-US" altLang="en-US"/>
              <a:pPr>
                <a:spcBef>
                  <a:spcPct val="0"/>
                </a:spcBef>
                <a:buClrTx/>
                <a:buFontTx/>
                <a:buNone/>
              </a:pPr>
              <a:t>88</a:t>
            </a:fld>
            <a:endParaRPr lang="en-US" altLang="en-US"/>
          </a:p>
        </p:txBody>
      </p:sp>
      <p:sp>
        <p:nvSpPr>
          <p:cNvPr id="58371" name="Rectangle 1">
            <a:extLst>
              <a:ext uri="{FF2B5EF4-FFF2-40B4-BE49-F238E27FC236}">
                <a16:creationId xmlns:a16="http://schemas.microsoft.com/office/drawing/2014/main" id="{C01C5BEE-5195-4CA8-BA90-D364434987B1}"/>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58372" name="Rectangle 2">
            <a:extLst>
              <a:ext uri="{FF2B5EF4-FFF2-40B4-BE49-F238E27FC236}">
                <a16:creationId xmlns:a16="http://schemas.microsoft.com/office/drawing/2014/main" id="{DB246A1A-F781-4016-956F-13A04BDE32BE}"/>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anose="02020603050405020304" pitchFamily="18" charset="0"/>
              <a:ea typeface="Microsoft YaHei" panose="020B0503020204020204" pitchFamily="34" charset="-122"/>
            </a:endParaRPr>
          </a:p>
        </p:txBody>
      </p:sp>
      <p:sp>
        <p:nvSpPr>
          <p:cNvPr id="58373" name="Text Box 3">
            <a:extLst>
              <a:ext uri="{FF2B5EF4-FFF2-40B4-BE49-F238E27FC236}">
                <a16:creationId xmlns:a16="http://schemas.microsoft.com/office/drawing/2014/main" id="{659D9511-441F-443A-973B-C16BCC74D040}"/>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BE80209D-7332-4027-BAC7-86DCFCD97D44}" type="slidenum">
              <a:rPr lang="en-US" altLang="en-US"/>
              <a:pPr algn="r" eaLnBrk="1" hangingPunct="1">
                <a:spcBef>
                  <a:spcPct val="0"/>
                </a:spcBef>
                <a:buClrTx/>
                <a:buFontTx/>
                <a:buNone/>
              </a:pPr>
              <a:t>88</a:t>
            </a:fld>
            <a:endParaRPr lang="en-US" altLang="en-US"/>
          </a:p>
        </p:txBody>
      </p:sp>
    </p:spTree>
    <p:extLst>
      <p:ext uri="{BB962C8B-B14F-4D97-AF65-F5344CB8AC3E}">
        <p14:creationId xmlns:p14="http://schemas.microsoft.com/office/powerpoint/2010/main" val="1040008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8">
            <a:extLst>
              <a:ext uri="{FF2B5EF4-FFF2-40B4-BE49-F238E27FC236}">
                <a16:creationId xmlns:a16="http://schemas.microsoft.com/office/drawing/2014/main" id="{90B319D5-713C-4D09-8813-3D6F590415C1}"/>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6D91515B-6503-4605-9E9D-E0A26738A230}" type="slidenum">
              <a:rPr lang="en-US" altLang="en-US"/>
              <a:pPr>
                <a:spcBef>
                  <a:spcPct val="0"/>
                </a:spcBef>
                <a:buClrTx/>
                <a:buFontTx/>
                <a:buNone/>
              </a:pPr>
              <a:t>89</a:t>
            </a:fld>
            <a:endParaRPr lang="en-US" altLang="en-US"/>
          </a:p>
        </p:txBody>
      </p:sp>
      <p:sp>
        <p:nvSpPr>
          <p:cNvPr id="64515" name="Rectangle 1">
            <a:extLst>
              <a:ext uri="{FF2B5EF4-FFF2-40B4-BE49-F238E27FC236}">
                <a16:creationId xmlns:a16="http://schemas.microsoft.com/office/drawing/2014/main" id="{CFFDF319-A126-4BB8-A718-6E5E01A6A697}"/>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64516" name="Rectangle 2">
            <a:extLst>
              <a:ext uri="{FF2B5EF4-FFF2-40B4-BE49-F238E27FC236}">
                <a16:creationId xmlns:a16="http://schemas.microsoft.com/office/drawing/2014/main" id="{87379035-7F88-4295-8182-E6609EE43A88}"/>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anose="02020603050405020304" pitchFamily="18" charset="0"/>
              <a:ea typeface="Microsoft YaHei" panose="020B0503020204020204" pitchFamily="34" charset="-122"/>
            </a:endParaRPr>
          </a:p>
        </p:txBody>
      </p:sp>
      <p:sp>
        <p:nvSpPr>
          <p:cNvPr id="64517" name="Text Box 3">
            <a:extLst>
              <a:ext uri="{FF2B5EF4-FFF2-40B4-BE49-F238E27FC236}">
                <a16:creationId xmlns:a16="http://schemas.microsoft.com/office/drawing/2014/main" id="{B9860849-D92A-4792-A43C-00431B225287}"/>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B50A3CD0-42F8-4E27-BF4E-1F648F5F7503}" type="slidenum">
              <a:rPr lang="en-US" altLang="en-US"/>
              <a:pPr algn="r" eaLnBrk="1" hangingPunct="1">
                <a:spcBef>
                  <a:spcPct val="0"/>
                </a:spcBef>
                <a:buClrTx/>
                <a:buFontTx/>
                <a:buNone/>
              </a:pPr>
              <a:t>89</a:t>
            </a:fld>
            <a:endParaRPr lang="en-US" altLang="en-US"/>
          </a:p>
        </p:txBody>
      </p:sp>
    </p:spTree>
    <p:extLst>
      <p:ext uri="{BB962C8B-B14F-4D97-AF65-F5344CB8AC3E}">
        <p14:creationId xmlns:p14="http://schemas.microsoft.com/office/powerpoint/2010/main" val="20002264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8">
            <a:extLst>
              <a:ext uri="{FF2B5EF4-FFF2-40B4-BE49-F238E27FC236}">
                <a16:creationId xmlns:a16="http://schemas.microsoft.com/office/drawing/2014/main" id="{3EDFF7D8-1965-4903-97E5-25A7C9AE9F15}"/>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26D9519-8154-4355-BB24-1EF64F3580E9}" type="slidenum">
              <a:rPr lang="en-US" altLang="en-US"/>
              <a:pPr>
                <a:spcBef>
                  <a:spcPct val="0"/>
                </a:spcBef>
                <a:buClrTx/>
                <a:buFontTx/>
                <a:buNone/>
              </a:pPr>
              <a:t>90</a:t>
            </a:fld>
            <a:endParaRPr lang="en-US" altLang="en-US"/>
          </a:p>
        </p:txBody>
      </p:sp>
      <p:sp>
        <p:nvSpPr>
          <p:cNvPr id="59395" name="Text Box 1">
            <a:extLst>
              <a:ext uri="{FF2B5EF4-FFF2-40B4-BE49-F238E27FC236}">
                <a16:creationId xmlns:a16="http://schemas.microsoft.com/office/drawing/2014/main" id="{F4549DDF-ED75-4F7D-A37B-15C161407CA1}"/>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6C46B35F-E849-43A0-AEA7-6F3FC951D101}" type="slidenum">
              <a:rPr lang="en-US" altLang="en-US"/>
              <a:pPr algn="r" eaLnBrk="1" hangingPunct="1">
                <a:spcBef>
                  <a:spcPct val="0"/>
                </a:spcBef>
                <a:buClrTx/>
                <a:buFontTx/>
                <a:buNone/>
              </a:pPr>
              <a:t>90</a:t>
            </a:fld>
            <a:endParaRPr lang="en-US" altLang="en-US"/>
          </a:p>
        </p:txBody>
      </p:sp>
      <p:sp>
        <p:nvSpPr>
          <p:cNvPr id="59396" name="Rectangle 2">
            <a:extLst>
              <a:ext uri="{FF2B5EF4-FFF2-40B4-BE49-F238E27FC236}">
                <a16:creationId xmlns:a16="http://schemas.microsoft.com/office/drawing/2014/main" id="{7D7FEB13-7587-4A02-AA1D-7D4AB7554E2A}"/>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59397" name="Rectangle 3">
            <a:extLst>
              <a:ext uri="{FF2B5EF4-FFF2-40B4-BE49-F238E27FC236}">
                <a16:creationId xmlns:a16="http://schemas.microsoft.com/office/drawing/2014/main" id="{E5FAD8D2-073C-4709-A506-6D4F3B96458F}"/>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anose="02020603050405020304" pitchFamily="18" charset="0"/>
              <a:ea typeface="Microsoft YaHei" panose="020B0503020204020204" pitchFamily="34" charset="-122"/>
            </a:endParaRPr>
          </a:p>
        </p:txBody>
      </p:sp>
    </p:spTree>
    <p:extLst>
      <p:ext uri="{BB962C8B-B14F-4D97-AF65-F5344CB8AC3E}">
        <p14:creationId xmlns:p14="http://schemas.microsoft.com/office/powerpoint/2010/main" val="3746142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8">
            <a:extLst>
              <a:ext uri="{FF2B5EF4-FFF2-40B4-BE49-F238E27FC236}">
                <a16:creationId xmlns:a16="http://schemas.microsoft.com/office/drawing/2014/main" id="{FD3836BA-08E7-49F9-80CE-95060DFE7C9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6DC87B7E-C65C-4084-AC5F-E52C3C3A86A7}" type="slidenum">
              <a:rPr lang="en-US" altLang="en-US"/>
              <a:pPr>
                <a:spcBef>
                  <a:spcPct val="0"/>
                </a:spcBef>
                <a:buClrTx/>
                <a:buFontTx/>
                <a:buNone/>
              </a:pPr>
              <a:t>91</a:t>
            </a:fld>
            <a:endParaRPr lang="en-US" altLang="en-US"/>
          </a:p>
        </p:txBody>
      </p:sp>
      <p:sp>
        <p:nvSpPr>
          <p:cNvPr id="60419" name="Text Box 1">
            <a:extLst>
              <a:ext uri="{FF2B5EF4-FFF2-40B4-BE49-F238E27FC236}">
                <a16:creationId xmlns:a16="http://schemas.microsoft.com/office/drawing/2014/main" id="{1DCBE226-6D12-46F2-B22E-780A5D3A99AE}"/>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E28D771-4EA2-4D14-B75D-1F891BBECD31}" type="slidenum">
              <a:rPr lang="en-US" altLang="en-US"/>
              <a:pPr algn="r" eaLnBrk="1" hangingPunct="1">
                <a:spcBef>
                  <a:spcPct val="0"/>
                </a:spcBef>
                <a:buClrTx/>
                <a:buFontTx/>
                <a:buNone/>
              </a:pPr>
              <a:t>91</a:t>
            </a:fld>
            <a:endParaRPr lang="en-US" altLang="en-US"/>
          </a:p>
        </p:txBody>
      </p:sp>
      <p:sp>
        <p:nvSpPr>
          <p:cNvPr id="60420" name="Rectangle 2">
            <a:extLst>
              <a:ext uri="{FF2B5EF4-FFF2-40B4-BE49-F238E27FC236}">
                <a16:creationId xmlns:a16="http://schemas.microsoft.com/office/drawing/2014/main" id="{C0935764-D9E7-4670-AAEC-C048C8681C18}"/>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60421" name="Rectangle 3">
            <a:extLst>
              <a:ext uri="{FF2B5EF4-FFF2-40B4-BE49-F238E27FC236}">
                <a16:creationId xmlns:a16="http://schemas.microsoft.com/office/drawing/2014/main" id="{D83B814D-B4D7-4D8B-9FD5-4B23345C8595}"/>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anose="02020603050405020304" pitchFamily="18" charset="0"/>
              <a:ea typeface="Microsoft YaHei" panose="020B0503020204020204" pitchFamily="34" charset="-122"/>
            </a:endParaRPr>
          </a:p>
        </p:txBody>
      </p:sp>
    </p:spTree>
    <p:extLst>
      <p:ext uri="{BB962C8B-B14F-4D97-AF65-F5344CB8AC3E}">
        <p14:creationId xmlns:p14="http://schemas.microsoft.com/office/powerpoint/2010/main" val="33358266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a:extLst>
              <a:ext uri="{FF2B5EF4-FFF2-40B4-BE49-F238E27FC236}">
                <a16:creationId xmlns:a16="http://schemas.microsoft.com/office/drawing/2014/main" id="{152B7630-88AC-42B2-8DAC-0ABFBB9575CA}"/>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7973B4E6-640C-4D0D-A148-C8E9DDDDDA1D}" type="slidenum">
              <a:rPr lang="en-US" altLang="en-US"/>
              <a:pPr>
                <a:spcBef>
                  <a:spcPct val="0"/>
                </a:spcBef>
                <a:buClrTx/>
                <a:buFontTx/>
                <a:buNone/>
              </a:pPr>
              <a:t>92</a:t>
            </a:fld>
            <a:endParaRPr lang="en-US" altLang="en-US"/>
          </a:p>
        </p:txBody>
      </p:sp>
      <p:sp>
        <p:nvSpPr>
          <p:cNvPr id="63491" name="Text Box 1">
            <a:extLst>
              <a:ext uri="{FF2B5EF4-FFF2-40B4-BE49-F238E27FC236}">
                <a16:creationId xmlns:a16="http://schemas.microsoft.com/office/drawing/2014/main" id="{65ABF65F-186A-409C-9352-34F96D346FD7}"/>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B54F779D-D277-4D80-895B-77A7207FFF06}" type="slidenum">
              <a:rPr lang="en-US" altLang="en-US"/>
              <a:pPr algn="r" eaLnBrk="1" hangingPunct="1">
                <a:spcBef>
                  <a:spcPct val="0"/>
                </a:spcBef>
                <a:buClrTx/>
                <a:buFontTx/>
                <a:buNone/>
              </a:pPr>
              <a:t>92</a:t>
            </a:fld>
            <a:endParaRPr lang="en-US" altLang="en-US"/>
          </a:p>
        </p:txBody>
      </p:sp>
      <p:sp>
        <p:nvSpPr>
          <p:cNvPr id="63492" name="Rectangle 2">
            <a:extLst>
              <a:ext uri="{FF2B5EF4-FFF2-40B4-BE49-F238E27FC236}">
                <a16:creationId xmlns:a16="http://schemas.microsoft.com/office/drawing/2014/main" id="{5C34A470-2565-4D53-9D55-7A2A2185C93E}"/>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63493" name="Rectangle 3">
            <a:extLst>
              <a:ext uri="{FF2B5EF4-FFF2-40B4-BE49-F238E27FC236}">
                <a16:creationId xmlns:a16="http://schemas.microsoft.com/office/drawing/2014/main" id="{B774A036-AF00-458D-B6EF-4CDB7C68BF03}"/>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anose="02020603050405020304" pitchFamily="18" charset="0"/>
              <a:ea typeface="Microsoft YaHei" panose="020B0503020204020204" pitchFamily="34" charset="-122"/>
            </a:endParaRPr>
          </a:p>
        </p:txBody>
      </p:sp>
    </p:spTree>
    <p:extLst>
      <p:ext uri="{BB962C8B-B14F-4D97-AF65-F5344CB8AC3E}">
        <p14:creationId xmlns:p14="http://schemas.microsoft.com/office/powerpoint/2010/main" val="403808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Attempt to match devices between files: For example, if, in file 1, the first device is navigation and the second is the sonar, and in file 2 the first device is sonar and the second navigation, it will detect that and swap them</a:t>
            </a:r>
          </a:p>
        </p:txBody>
      </p:sp>
      <p:sp>
        <p:nvSpPr>
          <p:cNvPr id="4" name="Slide Number Placeholder 3"/>
          <p:cNvSpPr>
            <a:spLocks noGrp="1"/>
          </p:cNvSpPr>
          <p:nvPr>
            <p:ph type="sldNum" sz="quarter" idx="5"/>
          </p:nvPr>
        </p:nvSpPr>
        <p:spPr/>
        <p:txBody>
          <a:bodyPr/>
          <a:lstStyle/>
          <a:p>
            <a:fld id="{78D3A5F2-2DF9-1D48-A4E2-5D75BCCC5106}" type="slidenum">
              <a:rPr lang="en-US" smtClean="0"/>
              <a:pPr/>
              <a:t>95</a:t>
            </a:fld>
            <a:endParaRPr lang="en-US"/>
          </a:p>
        </p:txBody>
      </p:sp>
    </p:spTree>
    <p:extLst>
      <p:ext uri="{BB962C8B-B14F-4D97-AF65-F5344CB8AC3E}">
        <p14:creationId xmlns:p14="http://schemas.microsoft.com/office/powerpoint/2010/main" val="4258313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8">
            <a:extLst>
              <a:ext uri="{FF2B5EF4-FFF2-40B4-BE49-F238E27FC236}">
                <a16:creationId xmlns:a16="http://schemas.microsoft.com/office/drawing/2014/main" id="{BC036E00-26EF-4613-A57F-8AB3DC0E77D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A43B5B0-6AD2-407D-8578-FB74A00A90D5}" type="slidenum">
              <a:rPr lang="en-US" altLang="en-US"/>
              <a:pPr>
                <a:spcBef>
                  <a:spcPct val="0"/>
                </a:spcBef>
                <a:buClrTx/>
                <a:buFontTx/>
                <a:buNone/>
              </a:pPr>
              <a:t>96</a:t>
            </a:fld>
            <a:endParaRPr lang="en-US" altLang="en-US"/>
          </a:p>
        </p:txBody>
      </p:sp>
      <p:sp>
        <p:nvSpPr>
          <p:cNvPr id="66563" name="Rectangle 1">
            <a:extLst>
              <a:ext uri="{FF2B5EF4-FFF2-40B4-BE49-F238E27FC236}">
                <a16:creationId xmlns:a16="http://schemas.microsoft.com/office/drawing/2014/main" id="{B6B1C4ED-A50F-4DCE-86D5-5795EB3714F2}"/>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66564" name="Rectangle 2">
            <a:extLst>
              <a:ext uri="{FF2B5EF4-FFF2-40B4-BE49-F238E27FC236}">
                <a16:creationId xmlns:a16="http://schemas.microsoft.com/office/drawing/2014/main" id="{781C94EB-5D4D-44C2-A5D7-3DA97C6ED11E}"/>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3404636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8">
            <a:extLst>
              <a:ext uri="{FF2B5EF4-FFF2-40B4-BE49-F238E27FC236}">
                <a16:creationId xmlns:a16="http://schemas.microsoft.com/office/drawing/2014/main" id="{3889163F-9D7B-4D67-A61E-4DCD9D1B51E8}"/>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6B4CABB2-9EF5-4C45-A4F0-B7D9A2B47C42}" type="slidenum">
              <a:rPr lang="en-US" altLang="en-US"/>
              <a:pPr>
                <a:spcBef>
                  <a:spcPct val="0"/>
                </a:spcBef>
                <a:buClrTx/>
                <a:buFontTx/>
                <a:buNone/>
              </a:pPr>
              <a:t>97</a:t>
            </a:fld>
            <a:endParaRPr lang="en-US" altLang="en-US"/>
          </a:p>
        </p:txBody>
      </p:sp>
      <p:sp>
        <p:nvSpPr>
          <p:cNvPr id="67587" name="Rectangle 1">
            <a:extLst>
              <a:ext uri="{FF2B5EF4-FFF2-40B4-BE49-F238E27FC236}">
                <a16:creationId xmlns:a16="http://schemas.microsoft.com/office/drawing/2014/main" id="{C3AEAC94-E006-4BBE-B017-11C245C39BAC}"/>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67588" name="Rectangle 2">
            <a:extLst>
              <a:ext uri="{FF2B5EF4-FFF2-40B4-BE49-F238E27FC236}">
                <a16:creationId xmlns:a16="http://schemas.microsoft.com/office/drawing/2014/main" id="{E0AED67C-2708-4C59-9CCF-771F3D29D5E3}"/>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Times New Roman" panose="02020603050405020304" pitchFamily="18" charset="0"/>
                <a:ea typeface="Microsoft YaHei" panose="020B0503020204020204" pitchFamily="34" charset="-122"/>
              </a:rPr>
              <a:t>Positions can be selected or excluded for smoothing</a:t>
            </a:r>
          </a:p>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Times New Roman" panose="02020603050405020304" pitchFamily="18" charset="0"/>
                <a:ea typeface="Microsoft YaHei" panose="020B0503020204020204" pitchFamily="34" charset="-122"/>
              </a:rPr>
              <a:t>Areas can also be selected to exclude from the final imagery</a:t>
            </a:r>
          </a:p>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Times New Roman" panose="02020603050405020304" pitchFamily="18" charset="0"/>
                <a:ea typeface="Microsoft YaHei" panose="020B0503020204020204" pitchFamily="34" charset="-122"/>
              </a:rPr>
              <a:t>Right-click -&gt; Show Charts</a:t>
            </a:r>
          </a:p>
        </p:txBody>
      </p:sp>
      <p:sp>
        <p:nvSpPr>
          <p:cNvPr id="67589" name="Text Box 3">
            <a:extLst>
              <a:ext uri="{FF2B5EF4-FFF2-40B4-BE49-F238E27FC236}">
                <a16:creationId xmlns:a16="http://schemas.microsoft.com/office/drawing/2014/main" id="{00DB1E9F-325E-4B92-AE8C-121039A70AB2}"/>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9B3DE82-89B8-4BF6-885E-CABECF8DA1C5}" type="slidenum">
              <a:rPr lang="en-US" altLang="en-US"/>
              <a:pPr algn="r" eaLnBrk="1" hangingPunct="1">
                <a:spcBef>
                  <a:spcPct val="0"/>
                </a:spcBef>
                <a:buClrTx/>
                <a:buFontTx/>
                <a:buNone/>
              </a:pPr>
              <a:t>97</a:t>
            </a:fld>
            <a:endParaRPr lang="en-US" altLang="en-US"/>
          </a:p>
        </p:txBody>
      </p:sp>
    </p:spTree>
    <p:extLst>
      <p:ext uri="{BB962C8B-B14F-4D97-AF65-F5344CB8AC3E}">
        <p14:creationId xmlns:p14="http://schemas.microsoft.com/office/powerpoint/2010/main" val="606549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More subjective, less objective</a:t>
            </a:r>
          </a:p>
          <a:p>
            <a:r>
              <a:rPr lang="en-US"/>
              <a:t>Imagery</a:t>
            </a:r>
          </a:p>
        </p:txBody>
      </p:sp>
      <p:sp>
        <p:nvSpPr>
          <p:cNvPr id="4" name="Slide Number Placeholder 3"/>
          <p:cNvSpPr>
            <a:spLocks noGrp="1"/>
          </p:cNvSpPr>
          <p:nvPr>
            <p:ph type="sldNum" sz="quarter" idx="10"/>
          </p:nvPr>
        </p:nvSpPr>
        <p:spPr/>
        <p:txBody>
          <a:bodyPr/>
          <a:lstStyle/>
          <a:p>
            <a:fld id="{65C08DD8-2476-40DC-B36E-38DDA39C77D2}" type="slidenum">
              <a:rPr lang="en-US" smtClean="0"/>
              <a:t>4</a:t>
            </a:fld>
            <a:endParaRPr lang="en-US"/>
          </a:p>
        </p:txBody>
      </p:sp>
    </p:spTree>
    <p:extLst>
      <p:ext uri="{BB962C8B-B14F-4D97-AF65-F5344CB8AC3E}">
        <p14:creationId xmlns:p14="http://schemas.microsoft.com/office/powerpoint/2010/main" val="9484697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8">
            <a:extLst>
              <a:ext uri="{FF2B5EF4-FFF2-40B4-BE49-F238E27FC236}">
                <a16:creationId xmlns:a16="http://schemas.microsoft.com/office/drawing/2014/main" id="{85076787-A4AE-4520-AD67-E9C6F058F09F}"/>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C2B80EE-8520-42F6-9AF6-412281CEBE5D}" type="slidenum">
              <a:rPr lang="en-US" altLang="en-US"/>
              <a:pPr>
                <a:spcBef>
                  <a:spcPct val="0"/>
                </a:spcBef>
                <a:buClrTx/>
                <a:buFontTx/>
                <a:buNone/>
              </a:pPr>
              <a:t>98</a:t>
            </a:fld>
            <a:endParaRPr lang="en-US" altLang="en-US"/>
          </a:p>
        </p:txBody>
      </p:sp>
      <p:sp>
        <p:nvSpPr>
          <p:cNvPr id="68611" name="Text Box 1">
            <a:extLst>
              <a:ext uri="{FF2B5EF4-FFF2-40B4-BE49-F238E27FC236}">
                <a16:creationId xmlns:a16="http://schemas.microsoft.com/office/drawing/2014/main" id="{1BA0E8F0-515B-41CA-AA03-D79C055A0C61}"/>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0FA1F6D9-C05B-4A73-8219-BB51A404426D}" type="slidenum">
              <a:rPr lang="en-US" altLang="en-US"/>
              <a:pPr algn="r" eaLnBrk="1" hangingPunct="1">
                <a:spcBef>
                  <a:spcPct val="0"/>
                </a:spcBef>
                <a:buClrTx/>
                <a:buFontTx/>
                <a:buNone/>
              </a:pPr>
              <a:t>98</a:t>
            </a:fld>
            <a:endParaRPr lang="en-US" altLang="en-US"/>
          </a:p>
        </p:txBody>
      </p:sp>
      <p:sp>
        <p:nvSpPr>
          <p:cNvPr id="68612" name="Rectangle 2">
            <a:extLst>
              <a:ext uri="{FF2B5EF4-FFF2-40B4-BE49-F238E27FC236}">
                <a16:creationId xmlns:a16="http://schemas.microsoft.com/office/drawing/2014/main" id="{1C06E113-CA06-40FA-BE47-1BE84D854F90}"/>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68613" name="Text Box 3">
            <a:extLst>
              <a:ext uri="{FF2B5EF4-FFF2-40B4-BE49-F238E27FC236}">
                <a16:creationId xmlns:a16="http://schemas.microsoft.com/office/drawing/2014/main" id="{C1472337-BBA5-4ADC-938D-85CD5CD7E83C}"/>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Times New Roman" panose="02020603050405020304" pitchFamily="18" charset="0"/>
                <a:ea typeface="Microsoft YaHei" panose="020B0503020204020204" pitchFamily="34" charset="-122"/>
              </a:rPr>
              <a:t>Blanking: How much of the swath to ignore. Move your mouse to the highest point where imagery appears and copy the Range (near the top) into the Blanking field.</a:t>
            </a:r>
          </a:p>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Times New Roman" panose="02020603050405020304" pitchFamily="18" charset="0"/>
                <a:ea typeface="Microsoft YaHei" panose="020B0503020204020204" pitchFamily="34" charset="-122"/>
              </a:rPr>
              <a:t>Gate Size determines how much above or below the last ping’s altitude to look for the current ping’s altitude. If no altitude is found in the gate, it will ignore the gate and find a new altitude.</a:t>
            </a:r>
          </a:p>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Times New Roman" panose="02020603050405020304" pitchFamily="18" charset="0"/>
                <a:ea typeface="Microsoft YaHei" panose="020B0503020204020204" pitchFamily="34" charset="-122"/>
              </a:rPr>
              <a:t>Sensitivity: Higher sensitivity will use samples with lower returns for the bottom, while lower sensitivity will use samples with a higher return for the bottom. Generally, high sensitivity will return a higher altitude than low sensitivity.</a:t>
            </a:r>
          </a:p>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Times New Roman" panose="02020603050405020304" pitchFamily="18" charset="0"/>
              <a:ea typeface="Microsoft YaHei" panose="020B0503020204020204" pitchFamily="34" charset="-122"/>
            </a:endParaRPr>
          </a:p>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Times New Roman" panose="02020603050405020304" pitchFamily="18" charset="0"/>
                <a:ea typeface="Microsoft YaHei" panose="020B0503020204020204" pitchFamily="34" charset="-122"/>
              </a:rPr>
              <a:t>Digitize: Click to enter “digitize mode”. Click on the imagery to set the altitude. When finished, click the digitize button to exit digitize mode and set the altitude.</a:t>
            </a:r>
          </a:p>
        </p:txBody>
      </p:sp>
    </p:spTree>
    <p:extLst>
      <p:ext uri="{BB962C8B-B14F-4D97-AF65-F5344CB8AC3E}">
        <p14:creationId xmlns:p14="http://schemas.microsoft.com/office/powerpoint/2010/main" val="6361862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8">
            <a:extLst>
              <a:ext uri="{FF2B5EF4-FFF2-40B4-BE49-F238E27FC236}">
                <a16:creationId xmlns:a16="http://schemas.microsoft.com/office/drawing/2014/main" id="{B4B20775-015A-46FD-AC33-17225C29ED7D}"/>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F531BE7-5495-4675-AFDC-6C8FD9BC9AA4}" type="slidenum">
              <a:rPr lang="en-US" altLang="en-US"/>
              <a:pPr>
                <a:spcBef>
                  <a:spcPct val="0"/>
                </a:spcBef>
                <a:buClrTx/>
                <a:buFontTx/>
                <a:buNone/>
              </a:pPr>
              <a:t>100</a:t>
            </a:fld>
            <a:endParaRPr lang="en-US" altLang="en-US"/>
          </a:p>
        </p:txBody>
      </p:sp>
      <p:sp>
        <p:nvSpPr>
          <p:cNvPr id="69635" name="Rectangle 1">
            <a:extLst>
              <a:ext uri="{FF2B5EF4-FFF2-40B4-BE49-F238E27FC236}">
                <a16:creationId xmlns:a16="http://schemas.microsoft.com/office/drawing/2014/main" id="{58C3D15D-8E99-4F29-9C50-CB76A69694E6}"/>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69636" name="Rectangle 2">
            <a:extLst>
              <a:ext uri="{FF2B5EF4-FFF2-40B4-BE49-F238E27FC236}">
                <a16:creationId xmlns:a16="http://schemas.microsoft.com/office/drawing/2014/main" id="{E2BC6A71-56D1-4142-B485-0F2C355AE739}"/>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anose="02020603050405020304" pitchFamily="18" charset="0"/>
              <a:ea typeface="Microsoft YaHei" panose="020B0503020204020204" pitchFamily="34" charset="-122"/>
            </a:endParaRPr>
          </a:p>
        </p:txBody>
      </p:sp>
      <p:sp>
        <p:nvSpPr>
          <p:cNvPr id="69637" name="Text Box 3">
            <a:extLst>
              <a:ext uri="{FF2B5EF4-FFF2-40B4-BE49-F238E27FC236}">
                <a16:creationId xmlns:a16="http://schemas.microsoft.com/office/drawing/2014/main" id="{E310A927-C4CD-470F-956B-47AA4DC74FCD}"/>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1B540976-1C59-4C40-B88A-4188ABAA17C1}" type="slidenum">
              <a:rPr lang="en-US" altLang="en-US"/>
              <a:pPr algn="r" eaLnBrk="1" hangingPunct="1">
                <a:spcBef>
                  <a:spcPct val="0"/>
                </a:spcBef>
                <a:buClrTx/>
                <a:buFontTx/>
                <a:buNone/>
              </a:pPr>
              <a:t>100</a:t>
            </a:fld>
            <a:endParaRPr lang="en-US" altLang="en-US"/>
          </a:p>
        </p:txBody>
      </p:sp>
    </p:spTree>
    <p:extLst>
      <p:ext uri="{BB962C8B-B14F-4D97-AF65-F5344CB8AC3E}">
        <p14:creationId xmlns:p14="http://schemas.microsoft.com/office/powerpoint/2010/main" val="3958586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8">
            <a:extLst>
              <a:ext uri="{FF2B5EF4-FFF2-40B4-BE49-F238E27FC236}">
                <a16:creationId xmlns:a16="http://schemas.microsoft.com/office/drawing/2014/main" id="{6CBA4C27-0042-4474-A173-F801E95D48D4}"/>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108BBE38-78B1-4774-A078-F88C91D6549F}" type="slidenum">
              <a:rPr lang="en-US" altLang="en-US"/>
              <a:pPr>
                <a:spcBef>
                  <a:spcPct val="0"/>
                </a:spcBef>
                <a:buClrTx/>
                <a:buFontTx/>
                <a:buNone/>
              </a:pPr>
              <a:t>105</a:t>
            </a:fld>
            <a:endParaRPr lang="en-US" altLang="en-US"/>
          </a:p>
        </p:txBody>
      </p:sp>
      <p:sp>
        <p:nvSpPr>
          <p:cNvPr id="80899" name="Rectangle 1">
            <a:extLst>
              <a:ext uri="{FF2B5EF4-FFF2-40B4-BE49-F238E27FC236}">
                <a16:creationId xmlns:a16="http://schemas.microsoft.com/office/drawing/2014/main" id="{829849D4-D21F-448A-81A9-8EF6221ECDCB}"/>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80900" name="Rectangle 2">
            <a:extLst>
              <a:ext uri="{FF2B5EF4-FFF2-40B4-BE49-F238E27FC236}">
                <a16:creationId xmlns:a16="http://schemas.microsoft.com/office/drawing/2014/main" id="{95A8F851-6896-4E08-BA27-DEBEF1EBEBD5}"/>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
        <p:nvSpPr>
          <p:cNvPr id="80901" name="Text Box 3">
            <a:extLst>
              <a:ext uri="{FF2B5EF4-FFF2-40B4-BE49-F238E27FC236}">
                <a16:creationId xmlns:a16="http://schemas.microsoft.com/office/drawing/2014/main" id="{6C5579CB-BC8D-4230-86F8-53E14B486EFE}"/>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FE115616-B1DF-4D4F-89D1-637A9A6D1366}" type="slidenum">
              <a:rPr lang="en-US" altLang="en-US"/>
              <a:pPr algn="r" eaLnBrk="1" hangingPunct="1">
                <a:spcBef>
                  <a:spcPct val="0"/>
                </a:spcBef>
                <a:buClrTx/>
                <a:buFontTx/>
                <a:buNone/>
              </a:pPr>
              <a:t>105</a:t>
            </a:fld>
            <a:endParaRPr lang="en-US" altLang="en-US"/>
          </a:p>
        </p:txBody>
      </p:sp>
    </p:spTree>
    <p:extLst>
      <p:ext uri="{BB962C8B-B14F-4D97-AF65-F5344CB8AC3E}">
        <p14:creationId xmlns:p14="http://schemas.microsoft.com/office/powerpoint/2010/main" val="873274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8">
            <a:extLst>
              <a:ext uri="{FF2B5EF4-FFF2-40B4-BE49-F238E27FC236}">
                <a16:creationId xmlns:a16="http://schemas.microsoft.com/office/drawing/2014/main" id="{71500CB5-B3A3-46ED-86E1-2399EF335143}"/>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7EFA56E8-F7AF-4A1B-8B49-7BFB7E3C0F74}" type="slidenum">
              <a:rPr lang="en-US" altLang="en-US"/>
              <a:pPr>
                <a:spcBef>
                  <a:spcPct val="0"/>
                </a:spcBef>
                <a:buClrTx/>
                <a:buFontTx/>
                <a:buNone/>
              </a:pPr>
              <a:t>106</a:t>
            </a:fld>
            <a:endParaRPr lang="en-US" altLang="en-US"/>
          </a:p>
        </p:txBody>
      </p:sp>
      <p:sp>
        <p:nvSpPr>
          <p:cNvPr id="81923" name="Rectangle 1">
            <a:extLst>
              <a:ext uri="{FF2B5EF4-FFF2-40B4-BE49-F238E27FC236}">
                <a16:creationId xmlns:a16="http://schemas.microsoft.com/office/drawing/2014/main" id="{DBDFC797-AB3D-49AE-BAC9-EFFE5B280419}"/>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81924" name="Rectangle 2">
            <a:extLst>
              <a:ext uri="{FF2B5EF4-FFF2-40B4-BE49-F238E27FC236}">
                <a16:creationId xmlns:a16="http://schemas.microsoft.com/office/drawing/2014/main" id="{8B0D7D23-3E9C-47D7-BDCC-B12AD06AD206}"/>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
        <p:nvSpPr>
          <p:cNvPr id="81925" name="Text Box 3">
            <a:extLst>
              <a:ext uri="{FF2B5EF4-FFF2-40B4-BE49-F238E27FC236}">
                <a16:creationId xmlns:a16="http://schemas.microsoft.com/office/drawing/2014/main" id="{0CE7C82F-07BB-41C3-B278-9671733E89C3}"/>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40402151-DB60-4BC2-9019-96D8B3896EDE}" type="slidenum">
              <a:rPr lang="en-US" altLang="en-US"/>
              <a:pPr algn="r" eaLnBrk="1" hangingPunct="1">
                <a:spcBef>
                  <a:spcPct val="0"/>
                </a:spcBef>
                <a:buClrTx/>
                <a:buFontTx/>
                <a:buNone/>
              </a:pPr>
              <a:t>106</a:t>
            </a:fld>
            <a:endParaRPr lang="en-US" altLang="en-US"/>
          </a:p>
        </p:txBody>
      </p:sp>
    </p:spTree>
    <p:extLst>
      <p:ext uri="{BB962C8B-B14F-4D97-AF65-F5344CB8AC3E}">
        <p14:creationId xmlns:p14="http://schemas.microsoft.com/office/powerpoint/2010/main" val="18159175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8">
            <a:extLst>
              <a:ext uri="{FF2B5EF4-FFF2-40B4-BE49-F238E27FC236}">
                <a16:creationId xmlns:a16="http://schemas.microsoft.com/office/drawing/2014/main" id="{0CF0ED49-921C-4352-B913-B71FB80AD039}"/>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468E31D-EF72-4E6F-A56C-D21C12092F3D}" type="slidenum">
              <a:rPr lang="en-US" altLang="en-US"/>
              <a:pPr>
                <a:spcBef>
                  <a:spcPct val="0"/>
                </a:spcBef>
                <a:buClrTx/>
                <a:buFontTx/>
                <a:buNone/>
              </a:pPr>
              <a:t>107</a:t>
            </a:fld>
            <a:endParaRPr lang="en-US" altLang="en-US"/>
          </a:p>
        </p:txBody>
      </p:sp>
      <p:sp>
        <p:nvSpPr>
          <p:cNvPr id="82947" name="Rectangle 1">
            <a:extLst>
              <a:ext uri="{FF2B5EF4-FFF2-40B4-BE49-F238E27FC236}">
                <a16:creationId xmlns:a16="http://schemas.microsoft.com/office/drawing/2014/main" id="{0E1F776C-BBDC-4E9A-8508-FD52692F559D}"/>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82948" name="Rectangle 2">
            <a:extLst>
              <a:ext uri="{FF2B5EF4-FFF2-40B4-BE49-F238E27FC236}">
                <a16:creationId xmlns:a16="http://schemas.microsoft.com/office/drawing/2014/main" id="{41B2355D-F5C5-4730-AD51-74BC6A22609D}"/>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
        <p:nvSpPr>
          <p:cNvPr id="82949" name="Text Box 3">
            <a:extLst>
              <a:ext uri="{FF2B5EF4-FFF2-40B4-BE49-F238E27FC236}">
                <a16:creationId xmlns:a16="http://schemas.microsoft.com/office/drawing/2014/main" id="{0D72759C-E8BC-4F39-906A-A4D99144BA3C}"/>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74E4266D-F9A0-4669-BAF1-0024D3EF1E1D}" type="slidenum">
              <a:rPr lang="en-US" altLang="en-US"/>
              <a:pPr algn="r" eaLnBrk="1" hangingPunct="1">
                <a:spcBef>
                  <a:spcPct val="0"/>
                </a:spcBef>
                <a:buClrTx/>
                <a:buFontTx/>
                <a:buNone/>
              </a:pPr>
              <a:t>107</a:t>
            </a:fld>
            <a:endParaRPr lang="en-US" altLang="en-US"/>
          </a:p>
        </p:txBody>
      </p:sp>
    </p:spTree>
    <p:extLst>
      <p:ext uri="{BB962C8B-B14F-4D97-AF65-F5344CB8AC3E}">
        <p14:creationId xmlns:p14="http://schemas.microsoft.com/office/powerpoint/2010/main" val="802939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8">
            <a:extLst>
              <a:ext uri="{FF2B5EF4-FFF2-40B4-BE49-F238E27FC236}">
                <a16:creationId xmlns:a16="http://schemas.microsoft.com/office/drawing/2014/main" id="{036D344C-D912-43D2-A57B-38F0CFF2EBBD}"/>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4642176D-D5EF-41AA-9937-5E4D746D9837}" type="slidenum">
              <a:rPr lang="en-US" altLang="en-US"/>
              <a:pPr>
                <a:spcBef>
                  <a:spcPct val="0"/>
                </a:spcBef>
                <a:buClrTx/>
                <a:buFontTx/>
                <a:buNone/>
              </a:pPr>
              <a:t>109</a:t>
            </a:fld>
            <a:endParaRPr lang="en-US" altLang="en-US"/>
          </a:p>
        </p:txBody>
      </p:sp>
      <p:sp>
        <p:nvSpPr>
          <p:cNvPr id="76803" name="Rectangle 1">
            <a:extLst>
              <a:ext uri="{FF2B5EF4-FFF2-40B4-BE49-F238E27FC236}">
                <a16:creationId xmlns:a16="http://schemas.microsoft.com/office/drawing/2014/main" id="{C58CA168-F275-4290-AFE6-72667C33AD12}"/>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76804" name="Rectangle 2">
            <a:extLst>
              <a:ext uri="{FF2B5EF4-FFF2-40B4-BE49-F238E27FC236}">
                <a16:creationId xmlns:a16="http://schemas.microsoft.com/office/drawing/2014/main" id="{6838B51D-EE66-44C3-AC2D-5C565DFCD1B0}"/>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anose="02020603050405020304" pitchFamily="18" charset="0"/>
              <a:ea typeface="Microsoft YaHei" panose="020B0503020204020204" pitchFamily="34" charset="-122"/>
            </a:endParaRPr>
          </a:p>
        </p:txBody>
      </p:sp>
      <p:sp>
        <p:nvSpPr>
          <p:cNvPr id="76805" name="Text Box 3">
            <a:extLst>
              <a:ext uri="{FF2B5EF4-FFF2-40B4-BE49-F238E27FC236}">
                <a16:creationId xmlns:a16="http://schemas.microsoft.com/office/drawing/2014/main" id="{125274AE-B4D4-4544-A1CE-8A56C27BB70B}"/>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B8769690-05E4-42ED-9AF0-264438AE93D4}" type="slidenum">
              <a:rPr lang="en-US" altLang="en-US"/>
              <a:pPr algn="r" eaLnBrk="1" hangingPunct="1">
                <a:spcBef>
                  <a:spcPct val="0"/>
                </a:spcBef>
                <a:buClrTx/>
                <a:buFontTx/>
                <a:buNone/>
              </a:pPr>
              <a:t>109</a:t>
            </a:fld>
            <a:endParaRPr lang="en-US" altLang="en-US"/>
          </a:p>
        </p:txBody>
      </p:sp>
    </p:spTree>
    <p:extLst>
      <p:ext uri="{BB962C8B-B14F-4D97-AF65-F5344CB8AC3E}">
        <p14:creationId xmlns:p14="http://schemas.microsoft.com/office/powerpoint/2010/main" val="4852711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8">
            <a:extLst>
              <a:ext uri="{FF2B5EF4-FFF2-40B4-BE49-F238E27FC236}">
                <a16:creationId xmlns:a16="http://schemas.microsoft.com/office/drawing/2014/main" id="{4E4BCB88-E253-405D-A159-BC5B3281F098}"/>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0D80B6B-5D81-43FF-977A-85A75B149C16}" type="slidenum">
              <a:rPr lang="en-US" altLang="en-US"/>
              <a:pPr>
                <a:spcBef>
                  <a:spcPct val="0"/>
                </a:spcBef>
                <a:buClrTx/>
                <a:buFontTx/>
                <a:buNone/>
              </a:pPr>
              <a:t>112</a:t>
            </a:fld>
            <a:endParaRPr lang="en-US" altLang="en-US"/>
          </a:p>
        </p:txBody>
      </p:sp>
      <p:sp>
        <p:nvSpPr>
          <p:cNvPr id="79875" name="Rectangle 1">
            <a:extLst>
              <a:ext uri="{FF2B5EF4-FFF2-40B4-BE49-F238E27FC236}">
                <a16:creationId xmlns:a16="http://schemas.microsoft.com/office/drawing/2014/main" id="{8D6174E6-9E3A-43F3-AB9F-E30B1D4EE4CE}"/>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79876" name="Rectangle 2">
            <a:extLst>
              <a:ext uri="{FF2B5EF4-FFF2-40B4-BE49-F238E27FC236}">
                <a16:creationId xmlns:a16="http://schemas.microsoft.com/office/drawing/2014/main" id="{985C9433-C70C-465D-8043-C46431B0AB08}"/>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18137551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8">
            <a:extLst>
              <a:ext uri="{FF2B5EF4-FFF2-40B4-BE49-F238E27FC236}">
                <a16:creationId xmlns:a16="http://schemas.microsoft.com/office/drawing/2014/main" id="{85076787-A4AE-4520-AD67-E9C6F058F09F}"/>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C2B80EE-8520-42F6-9AF6-412281CEBE5D}" type="slidenum">
              <a:rPr lang="en-US" altLang="en-US"/>
              <a:pPr>
                <a:spcBef>
                  <a:spcPct val="0"/>
                </a:spcBef>
                <a:buClrTx/>
                <a:buFontTx/>
                <a:buNone/>
              </a:pPr>
              <a:t>113</a:t>
            </a:fld>
            <a:endParaRPr lang="en-US" altLang="en-US"/>
          </a:p>
        </p:txBody>
      </p:sp>
      <p:sp>
        <p:nvSpPr>
          <p:cNvPr id="68611" name="Text Box 1">
            <a:extLst>
              <a:ext uri="{FF2B5EF4-FFF2-40B4-BE49-F238E27FC236}">
                <a16:creationId xmlns:a16="http://schemas.microsoft.com/office/drawing/2014/main" id="{1BA0E8F0-515B-41CA-AA03-D79C055A0C61}"/>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0FA1F6D9-C05B-4A73-8219-BB51A404426D}" type="slidenum">
              <a:rPr lang="en-US" altLang="en-US"/>
              <a:pPr algn="r" eaLnBrk="1" hangingPunct="1">
                <a:spcBef>
                  <a:spcPct val="0"/>
                </a:spcBef>
                <a:buClrTx/>
                <a:buFontTx/>
                <a:buNone/>
              </a:pPr>
              <a:t>113</a:t>
            </a:fld>
            <a:endParaRPr lang="en-US" altLang="en-US"/>
          </a:p>
        </p:txBody>
      </p:sp>
      <p:sp>
        <p:nvSpPr>
          <p:cNvPr id="68612" name="Rectangle 2">
            <a:extLst>
              <a:ext uri="{FF2B5EF4-FFF2-40B4-BE49-F238E27FC236}">
                <a16:creationId xmlns:a16="http://schemas.microsoft.com/office/drawing/2014/main" id="{1C06E113-CA06-40FA-BE47-1BE84D854F90}"/>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68613" name="Text Box 3">
            <a:extLst>
              <a:ext uri="{FF2B5EF4-FFF2-40B4-BE49-F238E27FC236}">
                <a16:creationId xmlns:a16="http://schemas.microsoft.com/office/drawing/2014/main" id="{C1472337-BBA5-4ADC-938D-85CD5CD7E83C}"/>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anose="02020603050405020304" pitchFamily="18" charset="0"/>
              <a:ea typeface="Microsoft YaHei" panose="020B0503020204020204" pitchFamily="34" charset="-122"/>
            </a:endParaRPr>
          </a:p>
        </p:txBody>
      </p:sp>
    </p:spTree>
    <p:extLst>
      <p:ext uri="{BB962C8B-B14F-4D97-AF65-F5344CB8AC3E}">
        <p14:creationId xmlns:p14="http://schemas.microsoft.com/office/powerpoint/2010/main" val="17244344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8">
            <a:extLst>
              <a:ext uri="{FF2B5EF4-FFF2-40B4-BE49-F238E27FC236}">
                <a16:creationId xmlns:a16="http://schemas.microsoft.com/office/drawing/2014/main" id="{4D59AABA-D128-4490-B17F-4C6B92E71684}"/>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35240A0C-86EF-4999-BC15-505B3347BCB5}" type="slidenum">
              <a:rPr lang="en-US" altLang="en-US"/>
              <a:pPr>
                <a:spcBef>
                  <a:spcPct val="0"/>
                </a:spcBef>
                <a:buClrTx/>
                <a:buFontTx/>
                <a:buNone/>
              </a:pPr>
              <a:t>114</a:t>
            </a:fld>
            <a:endParaRPr lang="en-US" altLang="en-US"/>
          </a:p>
        </p:txBody>
      </p:sp>
      <p:sp>
        <p:nvSpPr>
          <p:cNvPr id="83971" name="Rectangle 1">
            <a:extLst>
              <a:ext uri="{FF2B5EF4-FFF2-40B4-BE49-F238E27FC236}">
                <a16:creationId xmlns:a16="http://schemas.microsoft.com/office/drawing/2014/main" id="{13DA5E4D-147C-4D6C-BFEE-6E0E279714F1}"/>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83972" name="Rectangle 2">
            <a:extLst>
              <a:ext uri="{FF2B5EF4-FFF2-40B4-BE49-F238E27FC236}">
                <a16:creationId xmlns:a16="http://schemas.microsoft.com/office/drawing/2014/main" id="{17069F7A-0CF5-4A74-9393-C73BF9B834E5}"/>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291742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8">
            <a:extLst>
              <a:ext uri="{FF2B5EF4-FFF2-40B4-BE49-F238E27FC236}">
                <a16:creationId xmlns:a16="http://schemas.microsoft.com/office/drawing/2014/main" id="{5515C65C-47A7-4D25-85C2-218DAA1A3519}"/>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6C3431B-7A8A-4EA2-952F-F7D6B9D032E6}" type="slidenum">
              <a:rPr lang="en-US" altLang="en-US"/>
              <a:pPr>
                <a:spcBef>
                  <a:spcPct val="0"/>
                </a:spcBef>
                <a:buClrTx/>
                <a:buFontTx/>
                <a:buNone/>
              </a:pPr>
              <a:t>116</a:t>
            </a:fld>
            <a:endParaRPr lang="en-US" altLang="en-US"/>
          </a:p>
        </p:txBody>
      </p:sp>
      <p:sp>
        <p:nvSpPr>
          <p:cNvPr id="84995" name="Rectangle 1">
            <a:extLst>
              <a:ext uri="{FF2B5EF4-FFF2-40B4-BE49-F238E27FC236}">
                <a16:creationId xmlns:a16="http://schemas.microsoft.com/office/drawing/2014/main" id="{758DEF2E-440F-4D81-90B1-D8D9486777CF}"/>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84996" name="Rectangle 2">
            <a:extLst>
              <a:ext uri="{FF2B5EF4-FFF2-40B4-BE49-F238E27FC236}">
                <a16:creationId xmlns:a16="http://schemas.microsoft.com/office/drawing/2014/main" id="{826DA1F4-F5AB-454F-8EC2-3632A5516EDA}"/>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
        <p:nvSpPr>
          <p:cNvPr id="84997" name="Text Box 3">
            <a:extLst>
              <a:ext uri="{FF2B5EF4-FFF2-40B4-BE49-F238E27FC236}">
                <a16:creationId xmlns:a16="http://schemas.microsoft.com/office/drawing/2014/main" id="{F3E29B57-96EB-4D59-AB20-548BBFD55139}"/>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3A0DD50A-E695-4454-9C74-7E85D7DC0E3C}" type="slidenum">
              <a:rPr lang="en-US" altLang="en-US"/>
              <a:pPr algn="r" eaLnBrk="1" hangingPunct="1">
                <a:spcBef>
                  <a:spcPct val="0"/>
                </a:spcBef>
                <a:buClrTx/>
                <a:buFontTx/>
                <a:buNone/>
              </a:pPr>
              <a:t>116</a:t>
            </a:fld>
            <a:endParaRPr lang="en-US" altLang="en-US"/>
          </a:p>
        </p:txBody>
      </p:sp>
    </p:spTree>
    <p:extLst>
      <p:ext uri="{BB962C8B-B14F-4D97-AF65-F5344CB8AC3E}">
        <p14:creationId xmlns:p14="http://schemas.microsoft.com/office/powerpoint/2010/main" val="114902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Fish</a:t>
            </a:r>
            <a:r>
              <a:rPr lang="en-US" baseline="0"/>
              <a:t> is along center</a:t>
            </a:r>
          </a:p>
          <a:p>
            <a:r>
              <a:rPr lang="en-US" baseline="0"/>
              <a:t>Like dragging a paintbrush</a:t>
            </a:r>
            <a:endParaRPr lang="en-US"/>
          </a:p>
        </p:txBody>
      </p:sp>
      <p:sp>
        <p:nvSpPr>
          <p:cNvPr id="4" name="Slide Number Placeholder 3"/>
          <p:cNvSpPr>
            <a:spLocks noGrp="1"/>
          </p:cNvSpPr>
          <p:nvPr>
            <p:ph type="sldNum" sz="quarter" idx="10"/>
          </p:nvPr>
        </p:nvSpPr>
        <p:spPr/>
        <p:txBody>
          <a:bodyPr/>
          <a:lstStyle/>
          <a:p>
            <a:fld id="{65C08DD8-2476-40DC-B36E-38DDA39C77D2}" type="slidenum">
              <a:rPr lang="en-US" smtClean="0"/>
              <a:t>5</a:t>
            </a:fld>
            <a:endParaRPr lang="en-US"/>
          </a:p>
        </p:txBody>
      </p:sp>
    </p:spTree>
    <p:extLst>
      <p:ext uri="{BB962C8B-B14F-4D97-AF65-F5344CB8AC3E}">
        <p14:creationId xmlns:p14="http://schemas.microsoft.com/office/powerpoint/2010/main" val="505472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8">
            <a:extLst>
              <a:ext uri="{FF2B5EF4-FFF2-40B4-BE49-F238E27FC236}">
                <a16:creationId xmlns:a16="http://schemas.microsoft.com/office/drawing/2014/main" id="{833B25E4-3432-4A7A-8779-999E8468985D}"/>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33F07803-69FC-4C20-94FD-E1EA5A92A330}" type="slidenum">
              <a:rPr lang="en-US" altLang="en-US"/>
              <a:pPr>
                <a:spcBef>
                  <a:spcPct val="0"/>
                </a:spcBef>
                <a:buClrTx/>
                <a:buFontTx/>
                <a:buNone/>
              </a:pPr>
              <a:t>117</a:t>
            </a:fld>
            <a:endParaRPr lang="en-US" altLang="en-US"/>
          </a:p>
        </p:txBody>
      </p:sp>
      <p:sp>
        <p:nvSpPr>
          <p:cNvPr id="86019" name="Rectangle 1">
            <a:extLst>
              <a:ext uri="{FF2B5EF4-FFF2-40B4-BE49-F238E27FC236}">
                <a16:creationId xmlns:a16="http://schemas.microsoft.com/office/drawing/2014/main" id="{05DC3628-E712-4495-B22D-AD409A689DF6}"/>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86020" name="Rectangle 2">
            <a:extLst>
              <a:ext uri="{FF2B5EF4-FFF2-40B4-BE49-F238E27FC236}">
                <a16:creationId xmlns:a16="http://schemas.microsoft.com/office/drawing/2014/main" id="{5B24B8A2-D13F-4B44-B354-ADD104E8FC34}"/>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anose="02020603050405020304" pitchFamily="18" charset="0"/>
              <a:ea typeface="Microsoft YaHei" panose="020B0503020204020204" pitchFamily="34" charset="-122"/>
            </a:endParaRPr>
          </a:p>
        </p:txBody>
      </p:sp>
      <p:sp>
        <p:nvSpPr>
          <p:cNvPr id="86021" name="Text Box 3">
            <a:extLst>
              <a:ext uri="{FF2B5EF4-FFF2-40B4-BE49-F238E27FC236}">
                <a16:creationId xmlns:a16="http://schemas.microsoft.com/office/drawing/2014/main" id="{EB0ED813-21A0-44C4-84F3-CE309C4F9C4B}"/>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BC7ADD8C-52DA-46E0-B04A-FAED65114F3D}" type="slidenum">
              <a:rPr lang="en-US" altLang="en-US"/>
              <a:pPr algn="r" eaLnBrk="1" hangingPunct="1">
                <a:spcBef>
                  <a:spcPct val="0"/>
                </a:spcBef>
                <a:buClrTx/>
                <a:buFontTx/>
                <a:buNone/>
              </a:pPr>
              <a:t>117</a:t>
            </a:fld>
            <a:endParaRPr lang="en-US" altLang="en-US"/>
          </a:p>
        </p:txBody>
      </p:sp>
    </p:spTree>
    <p:extLst>
      <p:ext uri="{BB962C8B-B14F-4D97-AF65-F5344CB8AC3E}">
        <p14:creationId xmlns:p14="http://schemas.microsoft.com/office/powerpoint/2010/main" val="16131769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8">
            <a:extLst>
              <a:ext uri="{FF2B5EF4-FFF2-40B4-BE49-F238E27FC236}">
                <a16:creationId xmlns:a16="http://schemas.microsoft.com/office/drawing/2014/main" id="{2B2EAC25-536F-4CDE-89A9-C231B6ED3FB6}"/>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96456453-B673-4D53-B09E-BCB233B695E6}" type="slidenum">
              <a:rPr lang="en-US" altLang="en-US"/>
              <a:pPr>
                <a:spcBef>
                  <a:spcPct val="0"/>
                </a:spcBef>
                <a:buClrTx/>
                <a:buFontTx/>
                <a:buNone/>
              </a:pPr>
              <a:t>119</a:t>
            </a:fld>
            <a:endParaRPr lang="en-US" altLang="en-US"/>
          </a:p>
        </p:txBody>
      </p:sp>
      <p:sp>
        <p:nvSpPr>
          <p:cNvPr id="87043" name="Rectangle 1">
            <a:extLst>
              <a:ext uri="{FF2B5EF4-FFF2-40B4-BE49-F238E27FC236}">
                <a16:creationId xmlns:a16="http://schemas.microsoft.com/office/drawing/2014/main" id="{4408B37F-B203-4756-9B5D-6DF273502DC9}"/>
              </a:ext>
            </a:extLst>
          </p:cNvPr>
          <p:cNvSpPr>
            <a:spLocks noGrp="1" noRot="1" noChangeAspect="1" noChangeArrowheads="1" noTextEdit="1"/>
          </p:cNvSpPr>
          <p:nvPr>
            <p:ph type="sldImg"/>
          </p:nvPr>
        </p:nvSpPr>
        <p:spPr>
          <a:xfrm>
            <a:off x="407988" y="698500"/>
            <a:ext cx="6192837" cy="3484563"/>
          </a:xfrm>
          <a:solidFill>
            <a:srgbClr val="FFFFFF"/>
          </a:solidFill>
          <a:ln/>
        </p:spPr>
      </p:sp>
      <p:sp>
        <p:nvSpPr>
          <p:cNvPr id="87044" name="Rectangle 2">
            <a:extLst>
              <a:ext uri="{FF2B5EF4-FFF2-40B4-BE49-F238E27FC236}">
                <a16:creationId xmlns:a16="http://schemas.microsoft.com/office/drawing/2014/main" id="{3630A901-89C0-41B9-8786-6D0A82DD81B5}"/>
              </a:ext>
            </a:extLst>
          </p:cNvPr>
          <p:cNvSpPr>
            <a:spLocks noGrp="1" noChangeArrowheads="1"/>
          </p:cNvSpPr>
          <p:nvPr>
            <p:ph type="body" idx="1"/>
          </p:nvPr>
        </p:nvSpPr>
        <p:spPr>
          <a:xfrm>
            <a:off x="935038" y="4416425"/>
            <a:ext cx="5138737" cy="41798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12570994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8">
            <a:extLst>
              <a:ext uri="{FF2B5EF4-FFF2-40B4-BE49-F238E27FC236}">
                <a16:creationId xmlns:a16="http://schemas.microsoft.com/office/drawing/2014/main" id="{2F810678-B090-4E40-9B4E-DB1613B9E069}"/>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2513965-5B3F-473D-A73A-C0629E39CC7D}" type="slidenum">
              <a:rPr lang="en-US" altLang="en-US"/>
              <a:pPr>
                <a:spcBef>
                  <a:spcPct val="0"/>
                </a:spcBef>
                <a:buClrTx/>
                <a:buFontTx/>
                <a:buNone/>
              </a:pPr>
              <a:t>120</a:t>
            </a:fld>
            <a:endParaRPr lang="en-US" altLang="en-US"/>
          </a:p>
        </p:txBody>
      </p:sp>
      <p:sp>
        <p:nvSpPr>
          <p:cNvPr id="88067" name="Rectangle 1">
            <a:extLst>
              <a:ext uri="{FF2B5EF4-FFF2-40B4-BE49-F238E27FC236}">
                <a16:creationId xmlns:a16="http://schemas.microsoft.com/office/drawing/2014/main" id="{B53E25E0-8780-4FF9-B9D9-A8490FDA8E4B}"/>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88068" name="Rectangle 2">
            <a:extLst>
              <a:ext uri="{FF2B5EF4-FFF2-40B4-BE49-F238E27FC236}">
                <a16:creationId xmlns:a16="http://schemas.microsoft.com/office/drawing/2014/main" id="{C17FE0AB-945E-4853-AC4A-12223F92F154}"/>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anose="02020603050405020304" pitchFamily="18" charset="0"/>
            </a:endParaRPr>
          </a:p>
        </p:txBody>
      </p:sp>
      <p:sp>
        <p:nvSpPr>
          <p:cNvPr id="88069" name="Text Box 3">
            <a:extLst>
              <a:ext uri="{FF2B5EF4-FFF2-40B4-BE49-F238E27FC236}">
                <a16:creationId xmlns:a16="http://schemas.microsoft.com/office/drawing/2014/main" id="{EC1696C2-EA53-42D2-A604-69FD5B4E54EB}"/>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21A80370-0E20-479F-95A3-7480F4888AA4}" type="slidenum">
              <a:rPr lang="en-US" altLang="en-US"/>
              <a:pPr algn="r" eaLnBrk="1" hangingPunct="1">
                <a:spcBef>
                  <a:spcPct val="0"/>
                </a:spcBef>
                <a:buClrTx/>
                <a:buFontTx/>
                <a:buNone/>
              </a:pPr>
              <a:t>120</a:t>
            </a:fld>
            <a:endParaRPr lang="en-US" altLang="en-US"/>
          </a:p>
        </p:txBody>
      </p:sp>
    </p:spTree>
    <p:extLst>
      <p:ext uri="{BB962C8B-B14F-4D97-AF65-F5344CB8AC3E}">
        <p14:creationId xmlns:p14="http://schemas.microsoft.com/office/powerpoint/2010/main" val="3870265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8">
            <a:extLst>
              <a:ext uri="{FF2B5EF4-FFF2-40B4-BE49-F238E27FC236}">
                <a16:creationId xmlns:a16="http://schemas.microsoft.com/office/drawing/2014/main" id="{E62EAA46-17C5-4961-BD73-3AB5699539D0}"/>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5472248B-88A7-4A04-B1F8-AF3E86D1A452}" type="slidenum">
              <a:rPr lang="en-US" altLang="en-US"/>
              <a:pPr>
                <a:spcBef>
                  <a:spcPct val="0"/>
                </a:spcBef>
                <a:buClrTx/>
                <a:buFontTx/>
                <a:buNone/>
              </a:pPr>
              <a:t>123</a:t>
            </a:fld>
            <a:endParaRPr lang="en-US" altLang="en-US"/>
          </a:p>
        </p:txBody>
      </p:sp>
      <p:sp>
        <p:nvSpPr>
          <p:cNvPr id="91139" name="Rectangle 1">
            <a:extLst>
              <a:ext uri="{FF2B5EF4-FFF2-40B4-BE49-F238E27FC236}">
                <a16:creationId xmlns:a16="http://schemas.microsoft.com/office/drawing/2014/main" id="{1EE00EDD-9197-4754-826D-8C7A72FB5B63}"/>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91140" name="Rectangle 2">
            <a:extLst>
              <a:ext uri="{FF2B5EF4-FFF2-40B4-BE49-F238E27FC236}">
                <a16:creationId xmlns:a16="http://schemas.microsoft.com/office/drawing/2014/main" id="{604E7D37-2D53-4FE6-8B03-234209022A51}"/>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anose="02020603050405020304" pitchFamily="18" charset="0"/>
              <a:ea typeface="Microsoft YaHei" panose="020B0503020204020204" pitchFamily="34" charset="-122"/>
            </a:endParaRPr>
          </a:p>
        </p:txBody>
      </p:sp>
      <p:sp>
        <p:nvSpPr>
          <p:cNvPr id="91141" name="Text Box 3">
            <a:extLst>
              <a:ext uri="{FF2B5EF4-FFF2-40B4-BE49-F238E27FC236}">
                <a16:creationId xmlns:a16="http://schemas.microsoft.com/office/drawing/2014/main" id="{038F7009-AA7B-465A-B79B-DFAAB09FEFA9}"/>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BC7AD99D-5435-413A-B332-21590791ECA7}" type="slidenum">
              <a:rPr lang="en-US" altLang="en-US"/>
              <a:pPr algn="r" eaLnBrk="1" hangingPunct="1">
                <a:spcBef>
                  <a:spcPct val="0"/>
                </a:spcBef>
                <a:buClrTx/>
                <a:buFontTx/>
                <a:buNone/>
              </a:pPr>
              <a:t>123</a:t>
            </a:fld>
            <a:endParaRPr lang="en-US" altLang="en-US"/>
          </a:p>
        </p:txBody>
      </p:sp>
    </p:spTree>
    <p:extLst>
      <p:ext uri="{BB962C8B-B14F-4D97-AF65-F5344CB8AC3E}">
        <p14:creationId xmlns:p14="http://schemas.microsoft.com/office/powerpoint/2010/main" val="16428786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8">
            <a:extLst>
              <a:ext uri="{FF2B5EF4-FFF2-40B4-BE49-F238E27FC236}">
                <a16:creationId xmlns:a16="http://schemas.microsoft.com/office/drawing/2014/main" id="{5CB88650-8AAA-4E9A-B130-31E0BFEE248C}"/>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58B61F9-81D6-4940-AD16-2BFCC1D1094D}" type="slidenum">
              <a:rPr lang="en-US" altLang="en-US"/>
              <a:pPr>
                <a:spcBef>
                  <a:spcPct val="0"/>
                </a:spcBef>
                <a:buClrTx/>
                <a:buFontTx/>
                <a:buNone/>
              </a:pPr>
              <a:t>124</a:t>
            </a:fld>
            <a:endParaRPr lang="en-US" altLang="en-US"/>
          </a:p>
        </p:txBody>
      </p:sp>
      <p:sp>
        <p:nvSpPr>
          <p:cNvPr id="93187" name="Rectangle 1">
            <a:extLst>
              <a:ext uri="{FF2B5EF4-FFF2-40B4-BE49-F238E27FC236}">
                <a16:creationId xmlns:a16="http://schemas.microsoft.com/office/drawing/2014/main" id="{3973CFE4-53BE-453A-998E-86449DD96F94}"/>
              </a:ext>
            </a:extLst>
          </p:cNvPr>
          <p:cNvSpPr>
            <a:spLocks noGrp="1" noRot="1" noChangeAspect="1" noChangeArrowheads="1" noTextEdit="1"/>
          </p:cNvSpPr>
          <p:nvPr>
            <p:ph type="sldImg"/>
          </p:nvPr>
        </p:nvSpPr>
        <p:spPr>
          <a:xfrm>
            <a:off x="406400" y="698500"/>
            <a:ext cx="6197600" cy="3486150"/>
          </a:xfrm>
          <a:solidFill>
            <a:srgbClr val="FFFFFF"/>
          </a:solidFill>
          <a:ln/>
        </p:spPr>
      </p:sp>
      <p:sp>
        <p:nvSpPr>
          <p:cNvPr id="93188" name="Rectangle 2">
            <a:extLst>
              <a:ext uri="{FF2B5EF4-FFF2-40B4-BE49-F238E27FC236}">
                <a16:creationId xmlns:a16="http://schemas.microsoft.com/office/drawing/2014/main" id="{37CB4609-AEFA-4EF5-B0B6-8153A99664DF}"/>
              </a:ext>
            </a:extLst>
          </p:cNvPr>
          <p:cNvSpPr>
            <a:spLocks noGrp="1" noChangeArrowheads="1"/>
          </p:cNvSpPr>
          <p:nvPr>
            <p:ph type="body" idx="1"/>
          </p:nvPr>
        </p:nvSpPr>
        <p:spPr>
          <a:xfrm>
            <a:off x="935038" y="4416425"/>
            <a:ext cx="5140325"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anose="02020603050405020304" pitchFamily="18" charset="0"/>
              <a:ea typeface="Microsoft YaHei" panose="020B0503020204020204" pitchFamily="34" charset="-122"/>
            </a:endParaRPr>
          </a:p>
        </p:txBody>
      </p:sp>
      <p:sp>
        <p:nvSpPr>
          <p:cNvPr id="93189" name="Text Box 3">
            <a:extLst>
              <a:ext uri="{FF2B5EF4-FFF2-40B4-BE49-F238E27FC236}">
                <a16:creationId xmlns:a16="http://schemas.microsoft.com/office/drawing/2014/main" id="{15A338DA-CC9A-40A7-8778-EFEAC8F19536}"/>
              </a:ext>
            </a:extLst>
          </p:cNvPr>
          <p:cNvSpPr txBox="1">
            <a:spLocks noChangeArrowheads="1"/>
          </p:cNvSpPr>
          <p:nvPr/>
        </p:nvSpPr>
        <p:spPr bwMode="auto">
          <a:xfrm>
            <a:off x="3971925" y="8832850"/>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880" tIns="46440" rIns="92880" bIns="46440"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C893CFFD-1C3F-413C-AB37-619B838D3447}" type="slidenum">
              <a:rPr lang="en-US" altLang="en-US"/>
              <a:pPr algn="r" eaLnBrk="1" hangingPunct="1">
                <a:spcBef>
                  <a:spcPct val="0"/>
                </a:spcBef>
                <a:buClrTx/>
                <a:buFontTx/>
                <a:buNone/>
              </a:pPr>
              <a:t>124</a:t>
            </a:fld>
            <a:endParaRPr lang="en-US" altLang="en-US"/>
          </a:p>
        </p:txBody>
      </p:sp>
    </p:spTree>
    <p:extLst>
      <p:ext uri="{BB962C8B-B14F-4D97-AF65-F5344CB8AC3E}">
        <p14:creationId xmlns:p14="http://schemas.microsoft.com/office/powerpoint/2010/main" val="87289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675EAA18-AC03-4CD0-BCB8-A2236A8987FB}"/>
              </a:ext>
            </a:extLst>
          </p:cNvPr>
          <p:cNvSpPr>
            <a:spLocks noGrp="1" noRot="1" noChangeAspect="1" noTextEdit="1"/>
          </p:cNvSpPr>
          <p:nvPr>
            <p:ph type="sldImg"/>
          </p:nvPr>
        </p:nvSpPr>
        <p:spPr>
          <a:ln/>
        </p:spPr>
      </p:sp>
      <p:sp>
        <p:nvSpPr>
          <p:cNvPr id="82947" name="Notes Placeholder 2">
            <a:extLst>
              <a:ext uri="{FF2B5EF4-FFF2-40B4-BE49-F238E27FC236}">
                <a16:creationId xmlns:a16="http://schemas.microsoft.com/office/drawing/2014/main" id="{C9B38CBB-650C-4013-8385-7F208F5FEB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2948" name="Slide Number Placeholder 3">
            <a:extLst>
              <a:ext uri="{FF2B5EF4-FFF2-40B4-BE49-F238E27FC236}">
                <a16:creationId xmlns:a16="http://schemas.microsoft.com/office/drawing/2014/main" id="{EFFE2DAE-6D18-4790-A324-D69F38C910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6265BFB-4955-4DB6-BF93-C73EEADAE604}" type="slidenum">
              <a:rPr lang="en-US" altLang="en-US">
                <a:latin typeface="Times New Roman" panose="02020603050405020304" pitchFamily="18" charset="0"/>
              </a:rPr>
              <a:pPr/>
              <a:t>18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177969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675EAA18-AC03-4CD0-BCB8-A2236A8987FB}"/>
              </a:ext>
            </a:extLst>
          </p:cNvPr>
          <p:cNvSpPr>
            <a:spLocks noGrp="1" noRot="1" noChangeAspect="1" noTextEdit="1"/>
          </p:cNvSpPr>
          <p:nvPr>
            <p:ph type="sldImg"/>
          </p:nvPr>
        </p:nvSpPr>
        <p:spPr>
          <a:xfrm>
            <a:off x="381000" y="685800"/>
            <a:ext cx="6096000" cy="3429000"/>
          </a:xfrm>
          <a:ln/>
        </p:spPr>
      </p:sp>
      <p:sp>
        <p:nvSpPr>
          <p:cNvPr id="82947" name="Notes Placeholder 2">
            <a:extLst>
              <a:ext uri="{FF2B5EF4-FFF2-40B4-BE49-F238E27FC236}">
                <a16:creationId xmlns:a16="http://schemas.microsoft.com/office/drawing/2014/main" id="{C9B38CBB-650C-4013-8385-7F208F5FEB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2948" name="Slide Number Placeholder 3">
            <a:extLst>
              <a:ext uri="{FF2B5EF4-FFF2-40B4-BE49-F238E27FC236}">
                <a16:creationId xmlns:a16="http://schemas.microsoft.com/office/drawing/2014/main" id="{EFFE2DAE-6D18-4790-A324-D69F38C910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6265BFB-4955-4DB6-BF93-C73EEADAE604}" type="slidenum">
              <a:rPr lang="en-US" altLang="en-US">
                <a:latin typeface="Times New Roman" panose="02020603050405020304" pitchFamily="18" charset="0"/>
              </a:rPr>
              <a:pPr/>
              <a:t>53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320672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675EAA18-AC03-4CD0-BCB8-A2236A8987FB}"/>
              </a:ext>
            </a:extLst>
          </p:cNvPr>
          <p:cNvSpPr>
            <a:spLocks noGrp="1" noRot="1" noChangeAspect="1" noTextEdit="1"/>
          </p:cNvSpPr>
          <p:nvPr>
            <p:ph type="sldImg"/>
          </p:nvPr>
        </p:nvSpPr>
        <p:spPr>
          <a:xfrm>
            <a:off x="381000" y="685800"/>
            <a:ext cx="6096000" cy="3429000"/>
          </a:xfrm>
          <a:ln/>
        </p:spPr>
      </p:sp>
      <p:sp>
        <p:nvSpPr>
          <p:cNvPr id="82947" name="Notes Placeholder 2">
            <a:extLst>
              <a:ext uri="{FF2B5EF4-FFF2-40B4-BE49-F238E27FC236}">
                <a16:creationId xmlns:a16="http://schemas.microsoft.com/office/drawing/2014/main" id="{C9B38CBB-650C-4013-8385-7F208F5FEB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2948" name="Slide Number Placeholder 3">
            <a:extLst>
              <a:ext uri="{FF2B5EF4-FFF2-40B4-BE49-F238E27FC236}">
                <a16:creationId xmlns:a16="http://schemas.microsoft.com/office/drawing/2014/main" id="{EFFE2DAE-6D18-4790-A324-D69F38C910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36265BFB-4955-4DB6-BF93-C73EEADAE604}" type="slidenum">
              <a:rPr lang="en-US" altLang="en-US">
                <a:latin typeface="Times New Roman" panose="02020603050405020304" pitchFamily="18" charset="0"/>
              </a:rPr>
              <a:pPr/>
              <a:t>54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853762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767C69B1-FEAA-4A52-AABD-5BC2DB59A7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418AA565-BDE4-48ED-B3AE-0FF2803E6870}" type="slidenum">
              <a:rPr lang="en-US" altLang="en-US">
                <a:latin typeface="Times New Roman" panose="02020603050405020304" pitchFamily="18" charset="0"/>
              </a:rPr>
              <a:pPr/>
              <a:t>62</a:t>
            </a:fld>
            <a:endParaRPr lang="en-US" altLang="en-US">
              <a:latin typeface="Times New Roman" panose="02020603050405020304" pitchFamily="18" charset="0"/>
            </a:endParaRPr>
          </a:p>
        </p:txBody>
      </p:sp>
      <p:sp>
        <p:nvSpPr>
          <p:cNvPr id="69635" name="Rectangle 2">
            <a:extLst>
              <a:ext uri="{FF2B5EF4-FFF2-40B4-BE49-F238E27FC236}">
                <a16:creationId xmlns:a16="http://schemas.microsoft.com/office/drawing/2014/main" id="{908D8253-7C7B-4DB3-8488-8D135C0DB0C2}"/>
              </a:ext>
            </a:extLst>
          </p:cNvPr>
          <p:cNvSpPr>
            <a:spLocks noGrp="1" noRot="1" noChangeAspect="1" noChangeArrowheads="1" noTextEdit="1"/>
          </p:cNvSpPr>
          <p:nvPr>
            <p:ph type="sldImg"/>
          </p:nvPr>
        </p:nvSpPr>
        <p:spPr>
          <a:xfrm>
            <a:off x="381000" y="685800"/>
            <a:ext cx="6096000" cy="3429000"/>
          </a:xfrm>
          <a:ln/>
        </p:spPr>
      </p:sp>
      <p:sp>
        <p:nvSpPr>
          <p:cNvPr id="69636" name="Rectangle 3">
            <a:extLst>
              <a:ext uri="{FF2B5EF4-FFF2-40B4-BE49-F238E27FC236}">
                <a16:creationId xmlns:a16="http://schemas.microsoft.com/office/drawing/2014/main" id="{7662D6C7-D866-4E8C-8287-17618C218A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678992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99A5B70E-2DB5-4933-8712-CB62E56133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1DEC553D-0009-462A-A755-B671EC59A0BD}" type="slidenum">
              <a:rPr lang="en-US" altLang="en-US">
                <a:latin typeface="Times New Roman" panose="02020603050405020304" pitchFamily="18" charset="0"/>
              </a:rPr>
              <a:pPr/>
              <a:t>66</a:t>
            </a:fld>
            <a:endParaRPr lang="en-US" altLang="en-US">
              <a:latin typeface="Times New Roman" panose="02020603050405020304" pitchFamily="18" charset="0"/>
            </a:endParaRPr>
          </a:p>
        </p:txBody>
      </p:sp>
      <p:sp>
        <p:nvSpPr>
          <p:cNvPr id="70659" name="Rectangle 2">
            <a:extLst>
              <a:ext uri="{FF2B5EF4-FFF2-40B4-BE49-F238E27FC236}">
                <a16:creationId xmlns:a16="http://schemas.microsoft.com/office/drawing/2014/main" id="{C4F897BD-7270-4B5E-BB12-B741AFDB25F5}"/>
              </a:ext>
            </a:extLst>
          </p:cNvPr>
          <p:cNvSpPr>
            <a:spLocks noGrp="1" noRot="1" noChangeAspect="1" noChangeArrowheads="1" noTextEdit="1"/>
          </p:cNvSpPr>
          <p:nvPr>
            <p:ph type="sldImg"/>
          </p:nvPr>
        </p:nvSpPr>
        <p:spPr>
          <a:xfrm>
            <a:off x="381000" y="685800"/>
            <a:ext cx="6096000" cy="3429000"/>
          </a:xfrm>
          <a:ln/>
        </p:spPr>
      </p:sp>
      <p:sp>
        <p:nvSpPr>
          <p:cNvPr id="70660" name="Rectangle 3">
            <a:extLst>
              <a:ext uri="{FF2B5EF4-FFF2-40B4-BE49-F238E27FC236}">
                <a16:creationId xmlns:a16="http://schemas.microsoft.com/office/drawing/2014/main" id="{B0DCBEFC-BAA1-49E6-9CDB-6128AD323D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A_tgt1.avi?</a:t>
            </a:r>
          </a:p>
        </p:txBody>
      </p:sp>
    </p:spTree>
    <p:extLst>
      <p:ext uri="{BB962C8B-B14F-4D97-AF65-F5344CB8AC3E}">
        <p14:creationId xmlns:p14="http://schemas.microsoft.com/office/powerpoint/2010/main" val="41232218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Processed signal = gains – already looking at output</a:t>
            </a:r>
          </a:p>
          <a:p>
            <a:pPr marL="628650" lvl="1" indent="-171450">
              <a:buFont typeface="Arial" panose="020B0604020202020204" pitchFamily="34" charset="0"/>
              <a:buChar char="•"/>
            </a:pPr>
            <a:r>
              <a:rPr lang="en-US"/>
              <a:t>unchecked = raw signal –</a:t>
            </a:r>
            <a:r>
              <a:rPr lang="en-US" baseline="0"/>
              <a:t> now we see the input</a:t>
            </a:r>
          </a:p>
          <a:p>
            <a:pPr marL="628650" lvl="1" indent="-171450">
              <a:buFont typeface="Arial" panose="020B0604020202020204" pitchFamily="34" charset="0"/>
              <a:buChar char="•"/>
            </a:pPr>
            <a:r>
              <a:rPr lang="en-US" baseline="0"/>
              <a:t>What gets written to disk</a:t>
            </a:r>
            <a:endParaRPr lang="en-US"/>
          </a:p>
        </p:txBody>
      </p:sp>
      <p:sp>
        <p:nvSpPr>
          <p:cNvPr id="4" name="Slide Number Placeholder 3"/>
          <p:cNvSpPr>
            <a:spLocks noGrp="1"/>
          </p:cNvSpPr>
          <p:nvPr>
            <p:ph type="sldNum" sz="quarter" idx="10"/>
          </p:nvPr>
        </p:nvSpPr>
        <p:spPr/>
        <p:txBody>
          <a:bodyPr/>
          <a:lstStyle/>
          <a:p>
            <a:fld id="{78D3A5F2-2DF9-1D48-A4E2-5D75BCCC5106}" type="slidenum">
              <a:rPr lang="en-US" smtClean="0"/>
              <a:pPr/>
              <a:t>69</a:t>
            </a:fld>
            <a:endParaRPr lang="en-US"/>
          </a:p>
        </p:txBody>
      </p:sp>
    </p:spTree>
    <p:extLst>
      <p:ext uri="{BB962C8B-B14F-4D97-AF65-F5344CB8AC3E}">
        <p14:creationId xmlns:p14="http://schemas.microsoft.com/office/powerpoint/2010/main" val="36148078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1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1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vider-Purpl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20" y="2941984"/>
            <a:ext cx="7549079" cy="2743200"/>
          </a:xfrm>
          <a:prstGeom prst="rect">
            <a:avLst/>
          </a:prstGeom>
        </p:spPr>
        <p:txBody>
          <a:bodyPr tIns="0" bIns="0" rtlCol="0" anchor="b" anchorCtr="0">
            <a:noAutofit/>
          </a:bodyPr>
          <a:lstStyle>
            <a:lvl1pPr>
              <a:lnSpc>
                <a:spcPct val="80000"/>
              </a:lnSpc>
              <a:defRPr lang="en-US" sz="6000" b="0" dirty="0">
                <a:solidFill>
                  <a:schemeClr val="bg1"/>
                </a:solidFill>
              </a:defRPr>
            </a:lvl1pPr>
          </a:lstStyle>
          <a:p>
            <a:pPr lvl="0"/>
            <a:r>
              <a:rPr lang="en-US"/>
              <a:t>Click to edit Master title style</a:t>
            </a:r>
          </a:p>
        </p:txBody>
      </p:sp>
      <p:pic>
        <p:nvPicPr>
          <p:cNvPr id="8" name="Picture 7">
            <a:extLst>
              <a:ext uri="{FF2B5EF4-FFF2-40B4-BE49-F238E27FC236}">
                <a16:creationId xmlns:a16="http://schemas.microsoft.com/office/drawing/2014/main" id="{735D7A56-0967-D442-92A0-85A847FD6B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897880"/>
            <a:ext cx="11903000" cy="647700"/>
          </a:xfrm>
          <a:prstGeom prst="rect">
            <a:avLst/>
          </a:prstGeom>
        </p:spPr>
      </p:pic>
      <p:pic>
        <p:nvPicPr>
          <p:cNvPr id="6" name="Picture 5"/>
          <p:cNvPicPr>
            <a:picLocks noChangeAspect="1"/>
          </p:cNvPicPr>
          <p:nvPr/>
        </p:nvPicPr>
        <p:blipFill>
          <a:blip r:embed="rId4"/>
          <a:stretch>
            <a:fillRect/>
          </a:stretch>
        </p:blipFill>
        <p:spPr>
          <a:xfrm>
            <a:off x="457319" y="402336"/>
            <a:ext cx="1829276" cy="645226"/>
          </a:xfrm>
          <a:prstGeom prst="rect">
            <a:avLst/>
          </a:prstGeom>
        </p:spPr>
      </p:pic>
      <p:sp>
        <p:nvSpPr>
          <p:cNvPr id="12" name="TextBox 11">
            <a:extLst>
              <a:ext uri="{FF2B5EF4-FFF2-40B4-BE49-F238E27FC236}">
                <a16:creationId xmlns:a16="http://schemas.microsoft.com/office/drawing/2014/main" id="{DD3A769E-7BA6-40F8-9174-818ACE5F72AD}"/>
              </a:ext>
            </a:extLst>
          </p:cNvPr>
          <p:cNvSpPr txBox="1"/>
          <p:nvPr/>
        </p:nvSpPr>
        <p:spPr>
          <a:xfrm>
            <a:off x="1631703" y="6146910"/>
            <a:ext cx="3424912" cy="369236"/>
          </a:xfrm>
          <a:prstGeom prst="rect">
            <a:avLst/>
          </a:prstGeom>
          <a:noFill/>
        </p:spPr>
        <p:txBody>
          <a:bodyPr wrap="none" rtlCol="0">
            <a:spAutoFit/>
          </a:bodyPr>
          <a:lstStyle/>
          <a:p>
            <a:r>
              <a:rPr lang="en-US" sz="1800" dirty="0">
                <a:solidFill>
                  <a:schemeClr val="bg1"/>
                </a:solidFill>
              </a:rPr>
              <a:t>HYPACK 2022 – Training Event</a:t>
            </a:r>
          </a:p>
        </p:txBody>
      </p:sp>
      <p:pic>
        <p:nvPicPr>
          <p:cNvPr id="14" name="Picture 13" descr="A picture containing cup&#10;&#10;Description automatically generated">
            <a:extLst>
              <a:ext uri="{FF2B5EF4-FFF2-40B4-BE49-F238E27FC236}">
                <a16:creationId xmlns:a16="http://schemas.microsoft.com/office/drawing/2014/main" id="{35CE9B9A-6D40-4024-904F-16C6EBF90AD6}"/>
              </a:ext>
            </a:extLst>
          </p:cNvPr>
          <p:cNvPicPr>
            <a:picLocks noChangeAspect="1"/>
          </p:cNvPicPr>
          <p:nvPr/>
        </p:nvPicPr>
        <p:blipFill>
          <a:blip r:embed="rId5"/>
          <a:stretch>
            <a:fillRect/>
          </a:stretch>
        </p:blipFill>
        <p:spPr>
          <a:xfrm>
            <a:off x="857946" y="5997278"/>
            <a:ext cx="773757" cy="760998"/>
          </a:xfrm>
          <a:prstGeom prst="rect">
            <a:avLst/>
          </a:prstGeom>
        </p:spPr>
      </p:pic>
    </p:spTree>
    <p:extLst>
      <p:ext uri="{BB962C8B-B14F-4D97-AF65-F5344CB8AC3E}">
        <p14:creationId xmlns:p14="http://schemas.microsoft.com/office/powerpoint/2010/main" val="824513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0684" cy="1141412"/>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09601" y="1600201"/>
            <a:ext cx="2588684" cy="45243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01484" y="1600201"/>
            <a:ext cx="2590800" cy="45243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4E2705C3-E25F-4782-89E2-410A5ED49F97}"/>
              </a:ext>
            </a:extLst>
          </p:cNvPr>
          <p:cNvSpPr>
            <a:spLocks noGrp="1" noChangeArrowheads="1"/>
          </p:cNvSpPr>
          <p:nvPr>
            <p:ph type="sldNum" idx="10"/>
          </p:nvPr>
        </p:nvSpPr>
        <p:spPr>
          <a:xfrm>
            <a:off x="463296" y="6404430"/>
            <a:ext cx="953477" cy="453571"/>
          </a:xfrm>
          <a:prstGeom prst="rect">
            <a:avLst/>
          </a:prstGeom>
        </p:spPr>
        <p:txBody>
          <a:bodyPr/>
          <a:lstStyle>
            <a:lvl1pPr>
              <a:defRPr smtClean="0"/>
            </a:lvl1pPr>
          </a:lstStyle>
          <a:p>
            <a:pPr>
              <a:defRPr/>
            </a:pPr>
            <a:fld id="{0E00FC3D-951B-42F4-93B6-7A0F7C4ECD0C}" type="slidenum">
              <a:rPr lang="fr-FR" altLang="en-US"/>
              <a:pPr>
                <a:defRPr/>
              </a:pPr>
              <a:t>‹#›</a:t>
            </a:fld>
            <a:endParaRPr lang="fr-FR" altLang="en-US"/>
          </a:p>
        </p:txBody>
      </p:sp>
    </p:spTree>
    <p:extLst>
      <p:ext uri="{BB962C8B-B14F-4D97-AF65-F5344CB8AC3E}">
        <p14:creationId xmlns:p14="http://schemas.microsoft.com/office/powerpoint/2010/main" val="2717969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05AD5C-A502-425C-9AAD-16CD291DA35E}"/>
              </a:ext>
            </a:extLst>
          </p:cNvPr>
          <p:cNvSpPr>
            <a:spLocks noGrp="1" noChangeArrowheads="1"/>
          </p:cNvSpPr>
          <p:nvPr>
            <p:ph type="sldNum" idx="10"/>
          </p:nvPr>
        </p:nvSpPr>
        <p:spPr>
          <a:xfrm>
            <a:off x="463296" y="6404430"/>
            <a:ext cx="953477" cy="453571"/>
          </a:xfrm>
          <a:prstGeom prst="rect">
            <a:avLst/>
          </a:prstGeom>
        </p:spPr>
        <p:txBody>
          <a:bodyPr/>
          <a:lstStyle>
            <a:lvl1pPr>
              <a:defRPr smtClean="0"/>
            </a:lvl1pPr>
          </a:lstStyle>
          <a:p>
            <a:pPr>
              <a:defRPr/>
            </a:pPr>
            <a:fld id="{5BA4DB73-7B37-46C4-9915-AFD4E8921F77}" type="slidenum">
              <a:rPr lang="fr-FR" altLang="en-US"/>
              <a:pPr>
                <a:defRPr/>
              </a:pPr>
              <a:t>‹#›</a:t>
            </a:fld>
            <a:endParaRPr lang="fr-FR" altLang="en-US"/>
          </a:p>
        </p:txBody>
      </p:sp>
    </p:spTree>
    <p:extLst>
      <p:ext uri="{BB962C8B-B14F-4D97-AF65-F5344CB8AC3E}">
        <p14:creationId xmlns:p14="http://schemas.microsoft.com/office/powerpoint/2010/main" val="37878342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Content Eco">
    <p:spTree>
      <p:nvGrpSpPr>
        <p:cNvPr id="1" name=""/>
        <p:cNvGrpSpPr/>
        <p:nvPr/>
      </p:nvGrpSpPr>
      <p:grpSpPr>
        <a:xfrm>
          <a:off x="0" y="0"/>
          <a:ext cx="0" cy="0"/>
          <a:chOff x="0" y="0"/>
          <a:chExt cx="0" cy="0"/>
        </a:xfrm>
      </p:grpSpPr>
      <p:sp>
        <p:nvSpPr>
          <p:cNvPr id="2" name="Title 1"/>
          <p:cNvSpPr>
            <a:spLocks noGrp="1"/>
          </p:cNvSpPr>
          <p:nvPr>
            <p:ph type="title"/>
          </p:nvPr>
        </p:nvSpPr>
        <p:spPr>
          <a:xfrm>
            <a:off x="463297" y="0"/>
            <a:ext cx="8704895" cy="988786"/>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63296" y="1600200"/>
            <a:ext cx="11277600" cy="46908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91349AF-7670-4ECC-9BEC-4A96DA3FB6B2}"/>
              </a:ext>
            </a:extLst>
          </p:cNvPr>
          <p:cNvSpPr>
            <a:spLocks noGrp="1"/>
          </p:cNvSpPr>
          <p:nvPr>
            <p:ph type="sldNum" sz="quarter" idx="10"/>
          </p:nvPr>
        </p:nvSpPr>
        <p:spPr>
          <a:xfrm>
            <a:off x="463296" y="6404430"/>
            <a:ext cx="953477" cy="453571"/>
          </a:xfrm>
          <a:prstGeom prst="rect">
            <a:avLst/>
          </a:prstGeom>
        </p:spPr>
        <p:txBody>
          <a:bodyPr/>
          <a:lstStyle>
            <a:lvl1pPr>
              <a:defRPr/>
            </a:lvl1pPr>
          </a:lstStyle>
          <a:p>
            <a:pPr>
              <a:defRPr/>
            </a:pPr>
            <a:fld id="{F1956CD8-EA0E-41C8-9F13-9A7FBD6CBE6A}" type="slidenum">
              <a:rPr lang="en-US" altLang="en-US"/>
              <a:pPr>
                <a:defRPr/>
              </a:pPr>
              <a:t>‹#›</a:t>
            </a:fld>
            <a:endParaRPr lang="en-US" altLang="en-US"/>
          </a:p>
        </p:txBody>
      </p:sp>
    </p:spTree>
    <p:extLst>
      <p:ext uri="{BB962C8B-B14F-4D97-AF65-F5344CB8AC3E}">
        <p14:creationId xmlns:p14="http://schemas.microsoft.com/office/powerpoint/2010/main" val="3369512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011833" cy="1141412"/>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09601" y="1600201"/>
            <a:ext cx="5382684" cy="45243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5484"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5484" y="3938589"/>
            <a:ext cx="5384800" cy="21859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179AF9C-CA39-43D9-9E6C-CC64D4AC003D}"/>
              </a:ext>
            </a:extLst>
          </p:cNvPr>
          <p:cNvSpPr>
            <a:spLocks noGrp="1" noChangeArrowheads="1"/>
          </p:cNvSpPr>
          <p:nvPr>
            <p:ph type="sldNum" idx="10"/>
          </p:nvPr>
        </p:nvSpPr>
        <p:spPr>
          <a:xfrm>
            <a:off x="463296" y="6404430"/>
            <a:ext cx="953477" cy="453571"/>
          </a:xfrm>
          <a:prstGeom prst="rect">
            <a:avLst/>
          </a:prstGeom>
        </p:spPr>
        <p:txBody>
          <a:bodyPr/>
          <a:lstStyle>
            <a:lvl1pPr>
              <a:defRPr smtClean="0"/>
            </a:lvl1pPr>
          </a:lstStyle>
          <a:p>
            <a:pPr>
              <a:defRPr/>
            </a:pPr>
            <a:fld id="{14DD5227-C82C-4AE6-BED3-37A1141EC126}" type="slidenum">
              <a:rPr lang="fr-FR" altLang="en-US"/>
              <a:pPr>
                <a:defRPr/>
              </a:pPr>
              <a:t>‹#›</a:t>
            </a:fld>
            <a:endParaRPr lang="fr-FR" altLang="en-US"/>
          </a:p>
        </p:txBody>
      </p:sp>
    </p:spTree>
    <p:extLst>
      <p:ext uri="{BB962C8B-B14F-4D97-AF65-F5344CB8AC3E}">
        <p14:creationId xmlns:p14="http://schemas.microsoft.com/office/powerpoint/2010/main" val="3417231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ell Gosset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4114799"/>
            <a:ext cx="12192000" cy="2743200"/>
          </a:xfrm>
          <a:solidFill>
            <a:srgbClr val="61ACC9"/>
          </a:solidFill>
          <a:ln>
            <a:noFill/>
          </a:ln>
        </p:spPr>
        <p:txBody>
          <a:bodyPr/>
          <a:lstStyle>
            <a:lvl1pPr>
              <a:defRPr>
                <a:solidFill>
                  <a:srgbClr val="FFFFFF"/>
                </a:solidFill>
              </a:defRPr>
            </a:lvl1pPr>
          </a:lstStyle>
          <a:p>
            <a:r>
              <a:rPr lang="en-US"/>
              <a:t>Drag picture to placeholder or click icon to add</a:t>
            </a:r>
          </a:p>
        </p:txBody>
      </p:sp>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 y="616461"/>
            <a:ext cx="12191991" cy="3535677"/>
          </a:xfrm>
          <a:prstGeom prst="rect">
            <a:avLst/>
          </a:prstGeom>
        </p:spPr>
      </p:pic>
      <p:sp>
        <p:nvSpPr>
          <p:cNvPr id="2" name="Title 1"/>
          <p:cNvSpPr>
            <a:spLocks noGrp="1"/>
          </p:cNvSpPr>
          <p:nvPr>
            <p:ph type="ctrTitle"/>
          </p:nvPr>
        </p:nvSpPr>
        <p:spPr>
          <a:xfrm>
            <a:off x="463296" y="1737363"/>
            <a:ext cx="10363200" cy="1470025"/>
          </a:xfrm>
        </p:spPr>
        <p:txBody>
          <a:bodyPr/>
          <a:lstStyle>
            <a:lvl1pPr>
              <a:lnSpc>
                <a:spcPts val="5000"/>
              </a:lnSpc>
              <a:defRPr sz="4600" b="0">
                <a:solidFill>
                  <a:schemeClr val="bg1"/>
                </a:solidFill>
              </a:defRPr>
            </a:lvl1pPr>
          </a:lstStyle>
          <a:p>
            <a:r>
              <a:rPr lang="en-US"/>
              <a:t>Click to edit Master title style</a:t>
            </a:r>
          </a:p>
        </p:txBody>
      </p:sp>
      <p:sp>
        <p:nvSpPr>
          <p:cNvPr id="3" name="Subtitle 2"/>
          <p:cNvSpPr>
            <a:spLocks noGrp="1"/>
          </p:cNvSpPr>
          <p:nvPr>
            <p:ph type="subTitle" idx="1" hasCustomPrompt="1"/>
          </p:nvPr>
        </p:nvSpPr>
        <p:spPr>
          <a:xfrm>
            <a:off x="463296" y="3749042"/>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3" name="Content Placeholder 12"/>
          <p:cNvSpPr>
            <a:spLocks noGrp="1"/>
          </p:cNvSpPr>
          <p:nvPr>
            <p:ph sz="quarter" idx="11"/>
          </p:nvPr>
        </p:nvSpPr>
        <p:spPr>
          <a:xfrm>
            <a:off x="463296" y="234708"/>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68512" y="283464"/>
            <a:ext cx="3065677" cy="879716"/>
          </a:xfrm>
          <a:prstGeom prst="rect">
            <a:avLst/>
          </a:prstGeom>
        </p:spPr>
      </p:pic>
    </p:spTree>
    <p:extLst>
      <p:ext uri="{BB962C8B-B14F-4D97-AF65-F5344CB8AC3E}">
        <p14:creationId xmlns:p14="http://schemas.microsoft.com/office/powerpoint/2010/main" val="3237898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ell Gossett (2 phot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2" y="4114799"/>
            <a:ext cx="4676204" cy="2743200"/>
          </a:xfrm>
          <a:solidFill>
            <a:srgbClr val="61ACC9"/>
          </a:solidFill>
          <a:ln>
            <a:noFill/>
          </a:ln>
        </p:spPr>
        <p:txBody>
          <a:bodyPr/>
          <a:lstStyle>
            <a:lvl1pPr>
              <a:defRPr>
                <a:solidFill>
                  <a:srgbClr val="FFFFFF"/>
                </a:solidFill>
              </a:defRPr>
            </a:lvl1pPr>
          </a:lstStyle>
          <a:p>
            <a:r>
              <a:rPr lang="en-US"/>
              <a:t>Drag picture to placeholder or click icon to add</a:t>
            </a:r>
          </a:p>
        </p:txBody>
      </p:sp>
      <p:sp>
        <p:nvSpPr>
          <p:cNvPr id="12" name="Picture Placeholder 8"/>
          <p:cNvSpPr>
            <a:spLocks noGrp="1"/>
          </p:cNvSpPr>
          <p:nvPr>
            <p:ph type="pic" sz="quarter" idx="12"/>
          </p:nvPr>
        </p:nvSpPr>
        <p:spPr>
          <a:xfrm>
            <a:off x="4676206" y="4114799"/>
            <a:ext cx="7515796" cy="2743200"/>
          </a:xfrm>
          <a:solidFill>
            <a:srgbClr val="61ACC9"/>
          </a:solidFill>
          <a:ln>
            <a:noFill/>
          </a:ln>
        </p:spPr>
        <p:txBody>
          <a:bodyPr/>
          <a:lstStyle>
            <a:lvl1pPr>
              <a:defRPr>
                <a:solidFill>
                  <a:srgbClr val="FFFFFF"/>
                </a:solidFill>
              </a:defRPr>
            </a:lvl1pPr>
          </a:lstStyle>
          <a:p>
            <a:r>
              <a:rPr lang="en-US"/>
              <a:t>Drag picture to placeholder or click icon to add</a:t>
            </a:r>
          </a:p>
        </p:txBody>
      </p:sp>
      <p:pic>
        <p:nvPicPr>
          <p:cNvPr id="11" name="Picture 10"/>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 y="616461"/>
            <a:ext cx="12191991" cy="3535677"/>
          </a:xfrm>
          <a:prstGeom prst="rect">
            <a:avLst/>
          </a:prstGeom>
        </p:spPr>
      </p:pic>
      <p:sp>
        <p:nvSpPr>
          <p:cNvPr id="17" name="Title 1"/>
          <p:cNvSpPr>
            <a:spLocks noGrp="1"/>
          </p:cNvSpPr>
          <p:nvPr>
            <p:ph type="ctrTitle"/>
          </p:nvPr>
        </p:nvSpPr>
        <p:spPr>
          <a:xfrm>
            <a:off x="463296" y="1737363"/>
            <a:ext cx="10363200" cy="1470025"/>
          </a:xfrm>
        </p:spPr>
        <p:txBody>
          <a:bodyPr/>
          <a:lstStyle>
            <a:lvl1pPr>
              <a:lnSpc>
                <a:spcPts val="5000"/>
              </a:lnSpc>
              <a:defRPr sz="4600" b="0">
                <a:solidFill>
                  <a:schemeClr val="bg1"/>
                </a:solidFill>
              </a:defRPr>
            </a:lvl1pPr>
          </a:lstStyle>
          <a:p>
            <a:r>
              <a:rPr lang="en-US"/>
              <a:t>Click to edit Master title style</a:t>
            </a:r>
          </a:p>
        </p:txBody>
      </p:sp>
      <p:sp>
        <p:nvSpPr>
          <p:cNvPr id="18" name="Subtitle 2"/>
          <p:cNvSpPr>
            <a:spLocks noGrp="1"/>
          </p:cNvSpPr>
          <p:nvPr>
            <p:ph type="subTitle" idx="1" hasCustomPrompt="1"/>
          </p:nvPr>
        </p:nvSpPr>
        <p:spPr>
          <a:xfrm>
            <a:off x="463296" y="3749042"/>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9" name="Content Placeholder 12"/>
          <p:cNvSpPr>
            <a:spLocks noGrp="1"/>
          </p:cNvSpPr>
          <p:nvPr>
            <p:ph sz="quarter" idx="11"/>
          </p:nvPr>
        </p:nvSpPr>
        <p:spPr>
          <a:xfrm>
            <a:off x="463296" y="234708"/>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68512" y="283464"/>
            <a:ext cx="3065677" cy="879716"/>
          </a:xfrm>
          <a:prstGeom prst="rect">
            <a:avLst/>
          </a:prstGeom>
        </p:spPr>
      </p:pic>
    </p:spTree>
    <p:extLst>
      <p:ext uri="{BB962C8B-B14F-4D97-AF65-F5344CB8AC3E}">
        <p14:creationId xmlns:p14="http://schemas.microsoft.com/office/powerpoint/2010/main" val="4125215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Bell Gossett (no photo)">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615698"/>
            <a:ext cx="12190728" cy="6241653"/>
          </a:xfrm>
          <a:prstGeom prst="rect">
            <a:avLst/>
          </a:prstGeom>
        </p:spPr>
      </p:pic>
      <p:sp>
        <p:nvSpPr>
          <p:cNvPr id="2" name="Title 1"/>
          <p:cNvSpPr>
            <a:spLocks noGrp="1"/>
          </p:cNvSpPr>
          <p:nvPr>
            <p:ph type="ctrTitle"/>
          </p:nvPr>
        </p:nvSpPr>
        <p:spPr>
          <a:xfrm>
            <a:off x="463296" y="1737363"/>
            <a:ext cx="10363200" cy="1470025"/>
          </a:xfrm>
        </p:spPr>
        <p:txBody>
          <a:bodyPr/>
          <a:lstStyle>
            <a:lvl1pPr>
              <a:lnSpc>
                <a:spcPts val="5000"/>
              </a:lnSpc>
              <a:defRPr sz="4600" b="0">
                <a:solidFill>
                  <a:schemeClr val="bg1"/>
                </a:solidFill>
              </a:defRPr>
            </a:lvl1pPr>
          </a:lstStyle>
          <a:p>
            <a:r>
              <a:rPr lang="en-US"/>
              <a:t>Click to edit Master title style</a:t>
            </a:r>
          </a:p>
        </p:txBody>
      </p:sp>
      <p:sp>
        <p:nvSpPr>
          <p:cNvPr id="3" name="Subtitle 2"/>
          <p:cNvSpPr>
            <a:spLocks noGrp="1"/>
          </p:cNvSpPr>
          <p:nvPr>
            <p:ph type="subTitle" idx="1" hasCustomPrompt="1"/>
          </p:nvPr>
        </p:nvSpPr>
        <p:spPr>
          <a:xfrm>
            <a:off x="463296" y="3749042"/>
            <a:ext cx="5632704" cy="422029"/>
          </a:xfrm>
        </p:spPr>
        <p:txBody>
          <a:bodyPr/>
          <a:lstStyle>
            <a:lvl1pPr marL="0" indent="0" algn="l">
              <a:buNone/>
              <a:defRPr sz="1400" cap="all">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3" name="Content Placeholder 12"/>
          <p:cNvSpPr>
            <a:spLocks noGrp="1"/>
          </p:cNvSpPr>
          <p:nvPr>
            <p:ph sz="quarter" idx="11"/>
          </p:nvPr>
        </p:nvSpPr>
        <p:spPr>
          <a:xfrm>
            <a:off x="463296" y="234708"/>
            <a:ext cx="4233333" cy="390525"/>
          </a:xfrm>
        </p:spPr>
        <p:txBody>
          <a:bodyPr/>
          <a:lstStyle>
            <a:lvl1pPr>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68512" y="283464"/>
            <a:ext cx="3065677" cy="879716"/>
          </a:xfrm>
          <a:prstGeom prst="rect">
            <a:avLst/>
          </a:prstGeom>
        </p:spPr>
      </p:pic>
    </p:spTree>
    <p:extLst>
      <p:ext uri="{BB962C8B-B14F-4D97-AF65-F5344CB8AC3E}">
        <p14:creationId xmlns:p14="http://schemas.microsoft.com/office/powerpoint/2010/main" val="13956605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Bell Gosset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50F2F8E5-1108-0A46-83A0-852BF6A1A52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476491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Bell Gossett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63298" y="1600200"/>
            <a:ext cx="6254913" cy="4690872"/>
          </a:xfrm>
        </p:spPr>
        <p:txBody>
          <a:bodyPr/>
          <a:lstStyle>
            <a:lvl2pPr>
              <a:buClr>
                <a:schemeClr val="tx1">
                  <a:lumMod val="65000"/>
                  <a:lumOff val="35000"/>
                </a:schemeClr>
              </a:buCl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50F2F8E5-1108-0A46-83A0-852BF6A1A522}" type="slidenum">
              <a:rPr lang="en-US" smtClean="0">
                <a:solidFill>
                  <a:prstClr val="black"/>
                </a:solidFill>
              </a:rPr>
              <a:pPr/>
              <a:t>‹#›</a:t>
            </a:fld>
            <a:endParaRPr lang="en-US">
              <a:solidFill>
                <a:prstClr val="black"/>
              </a:solidFill>
            </a:endParaRPr>
          </a:p>
        </p:txBody>
      </p:sp>
      <p:sp>
        <p:nvSpPr>
          <p:cNvPr id="7" name="Picture Placeholder 6"/>
          <p:cNvSpPr>
            <a:spLocks noGrp="1"/>
          </p:cNvSpPr>
          <p:nvPr>
            <p:ph type="pic" sz="quarter" idx="13"/>
          </p:nvPr>
        </p:nvSpPr>
        <p:spPr>
          <a:xfrm>
            <a:off x="7168895" y="1600203"/>
            <a:ext cx="4572000" cy="3778873"/>
          </a:xfrm>
          <a:solidFill>
            <a:schemeClr val="bg2">
              <a:lumMod val="20000"/>
              <a:lumOff val="80000"/>
            </a:schemeClr>
          </a:solidFill>
        </p:spPr>
        <p:txBody>
          <a:bodyPr/>
          <a:lstStyle/>
          <a:p>
            <a:r>
              <a:rPr lang="en-US"/>
              <a:t>Drag picture to placeholder or click icon to add</a:t>
            </a:r>
          </a:p>
        </p:txBody>
      </p:sp>
    </p:spTree>
    <p:extLst>
      <p:ext uri="{BB962C8B-B14F-4D97-AF65-F5344CB8AC3E}">
        <p14:creationId xmlns:p14="http://schemas.microsoft.com/office/powerpoint/2010/main" val="14925775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Bell Gossett (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Slide Number Placeholder 6"/>
          <p:cNvSpPr>
            <a:spLocks noGrp="1"/>
          </p:cNvSpPr>
          <p:nvPr>
            <p:ph type="sldNum" sz="quarter" idx="12"/>
          </p:nvPr>
        </p:nvSpPr>
        <p:spPr/>
        <p:txBody>
          <a:bodyPr/>
          <a:lstStyle/>
          <a:p>
            <a:fld id="{50F2F8E5-1108-0A46-83A0-852BF6A1A522}" type="slidenum">
              <a:rPr lang="en-US" smtClean="0">
                <a:solidFill>
                  <a:prstClr val="black"/>
                </a:solidFill>
              </a:rPr>
              <a:pPr/>
              <a:t>‹#›</a:t>
            </a:fld>
            <a:endParaRPr lang="en-US">
              <a:solidFill>
                <a:prstClr val="black"/>
              </a:solidFill>
            </a:endParaRPr>
          </a:p>
        </p:txBody>
      </p:sp>
      <p:sp>
        <p:nvSpPr>
          <p:cNvPr id="6" name="Content Placeholder 2"/>
          <p:cNvSpPr>
            <a:spLocks noGrp="1"/>
          </p:cNvSpPr>
          <p:nvPr>
            <p:ph idx="1"/>
          </p:nvPr>
        </p:nvSpPr>
        <p:spPr>
          <a:xfrm>
            <a:off x="463298" y="1600200"/>
            <a:ext cx="6254913" cy="4690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3"/>
          </p:nvPr>
        </p:nvSpPr>
        <p:spPr>
          <a:xfrm>
            <a:off x="7168896" y="1600199"/>
            <a:ext cx="4572000" cy="4690872"/>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p:cNvCxnSpPr/>
          <p:nvPr userDrawn="1"/>
        </p:nvCxnSpPr>
        <p:spPr>
          <a:xfrm rot="5400000">
            <a:off x="4598015" y="3943882"/>
            <a:ext cx="4691512" cy="2117"/>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0423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AA9DB8-0C28-3641-BEED-8EE8DF37E68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pic>
        <p:nvPicPr>
          <p:cNvPr id="7" name="Picture 6">
            <a:extLst>
              <a:ext uri="{FF2B5EF4-FFF2-40B4-BE49-F238E27FC236}">
                <a16:creationId xmlns:a16="http://schemas.microsoft.com/office/drawing/2014/main" id="{ED0667AA-22B6-324D-A947-DB04F2668FC6}"/>
              </a:ext>
            </a:extLst>
          </p:cNvPr>
          <p:cNvPicPr>
            <a:picLocks noChangeAspect="1"/>
          </p:cNvPicPr>
          <p:nvPr/>
        </p:nvPicPr>
        <p:blipFill>
          <a:blip r:embed="rId3"/>
          <a:stretch>
            <a:fillRect/>
          </a:stretch>
        </p:blipFill>
        <p:spPr>
          <a:xfrm>
            <a:off x="10531044" y="6263439"/>
            <a:ext cx="1371957" cy="483920"/>
          </a:xfrm>
          <a:prstGeom prst="rect">
            <a:avLst/>
          </a:prstGeom>
        </p:spPr>
      </p:pic>
      <p:sp>
        <p:nvSpPr>
          <p:cNvPr id="10" name="Title 1">
            <a:extLst>
              <a:ext uri="{FF2B5EF4-FFF2-40B4-BE49-F238E27FC236}">
                <a16:creationId xmlns:a16="http://schemas.microsoft.com/office/drawing/2014/main" id="{4F4FA756-AEE3-47B7-89C9-EBBF6D668116}"/>
              </a:ext>
            </a:extLst>
          </p:cNvPr>
          <p:cNvSpPr>
            <a:spLocks noGrp="1"/>
          </p:cNvSpPr>
          <p:nvPr>
            <p:ph type="title"/>
          </p:nvPr>
        </p:nvSpPr>
        <p:spPr>
          <a:xfrm>
            <a:off x="457320" y="110652"/>
            <a:ext cx="11277598" cy="989013"/>
          </a:xfrm>
          <a:prstGeom prst="rect">
            <a:avLst/>
          </a:prstGeom>
        </p:spPr>
        <p:txBody>
          <a:bodyPr/>
          <a:lstStyle>
            <a:lvl1pPr>
              <a:defRPr>
                <a:solidFill>
                  <a:schemeClr val="bg2"/>
                </a:solidFill>
              </a:defRPr>
            </a:lvl1pPr>
          </a:lstStyle>
          <a:p>
            <a:r>
              <a:rPr lang="en-US"/>
              <a:t>Click to edit Master title style</a:t>
            </a:r>
          </a:p>
        </p:txBody>
      </p:sp>
    </p:spTree>
    <p:extLst>
      <p:ext uri="{BB962C8B-B14F-4D97-AF65-F5344CB8AC3E}">
        <p14:creationId xmlns:p14="http://schemas.microsoft.com/office/powerpoint/2010/main" val="26180347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Bell Gossett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p:txBody>
          <a:bodyPr/>
          <a:lstStyle/>
          <a:p>
            <a:fld id="{50F2F8E5-1108-0A46-83A0-852BF6A1A522}" type="slidenum">
              <a:rPr lang="en-US" smtClean="0">
                <a:solidFill>
                  <a:prstClr val="black"/>
                </a:solidFill>
              </a:rPr>
              <a:pPr/>
              <a:t>‹#›</a:t>
            </a:fld>
            <a:endParaRPr lang="en-US">
              <a:solidFill>
                <a:prstClr val="black"/>
              </a:solidFill>
            </a:endParaRPr>
          </a:p>
        </p:txBody>
      </p:sp>
      <p:sp>
        <p:nvSpPr>
          <p:cNvPr id="7" name="Chart Placeholder 6"/>
          <p:cNvSpPr>
            <a:spLocks noGrp="1"/>
          </p:cNvSpPr>
          <p:nvPr>
            <p:ph type="chart" sz="quarter" idx="13"/>
          </p:nvPr>
        </p:nvSpPr>
        <p:spPr>
          <a:xfrm>
            <a:off x="463296" y="3090671"/>
            <a:ext cx="4267200" cy="3200400"/>
          </a:xfrm>
        </p:spPr>
        <p:txBody>
          <a:bodyPr/>
          <a:lstStyle>
            <a:lvl1pPr>
              <a:defRPr sz="1600">
                <a:solidFill>
                  <a:schemeClr val="tx1"/>
                </a:solidFill>
              </a:defRPr>
            </a:lvl1pPr>
          </a:lstStyle>
          <a:p>
            <a:r>
              <a:rPr lang="en-US"/>
              <a:t>Click icon to add chart</a:t>
            </a:r>
          </a:p>
        </p:txBody>
      </p:sp>
      <p:sp>
        <p:nvSpPr>
          <p:cNvPr id="8" name="Content Placeholder 2"/>
          <p:cNvSpPr>
            <a:spLocks noGrp="1"/>
          </p:cNvSpPr>
          <p:nvPr>
            <p:ph idx="15"/>
          </p:nvPr>
        </p:nvSpPr>
        <p:spPr>
          <a:xfrm>
            <a:off x="463296" y="1600199"/>
            <a:ext cx="11277600" cy="137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idx="16"/>
          </p:nvPr>
        </p:nvSpPr>
        <p:spPr>
          <a:xfrm>
            <a:off x="5181600" y="3090672"/>
            <a:ext cx="6559296" cy="32004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p:cNvCxnSpPr/>
          <p:nvPr userDrawn="1"/>
        </p:nvCxnSpPr>
        <p:spPr>
          <a:xfrm flipV="1">
            <a:off x="463296" y="2971800"/>
            <a:ext cx="11277600" cy="9072"/>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1181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Bell Gossett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50F2F8E5-1108-0A46-83A0-852BF6A1A522}"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82744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Divider Bell Gosset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5" y="360"/>
            <a:ext cx="12190728" cy="6857285"/>
          </a:xfrm>
          <a:prstGeom prst="rect">
            <a:avLst/>
          </a:prstGeom>
        </p:spPr>
      </p:pic>
      <p:sp>
        <p:nvSpPr>
          <p:cNvPr id="2" name="Title 1"/>
          <p:cNvSpPr>
            <a:spLocks noGrp="1"/>
          </p:cNvSpPr>
          <p:nvPr>
            <p:ph type="title"/>
          </p:nvPr>
        </p:nvSpPr>
        <p:spPr>
          <a:xfrm>
            <a:off x="463296" y="2514603"/>
            <a:ext cx="10363200" cy="1362075"/>
          </a:xfrm>
        </p:spPr>
        <p:txBody>
          <a:bodyPr vert="horz" lIns="0" tIns="45720" rIns="0" bIns="45720" rtlCol="0" anchor="t" anchorCtr="0">
            <a:noAutofit/>
          </a:bodyPr>
          <a:lstStyle>
            <a:lvl1pPr>
              <a:lnSpc>
                <a:spcPts val="6500"/>
              </a:lnSpc>
              <a:defRPr lang="en-US" sz="4600" b="0" dirty="0">
                <a:solidFill>
                  <a:schemeClr val="bg1"/>
                </a:solidFill>
              </a:defRPr>
            </a:lvl1pPr>
          </a:lstStyle>
          <a:p>
            <a:pPr lvl="0">
              <a:lnSpc>
                <a:spcPts val="5000"/>
              </a:lnSpc>
            </a:pPr>
            <a:r>
              <a:rPr lang="en-US"/>
              <a:t>Click to edit Master title style</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50F2F8E5-1108-0A46-83A0-852BF6A1A522}" type="slidenum">
              <a:rPr lang="en-US" smtClean="0">
                <a:solidFill>
                  <a:prstClr val="white"/>
                </a:solidFill>
              </a:rPr>
              <a:pPr/>
              <a:t>‹#›</a:t>
            </a:fld>
            <a:endParaRPr lang="en-US">
              <a:solidFill>
                <a:prstClr val="white"/>
              </a:solidFill>
            </a:endParaRP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3296" y="283464"/>
            <a:ext cx="3065677" cy="879716"/>
          </a:xfrm>
          <a:prstGeom prst="rect">
            <a:avLst/>
          </a:prstGeom>
        </p:spPr>
      </p:pic>
    </p:spTree>
    <p:extLst>
      <p:ext uri="{BB962C8B-B14F-4D97-AF65-F5344CB8AC3E}">
        <p14:creationId xmlns:p14="http://schemas.microsoft.com/office/powerpoint/2010/main" val="37071116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C597ED-7052-4323-99B6-8D08CE5A8163}"/>
              </a:ext>
            </a:extLst>
          </p:cNvPr>
          <p:cNvSpPr>
            <a:spLocks noGrp="1" noChangeArrowheads="1"/>
          </p:cNvSpPr>
          <p:nvPr>
            <p:ph type="sldNum" idx="10"/>
          </p:nvPr>
        </p:nvSpPr>
        <p:spPr/>
        <p:txBody>
          <a:bodyPr/>
          <a:lstStyle>
            <a:lvl1pPr>
              <a:defRPr/>
            </a:lvl1pPr>
          </a:lstStyle>
          <a:p>
            <a:fld id="{BD9ACF4B-2ADA-411C-B231-5CEC18B824E3}" type="slidenum">
              <a:rPr lang="fr-FR" altLang="en-US">
                <a:solidFill>
                  <a:prstClr val="black"/>
                </a:solidFill>
              </a:rPr>
              <a:pPr/>
              <a:t>‹#›</a:t>
            </a:fld>
            <a:endParaRPr lang="fr-FR" altLang="en-US">
              <a:solidFill>
                <a:prstClr val="black"/>
              </a:solidFill>
            </a:endParaRPr>
          </a:p>
        </p:txBody>
      </p:sp>
    </p:spTree>
    <p:extLst>
      <p:ext uri="{BB962C8B-B14F-4D97-AF65-F5344CB8AC3E}">
        <p14:creationId xmlns:p14="http://schemas.microsoft.com/office/powerpoint/2010/main" val="21287889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A8139-2464-4B93-9F5F-484313FDEE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991E15-FF32-4CB4-A4F2-C0E06C99FE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430917-EAAC-4E0D-B72C-3332AB58FF3E}"/>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3CC81D8-7E76-4B3F-BA67-71DDDCA4246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C1872E10-CBAD-4FE1-BD4D-A3887DF64B4F}"/>
              </a:ext>
            </a:extLst>
          </p:cNvPr>
          <p:cNvSpPr>
            <a:spLocks noGrp="1"/>
          </p:cNvSpPr>
          <p:nvPr>
            <p:ph type="sldNum" sz="quarter" idx="12"/>
          </p:nvPr>
        </p:nvSpPr>
        <p:spPr/>
        <p:txBody>
          <a:body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39667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3DD7B-0950-4E13-AE9E-E7DDCA639C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F998E0-103F-40DA-9B01-3F9ACD61B9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F0ECF7-615A-479B-B4BD-5BBDC6D88269}"/>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2194524-6BB7-45EF-A895-735E2F7775A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DEF0B3C-8D29-47B1-A31D-3AC77B15973C}"/>
              </a:ext>
            </a:extLst>
          </p:cNvPr>
          <p:cNvSpPr>
            <a:spLocks noGrp="1"/>
          </p:cNvSpPr>
          <p:nvPr>
            <p:ph type="sldNum" sz="quarter" idx="12"/>
          </p:nvPr>
        </p:nvSpPr>
        <p:spPr/>
        <p:txBody>
          <a:body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80076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55804-72E3-4D26-AD44-CDEA30A0B2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A0E90C-E84B-4135-B394-7CB976AAF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2285DC-5821-4262-AB8B-E8B0DFBE60F8}"/>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7B11F57-18EB-441D-A1A0-1AE85C1AD74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42311FA-C353-459E-8F91-C829185CABD2}"/>
              </a:ext>
            </a:extLst>
          </p:cNvPr>
          <p:cNvSpPr>
            <a:spLocks noGrp="1"/>
          </p:cNvSpPr>
          <p:nvPr>
            <p:ph type="sldNum" sz="quarter" idx="12"/>
          </p:nvPr>
        </p:nvSpPr>
        <p:spPr/>
        <p:txBody>
          <a:body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02288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0AD1-81FA-416A-8A86-CEE5022402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1A0EE8-C7B3-4830-B382-53A6297CD4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7AFD70-83BA-4941-90F7-4360720530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172115-F553-4461-AC34-965A2BEF2339}"/>
              </a:ext>
            </a:extLst>
          </p:cNvPr>
          <p:cNvSpPr>
            <a:spLocks noGrp="1"/>
          </p:cNvSpPr>
          <p:nvPr>
            <p:ph type="dt" sz="half" idx="10"/>
          </p:nvPr>
        </p:nvSpPr>
        <p:spPr/>
        <p:txBody>
          <a:bodyPr/>
          <a:lstStyle/>
          <a:p>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0D66744-1D65-4792-948B-040F2C629C5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E8B18EF3-82AE-4ABD-BDF2-EBA7B149B0A3}"/>
              </a:ext>
            </a:extLst>
          </p:cNvPr>
          <p:cNvSpPr>
            <a:spLocks noGrp="1"/>
          </p:cNvSpPr>
          <p:nvPr>
            <p:ph type="sldNum" sz="quarter" idx="12"/>
          </p:nvPr>
        </p:nvSpPr>
        <p:spPr/>
        <p:txBody>
          <a:body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14285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3FD2E-E8D7-40F7-B640-DC720CC5B4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3625B0-7F3E-4A60-8237-5A99FBE65C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8556B4-B5AB-4FC8-91CF-FE39605B5F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095E7D-0F86-4592-9939-EC7D0C687E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D66E3-E622-47AD-A7AD-DA66D41383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4E41B9-9B2C-44BF-A8F9-45795963DFB5}"/>
              </a:ext>
            </a:extLst>
          </p:cNvPr>
          <p:cNvSpPr>
            <a:spLocks noGrp="1"/>
          </p:cNvSpPr>
          <p:nvPr>
            <p:ph type="dt" sz="half" idx="10"/>
          </p:nvPr>
        </p:nvSpPr>
        <p:spPr/>
        <p:txBody>
          <a:bodyPr/>
          <a:lstStyle/>
          <a:p>
            <a:endParaRPr lang="en-US">
              <a:solidFill>
                <a:prstClr val="black">
                  <a:tint val="75000"/>
                </a:prstClr>
              </a:solidFill>
            </a:endParaRPr>
          </a:p>
        </p:txBody>
      </p:sp>
      <p:sp>
        <p:nvSpPr>
          <p:cNvPr id="8" name="Footer Placeholder 7">
            <a:extLst>
              <a:ext uri="{FF2B5EF4-FFF2-40B4-BE49-F238E27FC236}">
                <a16:creationId xmlns:a16="http://schemas.microsoft.com/office/drawing/2014/main" id="{4BF8C7A5-7716-4337-A320-516B6D83C45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C3CF0881-8D5E-414B-8C76-BA5EB1D121EF}"/>
              </a:ext>
            </a:extLst>
          </p:cNvPr>
          <p:cNvSpPr>
            <a:spLocks noGrp="1"/>
          </p:cNvSpPr>
          <p:nvPr>
            <p:ph type="sldNum" sz="quarter" idx="12"/>
          </p:nvPr>
        </p:nvSpPr>
        <p:spPr/>
        <p:txBody>
          <a:body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29941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975E1-DD45-4AA8-A486-E6C701CDF7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675A66-395E-4607-A749-D752AB0408DC}"/>
              </a:ext>
            </a:extLst>
          </p:cNvPr>
          <p:cNvSpPr>
            <a:spLocks noGrp="1"/>
          </p:cNvSpPr>
          <p:nvPr>
            <p:ph type="dt" sz="half" idx="10"/>
          </p:nvPr>
        </p:nvSpPr>
        <p:spPr/>
        <p:txBody>
          <a:bodyPr/>
          <a:lstStyle/>
          <a:p>
            <a:endParaRPr lang="en-US">
              <a:solidFill>
                <a:prstClr val="black">
                  <a:tint val="75000"/>
                </a:prstClr>
              </a:solidFill>
            </a:endParaRPr>
          </a:p>
        </p:txBody>
      </p:sp>
      <p:sp>
        <p:nvSpPr>
          <p:cNvPr id="4" name="Footer Placeholder 3">
            <a:extLst>
              <a:ext uri="{FF2B5EF4-FFF2-40B4-BE49-F238E27FC236}">
                <a16:creationId xmlns:a16="http://schemas.microsoft.com/office/drawing/2014/main" id="{809BBDB6-9278-4900-8596-AA485C1F94DB}"/>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80426AA-6421-4913-BB97-7177D205E8D4}"/>
              </a:ext>
            </a:extLst>
          </p:cNvPr>
          <p:cNvSpPr>
            <a:spLocks noGrp="1"/>
          </p:cNvSpPr>
          <p:nvPr>
            <p:ph type="sldNum" sz="quarter" idx="12"/>
          </p:nvPr>
        </p:nvSpPr>
        <p:spPr/>
        <p:txBody>
          <a:body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759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62121F6-0D27-4CAD-A1DC-1FAA459E878B}" type="slidenum">
              <a:rPr lang="en-US" smtClean="0"/>
              <a:t>‹#›</a:t>
            </a:fld>
            <a:endParaRPr lang="en-US"/>
          </a:p>
        </p:txBody>
      </p:sp>
    </p:spTree>
    <p:extLst>
      <p:ext uri="{BB962C8B-B14F-4D97-AF65-F5344CB8AC3E}">
        <p14:creationId xmlns:p14="http://schemas.microsoft.com/office/powerpoint/2010/main" val="2541843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9B23BE-FBB9-4154-B567-85AD3BF9E278}"/>
              </a:ext>
            </a:extLst>
          </p:cNvPr>
          <p:cNvSpPr>
            <a:spLocks noGrp="1"/>
          </p:cNvSpPr>
          <p:nvPr>
            <p:ph type="dt" sz="half" idx="10"/>
          </p:nvPr>
        </p:nvSpPr>
        <p:spPr/>
        <p:txBody>
          <a:bodyPr/>
          <a:lstStyle/>
          <a:p>
            <a:endParaRPr lang="en-US">
              <a:solidFill>
                <a:prstClr val="black">
                  <a:tint val="75000"/>
                </a:prstClr>
              </a:solidFill>
            </a:endParaRPr>
          </a:p>
        </p:txBody>
      </p:sp>
      <p:sp>
        <p:nvSpPr>
          <p:cNvPr id="3" name="Footer Placeholder 2">
            <a:extLst>
              <a:ext uri="{FF2B5EF4-FFF2-40B4-BE49-F238E27FC236}">
                <a16:creationId xmlns:a16="http://schemas.microsoft.com/office/drawing/2014/main" id="{DB23141B-1060-4BE4-A37B-CCDABA11AE12}"/>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719ABA6A-95C3-41DE-BAC4-234C60AEC7F7}"/>
              </a:ext>
            </a:extLst>
          </p:cNvPr>
          <p:cNvSpPr>
            <a:spLocks noGrp="1"/>
          </p:cNvSpPr>
          <p:nvPr>
            <p:ph type="sldNum" sz="quarter" idx="12"/>
          </p:nvPr>
        </p:nvSpPr>
        <p:spPr/>
        <p:txBody>
          <a:body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18401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72839-15DB-4491-B34A-45AC3313AB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BB4563-1851-4F72-BB89-2F07B52277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18A169-3227-46F2-9A3C-1A1024CAF5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E6C57C-C22A-4ED1-A570-7124A6C18443}"/>
              </a:ext>
            </a:extLst>
          </p:cNvPr>
          <p:cNvSpPr>
            <a:spLocks noGrp="1"/>
          </p:cNvSpPr>
          <p:nvPr>
            <p:ph type="dt" sz="half" idx="10"/>
          </p:nvPr>
        </p:nvSpPr>
        <p:spPr/>
        <p:txBody>
          <a:bodyPr/>
          <a:lstStyle/>
          <a:p>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EE06772-F463-4D9D-8C54-056794280B7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FA3188B8-9FC7-4610-8763-6F7C70513371}"/>
              </a:ext>
            </a:extLst>
          </p:cNvPr>
          <p:cNvSpPr>
            <a:spLocks noGrp="1"/>
          </p:cNvSpPr>
          <p:nvPr>
            <p:ph type="sldNum" sz="quarter" idx="12"/>
          </p:nvPr>
        </p:nvSpPr>
        <p:spPr/>
        <p:txBody>
          <a:body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1291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1B6CC-72BE-422B-B0F8-5AB09E62F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0CB370-534D-4DD0-B3D1-C575202FC1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DA3B861-A906-4FFA-A99A-DC41DE6097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487E85-14BC-4E06-842F-C53361A310A1}"/>
              </a:ext>
            </a:extLst>
          </p:cNvPr>
          <p:cNvSpPr>
            <a:spLocks noGrp="1"/>
          </p:cNvSpPr>
          <p:nvPr>
            <p:ph type="dt" sz="half" idx="10"/>
          </p:nvPr>
        </p:nvSpPr>
        <p:spPr/>
        <p:txBody>
          <a:bodyPr/>
          <a:lstStyle/>
          <a:p>
            <a:endParaRPr lang="en-US">
              <a:solidFill>
                <a:prstClr val="black">
                  <a:tint val="75000"/>
                </a:prstClr>
              </a:solidFill>
            </a:endParaRPr>
          </a:p>
        </p:txBody>
      </p:sp>
      <p:sp>
        <p:nvSpPr>
          <p:cNvPr id="6" name="Footer Placeholder 5">
            <a:extLst>
              <a:ext uri="{FF2B5EF4-FFF2-40B4-BE49-F238E27FC236}">
                <a16:creationId xmlns:a16="http://schemas.microsoft.com/office/drawing/2014/main" id="{C6C6F04B-B1CC-4C72-9F73-E01A1ED6BDF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4D95016-6A5F-4A79-822D-1DB40EBCE1D2}"/>
              </a:ext>
            </a:extLst>
          </p:cNvPr>
          <p:cNvSpPr>
            <a:spLocks noGrp="1"/>
          </p:cNvSpPr>
          <p:nvPr>
            <p:ph type="sldNum" sz="quarter" idx="12"/>
          </p:nvPr>
        </p:nvSpPr>
        <p:spPr/>
        <p:txBody>
          <a:body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15450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F84F9-0769-4873-A03A-582019DB8A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FE2165-6B7E-4916-BF4E-6D3E7DA8E0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13BDA-F778-4854-B9BF-9CE556A995C4}"/>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9978406-D471-468C-8203-88002FE0D8F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D8DDCAE-D07F-4096-A9A6-E01B2C920DEA}"/>
              </a:ext>
            </a:extLst>
          </p:cNvPr>
          <p:cNvSpPr>
            <a:spLocks noGrp="1"/>
          </p:cNvSpPr>
          <p:nvPr>
            <p:ph type="sldNum" sz="quarter" idx="12"/>
          </p:nvPr>
        </p:nvSpPr>
        <p:spPr/>
        <p:txBody>
          <a:body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68017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E9375F-22FA-4494-BF20-70E5D93E025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019385E-93A1-421A-AA3D-62A82AC012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F45F88-9381-403F-B81D-15E9460F28AD}"/>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9EE000D-885E-4B45-BFD1-1FE9E3D135A5}"/>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81A25EB-EDEA-4364-9600-25B5C3A2635E}"/>
              </a:ext>
            </a:extLst>
          </p:cNvPr>
          <p:cNvSpPr>
            <a:spLocks noGrp="1"/>
          </p:cNvSpPr>
          <p:nvPr>
            <p:ph type="sldNum" sz="quarter" idx="12"/>
          </p:nvPr>
        </p:nvSpPr>
        <p:spPr/>
        <p:txBody>
          <a:body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03650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Content-Title Only-Blu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19" y="1"/>
            <a:ext cx="11277489" cy="989013"/>
          </a:xfrm>
        </p:spPr>
        <p:txBody>
          <a:bodyPr/>
          <a:lstStyle>
            <a:lvl1pPr>
              <a:defRPr>
                <a:solidFill>
                  <a:schemeClr val="bg1"/>
                </a:solidFill>
              </a:defRPr>
            </a:lvl1pPr>
          </a:lstStyle>
          <a:p>
            <a:r>
              <a:rPr lang="en-US"/>
              <a:t>Click to edit Master title style</a:t>
            </a:r>
          </a:p>
        </p:txBody>
      </p:sp>
      <p:pic>
        <p:nvPicPr>
          <p:cNvPr id="7" name="Picture 6">
            <a:extLst>
              <a:ext uri="{FF2B5EF4-FFF2-40B4-BE49-F238E27FC236}">
                <a16:creationId xmlns:a16="http://schemas.microsoft.com/office/drawing/2014/main" id="{39DC44BB-4EA1-A144-B619-C31CCFF20C2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6600"/>
          <a:stretch/>
        </p:blipFill>
        <p:spPr>
          <a:xfrm>
            <a:off x="785651" y="6099048"/>
            <a:ext cx="11117349" cy="647700"/>
          </a:xfrm>
          <a:prstGeom prst="rect">
            <a:avLst/>
          </a:prstGeom>
        </p:spPr>
      </p:pic>
      <p:pic>
        <p:nvPicPr>
          <p:cNvPr id="6" name="Picture 5">
            <a:extLst>
              <a:ext uri="{FF2B5EF4-FFF2-40B4-BE49-F238E27FC236}">
                <a16:creationId xmlns:a16="http://schemas.microsoft.com/office/drawing/2014/main" id="{ED0667AA-22B6-324D-A947-DB04F2668FC6}"/>
              </a:ext>
            </a:extLst>
          </p:cNvPr>
          <p:cNvPicPr>
            <a:picLocks noChangeAspect="1"/>
          </p:cNvPicPr>
          <p:nvPr userDrawn="1"/>
        </p:nvPicPr>
        <p:blipFill>
          <a:blip r:embed="rId4"/>
          <a:stretch>
            <a:fillRect/>
          </a:stretch>
        </p:blipFill>
        <p:spPr>
          <a:xfrm>
            <a:off x="10531044" y="6263643"/>
            <a:ext cx="1371957" cy="483919"/>
          </a:xfrm>
          <a:prstGeom prst="rect">
            <a:avLst/>
          </a:prstGeom>
        </p:spPr>
      </p:pic>
      <p:sp>
        <p:nvSpPr>
          <p:cNvPr id="8" name="TextBox 7">
            <a:extLst>
              <a:ext uri="{FF2B5EF4-FFF2-40B4-BE49-F238E27FC236}">
                <a16:creationId xmlns:a16="http://schemas.microsoft.com/office/drawing/2014/main" id="{7115103B-DB89-4CEC-ABE9-4B3B351C5552}"/>
              </a:ext>
            </a:extLst>
          </p:cNvPr>
          <p:cNvSpPr txBox="1"/>
          <p:nvPr userDrawn="1"/>
        </p:nvSpPr>
        <p:spPr>
          <a:xfrm>
            <a:off x="1593835" y="6163269"/>
            <a:ext cx="2976136" cy="369332"/>
          </a:xfrm>
          <a:prstGeom prst="rect">
            <a:avLst/>
          </a:prstGeom>
          <a:noFill/>
        </p:spPr>
        <p:txBody>
          <a:bodyPr wrap="none" rtlCol="0">
            <a:spAutoFit/>
          </a:bodyPr>
          <a:lstStyle/>
          <a:p>
            <a:r>
              <a:rPr lang="en-US" dirty="0">
                <a:solidFill>
                  <a:prstClr val="white"/>
                </a:solidFill>
              </a:rPr>
              <a:t>HYPACK 2022 – Training Event</a:t>
            </a:r>
          </a:p>
        </p:txBody>
      </p:sp>
      <p:pic>
        <p:nvPicPr>
          <p:cNvPr id="9" name="Picture 8" descr="A picture containing cup&#10;&#10;Description automatically generated">
            <a:extLst>
              <a:ext uri="{FF2B5EF4-FFF2-40B4-BE49-F238E27FC236}">
                <a16:creationId xmlns:a16="http://schemas.microsoft.com/office/drawing/2014/main" id="{410164A6-CFB8-498A-9E45-795BB37A867C}"/>
              </a:ext>
            </a:extLst>
          </p:cNvPr>
          <p:cNvPicPr>
            <a:picLocks noChangeAspect="1"/>
          </p:cNvPicPr>
          <p:nvPr userDrawn="1"/>
        </p:nvPicPr>
        <p:blipFill>
          <a:blip r:embed="rId5"/>
          <a:stretch>
            <a:fillRect/>
          </a:stretch>
        </p:blipFill>
        <p:spPr>
          <a:xfrm>
            <a:off x="785650" y="5967388"/>
            <a:ext cx="773757" cy="760998"/>
          </a:xfrm>
          <a:prstGeom prst="rect">
            <a:avLst/>
          </a:prstGeom>
        </p:spPr>
      </p:pic>
    </p:spTree>
    <p:extLst>
      <p:ext uri="{BB962C8B-B14F-4D97-AF65-F5344CB8AC3E}">
        <p14:creationId xmlns:p14="http://schemas.microsoft.com/office/powerpoint/2010/main" val="35570821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Divider-Purpl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20" y="2941984"/>
            <a:ext cx="7549079" cy="2743200"/>
          </a:xfrm>
          <a:prstGeom prst="rect">
            <a:avLst/>
          </a:prstGeom>
        </p:spPr>
        <p:txBody>
          <a:bodyPr tIns="0" bIns="0" rtlCol="0" anchor="b" anchorCtr="0">
            <a:noAutofit/>
          </a:bodyPr>
          <a:lstStyle>
            <a:lvl1pPr>
              <a:lnSpc>
                <a:spcPct val="80000"/>
              </a:lnSpc>
              <a:defRPr lang="en-US" sz="6000" b="0" dirty="0">
                <a:solidFill>
                  <a:schemeClr val="bg1"/>
                </a:solidFill>
              </a:defRPr>
            </a:lvl1pPr>
          </a:lstStyle>
          <a:p>
            <a:pPr lvl="0"/>
            <a:r>
              <a:rPr lang="en-US"/>
              <a:t>Click to edit Master title style</a:t>
            </a:r>
          </a:p>
        </p:txBody>
      </p:sp>
      <p:pic>
        <p:nvPicPr>
          <p:cNvPr id="8" name="Picture 7">
            <a:extLst>
              <a:ext uri="{FF2B5EF4-FFF2-40B4-BE49-F238E27FC236}">
                <a16:creationId xmlns:a16="http://schemas.microsoft.com/office/drawing/2014/main" id="{735D7A56-0967-D442-92A0-85A847FD6B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897880"/>
            <a:ext cx="11903000" cy="647700"/>
          </a:xfrm>
          <a:prstGeom prst="rect">
            <a:avLst/>
          </a:prstGeom>
        </p:spPr>
      </p:pic>
      <p:pic>
        <p:nvPicPr>
          <p:cNvPr id="6" name="Picture 5"/>
          <p:cNvPicPr>
            <a:picLocks noChangeAspect="1"/>
          </p:cNvPicPr>
          <p:nvPr/>
        </p:nvPicPr>
        <p:blipFill>
          <a:blip r:embed="rId4"/>
          <a:stretch>
            <a:fillRect/>
          </a:stretch>
        </p:blipFill>
        <p:spPr>
          <a:xfrm>
            <a:off x="457319" y="402336"/>
            <a:ext cx="1829276" cy="645226"/>
          </a:xfrm>
          <a:prstGeom prst="rect">
            <a:avLst/>
          </a:prstGeom>
        </p:spPr>
      </p:pic>
      <p:sp>
        <p:nvSpPr>
          <p:cNvPr id="12" name="TextBox 11">
            <a:extLst>
              <a:ext uri="{FF2B5EF4-FFF2-40B4-BE49-F238E27FC236}">
                <a16:creationId xmlns:a16="http://schemas.microsoft.com/office/drawing/2014/main" id="{DD3A769E-7BA6-40F8-9174-818ACE5F72AD}"/>
              </a:ext>
            </a:extLst>
          </p:cNvPr>
          <p:cNvSpPr txBox="1"/>
          <p:nvPr/>
        </p:nvSpPr>
        <p:spPr>
          <a:xfrm>
            <a:off x="1631703" y="6146910"/>
            <a:ext cx="3424912" cy="369236"/>
          </a:xfrm>
          <a:prstGeom prst="rect">
            <a:avLst/>
          </a:prstGeom>
          <a:noFill/>
        </p:spPr>
        <p:txBody>
          <a:bodyPr wrap="none" rtlCol="0">
            <a:spAutoFit/>
          </a:bodyPr>
          <a:lstStyle/>
          <a:p>
            <a:r>
              <a:rPr lang="en-US" sz="1800" dirty="0">
                <a:solidFill>
                  <a:schemeClr val="bg1"/>
                </a:solidFill>
              </a:rPr>
              <a:t>HYPACK 2022 – Training Event</a:t>
            </a:r>
          </a:p>
        </p:txBody>
      </p:sp>
      <p:pic>
        <p:nvPicPr>
          <p:cNvPr id="14" name="Picture 13" descr="A picture containing cup&#10;&#10;Description automatically generated">
            <a:extLst>
              <a:ext uri="{FF2B5EF4-FFF2-40B4-BE49-F238E27FC236}">
                <a16:creationId xmlns:a16="http://schemas.microsoft.com/office/drawing/2014/main" id="{35CE9B9A-6D40-4024-904F-16C6EBF90AD6}"/>
              </a:ext>
            </a:extLst>
          </p:cNvPr>
          <p:cNvPicPr>
            <a:picLocks noChangeAspect="1"/>
          </p:cNvPicPr>
          <p:nvPr/>
        </p:nvPicPr>
        <p:blipFill>
          <a:blip r:embed="rId5"/>
          <a:stretch>
            <a:fillRect/>
          </a:stretch>
        </p:blipFill>
        <p:spPr>
          <a:xfrm>
            <a:off x="857946" y="5997278"/>
            <a:ext cx="773757" cy="760998"/>
          </a:xfrm>
          <a:prstGeom prst="rect">
            <a:avLst/>
          </a:prstGeom>
        </p:spPr>
      </p:pic>
    </p:spTree>
    <p:extLst>
      <p:ext uri="{BB962C8B-B14F-4D97-AF65-F5344CB8AC3E}">
        <p14:creationId xmlns:p14="http://schemas.microsoft.com/office/powerpoint/2010/main" val="31334443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AA9DB8-0C28-3641-BEED-8EE8DF37E68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pic>
        <p:nvPicPr>
          <p:cNvPr id="7" name="Picture 6">
            <a:extLst>
              <a:ext uri="{FF2B5EF4-FFF2-40B4-BE49-F238E27FC236}">
                <a16:creationId xmlns:a16="http://schemas.microsoft.com/office/drawing/2014/main" id="{ED0667AA-22B6-324D-A947-DB04F2668FC6}"/>
              </a:ext>
            </a:extLst>
          </p:cNvPr>
          <p:cNvPicPr>
            <a:picLocks noChangeAspect="1"/>
          </p:cNvPicPr>
          <p:nvPr/>
        </p:nvPicPr>
        <p:blipFill>
          <a:blip r:embed="rId3"/>
          <a:stretch>
            <a:fillRect/>
          </a:stretch>
        </p:blipFill>
        <p:spPr>
          <a:xfrm>
            <a:off x="10531044" y="6263439"/>
            <a:ext cx="1371957" cy="483920"/>
          </a:xfrm>
          <a:prstGeom prst="rect">
            <a:avLst/>
          </a:prstGeom>
        </p:spPr>
      </p:pic>
      <p:sp>
        <p:nvSpPr>
          <p:cNvPr id="10" name="Title 1">
            <a:extLst>
              <a:ext uri="{FF2B5EF4-FFF2-40B4-BE49-F238E27FC236}">
                <a16:creationId xmlns:a16="http://schemas.microsoft.com/office/drawing/2014/main" id="{4F4FA756-AEE3-47B7-89C9-EBBF6D668116}"/>
              </a:ext>
            </a:extLst>
          </p:cNvPr>
          <p:cNvSpPr>
            <a:spLocks noGrp="1"/>
          </p:cNvSpPr>
          <p:nvPr>
            <p:ph type="title"/>
          </p:nvPr>
        </p:nvSpPr>
        <p:spPr>
          <a:xfrm>
            <a:off x="457320" y="110652"/>
            <a:ext cx="11277598" cy="989013"/>
          </a:xfrm>
          <a:prstGeom prst="rect">
            <a:avLst/>
          </a:prstGeom>
        </p:spPr>
        <p:txBody>
          <a:bodyPr/>
          <a:lstStyle>
            <a:lvl1pPr>
              <a:defRPr>
                <a:solidFill>
                  <a:schemeClr val="bg2"/>
                </a:solidFill>
              </a:defRPr>
            </a:lvl1pPr>
          </a:lstStyle>
          <a:p>
            <a:r>
              <a:rPr lang="en-US"/>
              <a:t>Click to edit Master title style</a:t>
            </a:r>
          </a:p>
        </p:txBody>
      </p:sp>
    </p:spTree>
    <p:extLst>
      <p:ext uri="{BB962C8B-B14F-4D97-AF65-F5344CB8AC3E}">
        <p14:creationId xmlns:p14="http://schemas.microsoft.com/office/powerpoint/2010/main" val="31553687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Content Bell Gossett (photo)">
    <p:spTree>
      <p:nvGrpSpPr>
        <p:cNvPr id="1" name=""/>
        <p:cNvGrpSpPr/>
        <p:nvPr/>
      </p:nvGrpSpPr>
      <p:grpSpPr>
        <a:xfrm>
          <a:off x="0" y="0"/>
          <a:ext cx="0" cy="0"/>
          <a:chOff x="0" y="0"/>
          <a:chExt cx="0" cy="0"/>
        </a:xfrm>
      </p:grpSpPr>
      <p:sp>
        <p:nvSpPr>
          <p:cNvPr id="2" name="Title 1"/>
          <p:cNvSpPr>
            <a:spLocks noGrp="1"/>
          </p:cNvSpPr>
          <p:nvPr>
            <p:ph type="title"/>
          </p:nvPr>
        </p:nvSpPr>
        <p:spPr>
          <a:xfrm>
            <a:off x="463298" y="0"/>
            <a:ext cx="8704895" cy="988786"/>
          </a:xfrm>
          <a:prstGeom prst="rect">
            <a:avLst/>
          </a:prstGeom>
        </p:spPr>
        <p:txBody>
          <a:bodyPr/>
          <a:lstStyle>
            <a:lvl1pPr>
              <a:defRPr>
                <a:solidFill>
                  <a:schemeClr val="bg2"/>
                </a:solidFill>
              </a:defRPr>
            </a:lvl1pPr>
          </a:lstStyle>
          <a:p>
            <a:r>
              <a:rPr lang="en-US"/>
              <a:t>Click to edit Master title style</a:t>
            </a:r>
          </a:p>
        </p:txBody>
      </p:sp>
      <p:sp>
        <p:nvSpPr>
          <p:cNvPr id="3" name="Content Placeholder 2"/>
          <p:cNvSpPr>
            <a:spLocks noGrp="1"/>
          </p:cNvSpPr>
          <p:nvPr>
            <p:ph idx="1"/>
          </p:nvPr>
        </p:nvSpPr>
        <p:spPr>
          <a:xfrm>
            <a:off x="463298" y="1600200"/>
            <a:ext cx="6254913" cy="4690872"/>
          </a:xfrm>
          <a:prstGeom prst="rect">
            <a:avLst/>
          </a:prstGeom>
        </p:spPr>
        <p:txBody>
          <a:bodyPr/>
          <a:lstStyle>
            <a:lvl2pPr>
              <a:buClr>
                <a:schemeClr val="tx1">
                  <a:lumMod val="65000"/>
                  <a:lumOff val="35000"/>
                </a:schemeClr>
              </a:buCl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p:cNvSpPr>
            <a:spLocks noGrp="1"/>
          </p:cNvSpPr>
          <p:nvPr>
            <p:ph type="pic" sz="quarter" idx="13"/>
          </p:nvPr>
        </p:nvSpPr>
        <p:spPr>
          <a:xfrm>
            <a:off x="7168895" y="1600203"/>
            <a:ext cx="4572000" cy="3778873"/>
          </a:xfrm>
          <a:prstGeom prst="rect">
            <a:avLst/>
          </a:prstGeom>
          <a:solidFill>
            <a:schemeClr val="bg2">
              <a:lumMod val="20000"/>
              <a:lumOff val="80000"/>
            </a:schemeClr>
          </a:solidFill>
        </p:spPr>
        <p:txBody>
          <a:bodyPr/>
          <a:lstStyle/>
          <a:p>
            <a:r>
              <a:rPr lang="en-US"/>
              <a:t>Click icon to add picture</a:t>
            </a:r>
          </a:p>
        </p:txBody>
      </p:sp>
    </p:spTree>
    <p:extLst>
      <p:ext uri="{BB962C8B-B14F-4D97-AF65-F5344CB8AC3E}">
        <p14:creationId xmlns:p14="http://schemas.microsoft.com/office/powerpoint/2010/main" val="8818070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Content Bell Gossett (2 column)">
    <p:spTree>
      <p:nvGrpSpPr>
        <p:cNvPr id="1" name=""/>
        <p:cNvGrpSpPr/>
        <p:nvPr/>
      </p:nvGrpSpPr>
      <p:grpSpPr>
        <a:xfrm>
          <a:off x="0" y="0"/>
          <a:ext cx="0" cy="0"/>
          <a:chOff x="0" y="0"/>
          <a:chExt cx="0" cy="0"/>
        </a:xfrm>
      </p:grpSpPr>
      <p:sp>
        <p:nvSpPr>
          <p:cNvPr id="2" name="Title 1"/>
          <p:cNvSpPr>
            <a:spLocks noGrp="1"/>
          </p:cNvSpPr>
          <p:nvPr>
            <p:ph type="title"/>
          </p:nvPr>
        </p:nvSpPr>
        <p:spPr>
          <a:xfrm>
            <a:off x="463298" y="0"/>
            <a:ext cx="8704895" cy="988786"/>
          </a:xfrm>
          <a:prstGeom prst="rect">
            <a:avLst/>
          </a:prstGeom>
        </p:spPr>
        <p:txBody>
          <a:bodyPr/>
          <a:lstStyle/>
          <a:p>
            <a:r>
              <a:rPr lang="en-US"/>
              <a:t>Click to edit Master title style</a:t>
            </a:r>
          </a:p>
        </p:txBody>
      </p:sp>
      <p:sp>
        <p:nvSpPr>
          <p:cNvPr id="6" name="Content Placeholder 2"/>
          <p:cNvSpPr>
            <a:spLocks noGrp="1"/>
          </p:cNvSpPr>
          <p:nvPr>
            <p:ph idx="1"/>
          </p:nvPr>
        </p:nvSpPr>
        <p:spPr>
          <a:xfrm>
            <a:off x="463298" y="1600200"/>
            <a:ext cx="6254913" cy="46908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3"/>
          </p:nvPr>
        </p:nvSpPr>
        <p:spPr>
          <a:xfrm>
            <a:off x="7168896" y="1600199"/>
            <a:ext cx="4572000" cy="469087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p:cNvCxnSpPr/>
          <p:nvPr/>
        </p:nvCxnSpPr>
        <p:spPr>
          <a:xfrm rot="5400000">
            <a:off x="4598015" y="3943882"/>
            <a:ext cx="4691512" cy="2117"/>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userDrawn="1"/>
        </p:nvCxnSpPr>
        <p:spPr>
          <a:xfrm rot="5400000">
            <a:off x="4598015" y="3943882"/>
            <a:ext cx="4691512" cy="2117"/>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6262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 Bell Gossett (photo)">
    <p:spTree>
      <p:nvGrpSpPr>
        <p:cNvPr id="1" name=""/>
        <p:cNvGrpSpPr/>
        <p:nvPr/>
      </p:nvGrpSpPr>
      <p:grpSpPr>
        <a:xfrm>
          <a:off x="0" y="0"/>
          <a:ext cx="0" cy="0"/>
          <a:chOff x="0" y="0"/>
          <a:chExt cx="0" cy="0"/>
        </a:xfrm>
      </p:grpSpPr>
      <p:sp>
        <p:nvSpPr>
          <p:cNvPr id="2" name="Title 1"/>
          <p:cNvSpPr>
            <a:spLocks noGrp="1"/>
          </p:cNvSpPr>
          <p:nvPr>
            <p:ph type="title"/>
          </p:nvPr>
        </p:nvSpPr>
        <p:spPr>
          <a:xfrm>
            <a:off x="463298" y="0"/>
            <a:ext cx="8704895" cy="988786"/>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63298" y="1600200"/>
            <a:ext cx="6254913" cy="4690872"/>
          </a:xfrm>
          <a:prstGeom prst="rect">
            <a:avLst/>
          </a:prstGeom>
        </p:spPr>
        <p:txBody>
          <a:bodyPr/>
          <a:lstStyle>
            <a:lvl2pPr>
              <a:buClr>
                <a:schemeClr val="tx1">
                  <a:lumMod val="65000"/>
                  <a:lumOff val="35000"/>
                </a:schemeClr>
              </a:buCl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463296" y="6404432"/>
            <a:ext cx="953477" cy="453571"/>
          </a:xfrm>
          <a:prstGeom prst="rect">
            <a:avLst/>
          </a:prstGeom>
        </p:spPr>
        <p:txBody>
          <a:bodyPr/>
          <a:lstStyle/>
          <a:p>
            <a:fld id="{50F2F8E5-1108-0A46-83A0-852BF6A1A522}" type="slidenum">
              <a:rPr lang="en-US" smtClean="0"/>
              <a:pPr/>
              <a:t>‹#›</a:t>
            </a:fld>
            <a:endParaRPr lang="en-US"/>
          </a:p>
        </p:txBody>
      </p:sp>
      <p:sp>
        <p:nvSpPr>
          <p:cNvPr id="7" name="Picture Placeholder 6"/>
          <p:cNvSpPr>
            <a:spLocks noGrp="1"/>
          </p:cNvSpPr>
          <p:nvPr>
            <p:ph type="pic" sz="quarter" idx="13"/>
          </p:nvPr>
        </p:nvSpPr>
        <p:spPr>
          <a:xfrm>
            <a:off x="7168895" y="1600203"/>
            <a:ext cx="4572000" cy="3778873"/>
          </a:xfrm>
          <a:prstGeom prst="rect">
            <a:avLst/>
          </a:prstGeom>
          <a:solidFill>
            <a:schemeClr val="bg2">
              <a:lumMod val="20000"/>
              <a:lumOff val="80000"/>
            </a:schemeClr>
          </a:solidFill>
        </p:spPr>
        <p:txBody>
          <a:bodyPr/>
          <a:lstStyle/>
          <a:p>
            <a:r>
              <a:rPr lang="en-US"/>
              <a:t>Drag picture to placeholder or click icon to add</a:t>
            </a:r>
          </a:p>
        </p:txBody>
      </p:sp>
    </p:spTree>
    <p:extLst>
      <p:ext uri="{BB962C8B-B14F-4D97-AF65-F5344CB8AC3E}">
        <p14:creationId xmlns:p14="http://schemas.microsoft.com/office/powerpoint/2010/main" val="4234787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Content Bell Gossett (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3298" y="0"/>
            <a:ext cx="8704895" cy="988786"/>
          </a:xfrm>
          <a:prstGeom prst="rect">
            <a:avLst/>
          </a:prstGeom>
        </p:spPr>
        <p:txBody>
          <a:bodyPr/>
          <a:lstStyle>
            <a:lvl1pPr>
              <a:defRPr>
                <a:solidFill>
                  <a:schemeClr val="bg2"/>
                </a:solidFill>
              </a:defRPr>
            </a:lvl1pPr>
          </a:lstStyle>
          <a:p>
            <a:r>
              <a:rPr lang="en-US"/>
              <a:t>Click to edit Master title style</a:t>
            </a:r>
          </a:p>
        </p:txBody>
      </p:sp>
    </p:spTree>
    <p:extLst>
      <p:ext uri="{BB962C8B-B14F-4D97-AF65-F5344CB8AC3E}">
        <p14:creationId xmlns:p14="http://schemas.microsoft.com/office/powerpoint/2010/main" val="19228342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Content Bell Gossett (chart)">
    <p:spTree>
      <p:nvGrpSpPr>
        <p:cNvPr id="1" name=""/>
        <p:cNvGrpSpPr/>
        <p:nvPr/>
      </p:nvGrpSpPr>
      <p:grpSpPr>
        <a:xfrm>
          <a:off x="0" y="0"/>
          <a:ext cx="0" cy="0"/>
          <a:chOff x="0" y="0"/>
          <a:chExt cx="0" cy="0"/>
        </a:xfrm>
      </p:grpSpPr>
      <p:sp>
        <p:nvSpPr>
          <p:cNvPr id="2" name="Title 1"/>
          <p:cNvSpPr>
            <a:spLocks noGrp="1"/>
          </p:cNvSpPr>
          <p:nvPr>
            <p:ph type="title"/>
          </p:nvPr>
        </p:nvSpPr>
        <p:spPr>
          <a:xfrm>
            <a:off x="463298" y="0"/>
            <a:ext cx="8704895" cy="988786"/>
          </a:xfrm>
          <a:prstGeom prst="rect">
            <a:avLst/>
          </a:prstGeom>
        </p:spPr>
        <p:txBody>
          <a:bodyPr/>
          <a:lstStyle>
            <a:lvl1pPr>
              <a:defRPr>
                <a:solidFill>
                  <a:schemeClr val="bg2"/>
                </a:solidFill>
              </a:defRPr>
            </a:lvl1pPr>
          </a:lstStyle>
          <a:p>
            <a:r>
              <a:rPr lang="en-US"/>
              <a:t>Click to edit Master title style</a:t>
            </a:r>
          </a:p>
        </p:txBody>
      </p:sp>
      <p:sp>
        <p:nvSpPr>
          <p:cNvPr id="7" name="Chart Placeholder 6"/>
          <p:cNvSpPr>
            <a:spLocks noGrp="1"/>
          </p:cNvSpPr>
          <p:nvPr>
            <p:ph type="chart" sz="quarter" idx="13"/>
          </p:nvPr>
        </p:nvSpPr>
        <p:spPr>
          <a:xfrm>
            <a:off x="463296" y="3090671"/>
            <a:ext cx="4267200" cy="3200400"/>
          </a:xfrm>
          <a:prstGeom prst="rect">
            <a:avLst/>
          </a:prstGeom>
        </p:spPr>
        <p:txBody>
          <a:bodyPr/>
          <a:lstStyle>
            <a:lvl1pPr>
              <a:defRPr sz="1600">
                <a:solidFill>
                  <a:schemeClr val="tx1"/>
                </a:solidFill>
              </a:defRPr>
            </a:lvl1pPr>
          </a:lstStyle>
          <a:p>
            <a:r>
              <a:rPr lang="en-US"/>
              <a:t>Click icon to add chart</a:t>
            </a:r>
          </a:p>
        </p:txBody>
      </p:sp>
      <p:sp>
        <p:nvSpPr>
          <p:cNvPr id="8" name="Content Placeholder 2"/>
          <p:cNvSpPr>
            <a:spLocks noGrp="1"/>
          </p:cNvSpPr>
          <p:nvPr>
            <p:ph idx="15"/>
          </p:nvPr>
        </p:nvSpPr>
        <p:spPr>
          <a:xfrm>
            <a:off x="463296" y="1600199"/>
            <a:ext cx="11277600" cy="1371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idx="16"/>
          </p:nvPr>
        </p:nvSpPr>
        <p:spPr>
          <a:xfrm>
            <a:off x="5181600" y="3090672"/>
            <a:ext cx="6559296" cy="3200400"/>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p:cNvCxnSpPr/>
          <p:nvPr/>
        </p:nvCxnSpPr>
        <p:spPr>
          <a:xfrm flipV="1">
            <a:off x="463296" y="2971800"/>
            <a:ext cx="11277600" cy="9072"/>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V="1">
            <a:off x="463296" y="2971800"/>
            <a:ext cx="11277600" cy="9072"/>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33972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Content Bell Gossett">
    <p:spTree>
      <p:nvGrpSpPr>
        <p:cNvPr id="1" name=""/>
        <p:cNvGrpSpPr/>
        <p:nvPr/>
      </p:nvGrpSpPr>
      <p:grpSpPr>
        <a:xfrm>
          <a:off x="0" y="0"/>
          <a:ext cx="0" cy="0"/>
          <a:chOff x="0" y="0"/>
          <a:chExt cx="0" cy="0"/>
        </a:xfrm>
      </p:grpSpPr>
      <p:sp>
        <p:nvSpPr>
          <p:cNvPr id="2" name="Title 1"/>
          <p:cNvSpPr>
            <a:spLocks noGrp="1"/>
          </p:cNvSpPr>
          <p:nvPr>
            <p:ph type="title"/>
          </p:nvPr>
        </p:nvSpPr>
        <p:spPr>
          <a:xfrm>
            <a:off x="463298" y="0"/>
            <a:ext cx="8704895" cy="988786"/>
          </a:xfrm>
          <a:prstGeom prst="rect">
            <a:avLst/>
          </a:prstGeom>
        </p:spPr>
        <p:txBody>
          <a:bodyPr/>
          <a:lstStyle>
            <a:lvl1pPr>
              <a:defRPr>
                <a:solidFill>
                  <a:schemeClr val="bg2"/>
                </a:solidFill>
              </a:defRPr>
            </a:lvl1pPr>
          </a:lstStyle>
          <a:p>
            <a:r>
              <a:rPr lang="en-US"/>
              <a:t>Click to edit Master title style</a:t>
            </a:r>
          </a:p>
        </p:txBody>
      </p:sp>
      <p:sp>
        <p:nvSpPr>
          <p:cNvPr id="3" name="Content Placeholder 2"/>
          <p:cNvSpPr>
            <a:spLocks noGrp="1"/>
          </p:cNvSpPr>
          <p:nvPr>
            <p:ph idx="1"/>
          </p:nvPr>
        </p:nvSpPr>
        <p:spPr>
          <a:xfrm>
            <a:off x="463298" y="1004970"/>
            <a:ext cx="11277600" cy="46908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6684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0684" cy="1141412"/>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09601" y="1600201"/>
            <a:ext cx="2588684" cy="45243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01484" y="1600201"/>
            <a:ext cx="2590800" cy="45243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07849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67394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Content Eco">
    <p:spTree>
      <p:nvGrpSpPr>
        <p:cNvPr id="1" name=""/>
        <p:cNvGrpSpPr/>
        <p:nvPr/>
      </p:nvGrpSpPr>
      <p:grpSpPr>
        <a:xfrm>
          <a:off x="0" y="0"/>
          <a:ext cx="0" cy="0"/>
          <a:chOff x="0" y="0"/>
          <a:chExt cx="0" cy="0"/>
        </a:xfrm>
      </p:grpSpPr>
      <p:sp>
        <p:nvSpPr>
          <p:cNvPr id="2" name="Title 1"/>
          <p:cNvSpPr>
            <a:spLocks noGrp="1"/>
          </p:cNvSpPr>
          <p:nvPr>
            <p:ph type="title"/>
          </p:nvPr>
        </p:nvSpPr>
        <p:spPr>
          <a:xfrm>
            <a:off x="463297" y="0"/>
            <a:ext cx="8704895" cy="988786"/>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63297" y="1002947"/>
            <a:ext cx="11277600" cy="46908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55728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011833" cy="1141412"/>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09601" y="1600201"/>
            <a:ext cx="5382684" cy="45243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5484"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5484" y="3938589"/>
            <a:ext cx="5384800" cy="21859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85060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Content-Title Only-Blu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19" y="1"/>
            <a:ext cx="11277489" cy="989013"/>
          </a:xfrm>
          <a:prstGeom prst="rect">
            <a:avLst/>
          </a:prstGeom>
        </p:spPr>
        <p:txBody>
          <a:bodyPr/>
          <a:lstStyle>
            <a:lvl1pPr>
              <a:defRPr>
                <a:solidFill>
                  <a:schemeClr val="bg1"/>
                </a:solidFill>
              </a:defRPr>
            </a:lvl1pPr>
          </a:lstStyle>
          <a:p>
            <a:r>
              <a:rPr lang="en-US"/>
              <a:t>Click to edit Master title style</a:t>
            </a:r>
          </a:p>
        </p:txBody>
      </p:sp>
      <p:pic>
        <p:nvPicPr>
          <p:cNvPr id="7" name="Picture 6">
            <a:extLst>
              <a:ext uri="{FF2B5EF4-FFF2-40B4-BE49-F238E27FC236}">
                <a16:creationId xmlns:a16="http://schemas.microsoft.com/office/drawing/2014/main" id="{39DC44BB-4EA1-A144-B619-C31CCFF20C2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6600"/>
          <a:stretch/>
        </p:blipFill>
        <p:spPr>
          <a:xfrm>
            <a:off x="785651" y="6099048"/>
            <a:ext cx="11117349" cy="647700"/>
          </a:xfrm>
          <a:prstGeom prst="rect">
            <a:avLst/>
          </a:prstGeom>
        </p:spPr>
      </p:pic>
      <p:pic>
        <p:nvPicPr>
          <p:cNvPr id="6" name="Picture 5">
            <a:extLst>
              <a:ext uri="{FF2B5EF4-FFF2-40B4-BE49-F238E27FC236}">
                <a16:creationId xmlns:a16="http://schemas.microsoft.com/office/drawing/2014/main" id="{ED0667AA-22B6-324D-A947-DB04F2668FC6}"/>
              </a:ext>
            </a:extLst>
          </p:cNvPr>
          <p:cNvPicPr>
            <a:picLocks noChangeAspect="1"/>
          </p:cNvPicPr>
          <p:nvPr/>
        </p:nvPicPr>
        <p:blipFill>
          <a:blip r:embed="rId4"/>
          <a:stretch>
            <a:fillRect/>
          </a:stretch>
        </p:blipFill>
        <p:spPr>
          <a:xfrm>
            <a:off x="10531044" y="6263643"/>
            <a:ext cx="1371957" cy="483919"/>
          </a:xfrm>
          <a:prstGeom prst="rect">
            <a:avLst/>
          </a:prstGeom>
        </p:spPr>
      </p:pic>
      <p:sp>
        <p:nvSpPr>
          <p:cNvPr id="8" name="TextBox 7">
            <a:extLst>
              <a:ext uri="{FF2B5EF4-FFF2-40B4-BE49-F238E27FC236}">
                <a16:creationId xmlns:a16="http://schemas.microsoft.com/office/drawing/2014/main" id="{7115103B-DB89-4CEC-ABE9-4B3B351C5552}"/>
              </a:ext>
            </a:extLst>
          </p:cNvPr>
          <p:cNvSpPr txBox="1"/>
          <p:nvPr/>
        </p:nvSpPr>
        <p:spPr>
          <a:xfrm>
            <a:off x="1593835" y="6163269"/>
            <a:ext cx="3424912" cy="369236"/>
          </a:xfrm>
          <a:prstGeom prst="rect">
            <a:avLst/>
          </a:prstGeom>
          <a:noFill/>
        </p:spPr>
        <p:txBody>
          <a:bodyPr wrap="none" rtlCol="0">
            <a:spAutoFit/>
          </a:bodyPr>
          <a:lstStyle/>
          <a:p>
            <a:r>
              <a:rPr lang="en-US" dirty="0">
                <a:solidFill>
                  <a:prstClr val="white"/>
                </a:solidFill>
              </a:rPr>
              <a:t>HYPACK 2022 – Training Event</a:t>
            </a:r>
          </a:p>
        </p:txBody>
      </p:sp>
      <p:pic>
        <p:nvPicPr>
          <p:cNvPr id="9" name="Picture 8" descr="A picture containing cup&#10;&#10;Description automatically generated">
            <a:extLst>
              <a:ext uri="{FF2B5EF4-FFF2-40B4-BE49-F238E27FC236}">
                <a16:creationId xmlns:a16="http://schemas.microsoft.com/office/drawing/2014/main" id="{410164A6-CFB8-498A-9E45-795BB37A867C}"/>
              </a:ext>
            </a:extLst>
          </p:cNvPr>
          <p:cNvPicPr>
            <a:picLocks noChangeAspect="1"/>
          </p:cNvPicPr>
          <p:nvPr/>
        </p:nvPicPr>
        <p:blipFill>
          <a:blip r:embed="rId5"/>
          <a:stretch>
            <a:fillRect/>
          </a:stretch>
        </p:blipFill>
        <p:spPr>
          <a:xfrm>
            <a:off x="785650" y="5967388"/>
            <a:ext cx="773757" cy="760998"/>
          </a:xfrm>
          <a:prstGeom prst="rect">
            <a:avLst/>
          </a:prstGeom>
        </p:spPr>
      </p:pic>
    </p:spTree>
    <p:extLst>
      <p:ext uri="{BB962C8B-B14F-4D97-AF65-F5344CB8AC3E}">
        <p14:creationId xmlns:p14="http://schemas.microsoft.com/office/powerpoint/2010/main" val="1617326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Divider Bell Gosset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5" y="360"/>
            <a:ext cx="12190728" cy="6857285"/>
          </a:xfrm>
          <a:prstGeom prst="rect">
            <a:avLst/>
          </a:prstGeom>
        </p:spPr>
      </p:pic>
      <p:sp>
        <p:nvSpPr>
          <p:cNvPr id="2" name="Title 1"/>
          <p:cNvSpPr>
            <a:spLocks noGrp="1"/>
          </p:cNvSpPr>
          <p:nvPr>
            <p:ph type="title"/>
          </p:nvPr>
        </p:nvSpPr>
        <p:spPr>
          <a:xfrm>
            <a:off x="463296" y="2514603"/>
            <a:ext cx="10363200" cy="1362075"/>
          </a:xfrm>
          <a:prstGeom prst="rect">
            <a:avLst/>
          </a:prstGeom>
        </p:spPr>
        <p:txBody>
          <a:bodyPr vert="horz" lIns="0" tIns="45720" rIns="0" bIns="45720" rtlCol="0" anchor="t" anchorCtr="0">
            <a:noAutofit/>
          </a:bodyPr>
          <a:lstStyle>
            <a:lvl1pPr>
              <a:lnSpc>
                <a:spcPts val="6500"/>
              </a:lnSpc>
              <a:defRPr lang="en-US" sz="4600" b="0" dirty="0">
                <a:solidFill>
                  <a:schemeClr val="bg1"/>
                </a:solidFill>
              </a:defRPr>
            </a:lvl1pPr>
          </a:lstStyle>
          <a:p>
            <a:pPr lvl="0">
              <a:lnSpc>
                <a:spcPts val="5000"/>
              </a:lnSpc>
            </a:pPr>
            <a:r>
              <a:rPr lang="en-US"/>
              <a:t>Click to edit Master title style</a:t>
            </a:r>
          </a:p>
        </p:txBody>
      </p:sp>
      <p:sp>
        <p:nvSpPr>
          <p:cNvPr id="6" name="Slide Number Placeholder 5"/>
          <p:cNvSpPr>
            <a:spLocks noGrp="1"/>
          </p:cNvSpPr>
          <p:nvPr>
            <p:ph type="sldNum" sz="quarter" idx="12"/>
          </p:nvPr>
        </p:nvSpPr>
        <p:spPr>
          <a:xfrm>
            <a:off x="463296" y="6404432"/>
            <a:ext cx="953477" cy="453571"/>
          </a:xfrm>
          <a:prstGeom prst="rect">
            <a:avLst/>
          </a:prstGeom>
        </p:spPr>
        <p:txBody>
          <a:bodyPr/>
          <a:lstStyle>
            <a:lvl1pPr>
              <a:defRPr>
                <a:solidFill>
                  <a:schemeClr val="bg1"/>
                </a:solidFill>
              </a:defRPr>
            </a:lvl1pPr>
          </a:lstStyle>
          <a:p>
            <a:fld id="{50F2F8E5-1108-0A46-83A0-852BF6A1A522}" type="slidenum">
              <a:rPr lang="en-US" smtClean="0"/>
              <a:pPr/>
              <a:t>‹#›</a:t>
            </a:fld>
            <a:endParaRPr lang="en-US"/>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3296" y="283464"/>
            <a:ext cx="3065677" cy="879716"/>
          </a:xfrm>
          <a:prstGeom prst="rect">
            <a:avLst/>
          </a:prstGeom>
        </p:spPr>
      </p:pic>
    </p:spTree>
    <p:extLst>
      <p:ext uri="{BB962C8B-B14F-4D97-AF65-F5344CB8AC3E}">
        <p14:creationId xmlns:p14="http://schemas.microsoft.com/office/powerpoint/2010/main" val="1923397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Bell Gossett (2 column)">
    <p:spTree>
      <p:nvGrpSpPr>
        <p:cNvPr id="1" name=""/>
        <p:cNvGrpSpPr/>
        <p:nvPr/>
      </p:nvGrpSpPr>
      <p:grpSpPr>
        <a:xfrm>
          <a:off x="0" y="0"/>
          <a:ext cx="0" cy="0"/>
          <a:chOff x="0" y="0"/>
          <a:chExt cx="0" cy="0"/>
        </a:xfrm>
      </p:grpSpPr>
      <p:sp>
        <p:nvSpPr>
          <p:cNvPr id="2" name="Title 1"/>
          <p:cNvSpPr>
            <a:spLocks noGrp="1"/>
          </p:cNvSpPr>
          <p:nvPr>
            <p:ph type="title"/>
          </p:nvPr>
        </p:nvSpPr>
        <p:spPr>
          <a:xfrm>
            <a:off x="463298" y="0"/>
            <a:ext cx="8704895" cy="988786"/>
          </a:xfrm>
          <a:prstGeom prst="rect">
            <a:avLst/>
          </a:prstGeom>
        </p:spPr>
        <p:txBody>
          <a:bodyPr/>
          <a:lstStyle/>
          <a:p>
            <a:r>
              <a:rPr lang="en-US"/>
              <a:t>Click to edit Master title style</a:t>
            </a:r>
          </a:p>
        </p:txBody>
      </p:sp>
      <p:sp>
        <p:nvSpPr>
          <p:cNvPr id="7" name="Slide Number Placeholder 6"/>
          <p:cNvSpPr>
            <a:spLocks noGrp="1"/>
          </p:cNvSpPr>
          <p:nvPr>
            <p:ph type="sldNum" sz="quarter" idx="12"/>
          </p:nvPr>
        </p:nvSpPr>
        <p:spPr>
          <a:xfrm>
            <a:off x="463296" y="6404432"/>
            <a:ext cx="953477" cy="453571"/>
          </a:xfrm>
          <a:prstGeom prst="rect">
            <a:avLst/>
          </a:prstGeom>
        </p:spPr>
        <p:txBody>
          <a:bodyPr/>
          <a:lstStyle/>
          <a:p>
            <a:fld id="{50F2F8E5-1108-0A46-83A0-852BF6A1A522}" type="slidenum">
              <a:rPr lang="en-US" smtClean="0"/>
              <a:pPr/>
              <a:t>‹#›</a:t>
            </a:fld>
            <a:endParaRPr lang="en-US"/>
          </a:p>
        </p:txBody>
      </p:sp>
      <p:sp>
        <p:nvSpPr>
          <p:cNvPr id="6" name="Content Placeholder 2"/>
          <p:cNvSpPr>
            <a:spLocks noGrp="1"/>
          </p:cNvSpPr>
          <p:nvPr>
            <p:ph idx="1"/>
          </p:nvPr>
        </p:nvSpPr>
        <p:spPr>
          <a:xfrm>
            <a:off x="463298" y="1600200"/>
            <a:ext cx="6254913" cy="46908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3"/>
          </p:nvPr>
        </p:nvSpPr>
        <p:spPr>
          <a:xfrm>
            <a:off x="7168896" y="1600199"/>
            <a:ext cx="4572000" cy="4690872"/>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p:cNvCxnSpPr/>
          <p:nvPr userDrawn="1"/>
        </p:nvCxnSpPr>
        <p:spPr>
          <a:xfrm rot="5400000">
            <a:off x="4598015" y="3943882"/>
            <a:ext cx="4691512" cy="2117"/>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7148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Bell Gossett (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3298" y="0"/>
            <a:ext cx="8704895" cy="988786"/>
          </a:xfrm>
          <a:prstGeom prst="rect">
            <a:avLst/>
          </a:prstGeom>
        </p:spPr>
        <p:txBody>
          <a:bodyPr/>
          <a:lstStyle/>
          <a:p>
            <a:r>
              <a:rPr lang="en-US"/>
              <a:t>Click to edit Master title style</a:t>
            </a:r>
          </a:p>
        </p:txBody>
      </p:sp>
      <p:sp>
        <p:nvSpPr>
          <p:cNvPr id="5" name="Slide Number Placeholder 4"/>
          <p:cNvSpPr>
            <a:spLocks noGrp="1"/>
          </p:cNvSpPr>
          <p:nvPr>
            <p:ph type="sldNum" sz="quarter" idx="12"/>
          </p:nvPr>
        </p:nvSpPr>
        <p:spPr>
          <a:xfrm>
            <a:off x="463296" y="6404432"/>
            <a:ext cx="953477" cy="453571"/>
          </a:xfrm>
          <a:prstGeom prst="rect">
            <a:avLst/>
          </a:prstGeom>
        </p:spPr>
        <p:txBody>
          <a:bodyPr/>
          <a:lstStyle/>
          <a:p>
            <a:fld id="{50F2F8E5-1108-0A46-83A0-852BF6A1A522}" type="slidenum">
              <a:rPr lang="en-US" smtClean="0"/>
              <a:pPr/>
              <a:t>‹#›</a:t>
            </a:fld>
            <a:endParaRPr lang="en-US"/>
          </a:p>
        </p:txBody>
      </p:sp>
    </p:spTree>
    <p:extLst>
      <p:ext uri="{BB962C8B-B14F-4D97-AF65-F5344CB8AC3E}">
        <p14:creationId xmlns:p14="http://schemas.microsoft.com/office/powerpoint/2010/main" val="1956004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Bell Gossett (chart)">
    <p:spTree>
      <p:nvGrpSpPr>
        <p:cNvPr id="1" name=""/>
        <p:cNvGrpSpPr/>
        <p:nvPr/>
      </p:nvGrpSpPr>
      <p:grpSpPr>
        <a:xfrm>
          <a:off x="0" y="0"/>
          <a:ext cx="0" cy="0"/>
          <a:chOff x="0" y="0"/>
          <a:chExt cx="0" cy="0"/>
        </a:xfrm>
      </p:grpSpPr>
      <p:sp>
        <p:nvSpPr>
          <p:cNvPr id="2" name="Title 1"/>
          <p:cNvSpPr>
            <a:spLocks noGrp="1"/>
          </p:cNvSpPr>
          <p:nvPr>
            <p:ph type="title"/>
          </p:nvPr>
        </p:nvSpPr>
        <p:spPr>
          <a:xfrm>
            <a:off x="463298" y="0"/>
            <a:ext cx="8704895" cy="988786"/>
          </a:xfrm>
          <a:prstGeom prst="rect">
            <a:avLst/>
          </a:prstGeom>
        </p:spPr>
        <p:txBody>
          <a:bodyPr/>
          <a:lstStyle/>
          <a:p>
            <a:r>
              <a:rPr lang="en-US"/>
              <a:t>Click to edit Master title style</a:t>
            </a:r>
          </a:p>
        </p:txBody>
      </p:sp>
      <p:sp>
        <p:nvSpPr>
          <p:cNvPr id="6" name="Slide Number Placeholder 5"/>
          <p:cNvSpPr>
            <a:spLocks noGrp="1"/>
          </p:cNvSpPr>
          <p:nvPr>
            <p:ph type="sldNum" sz="quarter" idx="12"/>
          </p:nvPr>
        </p:nvSpPr>
        <p:spPr>
          <a:xfrm>
            <a:off x="463296" y="6404432"/>
            <a:ext cx="953477" cy="453571"/>
          </a:xfrm>
          <a:prstGeom prst="rect">
            <a:avLst/>
          </a:prstGeom>
        </p:spPr>
        <p:txBody>
          <a:bodyPr/>
          <a:lstStyle/>
          <a:p>
            <a:fld id="{50F2F8E5-1108-0A46-83A0-852BF6A1A522}" type="slidenum">
              <a:rPr lang="en-US" smtClean="0"/>
              <a:pPr/>
              <a:t>‹#›</a:t>
            </a:fld>
            <a:endParaRPr lang="en-US"/>
          </a:p>
        </p:txBody>
      </p:sp>
      <p:sp>
        <p:nvSpPr>
          <p:cNvPr id="7" name="Chart Placeholder 6"/>
          <p:cNvSpPr>
            <a:spLocks noGrp="1"/>
          </p:cNvSpPr>
          <p:nvPr>
            <p:ph type="chart" sz="quarter" idx="13"/>
          </p:nvPr>
        </p:nvSpPr>
        <p:spPr>
          <a:xfrm>
            <a:off x="463296" y="3090671"/>
            <a:ext cx="4267200" cy="3200400"/>
          </a:xfrm>
          <a:prstGeom prst="rect">
            <a:avLst/>
          </a:prstGeom>
        </p:spPr>
        <p:txBody>
          <a:bodyPr/>
          <a:lstStyle>
            <a:lvl1pPr>
              <a:defRPr sz="1600">
                <a:solidFill>
                  <a:schemeClr val="tx1"/>
                </a:solidFill>
              </a:defRPr>
            </a:lvl1pPr>
          </a:lstStyle>
          <a:p>
            <a:r>
              <a:rPr lang="en-US"/>
              <a:t>Click icon to add chart</a:t>
            </a:r>
          </a:p>
        </p:txBody>
      </p:sp>
      <p:sp>
        <p:nvSpPr>
          <p:cNvPr id="8" name="Content Placeholder 2"/>
          <p:cNvSpPr>
            <a:spLocks noGrp="1"/>
          </p:cNvSpPr>
          <p:nvPr>
            <p:ph idx="15"/>
          </p:nvPr>
        </p:nvSpPr>
        <p:spPr>
          <a:xfrm>
            <a:off x="463296" y="1600199"/>
            <a:ext cx="11277600" cy="1371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idx="16"/>
          </p:nvPr>
        </p:nvSpPr>
        <p:spPr>
          <a:xfrm>
            <a:off x="5181600" y="3090672"/>
            <a:ext cx="6559296" cy="3200400"/>
          </a:xfrm>
          <a:prstGeom prst="rect">
            <a:avLst/>
          </a:prstGeo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p:cNvCxnSpPr/>
          <p:nvPr userDrawn="1"/>
        </p:nvCxnSpPr>
        <p:spPr>
          <a:xfrm flipV="1">
            <a:off x="463296" y="2971800"/>
            <a:ext cx="11277600" cy="9072"/>
          </a:xfrm>
          <a:prstGeom prst="line">
            <a:avLst/>
          </a:prstGeom>
          <a:ln w="15875" cap="flat" cmpd="sng" algn="ctr">
            <a:solidFill>
              <a:srgbClr val="53565A"/>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5707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Bell Gossett">
    <p:spTree>
      <p:nvGrpSpPr>
        <p:cNvPr id="1" name=""/>
        <p:cNvGrpSpPr/>
        <p:nvPr/>
      </p:nvGrpSpPr>
      <p:grpSpPr>
        <a:xfrm>
          <a:off x="0" y="0"/>
          <a:ext cx="0" cy="0"/>
          <a:chOff x="0" y="0"/>
          <a:chExt cx="0" cy="0"/>
        </a:xfrm>
      </p:grpSpPr>
      <p:sp>
        <p:nvSpPr>
          <p:cNvPr id="2" name="Title 1"/>
          <p:cNvSpPr>
            <a:spLocks noGrp="1"/>
          </p:cNvSpPr>
          <p:nvPr>
            <p:ph type="title"/>
          </p:nvPr>
        </p:nvSpPr>
        <p:spPr>
          <a:xfrm>
            <a:off x="463298" y="0"/>
            <a:ext cx="8704895" cy="988786"/>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63296" y="1600200"/>
            <a:ext cx="11277600" cy="46908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463296" y="6404432"/>
            <a:ext cx="953477" cy="453571"/>
          </a:xfrm>
          <a:prstGeom prst="rect">
            <a:avLst/>
          </a:prstGeom>
        </p:spPr>
        <p:txBody>
          <a:bodyPr/>
          <a:lstStyle/>
          <a:p>
            <a:fld id="{50F2F8E5-1108-0A46-83A0-852BF6A1A522}" type="slidenum">
              <a:rPr lang="en-US" smtClean="0"/>
              <a:pPr/>
              <a:t>‹#›</a:t>
            </a:fld>
            <a:endParaRPr lang="en-US"/>
          </a:p>
        </p:txBody>
      </p:sp>
    </p:spTree>
    <p:extLst>
      <p:ext uri="{BB962C8B-B14F-4D97-AF65-F5344CB8AC3E}">
        <p14:creationId xmlns:p14="http://schemas.microsoft.com/office/powerpoint/2010/main" val="1916482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0.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9.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6" Type="http://schemas.openxmlformats.org/officeDocument/2006/relationships/image" Target="../media/image3.png"/><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2.jpe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2BE7CB-04AA-4542-9200-874B58C6CC02}"/>
              </a:ext>
            </a:extLst>
          </p:cNvPr>
          <p:cNvPicPr>
            <a:picLocks noChangeAspect="1"/>
          </p:cNvPicPr>
          <p:nvPr/>
        </p:nvPicPr>
        <p:blipFill rotWithShape="1">
          <a:blip r:embed="rId15"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grpSp>
        <p:nvGrpSpPr>
          <p:cNvPr id="4" name="Group 3">
            <a:extLst>
              <a:ext uri="{FF2B5EF4-FFF2-40B4-BE49-F238E27FC236}">
                <a16:creationId xmlns:a16="http://schemas.microsoft.com/office/drawing/2014/main" id="{8A9E068C-86AA-4DD5-A6DE-2E7AEEA1EC52}"/>
              </a:ext>
            </a:extLst>
          </p:cNvPr>
          <p:cNvGrpSpPr/>
          <p:nvPr/>
        </p:nvGrpSpPr>
        <p:grpSpPr>
          <a:xfrm>
            <a:off x="924040" y="5970906"/>
            <a:ext cx="4132575" cy="721244"/>
            <a:chOff x="923799" y="5970906"/>
            <a:chExt cx="4131499" cy="721244"/>
          </a:xfrm>
        </p:grpSpPr>
        <p:sp>
          <p:nvSpPr>
            <p:cNvPr id="10" name="TextBox 9">
              <a:extLst>
                <a:ext uri="{FF2B5EF4-FFF2-40B4-BE49-F238E27FC236}">
                  <a16:creationId xmlns:a16="http://schemas.microsoft.com/office/drawing/2014/main" id="{04CCA375-A32C-46B6-A215-78E7CF95773C}"/>
                </a:ext>
              </a:extLst>
            </p:cNvPr>
            <p:cNvSpPr txBox="1"/>
            <p:nvPr/>
          </p:nvSpPr>
          <p:spPr>
            <a:xfrm>
              <a:off x="1631278" y="6146910"/>
              <a:ext cx="3424020" cy="369236"/>
            </a:xfrm>
            <a:prstGeom prst="rect">
              <a:avLst/>
            </a:prstGeom>
            <a:noFill/>
          </p:spPr>
          <p:txBody>
            <a:bodyPr wrap="none" rtlCol="0">
              <a:spAutoFit/>
            </a:bodyPr>
            <a:lstStyle/>
            <a:p>
              <a:r>
                <a:rPr lang="en-US" sz="1800" dirty="0">
                  <a:solidFill>
                    <a:schemeClr val="tx1">
                      <a:lumMod val="50000"/>
                      <a:lumOff val="50000"/>
                    </a:schemeClr>
                  </a:solidFill>
                </a:rPr>
                <a:t>HYPACK 2022 – Training Event</a:t>
              </a:r>
            </a:p>
          </p:txBody>
        </p:sp>
        <p:pic>
          <p:nvPicPr>
            <p:cNvPr id="3" name="Picture 2" descr="A picture containing drawing, table&#10;&#10;Description automatically generated">
              <a:extLst>
                <a:ext uri="{FF2B5EF4-FFF2-40B4-BE49-F238E27FC236}">
                  <a16:creationId xmlns:a16="http://schemas.microsoft.com/office/drawing/2014/main" id="{A29F4626-A68C-45B6-B1A4-161E33459B64}"/>
                </a:ext>
              </a:extLst>
            </p:cNvPr>
            <p:cNvPicPr>
              <a:picLocks noChangeAspect="1"/>
            </p:cNvPicPr>
            <p:nvPr/>
          </p:nvPicPr>
          <p:blipFill rotWithShape="1">
            <a:blip r:embed="rId16"/>
            <a:srcRect r="60893"/>
            <a:stretch/>
          </p:blipFill>
          <p:spPr>
            <a:xfrm>
              <a:off x="923799" y="5970906"/>
              <a:ext cx="707479" cy="721244"/>
            </a:xfrm>
            <a:prstGeom prst="rect">
              <a:avLst/>
            </a:prstGeom>
          </p:spPr>
        </p:pic>
      </p:grpSp>
      <p:pic>
        <p:nvPicPr>
          <p:cNvPr id="6" name="Picture 5">
            <a:extLst>
              <a:ext uri="{FF2B5EF4-FFF2-40B4-BE49-F238E27FC236}">
                <a16:creationId xmlns:a16="http://schemas.microsoft.com/office/drawing/2014/main" id="{ED0667AA-22B6-324D-A947-DB04F2668FC6}"/>
              </a:ext>
            </a:extLst>
          </p:cNvPr>
          <p:cNvPicPr>
            <a:picLocks noChangeAspect="1"/>
          </p:cNvPicPr>
          <p:nvPr userDrawn="1"/>
        </p:nvPicPr>
        <p:blipFill>
          <a:blip r:embed="rId17"/>
          <a:stretch>
            <a:fillRect/>
          </a:stretch>
        </p:blipFill>
        <p:spPr>
          <a:xfrm>
            <a:off x="10531044" y="6263439"/>
            <a:ext cx="1371957" cy="483920"/>
          </a:xfrm>
          <a:prstGeom prst="rect">
            <a:avLst/>
          </a:prstGeom>
        </p:spPr>
      </p:pic>
    </p:spTree>
    <p:extLst>
      <p:ext uri="{BB962C8B-B14F-4D97-AF65-F5344CB8AC3E}">
        <p14:creationId xmlns:p14="http://schemas.microsoft.com/office/powerpoint/2010/main" val="12501998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76" r:id="rId5"/>
    <p:sldLayoutId id="2147483677" r:id="rId6"/>
    <p:sldLayoutId id="2147483678" r:id="rId7"/>
    <p:sldLayoutId id="2147483679" r:id="rId8"/>
    <p:sldLayoutId id="2147483680" r:id="rId9"/>
    <p:sldLayoutId id="2147483696" r:id="rId10"/>
    <p:sldLayoutId id="2147483697" r:id="rId11"/>
    <p:sldLayoutId id="2147483698" r:id="rId12"/>
    <p:sldLayoutId id="2147483699" r:id="rId13"/>
  </p:sldLayoutIdLst>
  <p:hf sldNum="0" hdr="0" ftr="0" dt="0"/>
  <p:txStyles>
    <p:titleStyle>
      <a:lvl1pPr algn="l" defTabSz="608013" rtl="0" eaLnBrk="1" fontAlgn="base" hangingPunct="1">
        <a:lnSpc>
          <a:spcPts val="2900"/>
        </a:lnSpc>
        <a:spcBef>
          <a:spcPct val="0"/>
        </a:spcBef>
        <a:spcAft>
          <a:spcPct val="0"/>
        </a:spcAft>
        <a:defRPr sz="2800" kern="1200">
          <a:solidFill>
            <a:schemeClr val="tx1"/>
          </a:solidFill>
          <a:latin typeface="Arial"/>
          <a:ea typeface="ヒラギノ角ゴ Pro W3" charset="0"/>
          <a:cs typeface="Arial"/>
        </a:defRPr>
      </a:lvl1pPr>
      <a:lvl2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p:titleStyle>
    <p:body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58" rtl="0" eaLnBrk="1" latinLnBrk="0" hangingPunct="1">
        <a:defRPr sz="2399" kern="1200">
          <a:solidFill>
            <a:schemeClr val="tx1"/>
          </a:solidFill>
          <a:latin typeface="+mn-lt"/>
          <a:ea typeface="+mn-ea"/>
          <a:cs typeface="+mn-cs"/>
        </a:defRPr>
      </a:lvl1pPr>
      <a:lvl2pPr marL="609458" algn="l" defTabSz="609458" rtl="0" eaLnBrk="1" latinLnBrk="0" hangingPunct="1">
        <a:defRPr sz="2399" kern="1200">
          <a:solidFill>
            <a:schemeClr val="tx1"/>
          </a:solidFill>
          <a:latin typeface="+mn-lt"/>
          <a:ea typeface="+mn-ea"/>
          <a:cs typeface="+mn-cs"/>
        </a:defRPr>
      </a:lvl2pPr>
      <a:lvl3pPr marL="1218915" algn="l" defTabSz="609458" rtl="0" eaLnBrk="1" latinLnBrk="0" hangingPunct="1">
        <a:defRPr sz="2399" kern="1200">
          <a:solidFill>
            <a:schemeClr val="tx1"/>
          </a:solidFill>
          <a:latin typeface="+mn-lt"/>
          <a:ea typeface="+mn-ea"/>
          <a:cs typeface="+mn-cs"/>
        </a:defRPr>
      </a:lvl3pPr>
      <a:lvl4pPr marL="1828373" algn="l" defTabSz="609458" rtl="0" eaLnBrk="1" latinLnBrk="0" hangingPunct="1">
        <a:defRPr sz="2399" kern="1200">
          <a:solidFill>
            <a:schemeClr val="tx1"/>
          </a:solidFill>
          <a:latin typeface="+mn-lt"/>
          <a:ea typeface="+mn-ea"/>
          <a:cs typeface="+mn-cs"/>
        </a:defRPr>
      </a:lvl4pPr>
      <a:lvl5pPr marL="2437830" algn="l" defTabSz="609458" rtl="0" eaLnBrk="1" latinLnBrk="0" hangingPunct="1">
        <a:defRPr sz="2399" kern="1200">
          <a:solidFill>
            <a:schemeClr val="tx1"/>
          </a:solidFill>
          <a:latin typeface="+mn-lt"/>
          <a:ea typeface="+mn-ea"/>
          <a:cs typeface="+mn-cs"/>
        </a:defRPr>
      </a:lvl5pPr>
      <a:lvl6pPr marL="3047289" algn="l" defTabSz="609458" rtl="0" eaLnBrk="1" latinLnBrk="0" hangingPunct="1">
        <a:defRPr sz="2399" kern="1200">
          <a:solidFill>
            <a:schemeClr val="tx1"/>
          </a:solidFill>
          <a:latin typeface="+mn-lt"/>
          <a:ea typeface="+mn-ea"/>
          <a:cs typeface="+mn-cs"/>
        </a:defRPr>
      </a:lvl6pPr>
      <a:lvl7pPr marL="3656747" algn="l" defTabSz="609458" rtl="0" eaLnBrk="1" latinLnBrk="0" hangingPunct="1">
        <a:defRPr sz="2399" kern="1200">
          <a:solidFill>
            <a:schemeClr val="tx1"/>
          </a:solidFill>
          <a:latin typeface="+mn-lt"/>
          <a:ea typeface="+mn-ea"/>
          <a:cs typeface="+mn-cs"/>
        </a:defRPr>
      </a:lvl7pPr>
      <a:lvl8pPr marL="4266204" algn="l" defTabSz="609458" rtl="0" eaLnBrk="1" latinLnBrk="0" hangingPunct="1">
        <a:defRPr sz="2399" kern="1200">
          <a:solidFill>
            <a:schemeClr val="tx1"/>
          </a:solidFill>
          <a:latin typeface="+mn-lt"/>
          <a:ea typeface="+mn-ea"/>
          <a:cs typeface="+mn-cs"/>
        </a:defRPr>
      </a:lvl8pPr>
      <a:lvl9pPr marL="4875662" algn="l" defTabSz="609458" rtl="0" eaLnBrk="1" latinLnBrk="0" hangingPunct="1">
        <a:defRPr sz="23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12">
            <a:extLst>
              <a:ext uri="{28A0092B-C50C-407E-A947-70E740481C1C}">
                <a14:useLocalDpi xmlns:a14="http://schemas.microsoft.com/office/drawing/2010/main"/>
              </a:ext>
            </a:extLst>
          </a:blip>
          <a:stretch>
            <a:fillRect/>
          </a:stretch>
        </p:blipFill>
        <p:spPr>
          <a:xfrm>
            <a:off x="3" y="2670"/>
            <a:ext cx="12190724" cy="1499459"/>
          </a:xfrm>
          <a:prstGeom prst="rect">
            <a:avLst/>
          </a:prstGeom>
        </p:spPr>
      </p:pic>
      <p:sp>
        <p:nvSpPr>
          <p:cNvPr id="2" name="Title Placeholder 1"/>
          <p:cNvSpPr>
            <a:spLocks noGrp="1"/>
          </p:cNvSpPr>
          <p:nvPr>
            <p:ph type="title"/>
          </p:nvPr>
        </p:nvSpPr>
        <p:spPr>
          <a:xfrm>
            <a:off x="463298" y="0"/>
            <a:ext cx="8704895" cy="988786"/>
          </a:xfrm>
          <a:prstGeom prst="rect">
            <a:avLst/>
          </a:prstGeom>
        </p:spPr>
        <p:txBody>
          <a:bodyPr vert="horz" lIns="0" tIns="45720" rIns="0" bIns="45720" rtlCol="0" anchor="ctr" anchorCtr="0">
            <a:noAutofit/>
          </a:bodyPr>
          <a:lstStyle/>
          <a:p>
            <a:r>
              <a:rPr lang="en-US"/>
              <a:t>Click to edit Master title style</a:t>
            </a:r>
          </a:p>
        </p:txBody>
      </p:sp>
      <p:sp>
        <p:nvSpPr>
          <p:cNvPr id="3" name="Text Placeholder 2"/>
          <p:cNvSpPr>
            <a:spLocks noGrp="1"/>
          </p:cNvSpPr>
          <p:nvPr>
            <p:ph type="body" idx="1"/>
          </p:nvPr>
        </p:nvSpPr>
        <p:spPr>
          <a:xfrm>
            <a:off x="463296" y="1600200"/>
            <a:ext cx="11277600" cy="4690872"/>
          </a:xfrm>
          <a:prstGeom prst="rect">
            <a:avLst/>
          </a:prstGeom>
        </p:spPr>
        <p:txBody>
          <a:bodyPr vert="horz" lIns="0" tIns="0" rIns="0" bIns="0" rtlCol="0">
            <a:normAutofit/>
          </a:bodyPr>
          <a:lstStyle/>
          <a:p>
            <a:pPr lvl="0"/>
            <a:r>
              <a:rPr lang="en-US"/>
              <a:t>Click to edit Master text style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463296" y="6404432"/>
            <a:ext cx="953477" cy="453571"/>
          </a:xfrm>
          <a:prstGeom prst="rect">
            <a:avLst/>
          </a:prstGeom>
        </p:spPr>
        <p:txBody>
          <a:bodyPr vert="horz" lIns="0" tIns="0" rIns="0" bIns="0" rtlCol="0" anchor="ctr" anchorCtr="0"/>
          <a:lstStyle>
            <a:lvl1pPr algn="l">
              <a:defRPr sz="1200">
                <a:solidFill>
                  <a:schemeClr val="tx1"/>
                </a:solidFill>
                <a:latin typeface="Arial"/>
                <a:cs typeface="Arial"/>
              </a:defRPr>
            </a:lvl1pPr>
          </a:lstStyle>
          <a:p>
            <a:pPr defTabSz="457200"/>
            <a:fld id="{50F2F8E5-1108-0A46-83A0-852BF6A1A522}" type="slidenum">
              <a:rPr lang="en-US" smtClean="0">
                <a:solidFill>
                  <a:prstClr val="black"/>
                </a:solidFill>
              </a:rPr>
              <a:pPr defTabSz="457200"/>
              <a:t>‹#›</a:t>
            </a:fld>
            <a:endParaRPr lang="en-US">
              <a:solidFill>
                <a:prstClr val="black"/>
              </a:solidFill>
            </a:endParaRPr>
          </a:p>
        </p:txBody>
      </p:sp>
      <p:pic>
        <p:nvPicPr>
          <p:cNvPr id="7" name="Picture 6"/>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0229261" y="6335142"/>
            <a:ext cx="1503425" cy="431418"/>
          </a:xfrm>
          <a:prstGeom prst="rect">
            <a:avLst/>
          </a:prstGeom>
        </p:spPr>
      </p:pic>
    </p:spTree>
    <p:extLst>
      <p:ext uri="{BB962C8B-B14F-4D97-AF65-F5344CB8AC3E}">
        <p14:creationId xmlns:p14="http://schemas.microsoft.com/office/powerpoint/2010/main" val="363663868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Lst>
  <p:hf sldNum="0" hdr="0" ftr="0" dt="0"/>
  <p:txStyles>
    <p:titleStyle>
      <a:lvl1pPr algn="l" defTabSz="457200" rtl="0" eaLnBrk="1" latinLnBrk="0" hangingPunct="1">
        <a:lnSpc>
          <a:spcPts val="2900"/>
        </a:lnSpc>
        <a:spcBef>
          <a:spcPct val="0"/>
        </a:spcBef>
        <a:buNone/>
        <a:defRPr sz="2800" b="0" kern="1200">
          <a:solidFill>
            <a:schemeClr val="bg1"/>
          </a:solidFill>
          <a:latin typeface="Arial"/>
          <a:ea typeface="+mj-ea"/>
          <a:cs typeface="Arial"/>
        </a:defRPr>
      </a:lvl1pPr>
    </p:titleStyle>
    <p:bodyStyle>
      <a:lvl1pPr marL="0" indent="0" algn="l" defTabSz="457200" rtl="0" eaLnBrk="1" latinLnBrk="0" hangingPunct="1">
        <a:spcBef>
          <a:spcPts val="0"/>
        </a:spcBef>
        <a:spcAft>
          <a:spcPts val="600"/>
        </a:spcAft>
        <a:buClr>
          <a:schemeClr val="bg2"/>
        </a:buClr>
        <a:buFont typeface="Arial"/>
        <a:buNone/>
        <a:defRPr lang="en-US" sz="2200" b="0" i="0" kern="1200" cap="none" dirty="0">
          <a:solidFill>
            <a:schemeClr val="tx1">
              <a:lumMod val="65000"/>
              <a:lumOff val="35000"/>
            </a:schemeClr>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lang="en-US" sz="2000" kern="1200" dirty="0">
          <a:solidFill>
            <a:schemeClr val="tx1">
              <a:lumMod val="65000"/>
              <a:lumOff val="35000"/>
            </a:schemeClr>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lang="en-US" sz="1800" kern="1200" dirty="0">
          <a:solidFill>
            <a:schemeClr val="tx1">
              <a:lumMod val="65000"/>
              <a:lumOff val="35000"/>
            </a:schemeClr>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lang="en-US" sz="1600" kern="1200" dirty="0">
          <a:solidFill>
            <a:schemeClr val="tx1">
              <a:lumMod val="65000"/>
              <a:lumOff val="35000"/>
            </a:schemeClr>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lang="en-US" sz="1600" kern="1200" dirty="0">
          <a:solidFill>
            <a:schemeClr val="tx1">
              <a:lumMod val="65000"/>
              <a:lumOff val="3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D95050-9E54-43AA-BDFE-E3746FE3DF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7A873F-8A40-4996-81BA-EAF18653F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6B2ABA-7EE4-4CE7-99A9-5CBA7AF187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34E2D53-2C26-4647-9146-E80D289627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C1669494-E286-4E23-9067-AA3ADD2E8E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463915-698A-4144-8100-4A6F1DD0E12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295086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2BE7CB-04AA-4542-9200-874B58C6CC02}"/>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grpSp>
        <p:nvGrpSpPr>
          <p:cNvPr id="4" name="Group 3">
            <a:extLst>
              <a:ext uri="{FF2B5EF4-FFF2-40B4-BE49-F238E27FC236}">
                <a16:creationId xmlns:a16="http://schemas.microsoft.com/office/drawing/2014/main" id="{8A9E068C-86AA-4DD5-A6DE-2E7AEEA1EC52}"/>
              </a:ext>
            </a:extLst>
          </p:cNvPr>
          <p:cNvGrpSpPr/>
          <p:nvPr/>
        </p:nvGrpSpPr>
        <p:grpSpPr>
          <a:xfrm>
            <a:off x="924040" y="5970906"/>
            <a:ext cx="4132575" cy="721244"/>
            <a:chOff x="923799" y="5970906"/>
            <a:chExt cx="4131499" cy="721244"/>
          </a:xfrm>
        </p:grpSpPr>
        <p:sp>
          <p:nvSpPr>
            <p:cNvPr id="10" name="TextBox 9">
              <a:extLst>
                <a:ext uri="{FF2B5EF4-FFF2-40B4-BE49-F238E27FC236}">
                  <a16:creationId xmlns:a16="http://schemas.microsoft.com/office/drawing/2014/main" id="{04CCA375-A32C-46B6-A215-78E7CF95773C}"/>
                </a:ext>
              </a:extLst>
            </p:cNvPr>
            <p:cNvSpPr txBox="1"/>
            <p:nvPr/>
          </p:nvSpPr>
          <p:spPr>
            <a:xfrm>
              <a:off x="1631278" y="6146910"/>
              <a:ext cx="3424020" cy="369236"/>
            </a:xfrm>
            <a:prstGeom prst="rect">
              <a:avLst/>
            </a:prstGeom>
            <a:noFill/>
          </p:spPr>
          <p:txBody>
            <a:bodyPr wrap="none" rtlCol="0">
              <a:spAutoFit/>
            </a:bodyPr>
            <a:lstStyle/>
            <a:p>
              <a:r>
                <a:rPr lang="en-US" sz="1800" dirty="0">
                  <a:solidFill>
                    <a:schemeClr val="tx1">
                      <a:lumMod val="50000"/>
                      <a:lumOff val="50000"/>
                    </a:schemeClr>
                  </a:solidFill>
                </a:rPr>
                <a:t>HYPACK 2022 – Training Event</a:t>
              </a:r>
            </a:p>
          </p:txBody>
        </p:sp>
        <p:pic>
          <p:nvPicPr>
            <p:cNvPr id="3" name="Picture 2" descr="A picture containing drawing, table&#10;&#10;Description automatically generated">
              <a:extLst>
                <a:ext uri="{FF2B5EF4-FFF2-40B4-BE49-F238E27FC236}">
                  <a16:creationId xmlns:a16="http://schemas.microsoft.com/office/drawing/2014/main" id="{A29F4626-A68C-45B6-B1A4-161E33459B64}"/>
                </a:ext>
              </a:extLst>
            </p:cNvPr>
            <p:cNvPicPr>
              <a:picLocks noChangeAspect="1"/>
            </p:cNvPicPr>
            <p:nvPr/>
          </p:nvPicPr>
          <p:blipFill rotWithShape="1">
            <a:blip r:embed="rId15"/>
            <a:srcRect r="60893"/>
            <a:stretch/>
          </p:blipFill>
          <p:spPr>
            <a:xfrm>
              <a:off x="923799" y="5970906"/>
              <a:ext cx="707479" cy="721244"/>
            </a:xfrm>
            <a:prstGeom prst="rect">
              <a:avLst/>
            </a:prstGeom>
          </p:spPr>
        </p:pic>
      </p:grpSp>
      <p:pic>
        <p:nvPicPr>
          <p:cNvPr id="6" name="Picture 5">
            <a:extLst>
              <a:ext uri="{FF2B5EF4-FFF2-40B4-BE49-F238E27FC236}">
                <a16:creationId xmlns:a16="http://schemas.microsoft.com/office/drawing/2014/main" id="{ED0667AA-22B6-324D-A947-DB04F2668FC6}"/>
              </a:ext>
            </a:extLst>
          </p:cNvPr>
          <p:cNvPicPr>
            <a:picLocks noChangeAspect="1"/>
          </p:cNvPicPr>
          <p:nvPr/>
        </p:nvPicPr>
        <p:blipFill>
          <a:blip r:embed="rId16"/>
          <a:stretch>
            <a:fillRect/>
          </a:stretch>
        </p:blipFill>
        <p:spPr>
          <a:xfrm>
            <a:off x="10531044" y="6263439"/>
            <a:ext cx="1371957" cy="483920"/>
          </a:xfrm>
          <a:prstGeom prst="rect">
            <a:avLst/>
          </a:prstGeom>
        </p:spPr>
      </p:pic>
      <p:pic>
        <p:nvPicPr>
          <p:cNvPr id="7" name="Picture 6">
            <a:extLst>
              <a:ext uri="{FF2B5EF4-FFF2-40B4-BE49-F238E27FC236}">
                <a16:creationId xmlns:a16="http://schemas.microsoft.com/office/drawing/2014/main" id="{ED0667AA-22B6-324D-A947-DB04F2668FC6}"/>
              </a:ext>
            </a:extLst>
          </p:cNvPr>
          <p:cNvPicPr>
            <a:picLocks noChangeAspect="1"/>
          </p:cNvPicPr>
          <p:nvPr userDrawn="1"/>
        </p:nvPicPr>
        <p:blipFill>
          <a:blip r:embed="rId16"/>
          <a:stretch>
            <a:fillRect/>
          </a:stretch>
        </p:blipFill>
        <p:spPr>
          <a:xfrm>
            <a:off x="10531044" y="6263439"/>
            <a:ext cx="1371957" cy="483920"/>
          </a:xfrm>
          <a:prstGeom prst="rect">
            <a:avLst/>
          </a:prstGeom>
        </p:spPr>
      </p:pic>
    </p:spTree>
    <p:extLst>
      <p:ext uri="{BB962C8B-B14F-4D97-AF65-F5344CB8AC3E}">
        <p14:creationId xmlns:p14="http://schemas.microsoft.com/office/powerpoint/2010/main" val="218103846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hf sldNum="0" hdr="0" ftr="0" dt="0"/>
  <p:txStyles>
    <p:titleStyle>
      <a:lvl1pPr algn="l" defTabSz="608013" rtl="0" eaLnBrk="1" fontAlgn="base" hangingPunct="1">
        <a:lnSpc>
          <a:spcPts val="2900"/>
        </a:lnSpc>
        <a:spcBef>
          <a:spcPct val="0"/>
        </a:spcBef>
        <a:spcAft>
          <a:spcPct val="0"/>
        </a:spcAft>
        <a:defRPr sz="2800" kern="1200">
          <a:solidFill>
            <a:schemeClr val="tx1"/>
          </a:solidFill>
          <a:latin typeface="Arial"/>
          <a:ea typeface="ヒラギノ角ゴ Pro W3" charset="0"/>
          <a:cs typeface="Arial"/>
        </a:defRPr>
      </a:lvl1pPr>
      <a:lvl2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p:titleStyle>
    <p:body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58" rtl="0" eaLnBrk="1" latinLnBrk="0" hangingPunct="1">
        <a:defRPr sz="2399" kern="1200">
          <a:solidFill>
            <a:schemeClr val="tx1"/>
          </a:solidFill>
          <a:latin typeface="+mn-lt"/>
          <a:ea typeface="+mn-ea"/>
          <a:cs typeface="+mn-cs"/>
        </a:defRPr>
      </a:lvl1pPr>
      <a:lvl2pPr marL="609458" algn="l" defTabSz="609458" rtl="0" eaLnBrk="1" latinLnBrk="0" hangingPunct="1">
        <a:defRPr sz="2399" kern="1200">
          <a:solidFill>
            <a:schemeClr val="tx1"/>
          </a:solidFill>
          <a:latin typeface="+mn-lt"/>
          <a:ea typeface="+mn-ea"/>
          <a:cs typeface="+mn-cs"/>
        </a:defRPr>
      </a:lvl2pPr>
      <a:lvl3pPr marL="1218915" algn="l" defTabSz="609458" rtl="0" eaLnBrk="1" latinLnBrk="0" hangingPunct="1">
        <a:defRPr sz="2399" kern="1200">
          <a:solidFill>
            <a:schemeClr val="tx1"/>
          </a:solidFill>
          <a:latin typeface="+mn-lt"/>
          <a:ea typeface="+mn-ea"/>
          <a:cs typeface="+mn-cs"/>
        </a:defRPr>
      </a:lvl3pPr>
      <a:lvl4pPr marL="1828373" algn="l" defTabSz="609458" rtl="0" eaLnBrk="1" latinLnBrk="0" hangingPunct="1">
        <a:defRPr sz="2399" kern="1200">
          <a:solidFill>
            <a:schemeClr val="tx1"/>
          </a:solidFill>
          <a:latin typeface="+mn-lt"/>
          <a:ea typeface="+mn-ea"/>
          <a:cs typeface="+mn-cs"/>
        </a:defRPr>
      </a:lvl4pPr>
      <a:lvl5pPr marL="2437830" algn="l" defTabSz="609458" rtl="0" eaLnBrk="1" latinLnBrk="0" hangingPunct="1">
        <a:defRPr sz="2399" kern="1200">
          <a:solidFill>
            <a:schemeClr val="tx1"/>
          </a:solidFill>
          <a:latin typeface="+mn-lt"/>
          <a:ea typeface="+mn-ea"/>
          <a:cs typeface="+mn-cs"/>
        </a:defRPr>
      </a:lvl5pPr>
      <a:lvl6pPr marL="3047289" algn="l" defTabSz="609458" rtl="0" eaLnBrk="1" latinLnBrk="0" hangingPunct="1">
        <a:defRPr sz="2399" kern="1200">
          <a:solidFill>
            <a:schemeClr val="tx1"/>
          </a:solidFill>
          <a:latin typeface="+mn-lt"/>
          <a:ea typeface="+mn-ea"/>
          <a:cs typeface="+mn-cs"/>
        </a:defRPr>
      </a:lvl6pPr>
      <a:lvl7pPr marL="3656747" algn="l" defTabSz="609458" rtl="0" eaLnBrk="1" latinLnBrk="0" hangingPunct="1">
        <a:defRPr sz="2399" kern="1200">
          <a:solidFill>
            <a:schemeClr val="tx1"/>
          </a:solidFill>
          <a:latin typeface="+mn-lt"/>
          <a:ea typeface="+mn-ea"/>
          <a:cs typeface="+mn-cs"/>
        </a:defRPr>
      </a:lvl7pPr>
      <a:lvl8pPr marL="4266204" algn="l" defTabSz="609458" rtl="0" eaLnBrk="1" latinLnBrk="0" hangingPunct="1">
        <a:defRPr sz="2399" kern="1200">
          <a:solidFill>
            <a:schemeClr val="tx1"/>
          </a:solidFill>
          <a:latin typeface="+mn-lt"/>
          <a:ea typeface="+mn-ea"/>
          <a:cs typeface="+mn-cs"/>
        </a:defRPr>
      </a:lvl8pPr>
      <a:lvl9pPr marL="4875662" algn="l" defTabSz="609458"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38.png"/><Relationship Id="rId4" Type="http://schemas.openxmlformats.org/officeDocument/2006/relationships/image" Target="../media/image137.png"/></Relationships>
</file>

<file path=ppt/slides/_rels/slide101.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145.png"/><Relationship Id="rId4" Type="http://schemas.openxmlformats.org/officeDocument/2006/relationships/image" Target="../media/image144.png"/></Relationships>
</file>

<file path=ppt/slides/_rels/slide104.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49.png"/></Relationships>
</file>

<file path=ppt/slides/_rels/slide107.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52.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png"/><Relationship Id="rId1" Type="http://schemas.openxmlformats.org/officeDocument/2006/relationships/slideLayout" Target="../slideLayouts/slideLayout2.xml"/><Relationship Id="rId4" Type="http://schemas.openxmlformats.org/officeDocument/2006/relationships/image" Target="../media/image155.png"/></Relationships>
</file>

<file path=ppt/slides/_rels/slide11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9.png"/></Relationships>
</file>

<file path=ppt/slides/_rels/slide113.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60.png"/><Relationship Id="rId7" Type="http://schemas.openxmlformats.org/officeDocument/2006/relationships/image" Target="../media/image16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63.png"/><Relationship Id="rId5" Type="http://schemas.openxmlformats.org/officeDocument/2006/relationships/image" Target="../media/image162.png"/><Relationship Id="rId4" Type="http://schemas.openxmlformats.org/officeDocument/2006/relationships/image" Target="../media/image161.png"/></Relationships>
</file>

<file path=ppt/slides/_rels/slide114.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73.png"/><Relationship Id="rId4" Type="http://schemas.openxmlformats.org/officeDocument/2006/relationships/image" Target="../media/image172.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hyperlink" Target="https://support.hypack.com/support/visitor/index.php?/LiveChat/Chat/Request/_sessionID=uldLlWxjCstAadc8e3e434ecaff6151a1935473db5d95454bce6ryxs99pjTF5daVD6sRxXwWj9eGb/_proactive=0/_filterDepartmentID=/_randomNumber=20/_fullName=/_email=/_promptType=chat" TargetMode="External"/><Relationship Id="rId2" Type="http://schemas.openxmlformats.org/officeDocument/2006/relationships/hyperlink" Target="https://www.youtube.com/user/HYPACK2013/videos" TargetMode="External"/><Relationship Id="rId1" Type="http://schemas.openxmlformats.org/officeDocument/2006/relationships/slideLayout" Target="../slideLayouts/slideLayout1.xml"/><Relationship Id="rId6" Type="http://schemas.openxmlformats.org/officeDocument/2006/relationships/hyperlink" Target="http://www.hypack.com/" TargetMode="External"/><Relationship Id="rId5" Type="http://schemas.openxmlformats.org/officeDocument/2006/relationships/hyperlink" Target="http://www.ustream.tv/channel/hypack" TargetMode="External"/><Relationship Id="rId4" Type="http://schemas.openxmlformats.org/officeDocument/2006/relationships/hyperlink" Target="https://www.youtube.com/channel/UCOzhxa2gkVQD3ArsKVXiXnQ"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www.hypack.com/File%20Library/Resource%20Library/Technical%20Notes/05_2018/Towfish-Layback-Calculations.pdf"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6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7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7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8.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12" Type="http://schemas.openxmlformats.org/officeDocument/2006/relationships/image" Target="../media/image11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png"/><Relationship Id="rId10" Type="http://schemas.openxmlformats.org/officeDocument/2006/relationships/image" Target="../media/image116.png"/><Relationship Id="rId4" Type="http://schemas.openxmlformats.org/officeDocument/2006/relationships/image" Target="../media/image110.png"/><Relationship Id="rId9" Type="http://schemas.openxmlformats.org/officeDocument/2006/relationships/image" Target="../media/image115.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xml"/><Relationship Id="rId4" Type="http://schemas.openxmlformats.org/officeDocument/2006/relationships/image" Target="../media/image124.png"/></Relationships>
</file>

<file path=ppt/slides/_rels/slide9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6.png"/></Relationships>
</file>

<file path=ppt/slides/_rels/slide9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9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35.png"/><Relationship Id="rId4" Type="http://schemas.openxmlformats.org/officeDocument/2006/relationships/image" Target="../media/image134.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Side Scan Survey Acquisition and Processing</a:t>
            </a:r>
          </a:p>
        </p:txBody>
      </p:sp>
    </p:spTree>
    <p:extLst>
      <p:ext uri="{BB962C8B-B14F-4D97-AF65-F5344CB8AC3E}">
        <p14:creationId xmlns:p14="http://schemas.microsoft.com/office/powerpoint/2010/main" val="3787007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F7D799B8-B65F-429C-B035-9E79853F78EF}"/>
              </a:ext>
            </a:extLst>
          </p:cNvPr>
          <p:cNvSpPr>
            <a:spLocks noGrp="1"/>
          </p:cNvSpPr>
          <p:nvPr>
            <p:ph type="title"/>
          </p:nvPr>
        </p:nvSpPr>
        <p:spPr/>
        <p:txBody>
          <a:bodyPr/>
          <a:lstStyle/>
          <a:p>
            <a:r>
              <a:rPr lang="en-US" altLang="en-US"/>
              <a:t>What You Find With A Side Scan Record</a:t>
            </a:r>
          </a:p>
        </p:txBody>
      </p:sp>
      <p:sp>
        <p:nvSpPr>
          <p:cNvPr id="37892" name="Text Box 15">
            <a:extLst>
              <a:ext uri="{FF2B5EF4-FFF2-40B4-BE49-F238E27FC236}">
                <a16:creationId xmlns:a16="http://schemas.microsoft.com/office/drawing/2014/main" id="{34CB729C-F271-49D8-88D5-68643139E539}"/>
              </a:ext>
            </a:extLst>
          </p:cNvPr>
          <p:cNvSpPr txBox="1">
            <a:spLocks noChangeArrowheads="1"/>
          </p:cNvSpPr>
          <p:nvPr/>
        </p:nvSpPr>
        <p:spPr bwMode="auto">
          <a:xfrm>
            <a:off x="5455632" y="673420"/>
            <a:ext cx="12261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lnSpc>
                <a:spcPct val="150000"/>
              </a:lnSpc>
              <a:buClr>
                <a:srgbClr val="000000"/>
              </a:buClr>
              <a:buFont typeface="Wingdings" panose="05000000000000000000" pitchFamily="2" charset="2"/>
              <a:buNone/>
            </a:pPr>
            <a:r>
              <a:rPr lang="fr-FR" altLang="en-US" sz="1200">
                <a:latin typeface="Arial" panose="020B0604020202020204" pitchFamily="34" charset="0"/>
              </a:rPr>
              <a:t>Signal vs. Time</a:t>
            </a:r>
          </a:p>
        </p:txBody>
      </p:sp>
      <p:grpSp>
        <p:nvGrpSpPr>
          <p:cNvPr id="37899" name="Group 28">
            <a:extLst>
              <a:ext uri="{FF2B5EF4-FFF2-40B4-BE49-F238E27FC236}">
                <a16:creationId xmlns:a16="http://schemas.microsoft.com/office/drawing/2014/main" id="{1CA374F5-7968-4343-A223-A88326A10471}"/>
              </a:ext>
            </a:extLst>
          </p:cNvPr>
          <p:cNvGrpSpPr>
            <a:grpSpLocks/>
          </p:cNvGrpSpPr>
          <p:nvPr/>
        </p:nvGrpSpPr>
        <p:grpSpPr bwMode="auto">
          <a:xfrm>
            <a:off x="2339683" y="3032445"/>
            <a:ext cx="7494587" cy="3059112"/>
            <a:chOff x="590550" y="3455988"/>
            <a:chExt cx="7495382" cy="3059112"/>
          </a:xfrm>
        </p:grpSpPr>
        <p:pic>
          <p:nvPicPr>
            <p:cNvPr id="37900" name="Picture 10">
              <a:extLst>
                <a:ext uri="{FF2B5EF4-FFF2-40B4-BE49-F238E27FC236}">
                  <a16:creationId xmlns:a16="http://schemas.microsoft.com/office/drawing/2014/main" id="{FBA71F14-9900-4242-BE7B-B09F49F09B7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95338" y="3455988"/>
              <a:ext cx="70866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7901" name="Oval 11">
              <a:extLst>
                <a:ext uri="{FF2B5EF4-FFF2-40B4-BE49-F238E27FC236}">
                  <a16:creationId xmlns:a16="http://schemas.microsoft.com/office/drawing/2014/main" id="{3FCC78DB-8FBC-4352-979F-9479C836C659}"/>
                </a:ext>
              </a:extLst>
            </p:cNvPr>
            <p:cNvSpPr>
              <a:spLocks noChangeArrowheads="1"/>
            </p:cNvSpPr>
            <p:nvPr/>
          </p:nvSpPr>
          <p:spPr bwMode="auto">
            <a:xfrm rot="60000">
              <a:off x="5165705" y="5193387"/>
              <a:ext cx="131864" cy="519351"/>
            </a:xfrm>
            <a:prstGeom prst="ellipse">
              <a:avLst/>
            </a:prstGeom>
            <a:solidFill>
              <a:srgbClr val="00FF00">
                <a:alpha val="79999"/>
              </a:srgbClr>
            </a:solidFill>
            <a:ln w="9525" algn="ctr">
              <a:solidFill>
                <a:schemeClr val="tx1"/>
              </a:solidFill>
              <a:round/>
              <a:headEnd/>
              <a:tailEnd/>
            </a:ln>
          </p:spPr>
          <p:txBody>
            <a:bodyPr wrap="squar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37902" name="Oval 12">
              <a:extLst>
                <a:ext uri="{FF2B5EF4-FFF2-40B4-BE49-F238E27FC236}">
                  <a16:creationId xmlns:a16="http://schemas.microsoft.com/office/drawing/2014/main" id="{FDDEE1DC-A2C9-43FA-8F23-038699D1F397}"/>
                </a:ext>
              </a:extLst>
            </p:cNvPr>
            <p:cNvSpPr>
              <a:spLocks noChangeArrowheads="1"/>
            </p:cNvSpPr>
            <p:nvPr/>
          </p:nvSpPr>
          <p:spPr bwMode="auto">
            <a:xfrm rot="60000">
              <a:off x="3701947" y="5326210"/>
              <a:ext cx="179321" cy="519351"/>
            </a:xfrm>
            <a:prstGeom prst="ellipse">
              <a:avLst/>
            </a:prstGeom>
            <a:solidFill>
              <a:srgbClr val="00FF00">
                <a:alpha val="79999"/>
              </a:srgbClr>
            </a:solidFill>
            <a:ln w="9525" algn="ctr">
              <a:solidFill>
                <a:schemeClr val="tx1"/>
              </a:solidFill>
              <a:round/>
              <a:headEnd/>
              <a:tailEnd/>
            </a:ln>
          </p:spPr>
          <p:txBody>
            <a:bodyPr wrap="squar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37903" name="Text Box 13">
              <a:extLst>
                <a:ext uri="{FF2B5EF4-FFF2-40B4-BE49-F238E27FC236}">
                  <a16:creationId xmlns:a16="http://schemas.microsoft.com/office/drawing/2014/main" id="{C48A7CAA-5361-4C84-92E9-F49C546585E5}"/>
                </a:ext>
              </a:extLst>
            </p:cNvPr>
            <p:cNvSpPr txBox="1">
              <a:spLocks noChangeArrowheads="1"/>
            </p:cNvSpPr>
            <p:nvPr/>
          </p:nvSpPr>
          <p:spPr bwMode="auto">
            <a:xfrm>
              <a:off x="3495675" y="6010275"/>
              <a:ext cx="4079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00FF00"/>
                  </a:solidFill>
                  <a:latin typeface="Arial" panose="020B0604020202020204" pitchFamily="34" charset="0"/>
                </a:rPr>
                <a:t>T</a:t>
              </a:r>
              <a:r>
                <a:rPr lang="fr-FR" altLang="en-US" b="1" baseline="-25000">
                  <a:solidFill>
                    <a:srgbClr val="00FF00"/>
                  </a:solidFill>
                  <a:latin typeface="Arial" panose="020B0604020202020204" pitchFamily="34" charset="0"/>
                </a:rPr>
                <a:t>1</a:t>
              </a:r>
              <a:endParaRPr lang="fr-FR" altLang="en-US" sz="1400">
                <a:solidFill>
                  <a:srgbClr val="00FF00"/>
                </a:solidFill>
                <a:latin typeface="Arial" panose="020B0604020202020204" pitchFamily="34" charset="0"/>
              </a:endParaRPr>
            </a:p>
          </p:txBody>
        </p:sp>
        <p:sp>
          <p:nvSpPr>
            <p:cNvPr id="37904" name="Text Box 14">
              <a:extLst>
                <a:ext uri="{FF2B5EF4-FFF2-40B4-BE49-F238E27FC236}">
                  <a16:creationId xmlns:a16="http://schemas.microsoft.com/office/drawing/2014/main" id="{86BEC430-5DAE-46BB-82A0-55C173F7E5AC}"/>
                </a:ext>
              </a:extLst>
            </p:cNvPr>
            <p:cNvSpPr txBox="1">
              <a:spLocks noChangeArrowheads="1"/>
            </p:cNvSpPr>
            <p:nvPr/>
          </p:nvSpPr>
          <p:spPr bwMode="auto">
            <a:xfrm>
              <a:off x="5095875" y="6000750"/>
              <a:ext cx="4079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00FF00"/>
                  </a:solidFill>
                  <a:latin typeface="Arial" panose="020B0604020202020204" pitchFamily="34" charset="0"/>
                </a:rPr>
                <a:t>T</a:t>
              </a:r>
              <a:r>
                <a:rPr lang="fr-FR" altLang="en-US" b="1" baseline="-25000">
                  <a:solidFill>
                    <a:srgbClr val="00FF00"/>
                  </a:solidFill>
                  <a:latin typeface="Arial" panose="020B0604020202020204" pitchFamily="34" charset="0"/>
                </a:rPr>
                <a:t>1</a:t>
              </a:r>
              <a:endParaRPr lang="fr-FR" altLang="en-US" sz="1400">
                <a:solidFill>
                  <a:srgbClr val="00FF00"/>
                </a:solidFill>
                <a:latin typeface="Arial" panose="020B0604020202020204" pitchFamily="34" charset="0"/>
              </a:endParaRPr>
            </a:p>
          </p:txBody>
        </p:sp>
        <p:sp>
          <p:nvSpPr>
            <p:cNvPr id="37905" name="Text Box 15">
              <a:extLst>
                <a:ext uri="{FF2B5EF4-FFF2-40B4-BE49-F238E27FC236}">
                  <a16:creationId xmlns:a16="http://schemas.microsoft.com/office/drawing/2014/main" id="{BEBC084E-509E-4914-8E21-197B250AC754}"/>
                </a:ext>
              </a:extLst>
            </p:cNvPr>
            <p:cNvSpPr txBox="1">
              <a:spLocks noChangeArrowheads="1"/>
            </p:cNvSpPr>
            <p:nvPr/>
          </p:nvSpPr>
          <p:spPr bwMode="auto">
            <a:xfrm>
              <a:off x="4269049" y="6010275"/>
              <a:ext cx="4079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0000FF"/>
                  </a:solidFill>
                  <a:latin typeface="Arial" panose="020B0604020202020204" pitchFamily="34" charset="0"/>
                </a:rPr>
                <a:t>T</a:t>
              </a:r>
              <a:r>
                <a:rPr lang="fr-FR" altLang="en-US" b="1" baseline="-25000">
                  <a:solidFill>
                    <a:srgbClr val="0000FF"/>
                  </a:solidFill>
                  <a:latin typeface="Arial" panose="020B0604020202020204" pitchFamily="34" charset="0"/>
                </a:rPr>
                <a:t>0</a:t>
              </a:r>
              <a:endParaRPr lang="fr-FR" altLang="en-US" sz="1400">
                <a:latin typeface="Arial" panose="020B0604020202020204" pitchFamily="34" charset="0"/>
              </a:endParaRPr>
            </a:p>
          </p:txBody>
        </p:sp>
        <p:sp>
          <p:nvSpPr>
            <p:cNvPr id="37906" name="Text Box 16">
              <a:extLst>
                <a:ext uri="{FF2B5EF4-FFF2-40B4-BE49-F238E27FC236}">
                  <a16:creationId xmlns:a16="http://schemas.microsoft.com/office/drawing/2014/main" id="{F12ECFD6-3552-4169-A7E6-D1803500BEB5}"/>
                </a:ext>
              </a:extLst>
            </p:cNvPr>
            <p:cNvSpPr txBox="1">
              <a:spLocks noChangeArrowheads="1"/>
            </p:cNvSpPr>
            <p:nvPr/>
          </p:nvSpPr>
          <p:spPr bwMode="auto">
            <a:xfrm>
              <a:off x="590550" y="6010275"/>
              <a:ext cx="4079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FF6600"/>
                  </a:solidFill>
                  <a:latin typeface="Arial" panose="020B0604020202020204" pitchFamily="34" charset="0"/>
                </a:rPr>
                <a:t>T</a:t>
              </a:r>
              <a:r>
                <a:rPr lang="fr-FR" altLang="en-US" b="1" baseline="-25000">
                  <a:solidFill>
                    <a:srgbClr val="FF6600"/>
                  </a:solidFill>
                  <a:latin typeface="Arial" panose="020B0604020202020204" pitchFamily="34" charset="0"/>
                </a:rPr>
                <a:t>2</a:t>
              </a:r>
              <a:endParaRPr lang="fr-FR" altLang="en-US" sz="1400">
                <a:solidFill>
                  <a:srgbClr val="FF6600"/>
                </a:solidFill>
                <a:latin typeface="Arial" panose="020B0604020202020204" pitchFamily="34" charset="0"/>
              </a:endParaRPr>
            </a:p>
          </p:txBody>
        </p:sp>
        <p:sp>
          <p:nvSpPr>
            <p:cNvPr id="37907" name="Text Box 17">
              <a:extLst>
                <a:ext uri="{FF2B5EF4-FFF2-40B4-BE49-F238E27FC236}">
                  <a16:creationId xmlns:a16="http://schemas.microsoft.com/office/drawing/2014/main" id="{3D98D608-8FD3-4CE6-AB8B-81B07934F20D}"/>
                </a:ext>
              </a:extLst>
            </p:cNvPr>
            <p:cNvSpPr txBox="1">
              <a:spLocks noChangeArrowheads="1"/>
            </p:cNvSpPr>
            <p:nvPr/>
          </p:nvSpPr>
          <p:spPr bwMode="auto">
            <a:xfrm>
              <a:off x="7677944" y="6000749"/>
              <a:ext cx="4079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FF6600"/>
                  </a:solidFill>
                  <a:latin typeface="Arial" panose="020B0604020202020204" pitchFamily="34" charset="0"/>
                </a:rPr>
                <a:t>T</a:t>
              </a:r>
              <a:r>
                <a:rPr lang="fr-FR" altLang="en-US" b="1" baseline="-25000">
                  <a:solidFill>
                    <a:srgbClr val="FF6600"/>
                  </a:solidFill>
                  <a:latin typeface="Arial" panose="020B0604020202020204" pitchFamily="34" charset="0"/>
                </a:rPr>
                <a:t>2</a:t>
              </a:r>
              <a:endParaRPr lang="fr-FR" altLang="en-US" sz="1400">
                <a:solidFill>
                  <a:srgbClr val="FF6600"/>
                </a:solidFill>
                <a:latin typeface="Arial" panose="020B0604020202020204" pitchFamily="34" charset="0"/>
              </a:endParaRPr>
            </a:p>
          </p:txBody>
        </p:sp>
      </p:grpSp>
      <p:grpSp>
        <p:nvGrpSpPr>
          <p:cNvPr id="38" name="Group 4">
            <a:extLst>
              <a:ext uri="{FF2B5EF4-FFF2-40B4-BE49-F238E27FC236}">
                <a16:creationId xmlns:a16="http://schemas.microsoft.com/office/drawing/2014/main" id="{AD80DB94-C155-42E3-A4DE-DE285AB1EDDC}"/>
              </a:ext>
            </a:extLst>
          </p:cNvPr>
          <p:cNvGrpSpPr>
            <a:grpSpLocks/>
          </p:cNvGrpSpPr>
          <p:nvPr/>
        </p:nvGrpSpPr>
        <p:grpSpPr bwMode="auto">
          <a:xfrm>
            <a:off x="5871716" y="2321630"/>
            <a:ext cx="384175" cy="692150"/>
            <a:chOff x="4300538" y="5041900"/>
            <a:chExt cx="384175" cy="692150"/>
          </a:xfrm>
        </p:grpSpPr>
        <p:sp>
          <p:nvSpPr>
            <p:cNvPr id="39" name="Text Box 17">
              <a:extLst>
                <a:ext uri="{FF2B5EF4-FFF2-40B4-BE49-F238E27FC236}">
                  <a16:creationId xmlns:a16="http://schemas.microsoft.com/office/drawing/2014/main" id="{2AAB01DC-D3C5-4267-8FA5-FC76CF61350D}"/>
                </a:ext>
              </a:extLst>
            </p:cNvPr>
            <p:cNvSpPr txBox="1">
              <a:spLocks noChangeArrowheads="1"/>
            </p:cNvSpPr>
            <p:nvPr/>
          </p:nvSpPr>
          <p:spPr bwMode="auto">
            <a:xfrm>
              <a:off x="4300538" y="5229225"/>
              <a:ext cx="3841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0000FF"/>
                  </a:solidFill>
                  <a:latin typeface="Arial" panose="020B0604020202020204" pitchFamily="34" charset="0"/>
                </a:rPr>
                <a:t>T</a:t>
              </a:r>
              <a:r>
                <a:rPr lang="fr-FR" altLang="en-US" b="1" baseline="-25000">
                  <a:solidFill>
                    <a:srgbClr val="0000FF"/>
                  </a:solidFill>
                  <a:latin typeface="Arial" panose="020B0604020202020204" pitchFamily="34" charset="0"/>
                </a:rPr>
                <a:t>0</a:t>
              </a:r>
              <a:endParaRPr lang="fr-FR" altLang="en-US" sz="1400">
                <a:latin typeface="Arial" panose="020B0604020202020204" pitchFamily="34" charset="0"/>
              </a:endParaRPr>
            </a:p>
          </p:txBody>
        </p:sp>
        <p:sp>
          <p:nvSpPr>
            <p:cNvPr id="40" name="Oval 18">
              <a:extLst>
                <a:ext uri="{FF2B5EF4-FFF2-40B4-BE49-F238E27FC236}">
                  <a16:creationId xmlns:a16="http://schemas.microsoft.com/office/drawing/2014/main" id="{C2625D9B-409E-4431-B4DA-A98A25D87310}"/>
                </a:ext>
              </a:extLst>
            </p:cNvPr>
            <p:cNvSpPr>
              <a:spLocks noChangeArrowheads="1"/>
            </p:cNvSpPr>
            <p:nvPr/>
          </p:nvSpPr>
          <p:spPr bwMode="auto">
            <a:xfrm>
              <a:off x="4427538" y="5041900"/>
              <a:ext cx="134937" cy="144463"/>
            </a:xfrm>
            <a:prstGeom prst="ellipse">
              <a:avLst/>
            </a:prstGeom>
            <a:solidFill>
              <a:srgbClr val="0000FF">
                <a:alpha val="79999"/>
              </a:srgbClr>
            </a:solidFill>
            <a:ln w="9525" algn="ctr">
              <a:solidFill>
                <a:schemeClr val="tx1"/>
              </a:solidFill>
              <a:round/>
              <a:headEnd/>
              <a:tailEnd/>
            </a:ln>
          </p:spPr>
          <p:txBody>
            <a:bodyPr wrap="non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41" name="Group 7">
            <a:extLst>
              <a:ext uri="{FF2B5EF4-FFF2-40B4-BE49-F238E27FC236}">
                <a16:creationId xmlns:a16="http://schemas.microsoft.com/office/drawing/2014/main" id="{9630CDDD-A710-4D7F-9EBC-4E8A6A2CC895}"/>
              </a:ext>
            </a:extLst>
          </p:cNvPr>
          <p:cNvGrpSpPr>
            <a:grpSpLocks/>
          </p:cNvGrpSpPr>
          <p:nvPr/>
        </p:nvGrpSpPr>
        <p:grpSpPr bwMode="auto">
          <a:xfrm>
            <a:off x="6383522" y="1231978"/>
            <a:ext cx="384175" cy="381627"/>
            <a:chOff x="4729163" y="3933825"/>
            <a:chExt cx="384175" cy="1858963"/>
          </a:xfrm>
        </p:grpSpPr>
        <p:sp>
          <p:nvSpPr>
            <p:cNvPr id="42" name="Text Box 21">
              <a:extLst>
                <a:ext uri="{FF2B5EF4-FFF2-40B4-BE49-F238E27FC236}">
                  <a16:creationId xmlns:a16="http://schemas.microsoft.com/office/drawing/2014/main" id="{3A26F9C6-E88F-4A81-B045-C5B7CB9902FA}"/>
                </a:ext>
              </a:extLst>
            </p:cNvPr>
            <p:cNvSpPr txBox="1">
              <a:spLocks noChangeArrowheads="1"/>
            </p:cNvSpPr>
            <p:nvPr/>
          </p:nvSpPr>
          <p:spPr bwMode="auto">
            <a:xfrm>
              <a:off x="4729163" y="5287963"/>
              <a:ext cx="3841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00FF00"/>
                  </a:solidFill>
                  <a:latin typeface="Arial" panose="020B0604020202020204" pitchFamily="34" charset="0"/>
                </a:rPr>
                <a:t>T</a:t>
              </a:r>
              <a:r>
                <a:rPr lang="fr-FR" altLang="en-US" b="1" baseline="-25000">
                  <a:solidFill>
                    <a:srgbClr val="00FF00"/>
                  </a:solidFill>
                  <a:latin typeface="Arial" panose="020B0604020202020204" pitchFamily="34" charset="0"/>
                </a:rPr>
                <a:t>1</a:t>
              </a:r>
              <a:endParaRPr lang="fr-FR" altLang="en-US" sz="1400">
                <a:solidFill>
                  <a:srgbClr val="00FF00"/>
                </a:solidFill>
                <a:latin typeface="Arial" panose="020B0604020202020204" pitchFamily="34" charset="0"/>
              </a:endParaRPr>
            </a:p>
          </p:txBody>
        </p:sp>
        <p:sp>
          <p:nvSpPr>
            <p:cNvPr id="43" name="Oval 32">
              <a:extLst>
                <a:ext uri="{FF2B5EF4-FFF2-40B4-BE49-F238E27FC236}">
                  <a16:creationId xmlns:a16="http://schemas.microsoft.com/office/drawing/2014/main" id="{4A65CCA7-92BA-45E8-B8A8-BD363AB054C2}"/>
                </a:ext>
              </a:extLst>
            </p:cNvPr>
            <p:cNvSpPr>
              <a:spLocks noChangeArrowheads="1"/>
            </p:cNvSpPr>
            <p:nvPr/>
          </p:nvSpPr>
          <p:spPr bwMode="auto">
            <a:xfrm rot="60000">
              <a:off x="4757738" y="3933825"/>
              <a:ext cx="201612" cy="1223963"/>
            </a:xfrm>
            <a:prstGeom prst="ellipse">
              <a:avLst/>
            </a:prstGeom>
            <a:solidFill>
              <a:srgbClr val="00FF00">
                <a:alpha val="79999"/>
              </a:srgbClr>
            </a:solidFill>
            <a:ln w="9525" algn="ctr">
              <a:solidFill>
                <a:schemeClr val="tx1"/>
              </a:solidFill>
              <a:round/>
              <a:headEnd/>
              <a:tailEnd/>
            </a:ln>
          </p:spPr>
          <p:txBody>
            <a:bodyPr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44" name="Group 10">
            <a:extLst>
              <a:ext uri="{FF2B5EF4-FFF2-40B4-BE49-F238E27FC236}">
                <a16:creationId xmlns:a16="http://schemas.microsoft.com/office/drawing/2014/main" id="{B11557A9-B364-40EB-97BF-E2680596E62D}"/>
              </a:ext>
            </a:extLst>
          </p:cNvPr>
          <p:cNvGrpSpPr>
            <a:grpSpLocks/>
          </p:cNvGrpSpPr>
          <p:nvPr/>
        </p:nvGrpSpPr>
        <p:grpSpPr bwMode="auto">
          <a:xfrm>
            <a:off x="2347466" y="2297818"/>
            <a:ext cx="384175" cy="715962"/>
            <a:chOff x="776288" y="5018088"/>
            <a:chExt cx="384175" cy="715962"/>
          </a:xfrm>
        </p:grpSpPr>
        <p:sp>
          <p:nvSpPr>
            <p:cNvPr id="45" name="Text Box 22">
              <a:extLst>
                <a:ext uri="{FF2B5EF4-FFF2-40B4-BE49-F238E27FC236}">
                  <a16:creationId xmlns:a16="http://schemas.microsoft.com/office/drawing/2014/main" id="{5661CA2A-A3BD-456D-A150-B31FF8EE5B22}"/>
                </a:ext>
              </a:extLst>
            </p:cNvPr>
            <p:cNvSpPr txBox="1">
              <a:spLocks noChangeArrowheads="1"/>
            </p:cNvSpPr>
            <p:nvPr/>
          </p:nvSpPr>
          <p:spPr bwMode="auto">
            <a:xfrm>
              <a:off x="776288" y="5229225"/>
              <a:ext cx="3841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FF6600"/>
                  </a:solidFill>
                  <a:latin typeface="Arial" panose="020B0604020202020204" pitchFamily="34" charset="0"/>
                </a:rPr>
                <a:t>T</a:t>
              </a:r>
              <a:r>
                <a:rPr lang="fr-FR" altLang="en-US" b="1" baseline="-25000">
                  <a:solidFill>
                    <a:srgbClr val="FF6600"/>
                  </a:solidFill>
                  <a:latin typeface="Arial" panose="020B0604020202020204" pitchFamily="34" charset="0"/>
                </a:rPr>
                <a:t>2</a:t>
              </a:r>
              <a:endParaRPr lang="fr-FR" altLang="en-US" sz="1400">
                <a:solidFill>
                  <a:srgbClr val="FF6600"/>
                </a:solidFill>
                <a:latin typeface="Arial" panose="020B0604020202020204" pitchFamily="34" charset="0"/>
              </a:endParaRPr>
            </a:p>
          </p:txBody>
        </p:sp>
        <p:sp>
          <p:nvSpPr>
            <p:cNvPr id="46" name="Oval 36">
              <a:extLst>
                <a:ext uri="{FF2B5EF4-FFF2-40B4-BE49-F238E27FC236}">
                  <a16:creationId xmlns:a16="http://schemas.microsoft.com/office/drawing/2014/main" id="{A7688171-B62C-4798-90C2-2546329DF281}"/>
                </a:ext>
              </a:extLst>
            </p:cNvPr>
            <p:cNvSpPr>
              <a:spLocks noChangeArrowheads="1"/>
            </p:cNvSpPr>
            <p:nvPr/>
          </p:nvSpPr>
          <p:spPr bwMode="auto">
            <a:xfrm>
              <a:off x="962025" y="5018088"/>
              <a:ext cx="134938" cy="144462"/>
            </a:xfrm>
            <a:prstGeom prst="ellipse">
              <a:avLst/>
            </a:prstGeom>
            <a:solidFill>
              <a:srgbClr val="FF6600">
                <a:alpha val="79999"/>
              </a:srgbClr>
            </a:solidFill>
            <a:ln w="9525" algn="ctr">
              <a:solidFill>
                <a:schemeClr val="tx1"/>
              </a:solidFill>
              <a:round/>
              <a:headEnd/>
              <a:tailEnd/>
            </a:ln>
          </p:spPr>
          <p:txBody>
            <a:bodyPr wrap="non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47" name="Group 13">
            <a:extLst>
              <a:ext uri="{FF2B5EF4-FFF2-40B4-BE49-F238E27FC236}">
                <a16:creationId xmlns:a16="http://schemas.microsoft.com/office/drawing/2014/main" id="{90D3E576-F436-4AD6-BEFD-1E0E182012F1}"/>
              </a:ext>
            </a:extLst>
          </p:cNvPr>
          <p:cNvGrpSpPr>
            <a:grpSpLocks/>
          </p:cNvGrpSpPr>
          <p:nvPr/>
        </p:nvGrpSpPr>
        <p:grpSpPr bwMode="auto">
          <a:xfrm>
            <a:off x="9354691" y="2293055"/>
            <a:ext cx="384175" cy="792163"/>
            <a:chOff x="7783513" y="5013325"/>
            <a:chExt cx="384175" cy="792163"/>
          </a:xfrm>
        </p:grpSpPr>
        <p:sp>
          <p:nvSpPr>
            <p:cNvPr id="48" name="Text Box 23">
              <a:extLst>
                <a:ext uri="{FF2B5EF4-FFF2-40B4-BE49-F238E27FC236}">
                  <a16:creationId xmlns:a16="http://schemas.microsoft.com/office/drawing/2014/main" id="{BF92AA1D-5AB8-4CEE-B3E2-AC0C62D82EB7}"/>
                </a:ext>
              </a:extLst>
            </p:cNvPr>
            <p:cNvSpPr txBox="1">
              <a:spLocks noChangeArrowheads="1"/>
            </p:cNvSpPr>
            <p:nvPr/>
          </p:nvSpPr>
          <p:spPr bwMode="auto">
            <a:xfrm>
              <a:off x="7783513" y="5300663"/>
              <a:ext cx="3841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FF6600"/>
                  </a:solidFill>
                  <a:latin typeface="Arial" panose="020B0604020202020204" pitchFamily="34" charset="0"/>
                </a:rPr>
                <a:t>T</a:t>
              </a:r>
              <a:r>
                <a:rPr lang="fr-FR" altLang="en-US" b="1" baseline="-25000">
                  <a:solidFill>
                    <a:srgbClr val="FF6600"/>
                  </a:solidFill>
                  <a:latin typeface="Arial" panose="020B0604020202020204" pitchFamily="34" charset="0"/>
                </a:rPr>
                <a:t>2</a:t>
              </a:r>
              <a:endParaRPr lang="fr-FR" altLang="en-US" sz="1400">
                <a:solidFill>
                  <a:srgbClr val="FF6600"/>
                </a:solidFill>
                <a:latin typeface="Arial" panose="020B0604020202020204" pitchFamily="34" charset="0"/>
              </a:endParaRPr>
            </a:p>
          </p:txBody>
        </p:sp>
        <p:sp>
          <p:nvSpPr>
            <p:cNvPr id="49" name="Oval 37">
              <a:extLst>
                <a:ext uri="{FF2B5EF4-FFF2-40B4-BE49-F238E27FC236}">
                  <a16:creationId xmlns:a16="http://schemas.microsoft.com/office/drawing/2014/main" id="{07DD50C6-8FF0-4CDC-9CD8-8144B1F61937}"/>
                </a:ext>
              </a:extLst>
            </p:cNvPr>
            <p:cNvSpPr>
              <a:spLocks noChangeArrowheads="1"/>
            </p:cNvSpPr>
            <p:nvPr/>
          </p:nvSpPr>
          <p:spPr bwMode="auto">
            <a:xfrm>
              <a:off x="7915275" y="5013325"/>
              <a:ext cx="133350" cy="144463"/>
            </a:xfrm>
            <a:prstGeom prst="ellipse">
              <a:avLst/>
            </a:prstGeom>
            <a:solidFill>
              <a:srgbClr val="FF6600">
                <a:alpha val="79999"/>
              </a:srgbClr>
            </a:solidFill>
            <a:ln w="9525" algn="ctr">
              <a:solidFill>
                <a:schemeClr val="tx1"/>
              </a:solidFill>
              <a:round/>
              <a:headEnd/>
              <a:tailEnd/>
            </a:ln>
          </p:spPr>
          <p:txBody>
            <a:bodyPr wrap="non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50" name="Group 16">
            <a:extLst>
              <a:ext uri="{FF2B5EF4-FFF2-40B4-BE49-F238E27FC236}">
                <a16:creationId xmlns:a16="http://schemas.microsoft.com/office/drawing/2014/main" id="{81B2EB7D-BFC2-408E-997C-E1489FF546B0}"/>
              </a:ext>
            </a:extLst>
          </p:cNvPr>
          <p:cNvGrpSpPr>
            <a:grpSpLocks/>
          </p:cNvGrpSpPr>
          <p:nvPr/>
        </p:nvGrpSpPr>
        <p:grpSpPr bwMode="auto">
          <a:xfrm>
            <a:off x="5489128" y="1212595"/>
            <a:ext cx="382588" cy="382587"/>
            <a:chOff x="3962400" y="3962400"/>
            <a:chExt cx="382588" cy="1830388"/>
          </a:xfrm>
        </p:grpSpPr>
        <p:sp>
          <p:nvSpPr>
            <p:cNvPr id="51" name="Text Box 20">
              <a:extLst>
                <a:ext uri="{FF2B5EF4-FFF2-40B4-BE49-F238E27FC236}">
                  <a16:creationId xmlns:a16="http://schemas.microsoft.com/office/drawing/2014/main" id="{A84BD178-2195-4A89-93F9-70A97F8415A3}"/>
                </a:ext>
              </a:extLst>
            </p:cNvPr>
            <p:cNvSpPr txBox="1">
              <a:spLocks noChangeArrowheads="1"/>
            </p:cNvSpPr>
            <p:nvPr/>
          </p:nvSpPr>
          <p:spPr bwMode="auto">
            <a:xfrm>
              <a:off x="3962400" y="5287963"/>
              <a:ext cx="3825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00FF00"/>
                  </a:solidFill>
                  <a:latin typeface="Arial" panose="020B0604020202020204" pitchFamily="34" charset="0"/>
                </a:rPr>
                <a:t>T</a:t>
              </a:r>
              <a:r>
                <a:rPr lang="fr-FR" altLang="en-US" b="1" baseline="-25000">
                  <a:solidFill>
                    <a:srgbClr val="00FF00"/>
                  </a:solidFill>
                  <a:latin typeface="Arial" panose="020B0604020202020204" pitchFamily="34" charset="0"/>
                </a:rPr>
                <a:t>1</a:t>
              </a:r>
              <a:endParaRPr lang="fr-FR" altLang="en-US" sz="1400">
                <a:solidFill>
                  <a:srgbClr val="00FF00"/>
                </a:solidFill>
                <a:latin typeface="Arial" panose="020B0604020202020204" pitchFamily="34" charset="0"/>
              </a:endParaRPr>
            </a:p>
          </p:txBody>
        </p:sp>
        <p:sp>
          <p:nvSpPr>
            <p:cNvPr id="52" name="Oval 42">
              <a:extLst>
                <a:ext uri="{FF2B5EF4-FFF2-40B4-BE49-F238E27FC236}">
                  <a16:creationId xmlns:a16="http://schemas.microsoft.com/office/drawing/2014/main" id="{2DBFF7D8-B58B-4843-9526-31E9924E679E}"/>
                </a:ext>
              </a:extLst>
            </p:cNvPr>
            <p:cNvSpPr>
              <a:spLocks noChangeArrowheads="1"/>
            </p:cNvSpPr>
            <p:nvPr/>
          </p:nvSpPr>
          <p:spPr bwMode="auto">
            <a:xfrm rot="60000">
              <a:off x="4038600" y="3962400"/>
              <a:ext cx="201613" cy="1223963"/>
            </a:xfrm>
            <a:prstGeom prst="ellipse">
              <a:avLst/>
            </a:prstGeom>
            <a:solidFill>
              <a:srgbClr val="00FF00">
                <a:alpha val="79999"/>
              </a:srgbClr>
            </a:solidFill>
            <a:ln w="9525" algn="ctr">
              <a:solidFill>
                <a:schemeClr val="tx1"/>
              </a:solidFill>
              <a:round/>
              <a:headEnd/>
              <a:tailEnd/>
            </a:ln>
          </p:spPr>
          <p:txBody>
            <a:bodyPr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53" name="Group 19">
            <a:extLst>
              <a:ext uri="{FF2B5EF4-FFF2-40B4-BE49-F238E27FC236}">
                <a16:creationId xmlns:a16="http://schemas.microsoft.com/office/drawing/2014/main" id="{91070831-6BC1-4021-B28E-9D5B64D51EEE}"/>
              </a:ext>
            </a:extLst>
          </p:cNvPr>
          <p:cNvGrpSpPr>
            <a:grpSpLocks/>
          </p:cNvGrpSpPr>
          <p:nvPr/>
        </p:nvGrpSpPr>
        <p:grpSpPr bwMode="auto">
          <a:xfrm>
            <a:off x="2561778" y="1016705"/>
            <a:ext cx="7046913" cy="1812925"/>
            <a:chOff x="990600" y="3736975"/>
            <a:chExt cx="7046913" cy="1812925"/>
          </a:xfrm>
        </p:grpSpPr>
        <p:grpSp>
          <p:nvGrpSpPr>
            <p:cNvPr id="54" name="Group 20">
              <a:extLst>
                <a:ext uri="{FF2B5EF4-FFF2-40B4-BE49-F238E27FC236}">
                  <a16:creationId xmlns:a16="http://schemas.microsoft.com/office/drawing/2014/main" id="{A2153C96-BEA0-48AF-BA46-E0D2DA6BA65B}"/>
                </a:ext>
              </a:extLst>
            </p:cNvPr>
            <p:cNvGrpSpPr>
              <a:grpSpLocks/>
            </p:cNvGrpSpPr>
            <p:nvPr/>
          </p:nvGrpSpPr>
          <p:grpSpPr bwMode="auto">
            <a:xfrm>
              <a:off x="990600" y="3736975"/>
              <a:ext cx="7046913" cy="1657350"/>
              <a:chOff x="990600" y="3736975"/>
              <a:chExt cx="7046913" cy="1657350"/>
            </a:xfrm>
          </p:grpSpPr>
          <p:sp>
            <p:nvSpPr>
              <p:cNvPr id="57" name="Line 8">
                <a:extLst>
                  <a:ext uri="{FF2B5EF4-FFF2-40B4-BE49-F238E27FC236}">
                    <a16:creationId xmlns:a16="http://schemas.microsoft.com/office/drawing/2014/main" id="{54C4C803-E759-42F3-9727-71FA42C58C5E}"/>
                  </a:ext>
                </a:extLst>
              </p:cNvPr>
              <p:cNvSpPr>
                <a:spLocks noChangeShapeType="1"/>
              </p:cNvSpPr>
              <p:nvPr/>
            </p:nvSpPr>
            <p:spPr bwMode="auto">
              <a:xfrm>
                <a:off x="4497388" y="3736975"/>
                <a:ext cx="0" cy="1657350"/>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spAutoFit/>
              </a:bodyPr>
              <a:lstStyle/>
              <a:p>
                <a:endParaRPr lang="en-US"/>
              </a:p>
            </p:txBody>
          </p:sp>
          <p:grpSp>
            <p:nvGrpSpPr>
              <p:cNvPr id="58" name="Group 9">
                <a:extLst>
                  <a:ext uri="{FF2B5EF4-FFF2-40B4-BE49-F238E27FC236}">
                    <a16:creationId xmlns:a16="http://schemas.microsoft.com/office/drawing/2014/main" id="{CE30F5F5-D9D6-4330-9767-3B525C8E9C39}"/>
                  </a:ext>
                </a:extLst>
              </p:cNvPr>
              <p:cNvGrpSpPr>
                <a:grpSpLocks/>
              </p:cNvGrpSpPr>
              <p:nvPr/>
            </p:nvGrpSpPr>
            <p:grpSpPr bwMode="auto">
              <a:xfrm>
                <a:off x="990600" y="3962400"/>
                <a:ext cx="7046913" cy="1263650"/>
                <a:chOff x="656" y="2478"/>
                <a:chExt cx="4717" cy="796"/>
              </a:xfrm>
            </p:grpSpPr>
            <p:sp>
              <p:nvSpPr>
                <p:cNvPr id="60" name="Freeform 10">
                  <a:extLst>
                    <a:ext uri="{FF2B5EF4-FFF2-40B4-BE49-F238E27FC236}">
                      <a16:creationId xmlns:a16="http://schemas.microsoft.com/office/drawing/2014/main" id="{112BE0F5-7104-4C8A-98F7-78C9A04831AF}"/>
                    </a:ext>
                  </a:extLst>
                </p:cNvPr>
                <p:cNvSpPr>
                  <a:spLocks/>
                </p:cNvSpPr>
                <p:nvPr/>
              </p:nvSpPr>
              <p:spPr bwMode="auto">
                <a:xfrm>
                  <a:off x="656" y="2478"/>
                  <a:ext cx="2358" cy="796"/>
                </a:xfrm>
                <a:custGeom>
                  <a:avLst/>
                  <a:gdLst>
                    <a:gd name="T0" fmla="*/ 2358 w 2358"/>
                    <a:gd name="T1" fmla="*/ 735 h 796"/>
                    <a:gd name="T2" fmla="*/ 2132 w 2358"/>
                    <a:gd name="T3" fmla="*/ 690 h 796"/>
                    <a:gd name="T4" fmla="*/ 2086 w 2358"/>
                    <a:gd name="T5" fmla="*/ 100 h 796"/>
                    <a:gd name="T6" fmla="*/ 1834 w 2358"/>
                    <a:gd name="T7" fmla="*/ 89 h 796"/>
                    <a:gd name="T8" fmla="*/ 1234 w 2358"/>
                    <a:gd name="T9" fmla="*/ 485 h 796"/>
                    <a:gd name="T10" fmla="*/ 0 w 2358"/>
                    <a:gd name="T11" fmla="*/ 735 h 796"/>
                    <a:gd name="T12" fmla="*/ 0 60000 65536"/>
                    <a:gd name="T13" fmla="*/ 0 60000 65536"/>
                    <a:gd name="T14" fmla="*/ 0 60000 65536"/>
                    <a:gd name="T15" fmla="*/ 0 60000 65536"/>
                    <a:gd name="T16" fmla="*/ 0 60000 65536"/>
                    <a:gd name="T17" fmla="*/ 0 60000 65536"/>
                    <a:gd name="T18" fmla="*/ 0 w 2358"/>
                    <a:gd name="T19" fmla="*/ 0 h 796"/>
                    <a:gd name="T20" fmla="*/ 2358 w 2358"/>
                    <a:gd name="T21" fmla="*/ 796 h 796"/>
                  </a:gdLst>
                  <a:ahLst/>
                  <a:cxnLst>
                    <a:cxn ang="T12">
                      <a:pos x="T0" y="T1"/>
                    </a:cxn>
                    <a:cxn ang="T13">
                      <a:pos x="T2" y="T3"/>
                    </a:cxn>
                    <a:cxn ang="T14">
                      <a:pos x="T4" y="T5"/>
                    </a:cxn>
                    <a:cxn ang="T15">
                      <a:pos x="T6" y="T7"/>
                    </a:cxn>
                    <a:cxn ang="T16">
                      <a:pos x="T8" y="T9"/>
                    </a:cxn>
                    <a:cxn ang="T17">
                      <a:pos x="T10" y="T11"/>
                    </a:cxn>
                  </a:cxnLst>
                  <a:rect l="T18" t="T19" r="T20" b="T21"/>
                  <a:pathLst>
                    <a:path w="2358" h="796">
                      <a:moveTo>
                        <a:pt x="2358" y="735"/>
                      </a:moveTo>
                      <a:cubicBezTo>
                        <a:pt x="2267" y="765"/>
                        <a:pt x="2177" y="796"/>
                        <a:pt x="2132" y="690"/>
                      </a:cubicBezTo>
                      <a:cubicBezTo>
                        <a:pt x="2087" y="584"/>
                        <a:pt x="2136" y="200"/>
                        <a:pt x="2086" y="100"/>
                      </a:cubicBezTo>
                      <a:cubicBezTo>
                        <a:pt x="2036" y="0"/>
                        <a:pt x="1976" y="25"/>
                        <a:pt x="1834" y="89"/>
                      </a:cubicBezTo>
                      <a:cubicBezTo>
                        <a:pt x="1692" y="153"/>
                        <a:pt x="1540" y="377"/>
                        <a:pt x="1234" y="485"/>
                      </a:cubicBezTo>
                      <a:cubicBezTo>
                        <a:pt x="928" y="593"/>
                        <a:pt x="257" y="683"/>
                        <a:pt x="0" y="735"/>
                      </a:cubicBezTo>
                    </a:path>
                  </a:pathLst>
                </a:custGeom>
                <a:noFill/>
                <a:ln w="25400" cap="flat"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61" name="Freeform 11">
                  <a:extLst>
                    <a:ext uri="{FF2B5EF4-FFF2-40B4-BE49-F238E27FC236}">
                      <a16:creationId xmlns:a16="http://schemas.microsoft.com/office/drawing/2014/main" id="{2C6559A7-E1BB-4FC3-9484-33A8548DE043}"/>
                    </a:ext>
                  </a:extLst>
                </p:cNvPr>
                <p:cNvSpPr>
                  <a:spLocks/>
                </p:cNvSpPr>
                <p:nvPr/>
              </p:nvSpPr>
              <p:spPr bwMode="auto">
                <a:xfrm flipH="1">
                  <a:off x="3015" y="2478"/>
                  <a:ext cx="2358" cy="796"/>
                </a:xfrm>
                <a:custGeom>
                  <a:avLst/>
                  <a:gdLst>
                    <a:gd name="T0" fmla="*/ 2358 w 2358"/>
                    <a:gd name="T1" fmla="*/ 735 h 796"/>
                    <a:gd name="T2" fmla="*/ 2132 w 2358"/>
                    <a:gd name="T3" fmla="*/ 690 h 796"/>
                    <a:gd name="T4" fmla="*/ 2086 w 2358"/>
                    <a:gd name="T5" fmla="*/ 100 h 796"/>
                    <a:gd name="T6" fmla="*/ 1834 w 2358"/>
                    <a:gd name="T7" fmla="*/ 89 h 796"/>
                    <a:gd name="T8" fmla="*/ 1234 w 2358"/>
                    <a:gd name="T9" fmla="*/ 485 h 796"/>
                    <a:gd name="T10" fmla="*/ 0 w 2358"/>
                    <a:gd name="T11" fmla="*/ 735 h 796"/>
                    <a:gd name="T12" fmla="*/ 0 60000 65536"/>
                    <a:gd name="T13" fmla="*/ 0 60000 65536"/>
                    <a:gd name="T14" fmla="*/ 0 60000 65536"/>
                    <a:gd name="T15" fmla="*/ 0 60000 65536"/>
                    <a:gd name="T16" fmla="*/ 0 60000 65536"/>
                    <a:gd name="T17" fmla="*/ 0 60000 65536"/>
                    <a:gd name="T18" fmla="*/ 0 w 2358"/>
                    <a:gd name="T19" fmla="*/ 0 h 796"/>
                    <a:gd name="T20" fmla="*/ 2358 w 2358"/>
                    <a:gd name="T21" fmla="*/ 796 h 796"/>
                  </a:gdLst>
                  <a:ahLst/>
                  <a:cxnLst>
                    <a:cxn ang="T12">
                      <a:pos x="T0" y="T1"/>
                    </a:cxn>
                    <a:cxn ang="T13">
                      <a:pos x="T2" y="T3"/>
                    </a:cxn>
                    <a:cxn ang="T14">
                      <a:pos x="T4" y="T5"/>
                    </a:cxn>
                    <a:cxn ang="T15">
                      <a:pos x="T6" y="T7"/>
                    </a:cxn>
                    <a:cxn ang="T16">
                      <a:pos x="T8" y="T9"/>
                    </a:cxn>
                    <a:cxn ang="T17">
                      <a:pos x="T10" y="T11"/>
                    </a:cxn>
                  </a:cxnLst>
                  <a:rect l="T18" t="T19" r="T20" b="T21"/>
                  <a:pathLst>
                    <a:path w="2358" h="796">
                      <a:moveTo>
                        <a:pt x="2358" y="735"/>
                      </a:moveTo>
                      <a:cubicBezTo>
                        <a:pt x="2267" y="765"/>
                        <a:pt x="2177" y="796"/>
                        <a:pt x="2132" y="690"/>
                      </a:cubicBezTo>
                      <a:cubicBezTo>
                        <a:pt x="2087" y="584"/>
                        <a:pt x="2136" y="200"/>
                        <a:pt x="2086" y="100"/>
                      </a:cubicBezTo>
                      <a:cubicBezTo>
                        <a:pt x="2036" y="0"/>
                        <a:pt x="1976" y="25"/>
                        <a:pt x="1834" y="89"/>
                      </a:cubicBezTo>
                      <a:cubicBezTo>
                        <a:pt x="1692" y="153"/>
                        <a:pt x="1540" y="377"/>
                        <a:pt x="1234" y="485"/>
                      </a:cubicBezTo>
                      <a:cubicBezTo>
                        <a:pt x="928" y="593"/>
                        <a:pt x="257" y="683"/>
                        <a:pt x="0" y="735"/>
                      </a:cubicBezTo>
                    </a:path>
                  </a:pathLst>
                </a:custGeom>
                <a:noFill/>
                <a:ln w="25400" cap="flat"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sp>
            <p:nvSpPr>
              <p:cNvPr id="59" name="Line 12">
                <a:extLst>
                  <a:ext uri="{FF2B5EF4-FFF2-40B4-BE49-F238E27FC236}">
                    <a16:creationId xmlns:a16="http://schemas.microsoft.com/office/drawing/2014/main" id="{1FB30618-74D4-406D-8BC0-CB90DF3F1431}"/>
                  </a:ext>
                </a:extLst>
              </p:cNvPr>
              <p:cNvSpPr>
                <a:spLocks noChangeShapeType="1"/>
              </p:cNvSpPr>
              <p:nvPr/>
            </p:nvSpPr>
            <p:spPr bwMode="auto">
              <a:xfrm>
                <a:off x="990600" y="5257800"/>
                <a:ext cx="7046913"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spAutoFit/>
              </a:bodyPr>
              <a:lstStyle/>
              <a:p>
                <a:endParaRPr lang="en-US"/>
              </a:p>
            </p:txBody>
          </p:sp>
        </p:grpSp>
        <p:sp>
          <p:nvSpPr>
            <p:cNvPr id="55" name="Text Box 13">
              <a:extLst>
                <a:ext uri="{FF2B5EF4-FFF2-40B4-BE49-F238E27FC236}">
                  <a16:creationId xmlns:a16="http://schemas.microsoft.com/office/drawing/2014/main" id="{6AC6E598-A5F1-4EAA-872A-A6FE54530607}"/>
                </a:ext>
              </a:extLst>
            </p:cNvPr>
            <p:cNvSpPr txBox="1">
              <a:spLocks noChangeArrowheads="1"/>
            </p:cNvSpPr>
            <p:nvPr/>
          </p:nvSpPr>
          <p:spPr bwMode="auto">
            <a:xfrm>
              <a:off x="1025525" y="5183188"/>
              <a:ext cx="5222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sz="1200">
                  <a:latin typeface="Arial" panose="020B0604020202020204" pitchFamily="34" charset="0"/>
                </a:rPr>
                <a:t>Time</a:t>
              </a:r>
            </a:p>
          </p:txBody>
        </p:sp>
        <p:sp>
          <p:nvSpPr>
            <p:cNvPr id="56" name="Text Box 14">
              <a:extLst>
                <a:ext uri="{FF2B5EF4-FFF2-40B4-BE49-F238E27FC236}">
                  <a16:creationId xmlns:a16="http://schemas.microsoft.com/office/drawing/2014/main" id="{187CFF6C-A802-4C8B-B6DB-8EF1ACBB53A7}"/>
                </a:ext>
              </a:extLst>
            </p:cNvPr>
            <p:cNvSpPr txBox="1">
              <a:spLocks noChangeArrowheads="1"/>
            </p:cNvSpPr>
            <p:nvPr/>
          </p:nvSpPr>
          <p:spPr bwMode="auto">
            <a:xfrm>
              <a:off x="7348538" y="5157788"/>
              <a:ext cx="5222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sz="1200">
                  <a:latin typeface="Arial" panose="020B0604020202020204" pitchFamily="34" charset="0"/>
                </a:rPr>
                <a:t>Time</a:t>
              </a:r>
            </a:p>
          </p:txBody>
        </p:sp>
      </p:grpSp>
    </p:spTree>
    <p:extLst>
      <p:ext uri="{BB962C8B-B14F-4D97-AF65-F5344CB8AC3E}">
        <p14:creationId xmlns:p14="http://schemas.microsoft.com/office/powerpoint/2010/main" val="10623496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Box 1">
            <a:extLst>
              <a:ext uri="{FF2B5EF4-FFF2-40B4-BE49-F238E27FC236}">
                <a16:creationId xmlns:a16="http://schemas.microsoft.com/office/drawing/2014/main" id="{5F71ADEB-6106-4EB7-A93F-DEA1974AC17E}"/>
              </a:ext>
            </a:extLst>
          </p:cNvPr>
          <p:cNvSpPr txBox="1">
            <a:spLocks noChangeArrowheads="1"/>
          </p:cNvSpPr>
          <p:nvPr/>
        </p:nvSpPr>
        <p:spPr bwMode="auto">
          <a:xfrm>
            <a:off x="1524001" y="152400"/>
            <a:ext cx="86344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2800">
                <a:latin typeface="Arial"/>
                <a:ea typeface="+mj-ea"/>
                <a:cs typeface="Arial"/>
              </a:rPr>
              <a:t>Stage 2: Features &amp; Options</a:t>
            </a:r>
          </a:p>
        </p:txBody>
      </p:sp>
      <p:pic>
        <p:nvPicPr>
          <p:cNvPr id="28676" name="Picture 6">
            <a:extLst>
              <a:ext uri="{FF2B5EF4-FFF2-40B4-BE49-F238E27FC236}">
                <a16:creationId xmlns:a16="http://schemas.microsoft.com/office/drawing/2014/main" id="{132C3C60-DAA5-4114-B215-1D285892869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29619" y="2069161"/>
            <a:ext cx="2057400" cy="15605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FE1F5BCA-B1D6-4F1D-B409-520889733A74}"/>
              </a:ext>
            </a:extLst>
          </p:cNvPr>
          <p:cNvSpPr txBox="1"/>
          <p:nvPr/>
        </p:nvSpPr>
        <p:spPr>
          <a:xfrm>
            <a:off x="457320" y="1099665"/>
            <a:ext cx="6781800" cy="1938992"/>
          </a:xfrm>
          <a:prstGeom prst="rect">
            <a:avLst/>
          </a:prstGeom>
          <a:noFill/>
        </p:spPr>
        <p:txBody>
          <a:bodyPr>
            <a:spAutoFit/>
          </a:bodyPr>
          <a:lstStyle/>
          <a:p>
            <a:pPr marL="342900" indent="-342900">
              <a:buClr>
                <a:schemeClr val="tx1">
                  <a:lumMod val="65000"/>
                  <a:lumOff val="35000"/>
                </a:schemeClr>
              </a:buClr>
              <a:buSzPct val="100000"/>
              <a:buFont typeface="Arial" panose="020B0604020202020204" pitchFamily="34" charset="0"/>
              <a:buChar char="•"/>
              <a:defRPr/>
            </a:pPr>
            <a:r>
              <a:rPr lang="en-US" altLang="en-US" sz="2400">
                <a:solidFill>
                  <a:schemeClr val="tx1">
                    <a:lumMod val="65000"/>
                    <a:lumOff val="35000"/>
                  </a:schemeClr>
                </a:solidFill>
              </a:rPr>
              <a:t>Apply gains and color adjustments</a:t>
            </a:r>
          </a:p>
          <a:p>
            <a:pPr marL="342900" indent="-342900">
              <a:buClr>
                <a:schemeClr val="tx1">
                  <a:lumMod val="65000"/>
                  <a:lumOff val="35000"/>
                </a:schemeClr>
              </a:buClr>
              <a:buSzPct val="100000"/>
              <a:buFont typeface="Arial" panose="020B0604020202020204" pitchFamily="34" charset="0"/>
              <a:buChar char="•"/>
              <a:defRPr/>
            </a:pPr>
            <a:r>
              <a:rPr lang="en-US" altLang="en-US" sz="2400">
                <a:solidFill>
                  <a:schemeClr val="tx1">
                    <a:lumMod val="65000"/>
                    <a:lumOff val="35000"/>
                  </a:schemeClr>
                </a:solidFill>
              </a:rPr>
              <a:t>Create targets</a:t>
            </a:r>
          </a:p>
          <a:p>
            <a:pPr marL="342900" indent="-342900">
              <a:buClr>
                <a:schemeClr val="tx1">
                  <a:lumMod val="65000"/>
                  <a:lumOff val="35000"/>
                </a:schemeClr>
              </a:buClr>
              <a:buSzPct val="100000"/>
              <a:buFont typeface="Arial" panose="020B0604020202020204" pitchFamily="34" charset="0"/>
              <a:buChar char="•"/>
              <a:defRPr/>
            </a:pPr>
            <a:r>
              <a:rPr lang="en-US" altLang="en-US" sz="2400">
                <a:solidFill>
                  <a:schemeClr val="tx1">
                    <a:lumMod val="65000"/>
                    <a:lumOff val="35000"/>
                  </a:schemeClr>
                </a:solidFill>
              </a:rPr>
              <a:t>Export data to spreadsheet</a:t>
            </a:r>
          </a:p>
          <a:p>
            <a:pPr marL="342900" indent="-342900">
              <a:buClr>
                <a:schemeClr val="tx1">
                  <a:lumMod val="65000"/>
                  <a:lumOff val="35000"/>
                </a:schemeClr>
              </a:buClr>
              <a:buSzPct val="100000"/>
              <a:buFont typeface="Arial" panose="020B0604020202020204" pitchFamily="34" charset="0"/>
              <a:buChar char="•"/>
              <a:defRPr/>
            </a:pPr>
            <a:r>
              <a:rPr lang="en-US" altLang="en-US" sz="2400">
                <a:solidFill>
                  <a:schemeClr val="tx1">
                    <a:lumMod val="65000"/>
                    <a:lumOff val="35000"/>
                  </a:schemeClr>
                </a:solidFill>
              </a:rPr>
              <a:t>Save non-georeferenced image </a:t>
            </a:r>
          </a:p>
          <a:p>
            <a:pPr marL="342900" indent="-342900">
              <a:buClr>
                <a:schemeClr val="tx1">
                  <a:lumMod val="65000"/>
                  <a:lumOff val="35000"/>
                </a:schemeClr>
              </a:buClr>
              <a:buSzPct val="100000"/>
              <a:buFont typeface="Arial" panose="020B0604020202020204" pitchFamily="34" charset="0"/>
              <a:buChar char="•"/>
              <a:defRPr/>
            </a:pPr>
            <a:r>
              <a:rPr lang="en-US" altLang="en-US" sz="2400">
                <a:solidFill>
                  <a:schemeClr val="tx1">
                    <a:lumMod val="65000"/>
                    <a:lumOff val="35000"/>
                  </a:schemeClr>
                </a:solidFill>
              </a:rPr>
              <a:t>Adjust layback</a:t>
            </a:r>
          </a:p>
        </p:txBody>
      </p:sp>
      <p:pic>
        <p:nvPicPr>
          <p:cNvPr id="28678" name="Picture 8">
            <a:extLst>
              <a:ext uri="{FF2B5EF4-FFF2-40B4-BE49-F238E27FC236}">
                <a16:creationId xmlns:a16="http://schemas.microsoft.com/office/drawing/2014/main" id="{82DA9DB5-D407-4830-92C6-ED2C3F7997E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56891" y="3029743"/>
            <a:ext cx="4830762" cy="28289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9" name="Picture 9">
            <a:extLst>
              <a:ext uri="{FF2B5EF4-FFF2-40B4-BE49-F238E27FC236}">
                <a16:creationId xmlns:a16="http://schemas.microsoft.com/office/drawing/2014/main" id="{55E9B37E-2F4B-4D2E-8216-89971993CAD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043499" y="3871013"/>
            <a:ext cx="2206625" cy="19097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p:txBody>
          <a:bodyPr/>
          <a:lstStyle/>
          <a:p>
            <a:r>
              <a:rPr lang="en-US"/>
              <a:t>Stage 2</a:t>
            </a:r>
          </a:p>
        </p:txBody>
      </p:sp>
    </p:spTree>
    <p:extLst>
      <p:ext uri="{BB962C8B-B14F-4D97-AF65-F5344CB8AC3E}">
        <p14:creationId xmlns:p14="http://schemas.microsoft.com/office/powerpoint/2010/main" val="2785741879"/>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61846-2FFB-458B-9F24-DCB12E25A6B2}"/>
              </a:ext>
            </a:extLst>
          </p:cNvPr>
          <p:cNvSpPr>
            <a:spLocks noGrp="1"/>
          </p:cNvSpPr>
          <p:nvPr>
            <p:ph type="title"/>
          </p:nvPr>
        </p:nvSpPr>
        <p:spPr/>
        <p:txBody>
          <a:bodyPr/>
          <a:lstStyle/>
          <a:p>
            <a:r>
              <a:rPr lang="en-US"/>
              <a:t>Stage 2: Bottom Tracking</a:t>
            </a:r>
          </a:p>
        </p:txBody>
      </p:sp>
      <p:pic>
        <p:nvPicPr>
          <p:cNvPr id="4" name="Picture 3">
            <a:extLst>
              <a:ext uri="{FF2B5EF4-FFF2-40B4-BE49-F238E27FC236}">
                <a16:creationId xmlns:a16="http://schemas.microsoft.com/office/drawing/2014/main" id="{24336107-CAF1-4126-A538-588F733031F0}"/>
              </a:ext>
            </a:extLst>
          </p:cNvPr>
          <p:cNvPicPr>
            <a:picLocks noChangeAspect="1"/>
          </p:cNvPicPr>
          <p:nvPr/>
        </p:nvPicPr>
        <p:blipFill>
          <a:blip r:embed="rId2"/>
          <a:stretch>
            <a:fillRect/>
          </a:stretch>
        </p:blipFill>
        <p:spPr>
          <a:xfrm>
            <a:off x="1871474" y="1218432"/>
            <a:ext cx="5042600" cy="4081852"/>
          </a:xfrm>
          <a:prstGeom prst="rect">
            <a:avLst/>
          </a:prstGeom>
        </p:spPr>
      </p:pic>
      <p:sp>
        <p:nvSpPr>
          <p:cNvPr id="5" name="Oval 4">
            <a:extLst>
              <a:ext uri="{FF2B5EF4-FFF2-40B4-BE49-F238E27FC236}">
                <a16:creationId xmlns:a16="http://schemas.microsoft.com/office/drawing/2014/main" id="{A4F1ECFC-CCC8-417D-84A7-116A9E61B51E}"/>
              </a:ext>
            </a:extLst>
          </p:cNvPr>
          <p:cNvSpPr/>
          <p:nvPr/>
        </p:nvSpPr>
        <p:spPr>
          <a:xfrm>
            <a:off x="2357796" y="1383084"/>
            <a:ext cx="253671" cy="276255"/>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C2270D6F-1712-4C58-B0C2-88EE37CAB5FE}"/>
              </a:ext>
            </a:extLst>
          </p:cNvPr>
          <p:cNvCxnSpPr>
            <a:stCxn id="5" idx="6"/>
          </p:cNvCxnSpPr>
          <p:nvPr/>
        </p:nvCxnSpPr>
        <p:spPr>
          <a:xfrm>
            <a:off x="2611467" y="1521212"/>
            <a:ext cx="2713092" cy="858389"/>
          </a:xfrm>
          <a:prstGeom prst="straightConnector1">
            <a:avLst/>
          </a:prstGeom>
          <a:ln w="38100">
            <a:tailEnd type="triangle"/>
          </a:ln>
        </p:spPr>
        <p:style>
          <a:lnRef idx="2">
            <a:schemeClr val="accent5"/>
          </a:lnRef>
          <a:fillRef idx="0">
            <a:schemeClr val="accent5"/>
          </a:fillRef>
          <a:effectRef idx="1">
            <a:schemeClr val="accent5"/>
          </a:effectRef>
          <a:fontRef idx="minor">
            <a:schemeClr val="tx1"/>
          </a:fontRef>
        </p:style>
      </p:cxnSp>
      <p:sp>
        <p:nvSpPr>
          <p:cNvPr id="9" name="TextBox 8"/>
          <p:cNvSpPr txBox="1"/>
          <p:nvPr/>
        </p:nvSpPr>
        <p:spPr>
          <a:xfrm>
            <a:off x="7096715" y="1383084"/>
            <a:ext cx="3576620" cy="923330"/>
          </a:xfrm>
          <a:prstGeom prst="rect">
            <a:avLst/>
          </a:prstGeom>
          <a:noFill/>
        </p:spPr>
        <p:txBody>
          <a:bodyPr wrap="none" rtlCol="0">
            <a:spAutoFit/>
          </a:bodyPr>
          <a:lstStyle/>
          <a:p>
            <a:pPr marL="285750" indent="-285750">
              <a:buFont typeface="Arial" panose="020B0604020202020204" pitchFamily="34" charset="0"/>
              <a:buChar char="•"/>
            </a:pPr>
            <a:r>
              <a:rPr lang="en-US"/>
              <a:t>Select Digitizer tool</a:t>
            </a:r>
          </a:p>
          <a:p>
            <a:pPr marL="285750" indent="-285750">
              <a:buFont typeface="Arial" panose="020B0604020202020204" pitchFamily="34" charset="0"/>
              <a:buChar char="•"/>
            </a:pPr>
            <a:r>
              <a:rPr lang="en-US"/>
              <a:t>Click along bottom</a:t>
            </a:r>
          </a:p>
          <a:p>
            <a:pPr marL="285750" indent="-285750">
              <a:buFont typeface="Arial" panose="020B0604020202020204" pitchFamily="34" charset="0"/>
              <a:buChar char="•"/>
            </a:pPr>
            <a:r>
              <a:rPr lang="en-US"/>
              <a:t>Reselect Digitizer tool to apply</a:t>
            </a:r>
          </a:p>
        </p:txBody>
      </p:sp>
    </p:spTree>
    <p:extLst>
      <p:ext uri="{BB962C8B-B14F-4D97-AF65-F5344CB8AC3E}">
        <p14:creationId xmlns:p14="http://schemas.microsoft.com/office/powerpoint/2010/main" val="37102138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Sidescan Controls - Colors</a:t>
            </a:r>
          </a:p>
        </p:txBody>
      </p:sp>
      <p:sp>
        <p:nvSpPr>
          <p:cNvPr id="3" name="Content Placeholder 2"/>
          <p:cNvSpPr>
            <a:spLocks noGrp="1"/>
          </p:cNvSpPr>
          <p:nvPr>
            <p:ph idx="4294967295"/>
          </p:nvPr>
        </p:nvSpPr>
        <p:spPr>
          <a:xfrm>
            <a:off x="0" y="957263"/>
            <a:ext cx="8393113" cy="1033462"/>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sz="1800">
                <a:solidFill>
                  <a:schemeClr val="tx1">
                    <a:lumMod val="65000"/>
                    <a:lumOff val="35000"/>
                  </a:schemeClr>
                </a:solidFill>
              </a:rPr>
              <a:t>Right-Click -&gt; Sidescan Controls, View-&gt;Sidescan Controls, or Shift + F9</a:t>
            </a:r>
          </a:p>
        </p:txBody>
      </p:sp>
      <p:pic>
        <p:nvPicPr>
          <p:cNvPr id="4" name="Picture 3">
            <a:extLst>
              <a:ext uri="{FF2B5EF4-FFF2-40B4-BE49-F238E27FC236}">
                <a16:creationId xmlns:a16="http://schemas.microsoft.com/office/drawing/2014/main" id="{4AB1BC07-1824-498E-92F4-748A4DB8D36A}"/>
              </a:ext>
            </a:extLst>
          </p:cNvPr>
          <p:cNvPicPr>
            <a:picLocks noChangeAspect="1"/>
          </p:cNvPicPr>
          <p:nvPr/>
        </p:nvPicPr>
        <p:blipFill>
          <a:blip r:embed="rId2"/>
          <a:stretch>
            <a:fillRect/>
          </a:stretch>
        </p:blipFill>
        <p:spPr>
          <a:xfrm>
            <a:off x="3489879" y="2127168"/>
            <a:ext cx="7250545" cy="3195028"/>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213C52F4-28CE-43C0-8D1F-36427193C57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3832" y="1840374"/>
            <a:ext cx="2796774" cy="9964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2874290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Sidescan Controls - Gain</a:t>
            </a:r>
          </a:p>
        </p:txBody>
      </p:sp>
      <p:pic>
        <p:nvPicPr>
          <p:cNvPr id="6" name="Picture 5">
            <a:extLst>
              <a:ext uri="{FF2B5EF4-FFF2-40B4-BE49-F238E27FC236}">
                <a16:creationId xmlns:a16="http://schemas.microsoft.com/office/drawing/2014/main" id="{6B8FFEF2-15D2-47AE-80C4-CD5F895B7E5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79237" y="1101727"/>
            <a:ext cx="3581401" cy="116205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3423EBDF-3AA5-4F18-9576-168CA6A9990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05" r="-1"/>
          <a:stretch/>
        </p:blipFill>
        <p:spPr>
          <a:xfrm>
            <a:off x="6879236" y="3552601"/>
            <a:ext cx="3581400" cy="809625"/>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361F5482-65E0-4833-B0EE-6E1E1ABEBE5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72"/>
          <a:stretch/>
        </p:blipFill>
        <p:spPr>
          <a:xfrm>
            <a:off x="6879237" y="4425612"/>
            <a:ext cx="3581401" cy="781050"/>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62869121-E373-4196-A05B-BB1235AB6C1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879236" y="5270049"/>
            <a:ext cx="3564538" cy="904875"/>
          </a:xfrm>
          <a:prstGeom prst="rect">
            <a:avLst/>
          </a:prstGeom>
          <a:ln>
            <a:noFill/>
          </a:ln>
          <a:effectLst>
            <a:outerShdw blurRad="292100" dist="139700" dir="2700000" algn="tl" rotWithShape="0">
              <a:srgbClr val="333333">
                <a:alpha val="65000"/>
              </a:srgbClr>
            </a:outerShdw>
          </a:effectLst>
        </p:spPr>
      </p:pic>
      <p:sp>
        <p:nvSpPr>
          <p:cNvPr id="10" name="Content Placeholder 2"/>
          <p:cNvSpPr txBox="1">
            <a:spLocks/>
          </p:cNvSpPr>
          <p:nvPr/>
        </p:nvSpPr>
        <p:spPr>
          <a:xfrm>
            <a:off x="0" y="1512888"/>
            <a:ext cx="6125671" cy="3757161"/>
          </a:xfrm>
          <a:prstGeom prst="rect">
            <a:avLst/>
          </a:prstGeom>
        </p:spPr>
        <p:txBody>
          <a:bodyPr>
            <a:normAutofit/>
          </a:bodyPr>
          <a:lst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a:lstStyle>
          <a:p>
            <a:pPr marL="457200" indent="-457200">
              <a:buClr>
                <a:schemeClr val="tx1">
                  <a:lumMod val="65000"/>
                  <a:lumOff val="35000"/>
                </a:schemeClr>
              </a:buClr>
              <a:buFont typeface="Arial" panose="020B0604020202020204" pitchFamily="34" charset="0"/>
              <a:buChar char="•"/>
            </a:pPr>
            <a:r>
              <a:rPr lang="en-US"/>
              <a:t>Basic Gains: Not recommended</a:t>
            </a:r>
          </a:p>
          <a:p>
            <a:pPr marL="457200" indent="-457200">
              <a:buClr>
                <a:schemeClr val="tx1">
                  <a:lumMod val="65000"/>
                  <a:lumOff val="35000"/>
                </a:schemeClr>
              </a:buClr>
              <a:buFont typeface="Arial" panose="020B0604020202020204" pitchFamily="34" charset="0"/>
              <a:buChar char="•"/>
            </a:pPr>
            <a:r>
              <a:rPr lang="en-US"/>
              <a:t>Auto TVG: “Smart” TVG</a:t>
            </a:r>
          </a:p>
          <a:p>
            <a:pPr marL="594360" lvl="1" indent="-457200">
              <a:buFont typeface="Arial" panose="020B0604020202020204" pitchFamily="34" charset="0"/>
              <a:buChar char="•"/>
            </a:pPr>
            <a:r>
              <a:rPr lang="en-US"/>
              <a:t>Higher sensitivity = brighter image</a:t>
            </a:r>
          </a:p>
          <a:p>
            <a:pPr marL="594360" lvl="1" indent="-457200">
              <a:buFont typeface="Arial" panose="020B0604020202020204" pitchFamily="34" charset="0"/>
              <a:buChar char="•"/>
            </a:pPr>
            <a:r>
              <a:rPr lang="en-US"/>
              <a:t>Across-Track Smoothing smooths gain</a:t>
            </a:r>
          </a:p>
          <a:p>
            <a:pPr marL="457200" indent="-457200">
              <a:buClr>
                <a:schemeClr val="tx1">
                  <a:lumMod val="65000"/>
                  <a:lumOff val="35000"/>
                </a:schemeClr>
              </a:buClr>
              <a:buFont typeface="Arial" panose="020B0604020202020204" pitchFamily="34" charset="0"/>
              <a:buChar char="•"/>
            </a:pPr>
            <a:r>
              <a:rPr lang="en-US"/>
              <a:t>dBs / 100 Meters: dB multiplier</a:t>
            </a:r>
          </a:p>
          <a:p>
            <a:pPr marL="457200" indent="-457200">
              <a:buClr>
                <a:schemeClr val="tx1">
                  <a:lumMod val="65000"/>
                  <a:lumOff val="35000"/>
                </a:schemeClr>
              </a:buClr>
              <a:buFont typeface="Arial" panose="020B0604020202020204" pitchFamily="34" charset="0"/>
              <a:buChar char="•"/>
            </a:pPr>
            <a:r>
              <a:rPr lang="en-US"/>
              <a:t>Formula: Applies shown formula</a:t>
            </a:r>
          </a:p>
          <a:p>
            <a:pPr marL="594360" lvl="1" indent="-457200">
              <a:buFont typeface="Arial" panose="020B0604020202020204" pitchFamily="34" charset="0"/>
              <a:buChar char="•"/>
            </a:pPr>
            <a:r>
              <a:rPr lang="en-US"/>
              <a:t>‘r’ is range</a:t>
            </a:r>
          </a:p>
          <a:p>
            <a:pPr marL="413385" indent="-457200">
              <a:buFont typeface="Arial" panose="020B0604020202020204" pitchFamily="34" charset="0"/>
              <a:buChar char="•"/>
            </a:pPr>
            <a:r>
              <a:rPr lang="en-US"/>
              <a:t>Angle-Varied Gain: Geocoder gain</a:t>
            </a:r>
          </a:p>
        </p:txBody>
      </p:sp>
      <p:pic>
        <p:nvPicPr>
          <p:cNvPr id="11" name="Picture 10"/>
          <p:cNvPicPr>
            <a:picLocks noChangeAspect="1"/>
          </p:cNvPicPr>
          <p:nvPr/>
        </p:nvPicPr>
        <p:blipFill>
          <a:blip r:embed="rId6"/>
          <a:stretch>
            <a:fillRect/>
          </a:stretch>
        </p:blipFill>
        <p:spPr>
          <a:xfrm>
            <a:off x="6864821" y="2388489"/>
            <a:ext cx="3610230" cy="10875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8582667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Sidescan Controls - Display</a:t>
            </a:r>
          </a:p>
        </p:txBody>
      </p:sp>
      <p:sp>
        <p:nvSpPr>
          <p:cNvPr id="3" name="Content Placeholder 2"/>
          <p:cNvSpPr>
            <a:spLocks noGrp="1"/>
          </p:cNvSpPr>
          <p:nvPr>
            <p:ph idx="4294967295"/>
          </p:nvPr>
        </p:nvSpPr>
        <p:spPr>
          <a:xfrm>
            <a:off x="694592" y="1276902"/>
            <a:ext cx="6180138" cy="1844675"/>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sz="1800">
                <a:solidFill>
                  <a:schemeClr val="tx1">
                    <a:lumMod val="65000"/>
                    <a:lumOff val="35000"/>
                  </a:schemeClr>
                </a:solidFill>
              </a:rPr>
              <a:t>Blank Imagery Adjacent to Nadir: Blanks imagery at given range from nadir</a:t>
            </a:r>
          </a:p>
        </p:txBody>
      </p:sp>
      <p:pic>
        <p:nvPicPr>
          <p:cNvPr id="5" name="Picture 4">
            <a:extLst>
              <a:ext uri="{FF2B5EF4-FFF2-40B4-BE49-F238E27FC236}">
                <a16:creationId xmlns:a16="http://schemas.microsoft.com/office/drawing/2014/main" id="{74EBBE1A-BBA6-4C09-B04F-704E805F94B7}"/>
              </a:ext>
            </a:extLst>
          </p:cNvPr>
          <p:cNvPicPr>
            <a:picLocks noChangeAspect="1"/>
          </p:cNvPicPr>
          <p:nvPr/>
        </p:nvPicPr>
        <p:blipFill>
          <a:blip r:embed="rId2"/>
          <a:stretch>
            <a:fillRect/>
          </a:stretch>
        </p:blipFill>
        <p:spPr>
          <a:xfrm>
            <a:off x="2299966" y="2296095"/>
            <a:ext cx="7288525" cy="3276837"/>
          </a:xfrm>
          <a:prstGeom prst="rect">
            <a:avLst/>
          </a:prstGeom>
        </p:spPr>
      </p:pic>
    </p:spTree>
    <p:extLst>
      <p:ext uri="{BB962C8B-B14F-4D97-AF65-F5344CB8AC3E}">
        <p14:creationId xmlns:p14="http://schemas.microsoft.com/office/powerpoint/2010/main" val="261829245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a:extLst>
              <a:ext uri="{FF2B5EF4-FFF2-40B4-BE49-F238E27FC236}">
                <a16:creationId xmlns:a16="http://schemas.microsoft.com/office/drawing/2014/main" id="{FF342A62-1D74-414E-A436-F040780A7FD4}"/>
              </a:ext>
            </a:extLst>
          </p:cNvPr>
          <p:cNvSpPr txBox="1">
            <a:spLocks noChangeArrowheads="1"/>
          </p:cNvSpPr>
          <p:nvPr/>
        </p:nvSpPr>
        <p:spPr bwMode="auto">
          <a:xfrm>
            <a:off x="1819274" y="0"/>
            <a:ext cx="870743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2800">
                <a:latin typeface="Arial"/>
                <a:ea typeface="+mj-ea"/>
                <a:cs typeface="Arial"/>
              </a:rPr>
              <a:t>Saving Image as BMP file</a:t>
            </a:r>
          </a:p>
        </p:txBody>
      </p:sp>
      <p:sp>
        <p:nvSpPr>
          <p:cNvPr id="40963" name="Text Box 2">
            <a:extLst>
              <a:ext uri="{FF2B5EF4-FFF2-40B4-BE49-F238E27FC236}">
                <a16:creationId xmlns:a16="http://schemas.microsoft.com/office/drawing/2014/main" id="{4A1A76DE-2A9C-498D-B902-0A4063435DF1}"/>
              </a:ext>
            </a:extLst>
          </p:cNvPr>
          <p:cNvSpPr txBox="1">
            <a:spLocks noChangeArrowheads="1"/>
          </p:cNvSpPr>
          <p:nvPr/>
        </p:nvSpPr>
        <p:spPr bwMode="auto">
          <a:xfrm>
            <a:off x="1819274" y="5005094"/>
            <a:ext cx="8412163" cy="973136"/>
          </a:xfrm>
          <a:prstGeom prst="rect">
            <a:avLst/>
          </a:prstGeom>
          <a:solidFill>
            <a:schemeClr val="bg1"/>
          </a:solidFill>
          <a:ln w="9360">
            <a:solidFill>
              <a:schemeClr val="bg1"/>
            </a:solidFill>
            <a:miter lim="800000"/>
            <a:headEnd/>
            <a:tailEnd/>
          </a:ln>
        </p:spPr>
        <p:txBody>
          <a:bodyPr/>
          <a:lstStyle>
            <a:lvl1pPr indent="-339725">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1pPr>
            <a:lvl2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2pPr>
            <a:lvl3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3pPr>
            <a:lvl4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4pPr>
            <a:lvl5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2400">
                <a:solidFill>
                  <a:schemeClr val="tx1">
                    <a:lumMod val="65000"/>
                    <a:lumOff val="35000"/>
                  </a:schemeClr>
                </a:solidFill>
                <a:latin typeface="Arial" panose="020B0604020202020204" pitchFamily="34" charset="0"/>
              </a:rPr>
              <a:t>Save a non-georeferenced image of entire waterfall</a:t>
            </a:r>
          </a:p>
        </p:txBody>
      </p:sp>
      <p:pic>
        <p:nvPicPr>
          <p:cNvPr id="2" name="Picture 1">
            <a:extLst>
              <a:ext uri="{FF2B5EF4-FFF2-40B4-BE49-F238E27FC236}">
                <a16:creationId xmlns:a16="http://schemas.microsoft.com/office/drawing/2014/main" id="{207357AE-4676-4F9C-A3FB-628CFBFB65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30820" y="1099665"/>
            <a:ext cx="6187237" cy="3576637"/>
          </a:xfrm>
          <a:prstGeom prst="rect">
            <a:avLst/>
          </a:prstGeom>
          <a:ln>
            <a:solidFill>
              <a:schemeClr val="tx1"/>
            </a:solidFill>
          </a:ln>
          <a:effectLst/>
        </p:spPr>
      </p:pic>
      <p:sp>
        <p:nvSpPr>
          <p:cNvPr id="3" name="Title 2"/>
          <p:cNvSpPr>
            <a:spLocks noGrp="1"/>
          </p:cNvSpPr>
          <p:nvPr>
            <p:ph type="title"/>
          </p:nvPr>
        </p:nvSpPr>
        <p:spPr/>
        <p:txBody>
          <a:bodyPr/>
          <a:lstStyle/>
          <a:p>
            <a:r>
              <a:rPr lang="en-US"/>
              <a:t>Stage 2</a:t>
            </a:r>
          </a:p>
        </p:txBody>
      </p:sp>
    </p:spTree>
    <p:extLst>
      <p:ext uri="{BB962C8B-B14F-4D97-AF65-F5344CB8AC3E}">
        <p14:creationId xmlns:p14="http://schemas.microsoft.com/office/powerpoint/2010/main" val="3611618422"/>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a:extLst>
              <a:ext uri="{FF2B5EF4-FFF2-40B4-BE49-F238E27FC236}">
                <a16:creationId xmlns:a16="http://schemas.microsoft.com/office/drawing/2014/main" id="{4D85CCAB-374E-466E-95C9-DF6B2770C76A}"/>
              </a:ext>
            </a:extLst>
          </p:cNvPr>
          <p:cNvSpPr txBox="1">
            <a:spLocks noChangeArrowheads="1"/>
          </p:cNvSpPr>
          <p:nvPr/>
        </p:nvSpPr>
        <p:spPr bwMode="auto">
          <a:xfrm>
            <a:off x="1688307" y="32207"/>
            <a:ext cx="77724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2800">
                <a:latin typeface="Arial"/>
                <a:ea typeface="+mj-ea"/>
                <a:cs typeface="Arial"/>
              </a:rPr>
              <a:t>Spreadsheet Options</a:t>
            </a:r>
          </a:p>
        </p:txBody>
      </p:sp>
      <p:sp>
        <p:nvSpPr>
          <p:cNvPr id="41987" name="Text Box 2">
            <a:extLst>
              <a:ext uri="{FF2B5EF4-FFF2-40B4-BE49-F238E27FC236}">
                <a16:creationId xmlns:a16="http://schemas.microsoft.com/office/drawing/2014/main" id="{F778AC3E-482F-41FB-886D-D09A86A9F1B9}"/>
              </a:ext>
            </a:extLst>
          </p:cNvPr>
          <p:cNvSpPr txBox="1">
            <a:spLocks noChangeArrowheads="1"/>
          </p:cNvSpPr>
          <p:nvPr/>
        </p:nvSpPr>
        <p:spPr bwMode="auto">
          <a:xfrm>
            <a:off x="1739901" y="1304926"/>
            <a:ext cx="2951163"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1pPr>
            <a:lvl2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2pPr>
            <a:lvl3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3pPr>
            <a:lvl4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4pPr>
            <a:lvl5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buFont typeface="Arial" panose="020B0604020202020204" pitchFamily="34" charset="0"/>
              <a:buChar char="•"/>
            </a:pPr>
            <a:endParaRPr lang="en-US" altLang="en-US" sz="2000">
              <a:solidFill>
                <a:schemeClr val="tx1"/>
              </a:solidFill>
              <a:latin typeface="Arial" panose="020B0604020202020204" pitchFamily="34" charset="0"/>
            </a:endParaRPr>
          </a:p>
        </p:txBody>
      </p:sp>
      <p:pic>
        <p:nvPicPr>
          <p:cNvPr id="41989" name="Picture 4">
            <a:extLst>
              <a:ext uri="{FF2B5EF4-FFF2-40B4-BE49-F238E27FC236}">
                <a16:creationId xmlns:a16="http://schemas.microsoft.com/office/drawing/2014/main" id="{32D26D28-F238-48F6-8C40-462D477E00E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86425" y="1596361"/>
            <a:ext cx="4781550" cy="2627054"/>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1990" name="Text Box 6">
            <a:extLst>
              <a:ext uri="{FF2B5EF4-FFF2-40B4-BE49-F238E27FC236}">
                <a16:creationId xmlns:a16="http://schemas.microsoft.com/office/drawing/2014/main" id="{2EE89A27-4FEA-4AD3-BE27-E4902BFD15C8}"/>
              </a:ext>
            </a:extLst>
          </p:cNvPr>
          <p:cNvSpPr txBox="1">
            <a:spLocks noChangeArrowheads="1"/>
          </p:cNvSpPr>
          <p:nvPr/>
        </p:nvSpPr>
        <p:spPr bwMode="auto">
          <a:xfrm>
            <a:off x="7335839" y="6046788"/>
            <a:ext cx="1804987"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spcBef>
                <a:spcPts val="1000"/>
              </a:spcBef>
              <a:buSzPct val="100000"/>
            </a:pPr>
            <a:r>
              <a:rPr lang="en-US" altLang="en-US" sz="1600">
                <a:solidFill>
                  <a:schemeClr val="tx1">
                    <a:lumMod val="65000"/>
                    <a:lumOff val="35000"/>
                  </a:schemeClr>
                </a:solidFill>
                <a:latin typeface="Arial" panose="020B0604020202020204" pitchFamily="34" charset="0"/>
                <a:cs typeface="Arial" panose="020B0604020202020204" pitchFamily="34" charset="0"/>
              </a:rPr>
              <a:t>Set-up dialog box</a:t>
            </a:r>
          </a:p>
        </p:txBody>
      </p:sp>
      <p:sp>
        <p:nvSpPr>
          <p:cNvPr id="41991" name="Text Box 7">
            <a:extLst>
              <a:ext uri="{FF2B5EF4-FFF2-40B4-BE49-F238E27FC236}">
                <a16:creationId xmlns:a16="http://schemas.microsoft.com/office/drawing/2014/main" id="{B62B9C90-1F2A-4BA2-B804-1F3203A14CED}"/>
              </a:ext>
            </a:extLst>
          </p:cNvPr>
          <p:cNvSpPr txBox="1">
            <a:spLocks noChangeArrowheads="1"/>
          </p:cNvSpPr>
          <p:nvPr/>
        </p:nvSpPr>
        <p:spPr bwMode="auto">
          <a:xfrm>
            <a:off x="1042194" y="4049388"/>
            <a:ext cx="3708400" cy="642937"/>
          </a:xfrm>
          <a:prstGeom prst="rect">
            <a:avLst/>
          </a:prstGeom>
          <a:solidFill>
            <a:srgbClr val="FF0000"/>
          </a:solidFill>
          <a:ln w="9360">
            <a:solidFill>
              <a:srgbClr val="9B9AB3"/>
            </a:solidFill>
            <a:miter lim="800000"/>
            <a:headEnd/>
            <a:tailEnd/>
          </a:ln>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b="1">
                <a:solidFill>
                  <a:srgbClr val="FFFFFF"/>
                </a:solidFill>
                <a:latin typeface="Arial" panose="020B0604020202020204" pitchFamily="34" charset="0"/>
                <a:cs typeface="Arial" panose="020B0604020202020204" pitchFamily="34" charset="0"/>
              </a:rPr>
              <a:t>Note: </a:t>
            </a:r>
            <a:r>
              <a:rPr lang="en-US" altLang="en-US">
                <a:solidFill>
                  <a:srgbClr val="FFFFFF"/>
                </a:solidFill>
                <a:latin typeface="Arial" panose="020B0604020202020204" pitchFamily="34" charset="0"/>
                <a:cs typeface="Arial" panose="020B0604020202020204" pitchFamily="34" charset="0"/>
              </a:rPr>
              <a:t>Use Tools-&gt;Adjust Layback to modify layback for entire file</a:t>
            </a:r>
          </a:p>
        </p:txBody>
      </p:sp>
      <p:pic>
        <p:nvPicPr>
          <p:cNvPr id="41992" name="Picture 9">
            <a:extLst>
              <a:ext uri="{FF2B5EF4-FFF2-40B4-BE49-F238E27FC236}">
                <a16:creationId xmlns:a16="http://schemas.microsoft.com/office/drawing/2014/main" id="{3F27B58E-AE4E-46A7-9903-44B0C352DB1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62726" y="3286580"/>
            <a:ext cx="3648075" cy="2795588"/>
          </a:xfrm>
          <a:prstGeom prst="rect">
            <a:avLst/>
          </a:prstGeom>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2">
            <a:extLst>
              <a:ext uri="{FF2B5EF4-FFF2-40B4-BE49-F238E27FC236}">
                <a16:creationId xmlns:a16="http://schemas.microsoft.com/office/drawing/2014/main" id="{C339D6C0-CAC4-40C2-B68C-C17BB06A64CE}"/>
              </a:ext>
            </a:extLst>
          </p:cNvPr>
          <p:cNvSpPr txBox="1">
            <a:spLocks/>
          </p:cNvSpPr>
          <p:nvPr/>
        </p:nvSpPr>
        <p:spPr>
          <a:xfrm>
            <a:off x="380326" y="1135403"/>
            <a:ext cx="5306099" cy="2878247"/>
          </a:xfrm>
          <a:prstGeom prst="rect">
            <a:avLst/>
          </a:prstGeom>
        </p:spPr>
        <p:txBody>
          <a:bodyPr>
            <a:normAutofit/>
          </a:bodyPr>
          <a:lstStyle>
            <a:lvl1pPr marL="0" indent="0" algn="l" defTabSz="457200" rtl="0" eaLnBrk="1" latinLnBrk="0" hangingPunct="1">
              <a:spcBef>
                <a:spcPts val="0"/>
              </a:spcBef>
              <a:spcAft>
                <a:spcPts val="600"/>
              </a:spcAft>
              <a:buClr>
                <a:schemeClr val="bg2"/>
              </a:buClr>
              <a:buFont typeface="Arial"/>
              <a:buNone/>
              <a:defRPr sz="2200" b="0" i="0" kern="1200" cap="none">
                <a:solidFill>
                  <a:schemeClr val="tx1"/>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sz="2000" kern="1200">
                <a:solidFill>
                  <a:schemeClr val="tx1"/>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sz="1800" kern="1200">
                <a:solidFill>
                  <a:schemeClr val="tx1"/>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sz="1600" kern="1200">
                <a:solidFill>
                  <a:schemeClr val="tx1"/>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Clr>
                <a:schemeClr val="tx1">
                  <a:lumMod val="65000"/>
                  <a:lumOff val="35000"/>
                </a:schemeClr>
              </a:buClr>
              <a:buFont typeface="Arial" panose="020B0604020202020204" pitchFamily="34" charset="0"/>
              <a:buChar char="•"/>
            </a:pPr>
            <a:r>
              <a:rPr lang="en-US" sz="1800">
                <a:solidFill>
                  <a:schemeClr val="tx1">
                    <a:lumMod val="65000"/>
                    <a:lumOff val="35000"/>
                  </a:schemeClr>
                </a:solidFill>
              </a:rPr>
              <a:t>View-&gt;Spreadsheet if not visible</a:t>
            </a:r>
          </a:p>
          <a:p>
            <a:pPr marL="457200" indent="-457200">
              <a:buClr>
                <a:schemeClr val="tx1">
                  <a:lumMod val="65000"/>
                  <a:lumOff val="35000"/>
                </a:schemeClr>
              </a:buClr>
              <a:buFont typeface="Arial" panose="020B0604020202020204" pitchFamily="34" charset="0"/>
              <a:buChar char="•"/>
            </a:pPr>
            <a:r>
              <a:rPr lang="en-US" sz="1800">
                <a:solidFill>
                  <a:schemeClr val="tx1">
                    <a:lumMod val="65000"/>
                    <a:lumOff val="35000"/>
                  </a:schemeClr>
                </a:solidFill>
              </a:rPr>
              <a:t>Displays information for each ping</a:t>
            </a:r>
          </a:p>
          <a:p>
            <a:pPr marL="457200" indent="-457200">
              <a:buClr>
                <a:schemeClr val="tx1">
                  <a:lumMod val="65000"/>
                  <a:lumOff val="35000"/>
                </a:schemeClr>
              </a:buClr>
              <a:buFont typeface="Arial" panose="020B0604020202020204" pitchFamily="34" charset="0"/>
              <a:buChar char="•"/>
            </a:pPr>
            <a:r>
              <a:rPr lang="en-US" sz="1800">
                <a:solidFill>
                  <a:schemeClr val="tx1">
                    <a:lumMod val="65000"/>
                    <a:lumOff val="35000"/>
                  </a:schemeClr>
                </a:solidFill>
              </a:rPr>
              <a:t>View-&gt;Options (or F9), Spreadsheet tab</a:t>
            </a:r>
          </a:p>
          <a:p>
            <a:pPr marL="594360" lvl="1" indent="-457200">
              <a:buClr>
                <a:schemeClr val="tx1">
                  <a:lumMod val="65000"/>
                  <a:lumOff val="35000"/>
                </a:schemeClr>
              </a:buClr>
              <a:buFont typeface="Arial" panose="020B0604020202020204" pitchFamily="34" charset="0"/>
              <a:buChar char="•"/>
            </a:pPr>
            <a:r>
              <a:rPr lang="en-US" sz="1800">
                <a:solidFill>
                  <a:schemeClr val="tx1">
                    <a:lumMod val="65000"/>
                    <a:lumOff val="35000"/>
                  </a:schemeClr>
                </a:solidFill>
              </a:rPr>
              <a:t>Add/remove columns</a:t>
            </a:r>
          </a:p>
          <a:p>
            <a:pPr marL="457200" indent="-457200">
              <a:buClr>
                <a:schemeClr val="tx1">
                  <a:lumMod val="65000"/>
                  <a:lumOff val="35000"/>
                </a:schemeClr>
              </a:buClr>
              <a:buFont typeface="Arial" panose="020B0604020202020204" pitchFamily="34" charset="0"/>
              <a:buChar char="•"/>
            </a:pPr>
            <a:r>
              <a:rPr lang="en-US" sz="1800">
                <a:solidFill>
                  <a:schemeClr val="tx1">
                    <a:lumMod val="65000"/>
                    <a:lumOff val="35000"/>
                  </a:schemeClr>
                </a:solidFill>
              </a:rPr>
              <a:t>Output data to a single file or multiple files</a:t>
            </a:r>
          </a:p>
          <a:p>
            <a:pPr marL="457200" indent="-457200">
              <a:buClr>
                <a:schemeClr val="tx1">
                  <a:lumMod val="65000"/>
                  <a:lumOff val="35000"/>
                </a:schemeClr>
              </a:buClr>
              <a:buFont typeface="Arial" panose="020B0604020202020204" pitchFamily="34" charset="0"/>
              <a:buChar char="•"/>
            </a:pPr>
            <a:r>
              <a:rPr lang="en-US" sz="1800">
                <a:solidFill>
                  <a:schemeClr val="tx1">
                    <a:lumMod val="65000"/>
                    <a:lumOff val="35000"/>
                  </a:schemeClr>
                </a:solidFill>
              </a:rPr>
              <a:t>Use to adjust Layback for individual pings</a:t>
            </a:r>
          </a:p>
        </p:txBody>
      </p:sp>
      <p:sp>
        <p:nvSpPr>
          <p:cNvPr id="2" name="Title 1"/>
          <p:cNvSpPr>
            <a:spLocks noGrp="1"/>
          </p:cNvSpPr>
          <p:nvPr>
            <p:ph type="title"/>
          </p:nvPr>
        </p:nvSpPr>
        <p:spPr/>
        <p:txBody>
          <a:bodyPr/>
          <a:lstStyle/>
          <a:p>
            <a:r>
              <a:rPr lang="en-US"/>
              <a:t>Stage 2: Spreadsheet</a:t>
            </a:r>
          </a:p>
        </p:txBody>
      </p:sp>
    </p:spTree>
    <p:extLst>
      <p:ext uri="{BB962C8B-B14F-4D97-AF65-F5344CB8AC3E}">
        <p14:creationId xmlns:p14="http://schemas.microsoft.com/office/powerpoint/2010/main" val="2603156425"/>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
            <a:extLst>
              <a:ext uri="{FF2B5EF4-FFF2-40B4-BE49-F238E27FC236}">
                <a16:creationId xmlns:a16="http://schemas.microsoft.com/office/drawing/2014/main" id="{64DE55FE-7DC0-42B0-88B9-DA6E1B3B8D94}"/>
              </a:ext>
            </a:extLst>
          </p:cNvPr>
          <p:cNvSpPr txBox="1">
            <a:spLocks noChangeArrowheads="1"/>
          </p:cNvSpPr>
          <p:nvPr/>
        </p:nvSpPr>
        <p:spPr bwMode="auto">
          <a:xfrm>
            <a:off x="1774031" y="0"/>
            <a:ext cx="8383588"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2800">
                <a:latin typeface="Arial"/>
                <a:ea typeface="+mj-ea"/>
                <a:cs typeface="Arial"/>
              </a:rPr>
              <a:t>Saving Coverage as TIF file</a:t>
            </a:r>
          </a:p>
        </p:txBody>
      </p:sp>
      <p:sp>
        <p:nvSpPr>
          <p:cNvPr id="39943" name="Rectangle 2">
            <a:extLst>
              <a:ext uri="{FF2B5EF4-FFF2-40B4-BE49-F238E27FC236}">
                <a16:creationId xmlns:a16="http://schemas.microsoft.com/office/drawing/2014/main" id="{8B177480-ED23-4B33-951F-BFC41265B1BE}"/>
              </a:ext>
            </a:extLst>
          </p:cNvPr>
          <p:cNvSpPr>
            <a:spLocks noChangeArrowheads="1"/>
          </p:cNvSpPr>
          <p:nvPr/>
        </p:nvSpPr>
        <p:spPr bwMode="auto">
          <a:xfrm>
            <a:off x="1930795" y="4497387"/>
            <a:ext cx="4537075" cy="2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80000"/>
              </a:lnSpc>
              <a:buClr>
                <a:srgbClr val="FFFFFF"/>
              </a:buClr>
              <a:buSzPct val="100000"/>
              <a:buFont typeface="Times New Roman" panose="02020603050405020304" pitchFamily="18" charset="0"/>
              <a:buNone/>
              <a:defRPr/>
            </a:pPr>
            <a:r>
              <a:rPr lang="en-US" altLang="en-US" sz="1600">
                <a:solidFill>
                  <a:schemeClr val="tx1">
                    <a:lumMod val="75000"/>
                    <a:lumOff val="25000"/>
                  </a:schemeClr>
                </a:solidFill>
                <a:latin typeface="Arial" panose="020B0604020202020204" pitchFamily="34" charset="0"/>
              </a:rPr>
              <a:t>Current view in display is bounded by blue box</a:t>
            </a:r>
          </a:p>
        </p:txBody>
      </p:sp>
      <p:pic>
        <p:nvPicPr>
          <p:cNvPr id="43014" name="Picture 10">
            <a:extLst>
              <a:ext uri="{FF2B5EF4-FFF2-40B4-BE49-F238E27FC236}">
                <a16:creationId xmlns:a16="http://schemas.microsoft.com/office/drawing/2014/main" id="{AEDFBC72-0EBA-471D-92B7-6DF24814D9C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30795" y="1302136"/>
            <a:ext cx="5644363" cy="31273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2">
            <a:extLst>
              <a:ext uri="{FF2B5EF4-FFF2-40B4-BE49-F238E27FC236}">
                <a16:creationId xmlns:a16="http://schemas.microsoft.com/office/drawing/2014/main" id="{D1C21CB0-9BE7-441C-B335-038A87934803}"/>
              </a:ext>
            </a:extLst>
          </p:cNvPr>
          <p:cNvSpPr txBox="1">
            <a:spLocks/>
          </p:cNvSpPr>
          <p:nvPr/>
        </p:nvSpPr>
        <p:spPr>
          <a:xfrm>
            <a:off x="1930795" y="4854575"/>
            <a:ext cx="8982075" cy="1803401"/>
          </a:xfrm>
          <a:prstGeom prst="rect">
            <a:avLst/>
          </a:prstGeom>
        </p:spPr>
        <p:txBody>
          <a:bodyPr>
            <a:normAutofit/>
          </a:bodyPr>
          <a:lstStyle>
            <a:lvl1pPr marL="0" indent="0" algn="l" defTabSz="457200" rtl="0" eaLnBrk="1" latinLnBrk="0" hangingPunct="1">
              <a:spcBef>
                <a:spcPts val="0"/>
              </a:spcBef>
              <a:spcAft>
                <a:spcPts val="600"/>
              </a:spcAft>
              <a:buClr>
                <a:schemeClr val="bg2"/>
              </a:buClr>
              <a:buFont typeface="Arial"/>
              <a:buNone/>
              <a:defRPr sz="2200" b="0" i="0" kern="1200" cap="none">
                <a:solidFill>
                  <a:schemeClr val="tx1"/>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sz="2000" kern="1200">
                <a:solidFill>
                  <a:schemeClr val="tx1"/>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sz="1800" kern="1200">
                <a:solidFill>
                  <a:schemeClr val="tx1"/>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sz="1600" kern="1200">
                <a:solidFill>
                  <a:schemeClr val="tx1"/>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Clr>
                <a:schemeClr val="tx1">
                  <a:lumMod val="65000"/>
                  <a:lumOff val="35000"/>
                </a:schemeClr>
              </a:buClr>
              <a:buFont typeface="Arial" panose="020B0604020202020204" pitchFamily="34" charset="0"/>
              <a:buChar char="•"/>
            </a:pPr>
            <a:r>
              <a:rPr lang="en-US">
                <a:solidFill>
                  <a:schemeClr val="tx1">
                    <a:lumMod val="65000"/>
                    <a:lumOff val="35000"/>
                  </a:schemeClr>
                </a:solidFill>
              </a:rPr>
              <a:t>Display coverage of all tracks, background charts &amp; soundings</a:t>
            </a:r>
          </a:p>
          <a:p>
            <a:pPr marL="457200" indent="-457200">
              <a:buClr>
                <a:schemeClr val="tx1">
                  <a:lumMod val="65000"/>
                  <a:lumOff val="35000"/>
                </a:schemeClr>
              </a:buClr>
              <a:buFont typeface="Arial" panose="020B0604020202020204" pitchFamily="34" charset="0"/>
              <a:buChar char="•"/>
            </a:pPr>
            <a:r>
              <a:rPr lang="en-US">
                <a:solidFill>
                  <a:schemeClr val="tx1">
                    <a:lumMod val="65000"/>
                    <a:lumOff val="35000"/>
                  </a:schemeClr>
                </a:solidFill>
              </a:rPr>
              <a:t>Current view in display is bounded by blue box</a:t>
            </a:r>
          </a:p>
        </p:txBody>
      </p:sp>
      <p:sp>
        <p:nvSpPr>
          <p:cNvPr id="2" name="Title 1"/>
          <p:cNvSpPr>
            <a:spLocks noGrp="1"/>
          </p:cNvSpPr>
          <p:nvPr>
            <p:ph type="title"/>
          </p:nvPr>
        </p:nvSpPr>
        <p:spPr/>
        <p:txBody>
          <a:bodyPr/>
          <a:lstStyle/>
          <a:p>
            <a:r>
              <a:rPr lang="en-US"/>
              <a:t>Stage 2: Coverage</a:t>
            </a:r>
          </a:p>
        </p:txBody>
      </p:sp>
    </p:spTree>
    <p:extLst>
      <p:ext uri="{BB962C8B-B14F-4D97-AF65-F5344CB8AC3E}">
        <p14:creationId xmlns:p14="http://schemas.microsoft.com/office/powerpoint/2010/main" val="117517959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Targeting</a:t>
            </a:r>
          </a:p>
        </p:txBody>
      </p:sp>
    </p:spTree>
    <p:extLst>
      <p:ext uri="{BB962C8B-B14F-4D97-AF65-F5344CB8AC3E}">
        <p14:creationId xmlns:p14="http://schemas.microsoft.com/office/powerpoint/2010/main" val="205664561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4">
            <a:extLst>
              <a:ext uri="{FF2B5EF4-FFF2-40B4-BE49-F238E27FC236}">
                <a16:creationId xmlns:a16="http://schemas.microsoft.com/office/drawing/2014/main" id="{067F4CD3-E606-4D6B-9C15-E53BF64C0E4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611314" y="1141414"/>
            <a:ext cx="3532187" cy="23362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846" name="Text Box 7">
            <a:extLst>
              <a:ext uri="{FF2B5EF4-FFF2-40B4-BE49-F238E27FC236}">
                <a16:creationId xmlns:a16="http://schemas.microsoft.com/office/drawing/2014/main" id="{4C6F78D3-1DBA-4F95-95EC-1DF556539C64}"/>
              </a:ext>
            </a:extLst>
          </p:cNvPr>
          <p:cNvSpPr txBox="1">
            <a:spLocks noChangeArrowheads="1"/>
          </p:cNvSpPr>
          <p:nvPr/>
        </p:nvSpPr>
        <p:spPr bwMode="auto">
          <a:xfrm>
            <a:off x="1677989" y="3533777"/>
            <a:ext cx="3798887"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9pPr>
          </a:lstStyle>
          <a:p>
            <a:pPr>
              <a:spcBef>
                <a:spcPts val="875"/>
              </a:spcBef>
              <a:buSzPct val="100000"/>
              <a:defRPr/>
            </a:pPr>
            <a:r>
              <a:rPr lang="en-US" altLang="en-US" sz="1400">
                <a:solidFill>
                  <a:schemeClr val="tx1"/>
                </a:solidFill>
                <a:latin typeface="+mj-lt"/>
                <a:cs typeface="Arial" pitchFamily="34" charset="0"/>
              </a:rPr>
              <a:t>Select Target (double left-click on feature</a:t>
            </a:r>
            <a:r>
              <a:rPr lang="en-US" altLang="en-US" sz="1400">
                <a:solidFill>
                  <a:schemeClr val="tx1"/>
                </a:solidFill>
                <a:latin typeface="+mj-lt"/>
              </a:rPr>
              <a:t>)</a:t>
            </a:r>
          </a:p>
        </p:txBody>
      </p:sp>
      <p:sp>
        <p:nvSpPr>
          <p:cNvPr id="35847" name="Line 8">
            <a:extLst>
              <a:ext uri="{FF2B5EF4-FFF2-40B4-BE49-F238E27FC236}">
                <a16:creationId xmlns:a16="http://schemas.microsoft.com/office/drawing/2014/main" id="{BD970BD8-D377-4C56-852D-342097CDA9F8}"/>
              </a:ext>
            </a:extLst>
          </p:cNvPr>
          <p:cNvSpPr>
            <a:spLocks noChangeShapeType="1"/>
          </p:cNvSpPr>
          <p:nvPr/>
        </p:nvSpPr>
        <p:spPr bwMode="auto">
          <a:xfrm>
            <a:off x="4038601" y="2819400"/>
            <a:ext cx="288925" cy="1588"/>
          </a:xfrm>
          <a:prstGeom prst="line">
            <a:avLst/>
          </a:prstGeom>
          <a:noFill/>
          <a:ln w="2556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35848" name="Picture 12">
            <a:extLst>
              <a:ext uri="{FF2B5EF4-FFF2-40B4-BE49-F238E27FC236}">
                <a16:creationId xmlns:a16="http://schemas.microsoft.com/office/drawing/2014/main" id="{C088BBE9-9E81-4A8D-9683-1B20110F7B40}"/>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048503" y="1141414"/>
            <a:ext cx="3200401" cy="33774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849" name="Text Box 9">
            <a:extLst>
              <a:ext uri="{FF2B5EF4-FFF2-40B4-BE49-F238E27FC236}">
                <a16:creationId xmlns:a16="http://schemas.microsoft.com/office/drawing/2014/main" id="{95BF58EE-8854-45C5-B670-DB1716AC98AA}"/>
              </a:ext>
            </a:extLst>
          </p:cNvPr>
          <p:cNvSpPr txBox="1">
            <a:spLocks noChangeArrowheads="1"/>
          </p:cNvSpPr>
          <p:nvPr/>
        </p:nvSpPr>
        <p:spPr bwMode="auto">
          <a:xfrm>
            <a:off x="5295898" y="3314701"/>
            <a:ext cx="860426" cy="7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spcBef>
                <a:spcPts val="875"/>
              </a:spcBef>
              <a:buSzPct val="100000"/>
            </a:pPr>
            <a:r>
              <a:rPr lang="en-US" altLang="en-US" sz="1400">
                <a:solidFill>
                  <a:schemeClr val="tx1"/>
                </a:solidFill>
                <a:latin typeface="Arial" panose="020B0604020202020204" pitchFamily="34" charset="0"/>
                <a:cs typeface="Arial" panose="020B0604020202020204" pitchFamily="34" charset="0"/>
              </a:rPr>
              <a:t>Target window opens</a:t>
            </a:r>
          </a:p>
        </p:txBody>
      </p:sp>
      <p:sp>
        <p:nvSpPr>
          <p:cNvPr id="35850" name="Line 5">
            <a:extLst>
              <a:ext uri="{FF2B5EF4-FFF2-40B4-BE49-F238E27FC236}">
                <a16:creationId xmlns:a16="http://schemas.microsoft.com/office/drawing/2014/main" id="{26E77D3B-B5AC-497A-B2EE-496DDD9E12B9}"/>
              </a:ext>
            </a:extLst>
          </p:cNvPr>
          <p:cNvSpPr>
            <a:spLocks noChangeShapeType="1"/>
          </p:cNvSpPr>
          <p:nvPr/>
        </p:nvSpPr>
        <p:spPr bwMode="auto">
          <a:xfrm>
            <a:off x="6064250" y="3543300"/>
            <a:ext cx="755650" cy="1588"/>
          </a:xfrm>
          <a:prstGeom prst="line">
            <a:avLst/>
          </a:prstGeom>
          <a:noFill/>
          <a:ln w="5076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 name="Text Box 4">
            <a:extLst>
              <a:ext uri="{FF2B5EF4-FFF2-40B4-BE49-F238E27FC236}">
                <a16:creationId xmlns:a16="http://schemas.microsoft.com/office/drawing/2014/main" id="{5A0260D9-88E5-4DAF-A29F-A1538F457EFF}"/>
              </a:ext>
            </a:extLst>
          </p:cNvPr>
          <p:cNvSpPr txBox="1">
            <a:spLocks noChangeArrowheads="1"/>
          </p:cNvSpPr>
          <p:nvPr/>
        </p:nvSpPr>
        <p:spPr bwMode="auto">
          <a:xfrm>
            <a:off x="723898" y="4327489"/>
            <a:ext cx="9144000" cy="1110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9pPr>
          </a:lstStyle>
          <a:p>
            <a:pPr marL="342900" indent="-342900">
              <a:buSzPct val="100000"/>
              <a:buFont typeface="Arial" panose="020B0604020202020204" pitchFamily="34" charset="0"/>
              <a:buChar char="•"/>
              <a:defRPr/>
            </a:pPr>
            <a:r>
              <a:rPr lang="en-US" altLang="en-US" sz="2200">
                <a:solidFill>
                  <a:schemeClr val="tx1">
                    <a:lumMod val="65000"/>
                    <a:lumOff val="35000"/>
                  </a:schemeClr>
                </a:solidFill>
                <a:latin typeface="Arial"/>
                <a:ea typeface="+mn-ea"/>
                <a:cs typeface="Arial"/>
              </a:rPr>
              <a:t>Double-click to mark target</a:t>
            </a:r>
          </a:p>
          <a:p>
            <a:pPr marL="342900" indent="-342900">
              <a:buSzPct val="100000"/>
              <a:buFont typeface="Arial" panose="020B0604020202020204" pitchFamily="34" charset="0"/>
              <a:buChar char="•"/>
              <a:defRPr/>
            </a:pPr>
            <a:r>
              <a:rPr lang="en-US" altLang="en-US" sz="2200">
                <a:solidFill>
                  <a:schemeClr val="tx1">
                    <a:lumMod val="65000"/>
                    <a:lumOff val="35000"/>
                  </a:schemeClr>
                </a:solidFill>
                <a:latin typeface="Arial"/>
                <a:ea typeface="+mn-ea"/>
                <a:cs typeface="Arial"/>
              </a:rPr>
              <a:t>Sliders at top are used for measurements</a:t>
            </a:r>
          </a:p>
          <a:p>
            <a:pPr marL="342900" indent="-342900">
              <a:buSzPct val="100000"/>
              <a:buFont typeface="Arial" panose="020B0604020202020204" pitchFamily="34" charset="0"/>
              <a:buChar char="•"/>
              <a:defRPr/>
            </a:pPr>
            <a:r>
              <a:rPr lang="en-US" altLang="en-US" sz="2200">
                <a:solidFill>
                  <a:schemeClr val="tx1">
                    <a:lumMod val="65000"/>
                    <a:lumOff val="35000"/>
                  </a:schemeClr>
                </a:solidFill>
                <a:latin typeface="Arial"/>
                <a:ea typeface="+mn-ea"/>
                <a:cs typeface="Arial"/>
              </a:rPr>
              <a:t>Click camera icon, click and drag to create image</a:t>
            </a:r>
          </a:p>
        </p:txBody>
      </p:sp>
      <p:sp>
        <p:nvSpPr>
          <p:cNvPr id="2" name="Title 1"/>
          <p:cNvSpPr>
            <a:spLocks noGrp="1"/>
          </p:cNvSpPr>
          <p:nvPr>
            <p:ph type="title"/>
          </p:nvPr>
        </p:nvSpPr>
        <p:spPr/>
        <p:txBody>
          <a:bodyPr/>
          <a:lstStyle/>
          <a:p>
            <a:r>
              <a:rPr lang="en-US"/>
              <a:t>Stage 2: Targeting</a:t>
            </a:r>
          </a:p>
        </p:txBody>
      </p:sp>
    </p:spTree>
    <p:extLst>
      <p:ext uri="{BB962C8B-B14F-4D97-AF65-F5344CB8AC3E}">
        <p14:creationId xmlns:p14="http://schemas.microsoft.com/office/powerpoint/2010/main" val="419867224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74D7C566-3D17-4D90-9CDE-1E8EA9859894}"/>
              </a:ext>
            </a:extLst>
          </p:cNvPr>
          <p:cNvSpPr>
            <a:spLocks noGrp="1"/>
          </p:cNvSpPr>
          <p:nvPr>
            <p:ph type="title"/>
          </p:nvPr>
        </p:nvSpPr>
        <p:spPr/>
        <p:txBody>
          <a:bodyPr/>
          <a:lstStyle/>
          <a:p>
            <a:r>
              <a:rPr lang="en-US" altLang="en-US"/>
              <a:t>Sonar System Components</a:t>
            </a:r>
          </a:p>
        </p:txBody>
      </p:sp>
      <p:sp>
        <p:nvSpPr>
          <p:cNvPr id="6" name="Content Placeholder 5">
            <a:extLst>
              <a:ext uri="{FF2B5EF4-FFF2-40B4-BE49-F238E27FC236}">
                <a16:creationId xmlns:a16="http://schemas.microsoft.com/office/drawing/2014/main" id="{33870F3B-7D47-4567-872B-83A4692320DF}"/>
              </a:ext>
            </a:extLst>
          </p:cNvPr>
          <p:cNvSpPr>
            <a:spLocks noGrp="1"/>
          </p:cNvSpPr>
          <p:nvPr>
            <p:ph idx="4294967295"/>
          </p:nvPr>
        </p:nvSpPr>
        <p:spPr>
          <a:xfrm>
            <a:off x="3843338" y="3201544"/>
            <a:ext cx="4919662" cy="1035050"/>
          </a:xfrm>
          <a:prstGeom prst="rect">
            <a:avLst/>
          </a:prstGeom>
        </p:spPr>
        <p:txBody>
          <a:bodyPr/>
          <a:lstStyle/>
          <a:p>
            <a:pPr>
              <a:defRPr/>
            </a:pPr>
            <a:r>
              <a:rPr lang="en-US" noProof="0"/>
              <a:t>Sonar-&gt;Topside-&gt;HYPACK</a:t>
            </a:r>
          </a:p>
          <a:p>
            <a:pPr>
              <a:defRPr/>
            </a:pPr>
            <a:endParaRPr lang="en-US" noProof="0"/>
          </a:p>
        </p:txBody>
      </p:sp>
      <p:grpSp>
        <p:nvGrpSpPr>
          <p:cNvPr id="40966" name="Group 14">
            <a:extLst>
              <a:ext uri="{FF2B5EF4-FFF2-40B4-BE49-F238E27FC236}">
                <a16:creationId xmlns:a16="http://schemas.microsoft.com/office/drawing/2014/main" id="{7E1852D9-5B2A-49D0-B5E8-41DEA41E27A7}"/>
              </a:ext>
            </a:extLst>
          </p:cNvPr>
          <p:cNvGrpSpPr>
            <a:grpSpLocks/>
          </p:cNvGrpSpPr>
          <p:nvPr/>
        </p:nvGrpSpPr>
        <p:grpSpPr bwMode="auto">
          <a:xfrm>
            <a:off x="1962445" y="1594661"/>
            <a:ext cx="7498139" cy="1038225"/>
            <a:chOff x="705042" y="1595831"/>
            <a:chExt cx="7498673" cy="1038225"/>
          </a:xfrm>
        </p:grpSpPr>
        <p:pic>
          <p:nvPicPr>
            <p:cNvPr id="40970" name="Picture 3">
              <a:extLst>
                <a:ext uri="{FF2B5EF4-FFF2-40B4-BE49-F238E27FC236}">
                  <a16:creationId xmlns:a16="http://schemas.microsoft.com/office/drawing/2014/main" id="{E42FC813-DE3E-4589-ACA5-8A8367C296C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089290" y="1595831"/>
              <a:ext cx="1114425" cy="103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71" name="Picture 8" descr="C-MAX">
              <a:extLst>
                <a:ext uri="{FF2B5EF4-FFF2-40B4-BE49-F238E27FC236}">
                  <a16:creationId xmlns:a16="http://schemas.microsoft.com/office/drawing/2014/main" id="{B5A0CA2A-6701-4426-BB39-E12174A15F4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5042" y="1729577"/>
              <a:ext cx="2032588" cy="770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7ABDCA9A-716C-4CE5-9E55-445D05FCC6A3}"/>
                </a:ext>
              </a:extLst>
            </p:cNvPr>
            <p:cNvSpPr/>
            <p:nvPr/>
          </p:nvSpPr>
          <p:spPr>
            <a:xfrm>
              <a:off x="3886443" y="1810142"/>
              <a:ext cx="1905136" cy="609600"/>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a:solidFill>
                    <a:schemeClr val="tx1">
                      <a:lumMod val="65000"/>
                      <a:lumOff val="35000"/>
                    </a:schemeClr>
                  </a:solidFill>
                </a:rPr>
                <a:t>Topside</a:t>
              </a:r>
            </a:p>
          </p:txBody>
        </p:sp>
      </p:grpSp>
      <p:cxnSp>
        <p:nvCxnSpPr>
          <p:cNvPr id="5" name="Straight Arrow Connector 4"/>
          <p:cNvCxnSpPr>
            <a:stCxn id="40971" idx="3"/>
            <a:endCxn id="7" idx="1"/>
          </p:cNvCxnSpPr>
          <p:nvPr/>
        </p:nvCxnSpPr>
        <p:spPr>
          <a:xfrm flipV="1">
            <a:off x="3994888" y="2113772"/>
            <a:ext cx="1148731"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stCxn id="7" idx="3"/>
            <a:endCxn id="40970" idx="1"/>
          </p:cNvCxnSpPr>
          <p:nvPr/>
        </p:nvCxnSpPr>
        <p:spPr>
          <a:xfrm>
            <a:off x="7048619" y="2113769"/>
            <a:ext cx="1297619" cy="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368678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Stage 2: Quick Targets</a:t>
            </a:r>
          </a:p>
        </p:txBody>
      </p:sp>
      <p:sp>
        <p:nvSpPr>
          <p:cNvPr id="36866" name="Content Placeholder 3">
            <a:extLst>
              <a:ext uri="{FF2B5EF4-FFF2-40B4-BE49-F238E27FC236}">
                <a16:creationId xmlns:a16="http://schemas.microsoft.com/office/drawing/2014/main" id="{AE9CAE12-CA75-4BC0-9258-4C5C8C1D0789}"/>
              </a:ext>
            </a:extLst>
          </p:cNvPr>
          <p:cNvSpPr>
            <a:spLocks noGrp="1"/>
          </p:cNvSpPr>
          <p:nvPr>
            <p:ph sz="half" idx="4294967295"/>
          </p:nvPr>
        </p:nvSpPr>
        <p:spPr>
          <a:xfrm>
            <a:off x="0" y="1066800"/>
            <a:ext cx="5857875" cy="5632450"/>
          </a:xfrm>
          <a:prstGeom prst="rect">
            <a:avLst/>
          </a:prstGeom>
        </p:spPr>
        <p:txBody>
          <a:bodyPr>
            <a:normAutofit/>
          </a:bodyPr>
          <a:lstStyle/>
          <a:p>
            <a:pPr marL="342900" indent="-342900">
              <a:buClr>
                <a:schemeClr val="tx1">
                  <a:lumMod val="65000"/>
                  <a:lumOff val="35000"/>
                </a:schemeClr>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altLang="en-US">
                <a:solidFill>
                  <a:schemeClr val="tx1">
                    <a:lumMod val="65000"/>
                    <a:lumOff val="35000"/>
                  </a:schemeClr>
                </a:solidFill>
              </a:rPr>
              <a:t>Bulls-eye icon:</a:t>
            </a:r>
          </a:p>
          <a:p>
            <a:pPr>
              <a:buClr>
                <a:schemeClr val="tx1">
                  <a:lumMod val="65000"/>
                  <a:lumOff val="35000"/>
                </a:schemeClr>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altLang="en-US">
              <a:solidFill>
                <a:schemeClr val="tx1">
                  <a:lumMod val="65000"/>
                  <a:lumOff val="35000"/>
                </a:schemeClr>
              </a:solidFill>
            </a:endParaRPr>
          </a:p>
          <a:p>
            <a:pPr marL="342900" indent="-342900">
              <a:buClr>
                <a:schemeClr val="tx1">
                  <a:lumMod val="65000"/>
                  <a:lumOff val="35000"/>
                </a:schemeClr>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altLang="en-US">
                <a:solidFill>
                  <a:schemeClr val="tx1">
                    <a:lumMod val="65000"/>
                    <a:lumOff val="35000"/>
                  </a:schemeClr>
                </a:solidFill>
              </a:rPr>
              <a:t>Select, then click to mark target</a:t>
            </a:r>
          </a:p>
          <a:p>
            <a:pPr marL="342900" indent="-342900">
              <a:buClr>
                <a:schemeClr val="tx1">
                  <a:lumMod val="65000"/>
                  <a:lumOff val="35000"/>
                </a:schemeClr>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altLang="en-US">
                <a:solidFill>
                  <a:schemeClr val="tx1">
                    <a:lumMod val="65000"/>
                    <a:lumOff val="35000"/>
                  </a:schemeClr>
                </a:solidFill>
              </a:rPr>
              <a:t>Shift-right click to remove a target</a:t>
            </a:r>
          </a:p>
          <a:p>
            <a:pPr marL="342900" indent="-342900">
              <a:buClr>
                <a:schemeClr val="tx1">
                  <a:lumMod val="65000"/>
                  <a:lumOff val="35000"/>
                </a:schemeClr>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altLang="en-US">
                <a:solidFill>
                  <a:schemeClr val="tx1">
                    <a:lumMod val="65000"/>
                    <a:lumOff val="35000"/>
                  </a:schemeClr>
                </a:solidFill>
              </a:rPr>
              <a:t>Options available to adjust targeting</a:t>
            </a:r>
          </a:p>
          <a:p>
            <a:pPr marL="342900" indent="-342900">
              <a:buClr>
                <a:schemeClr val="tx1">
                  <a:lumMod val="65000"/>
                  <a:lumOff val="35000"/>
                </a:schemeClr>
              </a:buClr>
              <a:buSzPct val="100000"/>
              <a:buFont typeface="Arial" panose="020B0604020202020204"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altLang="en-US">
                <a:solidFill>
                  <a:schemeClr val="tx1">
                    <a:lumMod val="65000"/>
                    <a:lumOff val="35000"/>
                  </a:schemeClr>
                </a:solidFill>
              </a:rPr>
              <a:t>Images saved to “Side Scan Images” folder in shell</a:t>
            </a:r>
          </a:p>
        </p:txBody>
      </p:sp>
      <p:pic>
        <p:nvPicPr>
          <p:cNvPr id="36868" name="Picture 5">
            <a:extLst>
              <a:ext uri="{FF2B5EF4-FFF2-40B4-BE49-F238E27FC236}">
                <a16:creationId xmlns:a16="http://schemas.microsoft.com/office/drawing/2014/main" id="{5727F9C2-D0B6-4508-A396-07DC314BDBB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82838" y="1066800"/>
            <a:ext cx="1590675" cy="571500"/>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2">
            <a:extLst>
              <a:ext uri="{FF2B5EF4-FFF2-40B4-BE49-F238E27FC236}">
                <a16:creationId xmlns:a16="http://schemas.microsoft.com/office/drawing/2014/main" id="{6BEC8883-DAF4-48C7-9FFD-A938E5746B32}"/>
              </a:ext>
            </a:extLst>
          </p:cNvPr>
          <p:cNvSpPr>
            <a:spLocks noChangeArrowheads="1"/>
          </p:cNvSpPr>
          <p:nvPr/>
        </p:nvSpPr>
        <p:spPr bwMode="auto">
          <a:xfrm>
            <a:off x="3599299" y="1333501"/>
            <a:ext cx="295275" cy="285750"/>
          </a:xfrm>
          <a:prstGeom prst="rect">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a:buClr>
                <a:srgbClr val="000000"/>
              </a:buClr>
              <a:buSzPct val="100000"/>
              <a:buFont typeface="Times New Roman" panose="02020603050405020304" pitchFamily="18" charset="0"/>
              <a:buNone/>
            </a:pPr>
            <a:endParaRPr lang="en-US" altLang="en-US"/>
          </a:p>
        </p:txBody>
      </p:sp>
      <p:pic>
        <p:nvPicPr>
          <p:cNvPr id="36870" name="Picture 8">
            <a:extLst>
              <a:ext uri="{FF2B5EF4-FFF2-40B4-BE49-F238E27FC236}">
                <a16:creationId xmlns:a16="http://schemas.microsoft.com/office/drawing/2014/main" id="{03EE7690-D707-4272-BE5B-3ECF9313F86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96001" y="666808"/>
            <a:ext cx="4763511" cy="4476693"/>
          </a:xfrm>
          <a:prstGeom prst="rect">
            <a:avLst/>
          </a:prstGeom>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871" name="Picture 9">
            <a:extLst>
              <a:ext uri="{FF2B5EF4-FFF2-40B4-BE49-F238E27FC236}">
                <a16:creationId xmlns:a16="http://schemas.microsoft.com/office/drawing/2014/main" id="{292CA496-F00F-4653-8956-96ADFDA152C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650802" y="2006825"/>
            <a:ext cx="4446077" cy="3407478"/>
          </a:xfrm>
          <a:prstGeom prst="rect">
            <a:avLst/>
          </a:prstGeom>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125023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Target Viewer</a:t>
            </a:r>
          </a:p>
        </p:txBody>
      </p:sp>
      <p:sp>
        <p:nvSpPr>
          <p:cNvPr id="3" name="TextBox 2"/>
          <p:cNvSpPr txBox="1"/>
          <p:nvPr/>
        </p:nvSpPr>
        <p:spPr>
          <a:xfrm>
            <a:off x="457320" y="1099664"/>
            <a:ext cx="4155140" cy="923330"/>
          </a:xfrm>
          <a:prstGeom prst="rect">
            <a:avLst/>
          </a:prstGeom>
          <a:noFill/>
        </p:spPr>
        <p:txBody>
          <a:bodyPr wrap="square" rtlCol="0">
            <a:spAutoFit/>
          </a:bodyPr>
          <a:lstStyle/>
          <a:p>
            <a:pPr marL="285750" indent="-285750">
              <a:buFont typeface="Arial" panose="020B0604020202020204" pitchFamily="34" charset="0"/>
              <a:buChar char="•"/>
            </a:pPr>
            <a:r>
              <a:rPr lang="en-US"/>
              <a:t>Tools-&gt;Target Viewer</a:t>
            </a:r>
          </a:p>
          <a:p>
            <a:pPr marL="285750" indent="-285750">
              <a:buFont typeface="Arial" panose="020B0604020202020204" pitchFamily="34" charset="0"/>
              <a:buChar char="•"/>
            </a:pPr>
            <a:r>
              <a:rPr lang="en-US"/>
              <a:t>Edit previous targets</a:t>
            </a:r>
          </a:p>
          <a:p>
            <a:pPr marL="285750" indent="-285750">
              <a:buFont typeface="Arial" panose="020B0604020202020204" pitchFamily="34" charset="0"/>
              <a:buChar char="•"/>
            </a:pPr>
            <a:r>
              <a:rPr lang="en-US"/>
              <a:t>Export to RTF file</a:t>
            </a:r>
          </a:p>
        </p:txBody>
      </p:sp>
      <p:pic>
        <p:nvPicPr>
          <p:cNvPr id="4" name="Picture 3"/>
          <p:cNvPicPr>
            <a:picLocks noChangeAspect="1"/>
          </p:cNvPicPr>
          <p:nvPr/>
        </p:nvPicPr>
        <p:blipFill>
          <a:blip r:embed="rId2"/>
          <a:stretch>
            <a:fillRect/>
          </a:stretch>
        </p:blipFill>
        <p:spPr>
          <a:xfrm>
            <a:off x="6149720" y="547137"/>
            <a:ext cx="2791215" cy="1105054"/>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stretch>
            <a:fillRect/>
          </a:stretch>
        </p:blipFill>
        <p:spPr>
          <a:xfrm>
            <a:off x="4251790" y="1849333"/>
            <a:ext cx="6920302" cy="34401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646028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ext Box 2">
            <a:extLst>
              <a:ext uri="{FF2B5EF4-FFF2-40B4-BE49-F238E27FC236}">
                <a16:creationId xmlns:a16="http://schemas.microsoft.com/office/drawing/2014/main" id="{CC4046EC-F9BD-4A12-835C-3DAC8C310F64}"/>
              </a:ext>
            </a:extLst>
          </p:cNvPr>
          <p:cNvSpPr txBox="1">
            <a:spLocks noChangeArrowheads="1"/>
          </p:cNvSpPr>
          <p:nvPr/>
        </p:nvSpPr>
        <p:spPr bwMode="auto">
          <a:xfrm>
            <a:off x="1524000" y="1"/>
            <a:ext cx="8732838"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2800">
                <a:latin typeface="Arial"/>
                <a:ea typeface="+mj-ea"/>
                <a:cs typeface="Arial"/>
              </a:rPr>
              <a:t>Target Classification Database</a:t>
            </a:r>
          </a:p>
        </p:txBody>
      </p:sp>
      <p:sp>
        <p:nvSpPr>
          <p:cNvPr id="36875" name="Text Box 10">
            <a:extLst>
              <a:ext uri="{FF2B5EF4-FFF2-40B4-BE49-F238E27FC236}">
                <a16:creationId xmlns:a16="http://schemas.microsoft.com/office/drawing/2014/main" id="{432AC28D-4C66-476B-889C-E92EF00A7A5B}"/>
              </a:ext>
            </a:extLst>
          </p:cNvPr>
          <p:cNvSpPr txBox="1">
            <a:spLocks noChangeArrowheads="1"/>
          </p:cNvSpPr>
          <p:nvPr/>
        </p:nvSpPr>
        <p:spPr bwMode="auto">
          <a:xfrm>
            <a:off x="626726" y="1085377"/>
            <a:ext cx="8659812" cy="789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marL="285750" indent="-285750">
              <a:spcBef>
                <a:spcPts val="1125"/>
              </a:spcBef>
              <a:buSzPct val="100000"/>
              <a:buFont typeface="Arial" panose="020B0604020202020204" pitchFamily="34" charset="0"/>
              <a:buChar char="•"/>
              <a:defRPr/>
            </a:pPr>
            <a:r>
              <a:rPr lang="en-US" altLang="en-US">
                <a:solidFill>
                  <a:schemeClr val="tx1">
                    <a:lumMod val="65000"/>
                    <a:lumOff val="35000"/>
                  </a:schemeClr>
                </a:solidFill>
                <a:latin typeface="+mj-lt"/>
              </a:rPr>
              <a:t>Select classification from dropdown</a:t>
            </a:r>
          </a:p>
          <a:p>
            <a:pPr marL="285750" indent="-285750">
              <a:spcBef>
                <a:spcPts val="1125"/>
              </a:spcBef>
              <a:buSzPct val="100000"/>
              <a:buFont typeface="Arial" panose="020B0604020202020204" pitchFamily="34" charset="0"/>
              <a:buChar char="•"/>
              <a:defRPr/>
            </a:pPr>
            <a:r>
              <a:rPr lang="en-US" altLang="en-US">
                <a:solidFill>
                  <a:schemeClr val="tx1">
                    <a:lumMod val="65000"/>
                    <a:lumOff val="35000"/>
                  </a:schemeClr>
                </a:solidFill>
                <a:latin typeface="+mj-lt"/>
              </a:rPr>
              <a:t>Use the ? to open the comparison window</a:t>
            </a:r>
          </a:p>
        </p:txBody>
      </p:sp>
      <p:sp>
        <p:nvSpPr>
          <p:cNvPr id="2" name="Title 1"/>
          <p:cNvSpPr>
            <a:spLocks noGrp="1"/>
          </p:cNvSpPr>
          <p:nvPr>
            <p:ph type="title"/>
          </p:nvPr>
        </p:nvSpPr>
        <p:spPr/>
        <p:txBody>
          <a:bodyPr/>
          <a:lstStyle/>
          <a:p>
            <a:r>
              <a:rPr lang="en-US"/>
              <a:t>Target Classification</a:t>
            </a:r>
          </a:p>
        </p:txBody>
      </p:sp>
      <p:pic>
        <p:nvPicPr>
          <p:cNvPr id="3" name="Picture 2"/>
          <p:cNvPicPr>
            <a:picLocks noChangeAspect="1"/>
          </p:cNvPicPr>
          <p:nvPr/>
        </p:nvPicPr>
        <p:blipFill>
          <a:blip r:embed="rId3"/>
          <a:stretch>
            <a:fillRect/>
          </a:stretch>
        </p:blipFill>
        <p:spPr>
          <a:xfrm>
            <a:off x="783847" y="3178393"/>
            <a:ext cx="2791215" cy="695422"/>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4"/>
          <a:stretch>
            <a:fillRect/>
          </a:stretch>
        </p:blipFill>
        <p:spPr>
          <a:xfrm>
            <a:off x="4283273" y="2256603"/>
            <a:ext cx="5973565" cy="3582496"/>
          </a:xfrm>
          <a:prstGeom prst="rect">
            <a:avLst/>
          </a:prstGeom>
          <a:ln>
            <a:noFill/>
          </a:ln>
          <a:effectLst>
            <a:outerShdw blurRad="292100" dist="139700" dir="2700000" algn="tl" rotWithShape="0">
              <a:srgbClr val="333333">
                <a:alpha val="65000"/>
              </a:srgbClr>
            </a:outerShdw>
          </a:effectLst>
        </p:spPr>
      </p:pic>
      <p:cxnSp>
        <p:nvCxnSpPr>
          <p:cNvPr id="7" name="Straight Arrow Connector 6"/>
          <p:cNvCxnSpPr/>
          <p:nvPr/>
        </p:nvCxnSpPr>
        <p:spPr>
          <a:xfrm flipV="1">
            <a:off x="3212538" y="2435703"/>
            <a:ext cx="1181437" cy="1165253"/>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743466832"/>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id="{91AF946E-9574-44E4-A7B7-C715A0EB8AA5}"/>
              </a:ext>
            </a:extLst>
          </p:cNvPr>
          <p:cNvSpPr txBox="1">
            <a:spLocks noChangeArrowheads="1"/>
          </p:cNvSpPr>
          <p:nvPr/>
        </p:nvSpPr>
        <p:spPr bwMode="auto">
          <a:xfrm>
            <a:off x="1524001" y="1"/>
            <a:ext cx="8697913"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2800">
                <a:latin typeface="Arial"/>
                <a:ea typeface="+mj-ea"/>
                <a:cs typeface="Arial"/>
              </a:rPr>
              <a:t>Target Classification Database</a:t>
            </a:r>
          </a:p>
        </p:txBody>
      </p:sp>
      <p:sp>
        <p:nvSpPr>
          <p:cNvPr id="9" name="Content Placeholder 2">
            <a:extLst>
              <a:ext uri="{FF2B5EF4-FFF2-40B4-BE49-F238E27FC236}">
                <a16:creationId xmlns:a16="http://schemas.microsoft.com/office/drawing/2014/main" id="{128BB9FB-306C-4BD2-8EC1-3202CC16BFAB}"/>
              </a:ext>
            </a:extLst>
          </p:cNvPr>
          <p:cNvSpPr txBox="1">
            <a:spLocks/>
          </p:cNvSpPr>
          <p:nvPr/>
        </p:nvSpPr>
        <p:spPr>
          <a:xfrm>
            <a:off x="1871472" y="1162051"/>
            <a:ext cx="6118462" cy="5343525"/>
          </a:xfrm>
          <a:prstGeom prst="rect">
            <a:avLst/>
          </a:prstGeom>
        </p:spPr>
        <p:txBody>
          <a:bodyPr>
            <a:normAutofit/>
          </a:bodyPr>
          <a:lstStyle>
            <a:lvl1pPr marL="0" indent="0" algn="l" defTabSz="457200" rtl="0" eaLnBrk="1" latinLnBrk="0" hangingPunct="1">
              <a:spcBef>
                <a:spcPts val="0"/>
              </a:spcBef>
              <a:spcAft>
                <a:spcPts val="600"/>
              </a:spcAft>
              <a:buClr>
                <a:schemeClr val="bg2"/>
              </a:buClr>
              <a:buFont typeface="Arial"/>
              <a:buNone/>
              <a:defRPr sz="2200" b="0" i="0" kern="1200" cap="none">
                <a:solidFill>
                  <a:schemeClr val="tx1"/>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sz="2000" kern="1200">
                <a:solidFill>
                  <a:schemeClr val="tx1"/>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sz="1800" kern="1200">
                <a:solidFill>
                  <a:schemeClr val="tx1"/>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sz="1600" kern="1200">
                <a:solidFill>
                  <a:schemeClr val="tx1"/>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Clr>
                <a:schemeClr val="tx1">
                  <a:lumMod val="65000"/>
                  <a:lumOff val="35000"/>
                </a:schemeClr>
              </a:buClr>
              <a:buFont typeface="Arial" panose="020B0604020202020204" pitchFamily="34" charset="0"/>
              <a:buChar char="•"/>
            </a:pPr>
            <a:r>
              <a:rPr lang="en-US">
                <a:solidFill>
                  <a:schemeClr val="tx1">
                    <a:lumMod val="65000"/>
                    <a:lumOff val="35000"/>
                  </a:schemeClr>
                </a:solidFill>
                <a:latin typeface="Arial" panose="020B0604020202020204" pitchFamily="34" charset="0"/>
                <a:cs typeface="Arial" panose="020B0604020202020204" pitchFamily="34" charset="0"/>
              </a:rPr>
              <a:t>Launch from HYPACK-&gt;Side Scan-&gt;</a:t>
            </a:r>
            <a:br>
              <a:rPr lang="en-US">
                <a:solidFill>
                  <a:schemeClr val="tx1">
                    <a:lumMod val="65000"/>
                    <a:lumOff val="35000"/>
                  </a:schemeClr>
                </a:solidFill>
                <a:latin typeface="Arial" panose="020B0604020202020204" pitchFamily="34" charset="0"/>
                <a:cs typeface="Arial" panose="020B0604020202020204" pitchFamily="34" charset="0"/>
              </a:rPr>
            </a:br>
            <a:r>
              <a:rPr lang="en-US">
                <a:solidFill>
                  <a:schemeClr val="tx1">
                    <a:lumMod val="65000"/>
                    <a:lumOff val="35000"/>
                  </a:schemeClr>
                </a:solidFill>
                <a:latin typeface="Arial" panose="020B0604020202020204" pitchFamily="34" charset="0"/>
                <a:cs typeface="Arial" panose="020B0604020202020204" pitchFamily="34" charset="0"/>
              </a:rPr>
              <a:t>Target Classifications</a:t>
            </a:r>
          </a:p>
          <a:p>
            <a:pPr marL="457200" indent="-457200">
              <a:buClr>
                <a:schemeClr val="tx1">
                  <a:lumMod val="65000"/>
                  <a:lumOff val="35000"/>
                </a:schemeClr>
              </a:buClr>
              <a:buFont typeface="Arial" panose="020B0604020202020204" pitchFamily="34" charset="0"/>
              <a:buChar char="•"/>
            </a:pPr>
            <a:r>
              <a:rPr lang="en-US">
                <a:solidFill>
                  <a:schemeClr val="tx1">
                    <a:lumMod val="65000"/>
                    <a:lumOff val="35000"/>
                  </a:schemeClr>
                </a:solidFill>
                <a:latin typeface="Arial" panose="020B0604020202020204" pitchFamily="34" charset="0"/>
                <a:cs typeface="Arial" panose="020B0604020202020204" pitchFamily="34" charset="0"/>
              </a:rPr>
              <a:t>Create/Edit/Delete a classification</a:t>
            </a:r>
            <a:br>
              <a:rPr lang="en-US">
                <a:solidFill>
                  <a:schemeClr val="tx1">
                    <a:lumMod val="65000"/>
                    <a:lumOff val="35000"/>
                  </a:schemeClr>
                </a:solidFill>
                <a:latin typeface="Arial" panose="020B0604020202020204" pitchFamily="34" charset="0"/>
                <a:cs typeface="Arial" panose="020B0604020202020204" pitchFamily="34" charset="0"/>
              </a:rPr>
            </a:br>
            <a:endParaRPr lang="en-US">
              <a:solidFill>
                <a:schemeClr val="tx1">
                  <a:lumMod val="65000"/>
                  <a:lumOff val="35000"/>
                </a:schemeClr>
              </a:solidFill>
              <a:latin typeface="Arial" panose="020B0604020202020204" pitchFamily="34" charset="0"/>
              <a:cs typeface="Arial" panose="020B0604020202020204" pitchFamily="34" charset="0"/>
            </a:endParaRPr>
          </a:p>
          <a:p>
            <a:pPr marL="457200" indent="-457200">
              <a:buClr>
                <a:schemeClr val="tx1">
                  <a:lumMod val="65000"/>
                  <a:lumOff val="35000"/>
                </a:schemeClr>
              </a:buClr>
              <a:buFont typeface="Arial" panose="020B0604020202020204" pitchFamily="34" charset="0"/>
              <a:buChar char="•"/>
            </a:pPr>
            <a:r>
              <a:rPr lang="en-US">
                <a:solidFill>
                  <a:schemeClr val="tx1">
                    <a:lumMod val="65000"/>
                    <a:lumOff val="35000"/>
                  </a:schemeClr>
                </a:solidFill>
                <a:latin typeface="Arial" panose="020B0604020202020204" pitchFamily="34" charset="0"/>
                <a:cs typeface="Arial" panose="020B0604020202020204" pitchFamily="34" charset="0"/>
              </a:rPr>
              <a:t>Add/Delete a reference image</a:t>
            </a:r>
            <a:br>
              <a:rPr lang="en-US">
                <a:solidFill>
                  <a:schemeClr val="tx1">
                    <a:lumMod val="65000"/>
                    <a:lumOff val="35000"/>
                  </a:schemeClr>
                </a:solidFill>
                <a:latin typeface="Arial" panose="020B0604020202020204" pitchFamily="34" charset="0"/>
                <a:cs typeface="Arial" panose="020B0604020202020204" pitchFamily="34" charset="0"/>
              </a:rPr>
            </a:br>
            <a:endParaRPr lang="en-US">
              <a:solidFill>
                <a:schemeClr val="tx1">
                  <a:lumMod val="65000"/>
                  <a:lumOff val="35000"/>
                </a:schemeClr>
              </a:solidFill>
              <a:latin typeface="Arial" panose="020B0604020202020204" pitchFamily="34" charset="0"/>
              <a:cs typeface="Arial" panose="020B0604020202020204" pitchFamily="34" charset="0"/>
            </a:endParaRPr>
          </a:p>
          <a:p>
            <a:pPr marL="457200" indent="-457200">
              <a:buClr>
                <a:schemeClr val="tx1">
                  <a:lumMod val="65000"/>
                  <a:lumOff val="35000"/>
                </a:schemeClr>
              </a:buClr>
              <a:buFont typeface="Arial" panose="020B0604020202020204" pitchFamily="34" charset="0"/>
              <a:buChar char="•"/>
            </a:pPr>
            <a:r>
              <a:rPr lang="en-US">
                <a:solidFill>
                  <a:schemeClr val="tx1">
                    <a:lumMod val="65000"/>
                    <a:lumOff val="35000"/>
                  </a:schemeClr>
                </a:solidFill>
                <a:latin typeface="Arial" panose="020B0604020202020204" pitchFamily="34" charset="0"/>
                <a:cs typeface="Arial" panose="020B0604020202020204" pitchFamily="34" charset="0"/>
              </a:rPr>
              <a:t>Scroll through existing images</a:t>
            </a:r>
            <a:br>
              <a:rPr lang="en-US">
                <a:solidFill>
                  <a:schemeClr val="tx1">
                    <a:lumMod val="65000"/>
                    <a:lumOff val="35000"/>
                  </a:schemeClr>
                </a:solidFill>
                <a:latin typeface="Arial" panose="020B0604020202020204" pitchFamily="34" charset="0"/>
                <a:cs typeface="Arial" panose="020B0604020202020204" pitchFamily="34" charset="0"/>
              </a:rPr>
            </a:br>
            <a:endParaRPr lang="en-US">
              <a:solidFill>
                <a:schemeClr val="tx1">
                  <a:lumMod val="65000"/>
                  <a:lumOff val="35000"/>
                </a:schemeClr>
              </a:solidFill>
              <a:latin typeface="Arial" panose="020B0604020202020204" pitchFamily="34" charset="0"/>
              <a:cs typeface="Arial" panose="020B0604020202020204" pitchFamily="34" charset="0"/>
            </a:endParaRPr>
          </a:p>
          <a:p>
            <a:pPr marL="457200" indent="-457200">
              <a:buClr>
                <a:schemeClr val="tx1">
                  <a:lumMod val="65000"/>
                  <a:lumOff val="35000"/>
                </a:schemeClr>
              </a:buClr>
              <a:buFont typeface="Arial" panose="020B0604020202020204" pitchFamily="34" charset="0"/>
              <a:buChar char="•"/>
            </a:pPr>
            <a:r>
              <a:rPr lang="en-US">
                <a:solidFill>
                  <a:schemeClr val="tx1">
                    <a:lumMod val="65000"/>
                    <a:lumOff val="35000"/>
                  </a:schemeClr>
                </a:solidFill>
                <a:latin typeface="Arial" panose="020B0604020202020204" pitchFamily="34" charset="0"/>
                <a:cs typeface="Arial" panose="020B0604020202020204" pitchFamily="34" charset="0"/>
              </a:rPr>
              <a:t>How “confident” you are an</a:t>
            </a:r>
            <a:br>
              <a:rPr lang="en-US">
                <a:solidFill>
                  <a:schemeClr val="tx1">
                    <a:lumMod val="65000"/>
                    <a:lumOff val="35000"/>
                  </a:schemeClr>
                </a:solidFill>
                <a:latin typeface="Arial" panose="020B0604020202020204" pitchFamily="34" charset="0"/>
                <a:cs typeface="Arial" panose="020B0604020202020204" pitchFamily="34" charset="0"/>
              </a:rPr>
            </a:br>
            <a:r>
              <a:rPr lang="en-US">
                <a:solidFill>
                  <a:schemeClr val="tx1">
                    <a:lumMod val="65000"/>
                    <a:lumOff val="35000"/>
                  </a:schemeClr>
                </a:solidFill>
                <a:latin typeface="Arial" panose="020B0604020202020204" pitchFamily="34" charset="0"/>
                <a:cs typeface="Arial" panose="020B0604020202020204" pitchFamily="34" charset="0"/>
              </a:rPr>
              <a:t>image belongs to this</a:t>
            </a:r>
            <a:br>
              <a:rPr lang="en-US">
                <a:solidFill>
                  <a:schemeClr val="tx1">
                    <a:lumMod val="65000"/>
                    <a:lumOff val="35000"/>
                  </a:schemeClr>
                </a:solidFill>
                <a:latin typeface="Arial" panose="020B0604020202020204" pitchFamily="34" charset="0"/>
                <a:cs typeface="Arial" panose="020B0604020202020204" pitchFamily="34" charset="0"/>
              </a:rPr>
            </a:br>
            <a:r>
              <a:rPr lang="en-US">
                <a:solidFill>
                  <a:schemeClr val="tx1">
                    <a:lumMod val="65000"/>
                    <a:lumOff val="35000"/>
                  </a:schemeClr>
                </a:solidFill>
                <a:latin typeface="Arial" panose="020B0604020202020204" pitchFamily="34" charset="0"/>
                <a:cs typeface="Arial" panose="020B0604020202020204" pitchFamily="34" charset="0"/>
              </a:rPr>
              <a:t>classification (0-7)</a:t>
            </a:r>
          </a:p>
        </p:txBody>
      </p:sp>
      <p:pic>
        <p:nvPicPr>
          <p:cNvPr id="3" name="Picture 2">
            <a:extLst>
              <a:ext uri="{FF2B5EF4-FFF2-40B4-BE49-F238E27FC236}">
                <a16:creationId xmlns:a16="http://schemas.microsoft.com/office/drawing/2014/main" id="{8C64FAA8-E23B-42F1-A0BC-7C026763237F}"/>
              </a:ext>
            </a:extLst>
          </p:cNvPr>
          <p:cNvPicPr>
            <a:picLocks noChangeAspect="1"/>
          </p:cNvPicPr>
          <p:nvPr/>
        </p:nvPicPr>
        <p:blipFill rotWithShape="1">
          <a:blip r:embed="rId3"/>
          <a:srcRect l="25209" t="8166" r="10099" b="9551"/>
          <a:stretch/>
        </p:blipFill>
        <p:spPr>
          <a:xfrm>
            <a:off x="7257700" y="1456530"/>
            <a:ext cx="1464468" cy="1367632"/>
          </a:xfrm>
          <a:prstGeom prst="rect">
            <a:avLst/>
          </a:prstGeom>
          <a:ln>
            <a:noFill/>
          </a:ln>
          <a:effectLst/>
        </p:spPr>
      </p:pic>
      <p:pic>
        <p:nvPicPr>
          <p:cNvPr id="5" name="Picture 4">
            <a:extLst>
              <a:ext uri="{FF2B5EF4-FFF2-40B4-BE49-F238E27FC236}">
                <a16:creationId xmlns:a16="http://schemas.microsoft.com/office/drawing/2014/main" id="{07EDF4C6-F024-40B6-98ED-5D79DA78BF7A}"/>
              </a:ext>
            </a:extLst>
          </p:cNvPr>
          <p:cNvPicPr>
            <a:picLocks noChangeAspect="1"/>
          </p:cNvPicPr>
          <p:nvPr/>
        </p:nvPicPr>
        <p:blipFill>
          <a:blip r:embed="rId4"/>
          <a:stretch>
            <a:fillRect/>
          </a:stretch>
        </p:blipFill>
        <p:spPr>
          <a:xfrm>
            <a:off x="6466660" y="3016250"/>
            <a:ext cx="3858509" cy="3242865"/>
          </a:xfrm>
          <a:prstGeom prst="rect">
            <a:avLst/>
          </a:prstGeom>
          <a:ln>
            <a:noFill/>
          </a:ln>
          <a:effectLst/>
        </p:spPr>
      </p:pic>
      <p:pic>
        <p:nvPicPr>
          <p:cNvPr id="6" name="Picture 5">
            <a:extLst>
              <a:ext uri="{FF2B5EF4-FFF2-40B4-BE49-F238E27FC236}">
                <a16:creationId xmlns:a16="http://schemas.microsoft.com/office/drawing/2014/main" id="{3321AC69-31A6-4515-A89A-D4F9FAE82FA3}"/>
              </a:ext>
            </a:extLst>
          </p:cNvPr>
          <p:cNvPicPr>
            <a:picLocks noChangeAspect="1"/>
          </p:cNvPicPr>
          <p:nvPr/>
        </p:nvPicPr>
        <p:blipFill>
          <a:blip r:embed="rId5"/>
          <a:stretch>
            <a:fillRect/>
          </a:stretch>
        </p:blipFill>
        <p:spPr>
          <a:xfrm>
            <a:off x="2433636" y="2310211"/>
            <a:ext cx="1104900" cy="314325"/>
          </a:xfrm>
          <a:prstGeom prst="rect">
            <a:avLst/>
          </a:prstGeom>
          <a:ln>
            <a:noFill/>
          </a:ln>
          <a:effectLst/>
        </p:spPr>
      </p:pic>
      <p:pic>
        <p:nvPicPr>
          <p:cNvPr id="7" name="Picture 6">
            <a:extLst>
              <a:ext uri="{FF2B5EF4-FFF2-40B4-BE49-F238E27FC236}">
                <a16:creationId xmlns:a16="http://schemas.microsoft.com/office/drawing/2014/main" id="{9A4F8DFD-F942-4331-B4D5-4DD73E07F863}"/>
              </a:ext>
            </a:extLst>
          </p:cNvPr>
          <p:cNvPicPr>
            <a:picLocks noChangeAspect="1"/>
          </p:cNvPicPr>
          <p:nvPr/>
        </p:nvPicPr>
        <p:blipFill>
          <a:blip r:embed="rId6"/>
          <a:stretch>
            <a:fillRect/>
          </a:stretch>
        </p:blipFill>
        <p:spPr>
          <a:xfrm>
            <a:off x="2433637" y="3020221"/>
            <a:ext cx="1057275" cy="333375"/>
          </a:xfrm>
          <a:prstGeom prst="rect">
            <a:avLst/>
          </a:prstGeom>
          <a:ln>
            <a:noFill/>
          </a:ln>
          <a:effectLst/>
        </p:spPr>
      </p:pic>
      <p:pic>
        <p:nvPicPr>
          <p:cNvPr id="8" name="Picture 7">
            <a:extLst>
              <a:ext uri="{FF2B5EF4-FFF2-40B4-BE49-F238E27FC236}">
                <a16:creationId xmlns:a16="http://schemas.microsoft.com/office/drawing/2014/main" id="{C373C9A0-B41A-407D-827C-2875B688FAB8}"/>
              </a:ext>
            </a:extLst>
          </p:cNvPr>
          <p:cNvPicPr>
            <a:picLocks noChangeAspect="1"/>
          </p:cNvPicPr>
          <p:nvPr/>
        </p:nvPicPr>
        <p:blipFill>
          <a:blip r:embed="rId7"/>
          <a:stretch>
            <a:fillRect/>
          </a:stretch>
        </p:blipFill>
        <p:spPr>
          <a:xfrm>
            <a:off x="2433637" y="3772695"/>
            <a:ext cx="638175" cy="361950"/>
          </a:xfrm>
          <a:prstGeom prst="rect">
            <a:avLst/>
          </a:prstGeom>
          <a:ln>
            <a:noFill/>
          </a:ln>
          <a:effectLst/>
        </p:spPr>
      </p:pic>
      <p:pic>
        <p:nvPicPr>
          <p:cNvPr id="10" name="Picture 9">
            <a:extLst>
              <a:ext uri="{FF2B5EF4-FFF2-40B4-BE49-F238E27FC236}">
                <a16:creationId xmlns:a16="http://schemas.microsoft.com/office/drawing/2014/main" id="{B9325FD5-8CDC-4F32-836A-99B15B9826E8}"/>
              </a:ext>
            </a:extLst>
          </p:cNvPr>
          <p:cNvPicPr>
            <a:picLocks noChangeAspect="1"/>
          </p:cNvPicPr>
          <p:nvPr/>
        </p:nvPicPr>
        <p:blipFill>
          <a:blip r:embed="rId8"/>
          <a:stretch>
            <a:fillRect/>
          </a:stretch>
        </p:blipFill>
        <p:spPr>
          <a:xfrm>
            <a:off x="2433637" y="5241134"/>
            <a:ext cx="1171575" cy="361950"/>
          </a:xfrm>
          <a:prstGeom prst="rect">
            <a:avLst/>
          </a:prstGeom>
          <a:ln>
            <a:noFill/>
          </a:ln>
          <a:effectLst/>
        </p:spPr>
      </p:pic>
      <p:sp>
        <p:nvSpPr>
          <p:cNvPr id="2" name="Title 1"/>
          <p:cNvSpPr>
            <a:spLocks noGrp="1"/>
          </p:cNvSpPr>
          <p:nvPr>
            <p:ph type="title"/>
          </p:nvPr>
        </p:nvSpPr>
        <p:spPr/>
        <p:txBody>
          <a:bodyPr/>
          <a:lstStyle/>
          <a:p>
            <a:r>
              <a:rPr lang="en-US"/>
              <a:t>Target Classifications</a:t>
            </a:r>
          </a:p>
        </p:txBody>
      </p:sp>
    </p:spTree>
    <p:extLst>
      <p:ext uri="{BB962C8B-B14F-4D97-AF65-F5344CB8AC3E}">
        <p14:creationId xmlns:p14="http://schemas.microsoft.com/office/powerpoint/2010/main" val="318710073"/>
      </p:ext>
    </p:extLst>
  </p:cSld>
  <p:clrMapOvr>
    <a:masterClrMapping/>
  </p:clrMapOvr>
  <p:transition/>
  <p:timing>
    <p:tnLst>
      <p:par>
        <p:cTn id="1" dur="indefinite" restart="never" fill="hold" nodeType="tmRoot">
          <p:childTnLst>
            <p:par>
              <p:cTn id="2" fill="hold" nodeType="interactiveSeq">
                <p:stCondLst>
                  <p:cond delay="0"/>
                </p:stCondLst>
                <p:childTnLst>
                  <p:par>
                    <p:cTn id="3" fill="hold">
                      <p:childTnLst>
                        <p:par>
                          <p:cTn id="4" fill="hold">
                            <p:stCondLst>
                              <p:cond delay="0"/>
                            </p:stCondLst>
                            <p:childTnLst>
                              <p:par>
                                <p:cTn id="5" presetID="2" presetClass="mediacall" fill="hold" nodeType="clickEffect">
                                  <p:stCondLst>
                                    <p:cond delay="0"/>
                                  </p:stCondLst>
                                  <p:childTnLst>
                                    <p:anim calcmode="lin" valueType="str">
                                      <p:cBhvr additive="repl">
                                        <p:cTn id="6" dur="25356039" fill="hold"/>
                                        <p:tgtEl>
                                          <p:sldTgt/>
                                        </p:tgtEl>
                                      </p:cBhvr>
                                    </p:anim>
                                  </p:childTnLst>
                                </p:cTn>
                              </p:par>
                            </p:childTnLst>
                          </p:cTn>
                        </p:par>
                      </p:childTnLst>
                    </p:cTn>
                  </p:par>
                </p:childTnLst>
              </p:cTn>
            </p:par>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1">
            <a:extLst>
              <a:ext uri="{FF2B5EF4-FFF2-40B4-BE49-F238E27FC236}">
                <a16:creationId xmlns:a16="http://schemas.microsoft.com/office/drawing/2014/main" id="{B26F3555-6768-4737-AF2A-793E714E2614}"/>
              </a:ext>
            </a:extLst>
          </p:cNvPr>
          <p:cNvSpPr txBox="1">
            <a:spLocks noChangeArrowheads="1"/>
          </p:cNvSpPr>
          <p:nvPr/>
        </p:nvSpPr>
        <p:spPr bwMode="auto">
          <a:xfrm>
            <a:off x="1921668" y="0"/>
            <a:ext cx="86868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2800">
                <a:latin typeface="Arial"/>
                <a:ea typeface="+mj-ea"/>
                <a:cs typeface="Arial"/>
              </a:rPr>
              <a:t>Using Coverage Map to Manage Targets</a:t>
            </a:r>
          </a:p>
        </p:txBody>
      </p:sp>
      <p:sp>
        <p:nvSpPr>
          <p:cNvPr id="40965" name="Text Box 4">
            <a:extLst>
              <a:ext uri="{FF2B5EF4-FFF2-40B4-BE49-F238E27FC236}">
                <a16:creationId xmlns:a16="http://schemas.microsoft.com/office/drawing/2014/main" id="{00633B3E-5E40-43DC-BEF9-6C95EAF3610D}"/>
              </a:ext>
            </a:extLst>
          </p:cNvPr>
          <p:cNvSpPr txBox="1">
            <a:spLocks noChangeArrowheads="1"/>
          </p:cNvSpPr>
          <p:nvPr/>
        </p:nvSpPr>
        <p:spPr bwMode="auto">
          <a:xfrm>
            <a:off x="1921668" y="1123155"/>
            <a:ext cx="8839200" cy="77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itchFamily="18" charset="0"/>
                <a:ea typeface="Microsoft YaHei" pitchFamily="34" charset="-122"/>
              </a:defRPr>
            </a:lvl9pPr>
          </a:lstStyle>
          <a:p>
            <a:pPr marL="342900" indent="-342900">
              <a:buClr>
                <a:schemeClr val="tx1">
                  <a:lumMod val="65000"/>
                  <a:lumOff val="35000"/>
                </a:schemeClr>
              </a:buClr>
              <a:buSzPct val="100000"/>
              <a:buFont typeface="Arial" panose="020B0604020202020204" pitchFamily="34" charset="0"/>
              <a:buChar char="•"/>
              <a:defRPr/>
            </a:pPr>
            <a:r>
              <a:rPr lang="en-US" altLang="en-US" sz="2200">
                <a:solidFill>
                  <a:schemeClr val="tx1">
                    <a:lumMod val="65000"/>
                    <a:lumOff val="35000"/>
                  </a:schemeClr>
                </a:solidFill>
                <a:latin typeface="Arial"/>
                <a:ea typeface="+mn-ea"/>
                <a:cs typeface="Arial"/>
              </a:rPr>
              <a:t>Blue target = previous line</a:t>
            </a:r>
          </a:p>
          <a:p>
            <a:pPr marL="342900" indent="-342900">
              <a:buClr>
                <a:schemeClr val="tx1">
                  <a:lumMod val="65000"/>
                  <a:lumOff val="35000"/>
                </a:schemeClr>
              </a:buClr>
              <a:buSzPct val="100000"/>
              <a:buFont typeface="Arial" panose="020B0604020202020204" pitchFamily="34" charset="0"/>
              <a:buChar char="•"/>
              <a:defRPr/>
            </a:pPr>
            <a:r>
              <a:rPr lang="en-US" altLang="en-US" sz="2200">
                <a:solidFill>
                  <a:schemeClr val="tx1">
                    <a:lumMod val="65000"/>
                    <a:lumOff val="35000"/>
                  </a:schemeClr>
                </a:solidFill>
                <a:latin typeface="Arial"/>
                <a:ea typeface="+mn-ea"/>
                <a:cs typeface="Arial"/>
              </a:rPr>
              <a:t>Red target = current line.</a:t>
            </a:r>
          </a:p>
        </p:txBody>
      </p:sp>
      <p:pic>
        <p:nvPicPr>
          <p:cNvPr id="44037" name="Picture 6">
            <a:extLst>
              <a:ext uri="{FF2B5EF4-FFF2-40B4-BE49-F238E27FC236}">
                <a16:creationId xmlns:a16="http://schemas.microsoft.com/office/drawing/2014/main" id="{BB3EBB32-1F90-4CA9-B650-2B726C5D236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253" y="2008824"/>
            <a:ext cx="11905687" cy="3299551"/>
          </a:xfrm>
          <a:prstGeom prst="rect">
            <a:avLst/>
          </a:prstGeom>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a:t>Stage 2: Comparing Targets</a:t>
            </a:r>
          </a:p>
        </p:txBody>
      </p:sp>
    </p:spTree>
    <p:extLst>
      <p:ext uri="{BB962C8B-B14F-4D97-AF65-F5344CB8AC3E}">
        <p14:creationId xmlns:p14="http://schemas.microsoft.com/office/powerpoint/2010/main" val="97708019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Stage 3: Mosaicking</a:t>
            </a:r>
          </a:p>
        </p:txBody>
      </p:sp>
    </p:spTree>
    <p:extLst>
      <p:ext uri="{BB962C8B-B14F-4D97-AF65-F5344CB8AC3E}">
        <p14:creationId xmlns:p14="http://schemas.microsoft.com/office/powerpoint/2010/main" val="42078449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a:extLst>
              <a:ext uri="{FF2B5EF4-FFF2-40B4-BE49-F238E27FC236}">
                <a16:creationId xmlns:a16="http://schemas.microsoft.com/office/drawing/2014/main" id="{4AA4BF63-1673-4112-AD7F-423607D7CB47}"/>
              </a:ext>
            </a:extLst>
          </p:cNvPr>
          <p:cNvSpPr>
            <a:spLocks noChangeArrowheads="1"/>
          </p:cNvSpPr>
          <p:nvPr/>
        </p:nvSpPr>
        <p:spPr bwMode="auto">
          <a:xfrm>
            <a:off x="1951038" y="57150"/>
            <a:ext cx="864076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3600">
                <a:latin typeface="Arial" panose="020B0604020202020204" pitchFamily="34" charset="0"/>
                <a:cs typeface="Arial" panose="020B0604020202020204" pitchFamily="34" charset="0"/>
              </a:rPr>
              <a:t>Stage 3:  Side Scan Mosaic</a:t>
            </a:r>
          </a:p>
        </p:txBody>
      </p:sp>
      <p:pic>
        <p:nvPicPr>
          <p:cNvPr id="45059" name="Picture 5">
            <a:extLst>
              <a:ext uri="{FF2B5EF4-FFF2-40B4-BE49-F238E27FC236}">
                <a16:creationId xmlns:a16="http://schemas.microsoft.com/office/drawing/2014/main" id="{84FE21DC-87F8-4021-9361-18E2DE57416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98173" y="1153167"/>
            <a:ext cx="10177423" cy="4783245"/>
          </a:xfrm>
          <a:prstGeom prst="rect">
            <a:avLst/>
          </a:prstGeom>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a:t>Stage 3</a:t>
            </a:r>
          </a:p>
        </p:txBody>
      </p:sp>
    </p:spTree>
    <p:extLst>
      <p:ext uri="{BB962C8B-B14F-4D97-AF65-F5344CB8AC3E}">
        <p14:creationId xmlns:p14="http://schemas.microsoft.com/office/powerpoint/2010/main" val="903155135"/>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a:extLst>
              <a:ext uri="{FF2B5EF4-FFF2-40B4-BE49-F238E27FC236}">
                <a16:creationId xmlns:a16="http://schemas.microsoft.com/office/drawing/2014/main" id="{160E3653-8D78-4FA9-BB1E-9E73B072BF5E}"/>
              </a:ext>
            </a:extLst>
          </p:cNvPr>
          <p:cNvSpPr txBox="1">
            <a:spLocks noChangeArrowheads="1"/>
          </p:cNvSpPr>
          <p:nvPr/>
        </p:nvSpPr>
        <p:spPr bwMode="auto">
          <a:xfrm>
            <a:off x="1997330" y="28639"/>
            <a:ext cx="8458200" cy="955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3600">
                <a:latin typeface="Arial" panose="020B0604020202020204" pitchFamily="34" charset="0"/>
              </a:rPr>
              <a:t>Stage 3:  Mosaic</a:t>
            </a:r>
          </a:p>
        </p:txBody>
      </p:sp>
      <p:sp>
        <p:nvSpPr>
          <p:cNvPr id="43012" name="Text Box 3">
            <a:extLst>
              <a:ext uri="{FF2B5EF4-FFF2-40B4-BE49-F238E27FC236}">
                <a16:creationId xmlns:a16="http://schemas.microsoft.com/office/drawing/2014/main" id="{8B3EAB12-456C-4C7C-8F13-AB588FCBD727}"/>
              </a:ext>
            </a:extLst>
          </p:cNvPr>
          <p:cNvSpPr txBox="1">
            <a:spLocks noChangeArrowheads="1"/>
          </p:cNvSpPr>
          <p:nvPr/>
        </p:nvSpPr>
        <p:spPr bwMode="auto">
          <a:xfrm>
            <a:off x="525983" y="1145049"/>
            <a:ext cx="6078274"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457200" indent="-454025">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solidFill>
                  <a:schemeClr val="bg1"/>
                </a:solidFill>
                <a:latin typeface="Garamond" panose="02020404030301010803" pitchFamily="18" charset="0"/>
                <a:ea typeface="Microsoft YaHei" panose="020B0503020204020204" pitchFamily="34" charset="-122"/>
              </a:defRPr>
            </a:lvl1pPr>
            <a:lvl2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solidFill>
                  <a:schemeClr val="bg1"/>
                </a:solidFill>
                <a:latin typeface="Garamond" panose="02020404030301010803" pitchFamily="18" charset="0"/>
                <a:ea typeface="Microsoft YaHei" panose="020B0503020204020204" pitchFamily="34" charset="-122"/>
              </a:defRPr>
            </a:lvl2pPr>
            <a:lvl3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solidFill>
                  <a:schemeClr val="bg1"/>
                </a:solidFill>
                <a:latin typeface="Garamond" panose="02020404030301010803" pitchFamily="18" charset="0"/>
                <a:ea typeface="Microsoft YaHei" panose="020B0503020204020204" pitchFamily="34" charset="-122"/>
              </a:defRPr>
            </a:lvl3pPr>
            <a:lvl4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solidFill>
                  <a:schemeClr val="bg1"/>
                </a:solidFill>
                <a:latin typeface="Garamond" panose="02020404030301010803" pitchFamily="18" charset="0"/>
                <a:ea typeface="Microsoft YaHei" panose="020B0503020204020204" pitchFamily="34" charset="-122"/>
              </a:defRPr>
            </a:lvl4pPr>
            <a:lvl5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solidFill>
                  <a:schemeClr val="bg1"/>
                </a:solidFill>
                <a:latin typeface="Garamond" panose="02020404030301010803" pitchFamily="18" charset="0"/>
                <a:ea typeface="Microsoft YaHei" panose="020B0503020204020204" pitchFamily="34" charset="-122"/>
              </a:defRPr>
            </a:lvl9pPr>
          </a:lstStyle>
          <a:p>
            <a:pPr marL="460375" indent="-457200">
              <a:buSzPct val="100000"/>
              <a:buFont typeface="+mj-lt"/>
              <a:buAutoNum type="arabicPeriod"/>
              <a:defRPr/>
            </a:pPr>
            <a:r>
              <a:rPr lang="en-US" altLang="en-US" sz="2000">
                <a:solidFill>
                  <a:schemeClr val="tx1">
                    <a:lumMod val="65000"/>
                    <a:lumOff val="35000"/>
                  </a:schemeClr>
                </a:solidFill>
                <a:latin typeface="Arial" panose="020B0604020202020204" pitchFamily="34" charset="0"/>
              </a:rPr>
              <a:t>Select files to mosaic</a:t>
            </a:r>
          </a:p>
          <a:p>
            <a:pPr marL="460375" indent="-457200">
              <a:buSzPct val="100000"/>
              <a:buFont typeface="+mj-lt"/>
              <a:buAutoNum type="arabicPeriod"/>
              <a:defRPr/>
            </a:pPr>
            <a:r>
              <a:rPr lang="en-US" altLang="en-US" sz="2000">
                <a:solidFill>
                  <a:schemeClr val="tx1">
                    <a:lumMod val="65000"/>
                    <a:lumOff val="35000"/>
                  </a:schemeClr>
                </a:solidFill>
                <a:latin typeface="Arial" panose="020B0604020202020204" pitchFamily="34" charset="0"/>
              </a:rPr>
              <a:t>Enter resolution</a:t>
            </a:r>
          </a:p>
          <a:p>
            <a:pPr marL="460375" indent="-457200">
              <a:buSzPct val="100000"/>
              <a:buFont typeface="+mj-lt"/>
              <a:buAutoNum type="arabicPeriod"/>
              <a:defRPr/>
            </a:pPr>
            <a:r>
              <a:rPr lang="en-US" altLang="en-US" sz="2000">
                <a:solidFill>
                  <a:schemeClr val="tx1">
                    <a:lumMod val="65000"/>
                    <a:lumOff val="35000"/>
                  </a:schemeClr>
                </a:solidFill>
                <a:latin typeface="Arial" panose="020B0604020202020204" pitchFamily="34" charset="0"/>
              </a:rPr>
              <a:t>Select Overlap &amp; Filter methods</a:t>
            </a:r>
          </a:p>
          <a:p>
            <a:pPr marL="460375" indent="-457200">
              <a:buSzPct val="100000"/>
              <a:buFont typeface="+mj-lt"/>
              <a:buAutoNum type="arabicPeriod"/>
              <a:defRPr/>
            </a:pPr>
            <a:r>
              <a:rPr lang="en-US" altLang="en-US" sz="2000">
                <a:solidFill>
                  <a:schemeClr val="tx1">
                    <a:lumMod val="65000"/>
                    <a:lumOff val="35000"/>
                  </a:schemeClr>
                </a:solidFill>
                <a:latin typeface="Arial" panose="020B0604020202020204" pitchFamily="34" charset="0"/>
              </a:rPr>
              <a:t>Single TIFF or one per line</a:t>
            </a:r>
          </a:p>
          <a:p>
            <a:pPr marL="460375" indent="-457200">
              <a:buSzPct val="100000"/>
              <a:buFont typeface="+mj-lt"/>
              <a:buAutoNum type="arabicPeriod"/>
              <a:defRPr/>
            </a:pPr>
            <a:r>
              <a:rPr lang="en-US" altLang="en-US" sz="2000">
                <a:solidFill>
                  <a:schemeClr val="tx1">
                    <a:lumMod val="65000"/>
                    <a:lumOff val="35000"/>
                  </a:schemeClr>
                </a:solidFill>
                <a:latin typeface="Arial" panose="020B0604020202020204" pitchFamily="34" charset="0"/>
              </a:rPr>
              <a:t>Use Border file for specific area mosaic</a:t>
            </a:r>
          </a:p>
          <a:p>
            <a:pPr marL="460375" indent="-457200">
              <a:buSzPct val="100000"/>
              <a:buFont typeface="+mj-lt"/>
              <a:buAutoNum type="arabicPeriod"/>
              <a:defRPr/>
            </a:pPr>
            <a:r>
              <a:rPr lang="en-US" altLang="en-US" sz="2000">
                <a:solidFill>
                  <a:schemeClr val="tx1">
                    <a:lumMod val="65000"/>
                    <a:lumOff val="35000"/>
                  </a:schemeClr>
                </a:solidFill>
                <a:latin typeface="Arial" panose="020B0604020202020204" pitchFamily="34" charset="0"/>
              </a:rPr>
              <a:t>Name the TIFF file</a:t>
            </a:r>
          </a:p>
          <a:p>
            <a:pPr marL="460375" indent="-457200">
              <a:buSzPct val="100000"/>
              <a:buFont typeface="+mj-lt"/>
              <a:buAutoNum type="arabicPeriod"/>
              <a:defRPr/>
            </a:pPr>
            <a:r>
              <a:rPr lang="en-US" altLang="en-US" sz="2000">
                <a:solidFill>
                  <a:schemeClr val="tx1">
                    <a:lumMod val="65000"/>
                    <a:lumOff val="35000"/>
                  </a:schemeClr>
                </a:solidFill>
                <a:latin typeface="Arial" panose="020B0604020202020204" pitchFamily="34" charset="0"/>
              </a:rPr>
              <a:t>“Make Mosaic”</a:t>
            </a:r>
          </a:p>
        </p:txBody>
      </p:sp>
      <p:sp>
        <p:nvSpPr>
          <p:cNvPr id="46084" name="Rectangle 4">
            <a:extLst>
              <a:ext uri="{FF2B5EF4-FFF2-40B4-BE49-F238E27FC236}">
                <a16:creationId xmlns:a16="http://schemas.microsoft.com/office/drawing/2014/main" id="{37B2F796-5CCE-409F-B63E-D824A6D046FA}"/>
              </a:ext>
            </a:extLst>
          </p:cNvPr>
          <p:cNvSpPr>
            <a:spLocks noChangeArrowheads="1"/>
          </p:cNvSpPr>
          <p:nvPr/>
        </p:nvSpPr>
        <p:spPr bwMode="auto">
          <a:xfrm>
            <a:off x="6553200" y="1295400"/>
            <a:ext cx="3962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buClr>
                <a:srgbClr val="000000"/>
              </a:buClr>
              <a:buSzPct val="100000"/>
              <a:buFont typeface="Times New Roman" panose="02020603050405020304" pitchFamily="18" charset="0"/>
              <a:buNone/>
            </a:pPr>
            <a:endParaRPr lang="en-US" altLang="en-US"/>
          </a:p>
        </p:txBody>
      </p:sp>
      <p:pic>
        <p:nvPicPr>
          <p:cNvPr id="46086" name="Picture 10">
            <a:extLst>
              <a:ext uri="{FF2B5EF4-FFF2-40B4-BE49-F238E27FC236}">
                <a16:creationId xmlns:a16="http://schemas.microsoft.com/office/drawing/2014/main" id="{628A7CBC-4136-4475-AFE5-38E2BDC0753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 r="39999"/>
          <a:stretch/>
        </p:blipFill>
        <p:spPr bwMode="auto">
          <a:xfrm>
            <a:off x="6226430" y="769565"/>
            <a:ext cx="3896706" cy="4859003"/>
          </a:xfrm>
          <a:prstGeom prst="rect">
            <a:avLst/>
          </a:prstGeom>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a:t>Mosaicking Process</a:t>
            </a:r>
          </a:p>
        </p:txBody>
      </p:sp>
    </p:spTree>
    <p:extLst>
      <p:ext uri="{BB962C8B-B14F-4D97-AF65-F5344CB8AC3E}">
        <p14:creationId xmlns:p14="http://schemas.microsoft.com/office/powerpoint/2010/main" val="2855978650"/>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A9949-323F-4F07-BFCA-D4EE71E31BA5}"/>
              </a:ext>
            </a:extLst>
          </p:cNvPr>
          <p:cNvSpPr>
            <a:spLocks noGrp="1"/>
          </p:cNvSpPr>
          <p:nvPr>
            <p:ph type="title"/>
          </p:nvPr>
        </p:nvSpPr>
        <p:spPr/>
        <p:txBody>
          <a:bodyPr/>
          <a:lstStyle/>
          <a:p>
            <a:r>
              <a:rPr lang="en-US"/>
              <a:t>Blanking the Nadir region for Mosaic</a:t>
            </a:r>
          </a:p>
        </p:txBody>
      </p:sp>
      <p:pic>
        <p:nvPicPr>
          <p:cNvPr id="4" name="Picture 3">
            <a:extLst>
              <a:ext uri="{FF2B5EF4-FFF2-40B4-BE49-F238E27FC236}">
                <a16:creationId xmlns:a16="http://schemas.microsoft.com/office/drawing/2014/main" id="{4F8125E9-D618-4CF2-A6F3-4A35A1F620F8}"/>
              </a:ext>
            </a:extLst>
          </p:cNvPr>
          <p:cNvPicPr>
            <a:picLocks noChangeAspect="1"/>
          </p:cNvPicPr>
          <p:nvPr/>
        </p:nvPicPr>
        <p:blipFill>
          <a:blip r:embed="rId2"/>
          <a:stretch>
            <a:fillRect/>
          </a:stretch>
        </p:blipFill>
        <p:spPr>
          <a:xfrm>
            <a:off x="1669171" y="801536"/>
            <a:ext cx="7204364" cy="3178833"/>
          </a:xfrm>
          <a:prstGeom prst="rect">
            <a:avLst/>
          </a:prstGeom>
          <a:ln>
            <a:solidFill>
              <a:schemeClr val="tx1"/>
            </a:solidFill>
          </a:ln>
        </p:spPr>
      </p:pic>
      <p:sp>
        <p:nvSpPr>
          <p:cNvPr id="5" name="Rectangle: Rounded Corners 4">
            <a:extLst>
              <a:ext uri="{FF2B5EF4-FFF2-40B4-BE49-F238E27FC236}">
                <a16:creationId xmlns:a16="http://schemas.microsoft.com/office/drawing/2014/main" id="{E3F14EBF-ACDF-4E70-B2CF-9777DB76419F}"/>
              </a:ext>
            </a:extLst>
          </p:cNvPr>
          <p:cNvSpPr/>
          <p:nvPr/>
        </p:nvSpPr>
        <p:spPr>
          <a:xfrm>
            <a:off x="2771808" y="2995198"/>
            <a:ext cx="1468582" cy="572655"/>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994D4A1-863F-4157-AD11-AC42D71DDBED}"/>
              </a:ext>
            </a:extLst>
          </p:cNvPr>
          <p:cNvSpPr txBox="1"/>
          <p:nvPr/>
        </p:nvSpPr>
        <p:spPr bwMode="auto">
          <a:xfrm>
            <a:off x="1911933" y="4287145"/>
            <a:ext cx="7337183" cy="1168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wrap="square" lIns="90000" tIns="45000" rIns="90000" bIns="45000" rtlCol="0">
            <a:spAutoFit/>
          </a:bodyPr>
          <a:lstStyle/>
          <a:p>
            <a:pPr>
              <a:spcBef>
                <a:spcPts val="638"/>
              </a:spcBef>
              <a:spcAft>
                <a:spcPct val="0"/>
              </a:spcAft>
              <a:buClr>
                <a:srgbClr val="FFFFFF"/>
              </a:buClr>
              <a:buSzPct val="45000"/>
              <a:buFont typeface="Arial" panose="020B0604020202020204" pitchFamily="34" charset="0"/>
              <a:buChar char="•"/>
            </a:pPr>
            <a:r>
              <a:rPr lang="en-US" sz="2000">
                <a:solidFill>
                  <a:schemeClr val="tx1">
                    <a:lumMod val="50000"/>
                    <a:lumOff val="50000"/>
                  </a:schemeClr>
                </a:solidFill>
              </a:rPr>
              <a:t>Ignore a certain distance from nadir</a:t>
            </a:r>
          </a:p>
          <a:p>
            <a:pPr>
              <a:spcBef>
                <a:spcPts val="638"/>
              </a:spcBef>
              <a:spcAft>
                <a:spcPct val="0"/>
              </a:spcAft>
              <a:buClr>
                <a:srgbClr val="FFFFFF"/>
              </a:buClr>
              <a:buSzPct val="45000"/>
              <a:buFont typeface="Arial" panose="020B0604020202020204" pitchFamily="34" charset="0"/>
              <a:buChar char="•"/>
            </a:pPr>
            <a:r>
              <a:rPr lang="en-US" sz="2000">
                <a:solidFill>
                  <a:schemeClr val="tx1">
                    <a:lumMod val="50000"/>
                    <a:lumOff val="50000"/>
                  </a:schemeClr>
                </a:solidFill>
              </a:rPr>
              <a:t>Area adjacent to nadir can often have poor imagery</a:t>
            </a:r>
          </a:p>
          <a:p>
            <a:pPr>
              <a:spcBef>
                <a:spcPts val="638"/>
              </a:spcBef>
              <a:spcAft>
                <a:spcPct val="0"/>
              </a:spcAft>
              <a:buClr>
                <a:srgbClr val="FFFFFF"/>
              </a:buClr>
              <a:buSzPct val="45000"/>
              <a:buFont typeface="Arial" panose="020B0604020202020204" pitchFamily="34" charset="0"/>
              <a:buChar char="•"/>
            </a:pPr>
            <a:r>
              <a:rPr lang="en-US" sz="2000">
                <a:solidFill>
                  <a:schemeClr val="tx1">
                    <a:lumMod val="50000"/>
                    <a:lumOff val="50000"/>
                  </a:schemeClr>
                </a:solidFill>
              </a:rPr>
              <a:t>Useful when lines overlap</a:t>
            </a:r>
          </a:p>
        </p:txBody>
      </p:sp>
    </p:spTree>
    <p:extLst>
      <p:ext uri="{BB962C8B-B14F-4D97-AF65-F5344CB8AC3E}">
        <p14:creationId xmlns:p14="http://schemas.microsoft.com/office/powerpoint/2010/main" val="347261466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a:extLst>
              <a:ext uri="{FF2B5EF4-FFF2-40B4-BE49-F238E27FC236}">
                <a16:creationId xmlns:a16="http://schemas.microsoft.com/office/drawing/2014/main" id="{E1F34885-C102-4D60-A488-2AA2928E5E06}"/>
              </a:ext>
            </a:extLst>
          </p:cNvPr>
          <p:cNvSpPr>
            <a:spLocks noGrp="1" noChangeArrowheads="1"/>
          </p:cNvSpPr>
          <p:nvPr>
            <p:ph type="title"/>
          </p:nvPr>
        </p:nvSpPr>
        <p:spPr/>
        <p:txBody>
          <a:bodyPr/>
          <a:lstStyle/>
          <a:p>
            <a:r>
              <a:rPr lang="en-US" altLang="en-US"/>
              <a:t>Resolution Calculator</a:t>
            </a:r>
          </a:p>
        </p:txBody>
      </p:sp>
      <p:sp>
        <p:nvSpPr>
          <p:cNvPr id="2" name="Rectangle 3">
            <a:extLst>
              <a:ext uri="{FF2B5EF4-FFF2-40B4-BE49-F238E27FC236}">
                <a16:creationId xmlns:a16="http://schemas.microsoft.com/office/drawing/2014/main" id="{C0D299A2-703C-4B3E-9B28-F971B85B53EF}"/>
              </a:ext>
            </a:extLst>
          </p:cNvPr>
          <p:cNvSpPr>
            <a:spLocks noGrp="1" noChangeArrowheads="1"/>
          </p:cNvSpPr>
          <p:nvPr>
            <p:ph type="body" idx="4294967295"/>
          </p:nvPr>
        </p:nvSpPr>
        <p:spPr>
          <a:xfrm>
            <a:off x="0" y="1008063"/>
            <a:ext cx="8666163" cy="1816100"/>
          </a:xfrm>
          <a:prstGeom prst="rect">
            <a:avLst/>
          </a:prstGeom>
        </p:spPr>
        <p:txBody>
          <a:bodyPr rtlCol="0">
            <a:normAutofit/>
          </a:bodyPr>
          <a:lstStyle/>
          <a:p>
            <a:pPr marL="342900" indent="-342900" fontAlgn="auto">
              <a:spcBef>
                <a:spcPts val="0"/>
              </a:spcBef>
              <a:buClrTx/>
              <a:buFont typeface="Arial" panose="020B0604020202020204" pitchFamily="34" charset="0"/>
              <a:buChar char="•"/>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1800">
                <a:solidFill>
                  <a:schemeClr val="tx1">
                    <a:lumMod val="65000"/>
                    <a:lumOff val="35000"/>
                  </a:schemeClr>
                </a:solidFill>
                <a:latin typeface="Arial" panose="020B0604020202020204" pitchFamily="34" charset="0"/>
                <a:cs typeface="Arial" panose="020B0604020202020204" pitchFamily="34" charset="0"/>
              </a:rPr>
              <a:t>Useful for choosing optimal resolution</a:t>
            </a:r>
          </a:p>
          <a:p>
            <a:pPr marL="342900" indent="-342900" fontAlgn="auto">
              <a:spcBef>
                <a:spcPts val="0"/>
              </a:spcBef>
              <a:buClrTx/>
              <a:buFont typeface="Arial" panose="020B0604020202020204" pitchFamily="34" charset="0"/>
              <a:buChar char="•"/>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1800">
                <a:solidFill>
                  <a:schemeClr val="tx1">
                    <a:lumMod val="65000"/>
                    <a:lumOff val="35000"/>
                  </a:schemeClr>
                </a:solidFill>
                <a:latin typeface="Arial" panose="020B0604020202020204" pitchFamily="34" charset="0"/>
                <a:cs typeface="Arial" panose="020B0604020202020204" pitchFamily="34" charset="0"/>
              </a:rPr>
              <a:t>Enter your sonar properties</a:t>
            </a:r>
          </a:p>
          <a:p>
            <a:pPr marL="342900" indent="-342900" fontAlgn="auto">
              <a:spcBef>
                <a:spcPts val="0"/>
              </a:spcBef>
              <a:buClrTx/>
              <a:buFont typeface="Arial" panose="020B0604020202020204" pitchFamily="34" charset="0"/>
              <a:buChar char="•"/>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1800">
                <a:solidFill>
                  <a:schemeClr val="tx1">
                    <a:lumMod val="65000"/>
                    <a:lumOff val="35000"/>
                  </a:schemeClr>
                </a:solidFill>
                <a:latin typeface="Arial" panose="020B0604020202020204" pitchFamily="34" charset="0"/>
                <a:cs typeface="Arial" panose="020B0604020202020204" pitchFamily="34" charset="0"/>
              </a:rPr>
              <a:t>Can be saved to apply later</a:t>
            </a:r>
          </a:p>
          <a:p>
            <a:pPr marL="342900" indent="-342900" fontAlgn="auto">
              <a:spcBef>
                <a:spcPts val="0"/>
              </a:spcBef>
              <a:buClrTx/>
              <a:buFont typeface="Arial" panose="020B0604020202020204" pitchFamily="34" charset="0"/>
              <a:buChar char="•"/>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1800">
                <a:solidFill>
                  <a:schemeClr val="tx1">
                    <a:lumMod val="65000"/>
                    <a:lumOff val="35000"/>
                  </a:schemeClr>
                </a:solidFill>
                <a:latin typeface="Arial" panose="020B0604020202020204" pitchFamily="34" charset="0"/>
                <a:cs typeface="Arial" panose="020B0604020202020204" pitchFamily="34" charset="0"/>
              </a:rPr>
              <a:t>On close, resolution is set automatically</a:t>
            </a:r>
          </a:p>
        </p:txBody>
      </p:sp>
      <p:grpSp>
        <p:nvGrpSpPr>
          <p:cNvPr id="3" name="Group 2"/>
          <p:cNvGrpSpPr/>
          <p:nvPr/>
        </p:nvGrpSpPr>
        <p:grpSpPr>
          <a:xfrm>
            <a:off x="1871473" y="2933300"/>
            <a:ext cx="7642035" cy="2996768"/>
            <a:chOff x="347472" y="3025343"/>
            <a:chExt cx="8666163" cy="3657600"/>
          </a:xfrm>
        </p:grpSpPr>
        <p:pic>
          <p:nvPicPr>
            <p:cNvPr id="47108" name="Picture 5">
              <a:extLst>
                <a:ext uri="{FF2B5EF4-FFF2-40B4-BE49-F238E27FC236}">
                  <a16:creationId xmlns:a16="http://schemas.microsoft.com/office/drawing/2014/main" id="{20CAF618-8A7F-41D9-83E9-033E595C2E6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7472" y="3025343"/>
              <a:ext cx="8666163" cy="3657600"/>
            </a:xfrm>
            <a:prstGeom prst="rect">
              <a:avLst/>
            </a:prstGeom>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a:extLst>
                <a:ext uri="{FF2B5EF4-FFF2-40B4-BE49-F238E27FC236}">
                  <a16:creationId xmlns:a16="http://schemas.microsoft.com/office/drawing/2014/main" id="{617A7C02-44B0-443A-B85F-95E64DCE4E01}"/>
                </a:ext>
              </a:extLst>
            </p:cNvPr>
            <p:cNvCxnSpPr/>
            <p:nvPr/>
          </p:nvCxnSpPr>
          <p:spPr>
            <a:xfrm flipV="1">
              <a:off x="2023872" y="5235143"/>
              <a:ext cx="914400" cy="2286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56542724"/>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7">
            <a:extLst>
              <a:ext uri="{FF2B5EF4-FFF2-40B4-BE49-F238E27FC236}">
                <a16:creationId xmlns:a16="http://schemas.microsoft.com/office/drawing/2014/main" id="{1A3F1ED2-4439-436B-858B-12F9056DB37E}"/>
              </a:ext>
            </a:extLst>
          </p:cNvPr>
          <p:cNvSpPr>
            <a:spLocks noGrp="1"/>
          </p:cNvSpPr>
          <p:nvPr>
            <p:ph type="title"/>
          </p:nvPr>
        </p:nvSpPr>
        <p:spPr/>
        <p:txBody>
          <a:bodyPr/>
          <a:lstStyle/>
          <a:p>
            <a:r>
              <a:rPr lang="en-US" altLang="en-US"/>
              <a:t>What Is A Side Scan’s Resolution?</a:t>
            </a:r>
          </a:p>
        </p:txBody>
      </p:sp>
      <p:sp>
        <p:nvSpPr>
          <p:cNvPr id="9" name="Content Placeholder 8">
            <a:extLst>
              <a:ext uri="{FF2B5EF4-FFF2-40B4-BE49-F238E27FC236}">
                <a16:creationId xmlns:a16="http://schemas.microsoft.com/office/drawing/2014/main" id="{6A41FA45-321F-4D78-8890-DB7F666E89B5}"/>
              </a:ext>
            </a:extLst>
          </p:cNvPr>
          <p:cNvSpPr>
            <a:spLocks noGrp="1"/>
          </p:cNvSpPr>
          <p:nvPr>
            <p:ph idx="4294967295"/>
          </p:nvPr>
        </p:nvSpPr>
        <p:spPr>
          <a:xfrm>
            <a:off x="8164513" y="3884613"/>
            <a:ext cx="4027487" cy="1676400"/>
          </a:xfrm>
          <a:prstGeom prst="rect">
            <a:avLst/>
          </a:prstGeom>
        </p:spPr>
        <p:txBody>
          <a:bodyPr/>
          <a:lstStyle/>
          <a:p>
            <a:pPr>
              <a:defRPr/>
            </a:pPr>
            <a:r>
              <a:rPr lang="en-US" b="1" noProof="0">
                <a:solidFill>
                  <a:srgbClr val="0000FF"/>
                </a:solidFill>
              </a:rPr>
              <a:t>Across track</a:t>
            </a:r>
            <a:r>
              <a:rPr lang="en-US" b="1" noProof="0"/>
              <a:t> resolution</a:t>
            </a:r>
            <a:r>
              <a:rPr lang="en-US" noProof="0"/>
              <a:t> </a:t>
            </a:r>
          </a:p>
          <a:p>
            <a:pPr marL="342900" indent="-342900">
              <a:buFont typeface="Arial" panose="020B0604020202020204" pitchFamily="34" charset="0"/>
              <a:buChar char="•"/>
              <a:defRPr/>
            </a:pPr>
            <a:r>
              <a:rPr lang="en-US" noProof="0"/>
              <a:t>Sonar </a:t>
            </a:r>
            <a:r>
              <a:rPr lang="en-US" b="1" noProof="0"/>
              <a:t>frequency</a:t>
            </a:r>
          </a:p>
        </p:txBody>
      </p:sp>
      <p:sp>
        <p:nvSpPr>
          <p:cNvPr id="28" name="Content Placeholder 8">
            <a:extLst>
              <a:ext uri="{FF2B5EF4-FFF2-40B4-BE49-F238E27FC236}">
                <a16:creationId xmlns:a16="http://schemas.microsoft.com/office/drawing/2014/main" id="{69B76201-0AB3-4F28-910E-56DA59B736D7}"/>
              </a:ext>
            </a:extLst>
          </p:cNvPr>
          <p:cNvSpPr txBox="1">
            <a:spLocks/>
          </p:cNvSpPr>
          <p:nvPr/>
        </p:nvSpPr>
        <p:spPr bwMode="auto">
          <a:xfrm>
            <a:off x="2068512" y="3883820"/>
            <a:ext cx="402748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defTabSz="457200" rtl="0" eaLnBrk="0" fontAlgn="base" hangingPunct="0">
              <a:spcBef>
                <a:spcPct val="0"/>
              </a:spcBef>
              <a:spcAft>
                <a:spcPts val="600"/>
              </a:spcAft>
              <a:buClr>
                <a:schemeClr val="bg2"/>
              </a:buClr>
              <a:buFont typeface="Arial" pitchFamily="34" charset="0"/>
              <a:defRPr sz="2200" kern="1200">
                <a:solidFill>
                  <a:schemeClr val="tx1"/>
                </a:solidFill>
                <a:latin typeface="Arial"/>
                <a:ea typeface="+mn-ea"/>
                <a:cs typeface="Arial"/>
              </a:defRPr>
            </a:lvl1pPr>
            <a:lvl2pPr marL="136525" indent="-136525" algn="l" defTabSz="457200" rtl="0" eaLnBrk="0" fontAlgn="base" hangingPunct="0">
              <a:spcBef>
                <a:spcPct val="0"/>
              </a:spcBef>
              <a:spcAft>
                <a:spcPts val="400"/>
              </a:spcAft>
              <a:buClr>
                <a:schemeClr val="tx1"/>
              </a:buClr>
              <a:buSzPct val="100000"/>
              <a:buFont typeface="Arial" pitchFamily="34" charset="0"/>
              <a:buChar char="•"/>
              <a:defRPr sz="2000" kern="1200">
                <a:solidFill>
                  <a:schemeClr val="tx1"/>
                </a:solidFill>
                <a:latin typeface="Arial"/>
                <a:ea typeface="+mn-ea"/>
                <a:cs typeface="Arial"/>
              </a:defRPr>
            </a:lvl2pPr>
            <a:lvl3pPr marL="273050" indent="-136525" algn="l" defTabSz="457200" rtl="0" eaLnBrk="0" fontAlgn="base" hangingPunct="0">
              <a:spcBef>
                <a:spcPct val="0"/>
              </a:spcBef>
              <a:spcAft>
                <a:spcPts val="400"/>
              </a:spcAft>
              <a:buFont typeface="Lucida Grande"/>
              <a:buChar char="-"/>
              <a:defRPr kern="1200">
                <a:solidFill>
                  <a:schemeClr val="tx1"/>
                </a:solidFill>
                <a:latin typeface="Arial"/>
                <a:ea typeface="+mn-ea"/>
                <a:cs typeface="Arial"/>
              </a:defRPr>
            </a:lvl3pPr>
            <a:lvl4pPr marL="411163" indent="-136525" algn="l" defTabSz="457200" rtl="0" eaLnBrk="0" fontAlgn="base" hangingPunct="0">
              <a:spcBef>
                <a:spcPct val="0"/>
              </a:spcBef>
              <a:spcAft>
                <a:spcPts val="400"/>
              </a:spcAft>
              <a:buFont typeface="Arial" pitchFamily="34" charset="0"/>
              <a:buChar char="•"/>
              <a:defRPr sz="1600" kern="1200">
                <a:solidFill>
                  <a:schemeClr val="tx1"/>
                </a:solidFill>
                <a:latin typeface="Arial"/>
                <a:ea typeface="+mn-ea"/>
                <a:cs typeface="Arial"/>
              </a:defRPr>
            </a:lvl4pPr>
            <a:lvl5pPr marL="547688" indent="-136525" algn="l" defTabSz="457200" rtl="0" eaLnBrk="0" fontAlgn="base" hangingPunct="0">
              <a:spcBef>
                <a:spcPct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b="1">
                <a:solidFill>
                  <a:srgbClr val="FF0000"/>
                </a:solidFill>
              </a:rPr>
              <a:t>Along track</a:t>
            </a:r>
            <a:r>
              <a:rPr lang="en-US" b="1"/>
              <a:t> </a:t>
            </a:r>
            <a:r>
              <a:rPr lang="en-US" b="1">
                <a:solidFill>
                  <a:schemeClr val="tx1">
                    <a:lumMod val="65000"/>
                    <a:lumOff val="35000"/>
                  </a:schemeClr>
                </a:solidFill>
              </a:rPr>
              <a:t>resolution</a:t>
            </a:r>
            <a:r>
              <a:rPr lang="en-US">
                <a:solidFill>
                  <a:schemeClr val="tx1">
                    <a:lumMod val="65000"/>
                    <a:lumOff val="35000"/>
                  </a:schemeClr>
                </a:solidFill>
              </a:rPr>
              <a:t> </a:t>
            </a:r>
          </a:p>
          <a:p>
            <a:pPr marL="342900" indent="-342900">
              <a:buFont typeface="Arial" pitchFamily="34" charset="0"/>
              <a:buChar char="•"/>
              <a:defRPr/>
            </a:pPr>
            <a:r>
              <a:rPr lang="en-US">
                <a:solidFill>
                  <a:schemeClr val="tx1">
                    <a:lumMod val="65000"/>
                    <a:lumOff val="35000"/>
                  </a:schemeClr>
                </a:solidFill>
              </a:rPr>
              <a:t>Sonar </a:t>
            </a:r>
            <a:r>
              <a:rPr lang="en-US" b="1">
                <a:solidFill>
                  <a:schemeClr val="tx1">
                    <a:lumMod val="65000"/>
                    <a:lumOff val="35000"/>
                  </a:schemeClr>
                </a:solidFill>
              </a:rPr>
              <a:t>aperture</a:t>
            </a:r>
          </a:p>
          <a:p>
            <a:pPr marL="479425" lvl="1" indent="-342900">
              <a:defRPr/>
            </a:pPr>
            <a:r>
              <a:rPr lang="en-US" sz="1400">
                <a:solidFill>
                  <a:schemeClr val="tx1">
                    <a:lumMod val="65000"/>
                    <a:lumOff val="35000"/>
                  </a:schemeClr>
                </a:solidFill>
              </a:rPr>
              <a:t>Typically (0.25° to 0.8°).</a:t>
            </a:r>
            <a:endParaRPr lang="en-US">
              <a:solidFill>
                <a:schemeClr val="tx1">
                  <a:lumMod val="65000"/>
                  <a:lumOff val="35000"/>
                </a:schemeClr>
              </a:solidFill>
            </a:endParaRPr>
          </a:p>
          <a:p>
            <a:pPr>
              <a:defRPr/>
            </a:pPr>
            <a:endParaRPr lang="en-US"/>
          </a:p>
        </p:txBody>
      </p:sp>
      <p:pic>
        <p:nvPicPr>
          <p:cNvPr id="24" name="Picture 8" descr="C-MAX">
            <a:extLst>
              <a:ext uri="{FF2B5EF4-FFF2-40B4-BE49-F238E27FC236}">
                <a16:creationId xmlns:a16="http://schemas.microsoft.com/office/drawing/2014/main" id="{B632CA35-B077-49E4-80C9-C8F89A632EF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976813" y="1257103"/>
            <a:ext cx="132715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 name="Group 10">
            <a:extLst>
              <a:ext uri="{FF2B5EF4-FFF2-40B4-BE49-F238E27FC236}">
                <a16:creationId xmlns:a16="http://schemas.microsoft.com/office/drawing/2014/main" id="{0483F721-063E-4242-9B3E-38C27B129DFF}"/>
              </a:ext>
            </a:extLst>
          </p:cNvPr>
          <p:cNvGrpSpPr>
            <a:grpSpLocks/>
          </p:cNvGrpSpPr>
          <p:nvPr/>
        </p:nvGrpSpPr>
        <p:grpSpPr bwMode="auto">
          <a:xfrm>
            <a:off x="952500" y="1680738"/>
            <a:ext cx="8686800" cy="1857375"/>
            <a:chOff x="331788" y="4329113"/>
            <a:chExt cx="8686800" cy="1857375"/>
          </a:xfrm>
        </p:grpSpPr>
        <p:grpSp>
          <p:nvGrpSpPr>
            <p:cNvPr id="26" name="Group 2">
              <a:extLst>
                <a:ext uri="{FF2B5EF4-FFF2-40B4-BE49-F238E27FC236}">
                  <a16:creationId xmlns:a16="http://schemas.microsoft.com/office/drawing/2014/main" id="{844F26E4-0634-41BC-B994-8E8991CF39B1}"/>
                </a:ext>
              </a:extLst>
            </p:cNvPr>
            <p:cNvGrpSpPr>
              <a:grpSpLocks noChangeAspect="1"/>
            </p:cNvGrpSpPr>
            <p:nvPr/>
          </p:nvGrpSpPr>
          <p:grpSpPr bwMode="auto">
            <a:xfrm>
              <a:off x="4598988" y="4329113"/>
              <a:ext cx="4419600" cy="1260475"/>
              <a:chOff x="2743" y="2382"/>
              <a:chExt cx="2289" cy="614"/>
            </a:xfrm>
          </p:grpSpPr>
          <p:sp>
            <p:nvSpPr>
              <p:cNvPr id="40" name="Freeform 3">
                <a:extLst>
                  <a:ext uri="{FF2B5EF4-FFF2-40B4-BE49-F238E27FC236}">
                    <a16:creationId xmlns:a16="http://schemas.microsoft.com/office/drawing/2014/main" id="{AB11364F-12F4-48BB-B9DD-F4B4C5E75948}"/>
                  </a:ext>
                </a:extLst>
              </p:cNvPr>
              <p:cNvSpPr>
                <a:spLocks noChangeAspect="1"/>
              </p:cNvSpPr>
              <p:nvPr/>
            </p:nvSpPr>
            <p:spPr bwMode="auto">
              <a:xfrm>
                <a:off x="2744" y="2710"/>
                <a:ext cx="2288" cy="284"/>
              </a:xfrm>
              <a:custGeom>
                <a:avLst/>
                <a:gdLst>
                  <a:gd name="T0" fmla="*/ 128 w 2288"/>
                  <a:gd name="T1" fmla="*/ 284 h 284"/>
                  <a:gd name="T2" fmla="*/ 2288 w 2288"/>
                  <a:gd name="T3" fmla="*/ 76 h 284"/>
                  <a:gd name="T4" fmla="*/ 1964 w 2288"/>
                  <a:gd name="T5" fmla="*/ 0 h 284"/>
                  <a:gd name="T6" fmla="*/ 0 w 2288"/>
                  <a:gd name="T7" fmla="*/ 250 h 284"/>
                  <a:gd name="T8" fmla="*/ 0 60000 65536"/>
                  <a:gd name="T9" fmla="*/ 0 60000 65536"/>
                  <a:gd name="T10" fmla="*/ 0 60000 65536"/>
                  <a:gd name="T11" fmla="*/ 0 60000 65536"/>
                  <a:gd name="T12" fmla="*/ 0 w 2288"/>
                  <a:gd name="T13" fmla="*/ 0 h 284"/>
                  <a:gd name="T14" fmla="*/ 2288 w 2288"/>
                  <a:gd name="T15" fmla="*/ 284 h 284"/>
                </a:gdLst>
                <a:ahLst/>
                <a:cxnLst>
                  <a:cxn ang="T8">
                    <a:pos x="T0" y="T1"/>
                  </a:cxn>
                  <a:cxn ang="T9">
                    <a:pos x="T2" y="T3"/>
                  </a:cxn>
                  <a:cxn ang="T10">
                    <a:pos x="T4" y="T5"/>
                  </a:cxn>
                  <a:cxn ang="T11">
                    <a:pos x="T6" y="T7"/>
                  </a:cxn>
                </a:cxnLst>
                <a:rect l="T12" t="T13" r="T14" b="T15"/>
                <a:pathLst>
                  <a:path w="2288" h="284">
                    <a:moveTo>
                      <a:pt x="128" y="284"/>
                    </a:moveTo>
                    <a:lnTo>
                      <a:pt x="2288" y="76"/>
                    </a:lnTo>
                    <a:lnTo>
                      <a:pt x="1964" y="0"/>
                    </a:lnTo>
                    <a:lnTo>
                      <a:pt x="0" y="250"/>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41" name="Freeform 4">
                <a:extLst>
                  <a:ext uri="{FF2B5EF4-FFF2-40B4-BE49-F238E27FC236}">
                    <a16:creationId xmlns:a16="http://schemas.microsoft.com/office/drawing/2014/main" id="{E6533AE6-FF6E-4088-9A5B-611C49B6C63F}"/>
                  </a:ext>
                </a:extLst>
              </p:cNvPr>
              <p:cNvSpPr>
                <a:spLocks noChangeAspect="1"/>
              </p:cNvSpPr>
              <p:nvPr/>
            </p:nvSpPr>
            <p:spPr bwMode="auto">
              <a:xfrm>
                <a:off x="2743" y="2382"/>
                <a:ext cx="147" cy="614"/>
              </a:xfrm>
              <a:custGeom>
                <a:avLst/>
                <a:gdLst>
                  <a:gd name="T0" fmla="*/ 147 w 147"/>
                  <a:gd name="T1" fmla="*/ 0 h 614"/>
                  <a:gd name="T2" fmla="*/ 0 w 147"/>
                  <a:gd name="T3" fmla="*/ 582 h 614"/>
                  <a:gd name="T4" fmla="*/ 129 w 147"/>
                  <a:gd name="T5" fmla="*/ 614 h 614"/>
                  <a:gd name="T6" fmla="*/ 147 w 147"/>
                  <a:gd name="T7" fmla="*/ 0 h 614"/>
                  <a:gd name="T8" fmla="*/ 0 60000 65536"/>
                  <a:gd name="T9" fmla="*/ 0 60000 65536"/>
                  <a:gd name="T10" fmla="*/ 0 60000 65536"/>
                  <a:gd name="T11" fmla="*/ 0 60000 65536"/>
                  <a:gd name="T12" fmla="*/ 0 w 147"/>
                  <a:gd name="T13" fmla="*/ 0 h 614"/>
                  <a:gd name="T14" fmla="*/ 147 w 147"/>
                  <a:gd name="T15" fmla="*/ 614 h 614"/>
                </a:gdLst>
                <a:ahLst/>
                <a:cxnLst>
                  <a:cxn ang="T8">
                    <a:pos x="T0" y="T1"/>
                  </a:cxn>
                  <a:cxn ang="T9">
                    <a:pos x="T2" y="T3"/>
                  </a:cxn>
                  <a:cxn ang="T10">
                    <a:pos x="T4" y="T5"/>
                  </a:cxn>
                  <a:cxn ang="T11">
                    <a:pos x="T6" y="T7"/>
                  </a:cxn>
                </a:cxnLst>
                <a:rect l="T12" t="T13" r="T14" b="T15"/>
                <a:pathLst>
                  <a:path w="147" h="614">
                    <a:moveTo>
                      <a:pt x="147" y="0"/>
                    </a:moveTo>
                    <a:lnTo>
                      <a:pt x="0" y="582"/>
                    </a:lnTo>
                    <a:lnTo>
                      <a:pt x="129" y="614"/>
                    </a:lnTo>
                    <a:lnTo>
                      <a:pt x="147"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42" name="Freeform 5">
                <a:extLst>
                  <a:ext uri="{FF2B5EF4-FFF2-40B4-BE49-F238E27FC236}">
                    <a16:creationId xmlns:a16="http://schemas.microsoft.com/office/drawing/2014/main" id="{E3750ADE-9E60-4E0F-B239-C4AE7C6F0068}"/>
                  </a:ext>
                </a:extLst>
              </p:cNvPr>
              <p:cNvSpPr>
                <a:spLocks noChangeAspect="1"/>
              </p:cNvSpPr>
              <p:nvPr/>
            </p:nvSpPr>
            <p:spPr bwMode="auto">
              <a:xfrm>
                <a:off x="2890" y="2382"/>
                <a:ext cx="2140" cy="402"/>
              </a:xfrm>
              <a:custGeom>
                <a:avLst/>
                <a:gdLst>
                  <a:gd name="T0" fmla="*/ 1818 w 2140"/>
                  <a:gd name="T1" fmla="*/ 330 h 402"/>
                  <a:gd name="T2" fmla="*/ 0 w 2140"/>
                  <a:gd name="T3" fmla="*/ 0 h 402"/>
                  <a:gd name="T4" fmla="*/ 2140 w 2140"/>
                  <a:gd name="T5" fmla="*/ 402 h 402"/>
                  <a:gd name="T6" fmla="*/ 0 60000 65536"/>
                  <a:gd name="T7" fmla="*/ 0 60000 65536"/>
                  <a:gd name="T8" fmla="*/ 0 60000 65536"/>
                  <a:gd name="T9" fmla="*/ 0 w 2140"/>
                  <a:gd name="T10" fmla="*/ 0 h 402"/>
                  <a:gd name="T11" fmla="*/ 2140 w 2140"/>
                  <a:gd name="T12" fmla="*/ 402 h 402"/>
                </a:gdLst>
                <a:ahLst/>
                <a:cxnLst>
                  <a:cxn ang="T6">
                    <a:pos x="T0" y="T1"/>
                  </a:cxn>
                  <a:cxn ang="T7">
                    <a:pos x="T2" y="T3"/>
                  </a:cxn>
                  <a:cxn ang="T8">
                    <a:pos x="T4" y="T5"/>
                  </a:cxn>
                </a:cxnLst>
                <a:rect l="T9" t="T10" r="T11" b="T12"/>
                <a:pathLst>
                  <a:path w="2140" h="402">
                    <a:moveTo>
                      <a:pt x="1818" y="330"/>
                    </a:moveTo>
                    <a:lnTo>
                      <a:pt x="0" y="0"/>
                    </a:lnTo>
                    <a:lnTo>
                      <a:pt x="2140" y="40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27" name="Group 12">
              <a:extLst>
                <a:ext uri="{FF2B5EF4-FFF2-40B4-BE49-F238E27FC236}">
                  <a16:creationId xmlns:a16="http://schemas.microsoft.com/office/drawing/2014/main" id="{4BCC68A3-ADEF-42EB-936D-753136F3BE27}"/>
                </a:ext>
              </a:extLst>
            </p:cNvPr>
            <p:cNvGrpSpPr>
              <a:grpSpLocks/>
            </p:cNvGrpSpPr>
            <p:nvPr/>
          </p:nvGrpSpPr>
          <p:grpSpPr bwMode="auto">
            <a:xfrm>
              <a:off x="331788" y="4329113"/>
              <a:ext cx="4597400" cy="1857375"/>
              <a:chOff x="331788" y="4329113"/>
              <a:chExt cx="4597400" cy="1857375"/>
            </a:xfrm>
          </p:grpSpPr>
          <p:grpSp>
            <p:nvGrpSpPr>
              <p:cNvPr id="29" name="Group 9">
                <a:extLst>
                  <a:ext uri="{FF2B5EF4-FFF2-40B4-BE49-F238E27FC236}">
                    <a16:creationId xmlns:a16="http://schemas.microsoft.com/office/drawing/2014/main" id="{AC8A13DC-B6EA-4459-B6D3-F7FD87616028}"/>
                  </a:ext>
                </a:extLst>
              </p:cNvPr>
              <p:cNvGrpSpPr>
                <a:grpSpLocks noChangeAspect="1"/>
              </p:cNvGrpSpPr>
              <p:nvPr/>
            </p:nvGrpSpPr>
            <p:grpSpPr bwMode="auto">
              <a:xfrm>
                <a:off x="357188" y="4329113"/>
                <a:ext cx="4572000" cy="1846262"/>
                <a:chOff x="566" y="2387"/>
                <a:chExt cx="2303" cy="875"/>
              </a:xfrm>
            </p:grpSpPr>
            <p:sp>
              <p:nvSpPr>
                <p:cNvPr id="33" name="Arc 10">
                  <a:extLst>
                    <a:ext uri="{FF2B5EF4-FFF2-40B4-BE49-F238E27FC236}">
                      <a16:creationId xmlns:a16="http://schemas.microsoft.com/office/drawing/2014/main" id="{E468910A-FA48-450C-BB44-FCA3068E4AC4}"/>
                    </a:ext>
                  </a:extLst>
                </p:cNvPr>
                <p:cNvSpPr>
                  <a:spLocks noChangeAspect="1"/>
                </p:cNvSpPr>
                <p:nvPr/>
              </p:nvSpPr>
              <p:spPr bwMode="auto">
                <a:xfrm rot="-10582769">
                  <a:off x="2260" y="2448"/>
                  <a:ext cx="96" cy="182"/>
                </a:xfrm>
                <a:custGeom>
                  <a:avLst/>
                  <a:gdLst>
                    <a:gd name="T0" fmla="*/ 0 w 11703"/>
                    <a:gd name="T1" fmla="*/ 0 h 21455"/>
                    <a:gd name="T2" fmla="*/ 0 w 11703"/>
                    <a:gd name="T3" fmla="*/ 0 h 21455"/>
                    <a:gd name="T4" fmla="*/ 0 w 11703"/>
                    <a:gd name="T5" fmla="*/ 0 h 21455"/>
                    <a:gd name="T6" fmla="*/ 0 60000 65536"/>
                    <a:gd name="T7" fmla="*/ 0 60000 65536"/>
                    <a:gd name="T8" fmla="*/ 0 60000 65536"/>
                    <a:gd name="T9" fmla="*/ 0 w 11703"/>
                    <a:gd name="T10" fmla="*/ 0 h 21455"/>
                    <a:gd name="T11" fmla="*/ 11703 w 11703"/>
                    <a:gd name="T12" fmla="*/ 21455 h 21455"/>
                  </a:gdLst>
                  <a:ahLst/>
                  <a:cxnLst>
                    <a:cxn ang="T6">
                      <a:pos x="T0" y="T1"/>
                    </a:cxn>
                    <a:cxn ang="T7">
                      <a:pos x="T2" y="T3"/>
                    </a:cxn>
                    <a:cxn ang="T8">
                      <a:pos x="T4" y="T5"/>
                    </a:cxn>
                  </a:cxnLst>
                  <a:rect l="T9" t="T10" r="T11" b="T12"/>
                  <a:pathLst>
                    <a:path w="11703" h="21455" fill="none" extrusionOk="0">
                      <a:moveTo>
                        <a:pt x="2499" y="0"/>
                      </a:moveTo>
                      <a:cubicBezTo>
                        <a:pt x="5779" y="382"/>
                        <a:pt x="8927" y="1511"/>
                        <a:pt x="11702" y="3300"/>
                      </a:cubicBezTo>
                    </a:path>
                    <a:path w="11703" h="21455" stroke="0" extrusionOk="0">
                      <a:moveTo>
                        <a:pt x="2499" y="0"/>
                      </a:moveTo>
                      <a:cubicBezTo>
                        <a:pt x="5779" y="382"/>
                        <a:pt x="8927" y="1511"/>
                        <a:pt x="11702" y="3300"/>
                      </a:cubicBezTo>
                      <a:lnTo>
                        <a:pt x="0" y="21455"/>
                      </a:lnTo>
                      <a:lnTo>
                        <a:pt x="2499" y="0"/>
                      </a:lnTo>
                      <a:close/>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34" name="Freeform 11">
                  <a:extLst>
                    <a:ext uri="{FF2B5EF4-FFF2-40B4-BE49-F238E27FC236}">
                      <a16:creationId xmlns:a16="http://schemas.microsoft.com/office/drawing/2014/main" id="{565FE238-9F6D-4967-96FE-13C1A50F6754}"/>
                    </a:ext>
                  </a:extLst>
                </p:cNvPr>
                <p:cNvSpPr>
                  <a:spLocks noChangeAspect="1"/>
                </p:cNvSpPr>
                <p:nvPr/>
              </p:nvSpPr>
              <p:spPr bwMode="auto">
                <a:xfrm>
                  <a:off x="2261" y="2405"/>
                  <a:ext cx="569" cy="228"/>
                </a:xfrm>
                <a:custGeom>
                  <a:avLst/>
                  <a:gdLst>
                    <a:gd name="T0" fmla="*/ 569 w 569"/>
                    <a:gd name="T1" fmla="*/ 0 h 228"/>
                    <a:gd name="T2" fmla="*/ 0 w 569"/>
                    <a:gd name="T3" fmla="*/ 192 h 228"/>
                    <a:gd name="T4" fmla="*/ 5 w 569"/>
                    <a:gd name="T5" fmla="*/ 202 h 228"/>
                    <a:gd name="T6" fmla="*/ 32 w 569"/>
                    <a:gd name="T7" fmla="*/ 214 h 228"/>
                    <a:gd name="T8" fmla="*/ 65 w 569"/>
                    <a:gd name="T9" fmla="*/ 228 h 228"/>
                    <a:gd name="T10" fmla="*/ 569 w 569"/>
                    <a:gd name="T11" fmla="*/ 0 h 228"/>
                    <a:gd name="T12" fmla="*/ 0 60000 65536"/>
                    <a:gd name="T13" fmla="*/ 0 60000 65536"/>
                    <a:gd name="T14" fmla="*/ 0 60000 65536"/>
                    <a:gd name="T15" fmla="*/ 0 60000 65536"/>
                    <a:gd name="T16" fmla="*/ 0 60000 65536"/>
                    <a:gd name="T17" fmla="*/ 0 60000 65536"/>
                    <a:gd name="T18" fmla="*/ 0 w 569"/>
                    <a:gd name="T19" fmla="*/ 0 h 228"/>
                    <a:gd name="T20" fmla="*/ 569 w 569"/>
                    <a:gd name="T21" fmla="*/ 228 h 228"/>
                  </a:gdLst>
                  <a:ahLst/>
                  <a:cxnLst>
                    <a:cxn ang="T12">
                      <a:pos x="T0" y="T1"/>
                    </a:cxn>
                    <a:cxn ang="T13">
                      <a:pos x="T2" y="T3"/>
                    </a:cxn>
                    <a:cxn ang="T14">
                      <a:pos x="T4" y="T5"/>
                    </a:cxn>
                    <a:cxn ang="T15">
                      <a:pos x="T6" y="T7"/>
                    </a:cxn>
                    <a:cxn ang="T16">
                      <a:pos x="T8" y="T9"/>
                    </a:cxn>
                    <a:cxn ang="T17">
                      <a:pos x="T10" y="T11"/>
                    </a:cxn>
                  </a:cxnLst>
                  <a:rect l="T18" t="T19" r="T20" b="T21"/>
                  <a:pathLst>
                    <a:path w="569" h="228">
                      <a:moveTo>
                        <a:pt x="569" y="0"/>
                      </a:moveTo>
                      <a:lnTo>
                        <a:pt x="0" y="192"/>
                      </a:lnTo>
                      <a:lnTo>
                        <a:pt x="5" y="202"/>
                      </a:lnTo>
                      <a:lnTo>
                        <a:pt x="32" y="214"/>
                      </a:lnTo>
                      <a:lnTo>
                        <a:pt x="65" y="228"/>
                      </a:lnTo>
                      <a:lnTo>
                        <a:pt x="569" y="0"/>
                      </a:lnTo>
                      <a:close/>
                    </a:path>
                  </a:pathLst>
                </a:custGeom>
                <a:solidFill>
                  <a:srgbClr val="FF0000">
                    <a:alpha val="50195"/>
                  </a:srgbClr>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a:spAutoFit/>
                </a:bodyPr>
                <a:lstStyle/>
                <a:p>
                  <a:endParaRPr lang="en-US"/>
                </a:p>
              </p:txBody>
            </p:sp>
            <p:sp>
              <p:nvSpPr>
                <p:cNvPr id="35" name="Arc 12">
                  <a:extLst>
                    <a:ext uri="{FF2B5EF4-FFF2-40B4-BE49-F238E27FC236}">
                      <a16:creationId xmlns:a16="http://schemas.microsoft.com/office/drawing/2014/main" id="{D3165E99-2804-4D08-A9A9-4AE881D43D20}"/>
                    </a:ext>
                  </a:extLst>
                </p:cNvPr>
                <p:cNvSpPr>
                  <a:spLocks noChangeAspect="1"/>
                </p:cNvSpPr>
                <p:nvPr/>
              </p:nvSpPr>
              <p:spPr bwMode="auto">
                <a:xfrm rot="-1299957" flipH="1" flipV="1">
                  <a:off x="2387" y="2543"/>
                  <a:ext cx="408" cy="388"/>
                </a:xfrm>
                <a:custGeom>
                  <a:avLst/>
                  <a:gdLst>
                    <a:gd name="T0" fmla="*/ 0 w 21600"/>
                    <a:gd name="T1" fmla="*/ 0 h 23123"/>
                    <a:gd name="T2" fmla="*/ 0 w 21600"/>
                    <a:gd name="T3" fmla="*/ 0 h 23123"/>
                    <a:gd name="T4" fmla="*/ 0 w 21600"/>
                    <a:gd name="T5" fmla="*/ 0 h 23123"/>
                    <a:gd name="T6" fmla="*/ 0 60000 65536"/>
                    <a:gd name="T7" fmla="*/ 0 60000 65536"/>
                    <a:gd name="T8" fmla="*/ 0 60000 65536"/>
                    <a:gd name="T9" fmla="*/ 0 w 21600"/>
                    <a:gd name="T10" fmla="*/ 0 h 23123"/>
                    <a:gd name="T11" fmla="*/ 21600 w 21600"/>
                    <a:gd name="T12" fmla="*/ 23123 h 23123"/>
                  </a:gdLst>
                  <a:ahLst/>
                  <a:cxnLst>
                    <a:cxn ang="T6">
                      <a:pos x="T0" y="T1"/>
                    </a:cxn>
                    <a:cxn ang="T7">
                      <a:pos x="T2" y="T3"/>
                    </a:cxn>
                    <a:cxn ang="T8">
                      <a:pos x="T4" y="T5"/>
                    </a:cxn>
                  </a:cxnLst>
                  <a:rect l="T9" t="T10" r="T11" b="T12"/>
                  <a:pathLst>
                    <a:path w="21600" h="23123" fill="none" extrusionOk="0">
                      <a:moveTo>
                        <a:pt x="1298" y="0"/>
                      </a:moveTo>
                      <a:cubicBezTo>
                        <a:pt x="12703" y="687"/>
                        <a:pt x="21600" y="10136"/>
                        <a:pt x="21600" y="21561"/>
                      </a:cubicBezTo>
                      <a:cubicBezTo>
                        <a:pt x="21600" y="22082"/>
                        <a:pt x="21581" y="22603"/>
                        <a:pt x="21543" y="23123"/>
                      </a:cubicBezTo>
                    </a:path>
                    <a:path w="21600" h="23123" stroke="0" extrusionOk="0">
                      <a:moveTo>
                        <a:pt x="1298" y="0"/>
                      </a:moveTo>
                      <a:cubicBezTo>
                        <a:pt x="12703" y="687"/>
                        <a:pt x="21600" y="10136"/>
                        <a:pt x="21600" y="21561"/>
                      </a:cubicBezTo>
                      <a:cubicBezTo>
                        <a:pt x="21600" y="22082"/>
                        <a:pt x="21581" y="22603"/>
                        <a:pt x="21543" y="23123"/>
                      </a:cubicBezTo>
                      <a:lnTo>
                        <a:pt x="0" y="21561"/>
                      </a:lnTo>
                      <a:lnTo>
                        <a:pt x="1298" y="0"/>
                      </a:lnTo>
                      <a:close/>
                    </a:path>
                  </a:pathLst>
                </a:cu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36" name="Freeform 13">
                  <a:extLst>
                    <a:ext uri="{FF2B5EF4-FFF2-40B4-BE49-F238E27FC236}">
                      <a16:creationId xmlns:a16="http://schemas.microsoft.com/office/drawing/2014/main" id="{1DCF338A-2030-4F5B-A8A4-4DAAE2D28DCF}"/>
                    </a:ext>
                  </a:extLst>
                </p:cNvPr>
                <p:cNvSpPr>
                  <a:spLocks noChangeAspect="1"/>
                </p:cNvSpPr>
                <p:nvPr/>
              </p:nvSpPr>
              <p:spPr bwMode="auto">
                <a:xfrm>
                  <a:off x="2330" y="2391"/>
                  <a:ext cx="537" cy="485"/>
                </a:xfrm>
                <a:custGeom>
                  <a:avLst/>
                  <a:gdLst>
                    <a:gd name="T0" fmla="*/ 537 w 537"/>
                    <a:gd name="T1" fmla="*/ 0 h 485"/>
                    <a:gd name="T2" fmla="*/ 0 w 537"/>
                    <a:gd name="T3" fmla="*/ 240 h 485"/>
                    <a:gd name="T4" fmla="*/ 23 w 537"/>
                    <a:gd name="T5" fmla="*/ 302 h 485"/>
                    <a:gd name="T6" fmla="*/ 65 w 537"/>
                    <a:gd name="T7" fmla="*/ 357 h 485"/>
                    <a:gd name="T8" fmla="*/ 107 w 537"/>
                    <a:gd name="T9" fmla="*/ 402 h 485"/>
                    <a:gd name="T10" fmla="*/ 158 w 537"/>
                    <a:gd name="T11" fmla="*/ 432 h 485"/>
                    <a:gd name="T12" fmla="*/ 209 w 537"/>
                    <a:gd name="T13" fmla="*/ 458 h 485"/>
                    <a:gd name="T14" fmla="*/ 275 w 537"/>
                    <a:gd name="T15" fmla="*/ 474 h 485"/>
                    <a:gd name="T16" fmla="*/ 336 w 537"/>
                    <a:gd name="T17" fmla="*/ 485 h 485"/>
                    <a:gd name="T18" fmla="*/ 401 w 537"/>
                    <a:gd name="T19" fmla="*/ 480 h 485"/>
                    <a:gd name="T20" fmla="*/ 452 w 537"/>
                    <a:gd name="T21" fmla="*/ 474 h 485"/>
                    <a:gd name="T22" fmla="*/ 498 w 537"/>
                    <a:gd name="T23" fmla="*/ 461 h 485"/>
                    <a:gd name="T24" fmla="*/ 537 w 537"/>
                    <a:gd name="T25" fmla="*/ 0 h 4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37"/>
                    <a:gd name="T40" fmla="*/ 0 h 485"/>
                    <a:gd name="T41" fmla="*/ 537 w 537"/>
                    <a:gd name="T42" fmla="*/ 485 h 4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37" h="485">
                      <a:moveTo>
                        <a:pt x="537" y="0"/>
                      </a:moveTo>
                      <a:lnTo>
                        <a:pt x="0" y="240"/>
                      </a:lnTo>
                      <a:lnTo>
                        <a:pt x="23" y="302"/>
                      </a:lnTo>
                      <a:lnTo>
                        <a:pt x="65" y="357"/>
                      </a:lnTo>
                      <a:lnTo>
                        <a:pt x="107" y="402"/>
                      </a:lnTo>
                      <a:lnTo>
                        <a:pt x="158" y="432"/>
                      </a:lnTo>
                      <a:lnTo>
                        <a:pt x="209" y="458"/>
                      </a:lnTo>
                      <a:lnTo>
                        <a:pt x="275" y="474"/>
                      </a:lnTo>
                      <a:lnTo>
                        <a:pt x="336" y="485"/>
                      </a:lnTo>
                      <a:lnTo>
                        <a:pt x="401" y="480"/>
                      </a:lnTo>
                      <a:lnTo>
                        <a:pt x="452" y="474"/>
                      </a:lnTo>
                      <a:lnTo>
                        <a:pt x="498" y="461"/>
                      </a:lnTo>
                      <a:lnTo>
                        <a:pt x="537" y="0"/>
                      </a:lnTo>
                      <a:close/>
                    </a:path>
                  </a:pathLst>
                </a:custGeom>
                <a:solidFill>
                  <a:srgbClr val="0000FF">
                    <a:alpha val="50195"/>
                  </a:srgbClr>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a:spAutoFit/>
                </a:bodyPr>
                <a:lstStyle/>
                <a:p>
                  <a:endParaRPr lang="en-US"/>
                </a:p>
              </p:txBody>
            </p:sp>
            <p:sp>
              <p:nvSpPr>
                <p:cNvPr id="37" name="Freeform 14">
                  <a:extLst>
                    <a:ext uri="{FF2B5EF4-FFF2-40B4-BE49-F238E27FC236}">
                      <a16:creationId xmlns:a16="http://schemas.microsoft.com/office/drawing/2014/main" id="{366DF442-BA9D-44A9-862E-77EBDB5C8557}"/>
                    </a:ext>
                  </a:extLst>
                </p:cNvPr>
                <p:cNvSpPr>
                  <a:spLocks noChangeAspect="1"/>
                </p:cNvSpPr>
                <p:nvPr/>
              </p:nvSpPr>
              <p:spPr bwMode="auto">
                <a:xfrm>
                  <a:off x="2678" y="2387"/>
                  <a:ext cx="191" cy="613"/>
                </a:xfrm>
                <a:custGeom>
                  <a:avLst/>
                  <a:gdLst>
                    <a:gd name="T0" fmla="*/ 191 w 191"/>
                    <a:gd name="T1" fmla="*/ 0 h 613"/>
                    <a:gd name="T2" fmla="*/ 0 w 191"/>
                    <a:gd name="T3" fmla="*/ 581 h 613"/>
                    <a:gd name="T4" fmla="*/ 140 w 191"/>
                    <a:gd name="T5" fmla="*/ 613 h 613"/>
                    <a:gd name="T6" fmla="*/ 191 w 191"/>
                    <a:gd name="T7" fmla="*/ 0 h 613"/>
                    <a:gd name="T8" fmla="*/ 0 60000 65536"/>
                    <a:gd name="T9" fmla="*/ 0 60000 65536"/>
                    <a:gd name="T10" fmla="*/ 0 60000 65536"/>
                    <a:gd name="T11" fmla="*/ 0 60000 65536"/>
                    <a:gd name="T12" fmla="*/ 0 w 191"/>
                    <a:gd name="T13" fmla="*/ 0 h 613"/>
                    <a:gd name="T14" fmla="*/ 191 w 191"/>
                    <a:gd name="T15" fmla="*/ 613 h 613"/>
                  </a:gdLst>
                  <a:ahLst/>
                  <a:cxnLst>
                    <a:cxn ang="T8">
                      <a:pos x="T0" y="T1"/>
                    </a:cxn>
                    <a:cxn ang="T9">
                      <a:pos x="T2" y="T3"/>
                    </a:cxn>
                    <a:cxn ang="T10">
                      <a:pos x="T4" y="T5"/>
                    </a:cxn>
                    <a:cxn ang="T11">
                      <a:pos x="T6" y="T7"/>
                    </a:cxn>
                  </a:cxnLst>
                  <a:rect l="T12" t="T13" r="T14" b="T15"/>
                  <a:pathLst>
                    <a:path w="191" h="613">
                      <a:moveTo>
                        <a:pt x="191" y="0"/>
                      </a:moveTo>
                      <a:lnTo>
                        <a:pt x="0" y="581"/>
                      </a:lnTo>
                      <a:lnTo>
                        <a:pt x="140" y="613"/>
                      </a:lnTo>
                      <a:lnTo>
                        <a:pt x="191"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8" name="Freeform 15">
                  <a:extLst>
                    <a:ext uri="{FF2B5EF4-FFF2-40B4-BE49-F238E27FC236}">
                      <a16:creationId xmlns:a16="http://schemas.microsoft.com/office/drawing/2014/main" id="{BC5D56A1-4617-4040-9168-F2457F557E46}"/>
                    </a:ext>
                  </a:extLst>
                </p:cNvPr>
                <p:cNvSpPr>
                  <a:spLocks noChangeAspect="1"/>
                </p:cNvSpPr>
                <p:nvPr/>
              </p:nvSpPr>
              <p:spPr bwMode="auto">
                <a:xfrm>
                  <a:off x="566" y="2968"/>
                  <a:ext cx="2252" cy="294"/>
                </a:xfrm>
                <a:custGeom>
                  <a:avLst/>
                  <a:gdLst>
                    <a:gd name="T0" fmla="*/ 2112 w 2252"/>
                    <a:gd name="T1" fmla="*/ 0 h 294"/>
                    <a:gd name="T2" fmla="*/ 0 w 2252"/>
                    <a:gd name="T3" fmla="*/ 210 h 294"/>
                    <a:gd name="T4" fmla="*/ 354 w 2252"/>
                    <a:gd name="T5" fmla="*/ 294 h 294"/>
                    <a:gd name="T6" fmla="*/ 2252 w 2252"/>
                    <a:gd name="T7" fmla="*/ 32 h 294"/>
                    <a:gd name="T8" fmla="*/ 0 60000 65536"/>
                    <a:gd name="T9" fmla="*/ 0 60000 65536"/>
                    <a:gd name="T10" fmla="*/ 0 60000 65536"/>
                    <a:gd name="T11" fmla="*/ 0 60000 65536"/>
                    <a:gd name="T12" fmla="*/ 0 w 2252"/>
                    <a:gd name="T13" fmla="*/ 0 h 294"/>
                    <a:gd name="T14" fmla="*/ 2252 w 2252"/>
                    <a:gd name="T15" fmla="*/ 294 h 294"/>
                  </a:gdLst>
                  <a:ahLst/>
                  <a:cxnLst>
                    <a:cxn ang="T8">
                      <a:pos x="T0" y="T1"/>
                    </a:cxn>
                    <a:cxn ang="T9">
                      <a:pos x="T2" y="T3"/>
                    </a:cxn>
                    <a:cxn ang="T10">
                      <a:pos x="T4" y="T5"/>
                    </a:cxn>
                    <a:cxn ang="T11">
                      <a:pos x="T6" y="T7"/>
                    </a:cxn>
                  </a:cxnLst>
                  <a:rect l="T12" t="T13" r="T14" b="T15"/>
                  <a:pathLst>
                    <a:path w="2252" h="294">
                      <a:moveTo>
                        <a:pt x="2112" y="0"/>
                      </a:moveTo>
                      <a:lnTo>
                        <a:pt x="0" y="210"/>
                      </a:lnTo>
                      <a:lnTo>
                        <a:pt x="354" y="294"/>
                      </a:lnTo>
                      <a:lnTo>
                        <a:pt x="2252" y="3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9" name="Freeform 16">
                  <a:extLst>
                    <a:ext uri="{FF2B5EF4-FFF2-40B4-BE49-F238E27FC236}">
                      <a16:creationId xmlns:a16="http://schemas.microsoft.com/office/drawing/2014/main" id="{16F7AF00-06A6-4FB8-A455-A3DC72ACC90D}"/>
                    </a:ext>
                  </a:extLst>
                </p:cNvPr>
                <p:cNvSpPr>
                  <a:spLocks noChangeAspect="1"/>
                </p:cNvSpPr>
                <p:nvPr/>
              </p:nvSpPr>
              <p:spPr bwMode="auto">
                <a:xfrm>
                  <a:off x="570" y="2389"/>
                  <a:ext cx="2299" cy="873"/>
                </a:xfrm>
                <a:custGeom>
                  <a:avLst/>
                  <a:gdLst>
                    <a:gd name="T0" fmla="*/ 346 w 2299"/>
                    <a:gd name="T1" fmla="*/ 873 h 873"/>
                    <a:gd name="T2" fmla="*/ 2299 w 2299"/>
                    <a:gd name="T3" fmla="*/ 0 h 873"/>
                    <a:gd name="T4" fmla="*/ 0 w 2299"/>
                    <a:gd name="T5" fmla="*/ 787 h 873"/>
                    <a:gd name="T6" fmla="*/ 0 60000 65536"/>
                    <a:gd name="T7" fmla="*/ 0 60000 65536"/>
                    <a:gd name="T8" fmla="*/ 0 60000 65536"/>
                    <a:gd name="T9" fmla="*/ 0 w 2299"/>
                    <a:gd name="T10" fmla="*/ 0 h 873"/>
                    <a:gd name="T11" fmla="*/ 2299 w 2299"/>
                    <a:gd name="T12" fmla="*/ 873 h 873"/>
                  </a:gdLst>
                  <a:ahLst/>
                  <a:cxnLst>
                    <a:cxn ang="T6">
                      <a:pos x="T0" y="T1"/>
                    </a:cxn>
                    <a:cxn ang="T7">
                      <a:pos x="T2" y="T3"/>
                    </a:cxn>
                    <a:cxn ang="T8">
                      <a:pos x="T4" y="T5"/>
                    </a:cxn>
                  </a:cxnLst>
                  <a:rect l="T9" t="T10" r="T11" b="T12"/>
                  <a:pathLst>
                    <a:path w="2299" h="873">
                      <a:moveTo>
                        <a:pt x="346" y="873"/>
                      </a:moveTo>
                      <a:lnTo>
                        <a:pt x="2299" y="0"/>
                      </a:lnTo>
                      <a:lnTo>
                        <a:pt x="0" y="787"/>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sp>
            <p:nvSpPr>
              <p:cNvPr id="30" name="Line 20">
                <a:extLst>
                  <a:ext uri="{FF2B5EF4-FFF2-40B4-BE49-F238E27FC236}">
                    <a16:creationId xmlns:a16="http://schemas.microsoft.com/office/drawing/2014/main" id="{DDF0CB88-2609-402B-B72A-D8CA2BD86817}"/>
                  </a:ext>
                </a:extLst>
              </p:cNvPr>
              <p:cNvSpPr>
                <a:spLocks noChangeShapeType="1"/>
              </p:cNvSpPr>
              <p:nvPr/>
            </p:nvSpPr>
            <p:spPr bwMode="auto">
              <a:xfrm flipH="1">
                <a:off x="1093788" y="6105525"/>
                <a:ext cx="457200" cy="76200"/>
              </a:xfrm>
              <a:prstGeom prst="line">
                <a:avLst/>
              </a:prstGeom>
              <a:noFill/>
              <a:ln w="476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Freeform 24">
                <a:extLst>
                  <a:ext uri="{FF2B5EF4-FFF2-40B4-BE49-F238E27FC236}">
                    <a16:creationId xmlns:a16="http://schemas.microsoft.com/office/drawing/2014/main" id="{2DD45147-C87D-4074-95CF-0D23D7B88987}"/>
                  </a:ext>
                </a:extLst>
              </p:cNvPr>
              <p:cNvSpPr>
                <a:spLocks/>
              </p:cNvSpPr>
              <p:nvPr/>
            </p:nvSpPr>
            <p:spPr bwMode="auto">
              <a:xfrm>
                <a:off x="407988" y="5929313"/>
                <a:ext cx="1143000" cy="228600"/>
              </a:xfrm>
              <a:custGeom>
                <a:avLst/>
                <a:gdLst>
                  <a:gd name="T0" fmla="*/ 0 w 720"/>
                  <a:gd name="T1" fmla="*/ 2147483647 h 144"/>
                  <a:gd name="T2" fmla="*/ 2147483647 w 720"/>
                  <a:gd name="T3" fmla="*/ 2147483647 h 144"/>
                  <a:gd name="T4" fmla="*/ 2147483647 w 720"/>
                  <a:gd name="T5" fmla="*/ 2147483647 h 144"/>
                  <a:gd name="T6" fmla="*/ 2147483647 w 720"/>
                  <a:gd name="T7" fmla="*/ 0 h 144"/>
                  <a:gd name="T8" fmla="*/ 0 w 720"/>
                  <a:gd name="T9" fmla="*/ 2147483647 h 144"/>
                  <a:gd name="T10" fmla="*/ 0 60000 65536"/>
                  <a:gd name="T11" fmla="*/ 0 60000 65536"/>
                  <a:gd name="T12" fmla="*/ 0 60000 65536"/>
                  <a:gd name="T13" fmla="*/ 0 60000 65536"/>
                  <a:gd name="T14" fmla="*/ 0 60000 65536"/>
                  <a:gd name="T15" fmla="*/ 0 w 720"/>
                  <a:gd name="T16" fmla="*/ 0 h 144"/>
                  <a:gd name="T17" fmla="*/ 720 w 720"/>
                  <a:gd name="T18" fmla="*/ 144 h 144"/>
                </a:gdLst>
                <a:ahLst/>
                <a:cxnLst>
                  <a:cxn ang="T10">
                    <a:pos x="T0" y="T1"/>
                  </a:cxn>
                  <a:cxn ang="T11">
                    <a:pos x="T2" y="T3"/>
                  </a:cxn>
                  <a:cxn ang="T12">
                    <a:pos x="T4" y="T5"/>
                  </a:cxn>
                  <a:cxn ang="T13">
                    <a:pos x="T6" y="T7"/>
                  </a:cxn>
                  <a:cxn ang="T14">
                    <a:pos x="T8" y="T9"/>
                  </a:cxn>
                </a:cxnLst>
                <a:rect l="T15" t="T16" r="T17" b="T18"/>
                <a:pathLst>
                  <a:path w="720" h="144">
                    <a:moveTo>
                      <a:pt x="0" y="48"/>
                    </a:moveTo>
                    <a:lnTo>
                      <a:pt x="432" y="144"/>
                    </a:lnTo>
                    <a:lnTo>
                      <a:pt x="720" y="96"/>
                    </a:lnTo>
                    <a:lnTo>
                      <a:pt x="432" y="0"/>
                    </a:lnTo>
                    <a:lnTo>
                      <a:pt x="0" y="48"/>
                    </a:lnTo>
                    <a:close/>
                  </a:path>
                </a:pathLst>
              </a:custGeom>
              <a:solidFill>
                <a:schemeClr val="accent1">
                  <a:alpha val="78038"/>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 name="Line 19">
                <a:extLst>
                  <a:ext uri="{FF2B5EF4-FFF2-40B4-BE49-F238E27FC236}">
                    <a16:creationId xmlns:a16="http://schemas.microsoft.com/office/drawing/2014/main" id="{D2946F90-FC64-4E74-BEF6-295F516BAABE}"/>
                  </a:ext>
                </a:extLst>
              </p:cNvPr>
              <p:cNvSpPr>
                <a:spLocks noChangeShapeType="1"/>
              </p:cNvSpPr>
              <p:nvPr/>
            </p:nvSpPr>
            <p:spPr bwMode="auto">
              <a:xfrm>
                <a:off x="331788" y="6005513"/>
                <a:ext cx="762000" cy="180975"/>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Tree>
    <p:extLst>
      <p:ext uri="{BB962C8B-B14F-4D97-AF65-F5344CB8AC3E}">
        <p14:creationId xmlns:p14="http://schemas.microsoft.com/office/powerpoint/2010/main" val="301747317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a:extLst>
              <a:ext uri="{FF2B5EF4-FFF2-40B4-BE49-F238E27FC236}">
                <a16:creationId xmlns:a16="http://schemas.microsoft.com/office/drawing/2014/main" id="{87CF3034-A56D-4782-8094-A610E86B953C}"/>
              </a:ext>
            </a:extLst>
          </p:cNvPr>
          <p:cNvSpPr txBox="1">
            <a:spLocks noChangeArrowheads="1"/>
          </p:cNvSpPr>
          <p:nvPr/>
        </p:nvSpPr>
        <p:spPr bwMode="auto">
          <a:xfrm>
            <a:off x="1676401" y="1"/>
            <a:ext cx="8443913"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3600">
                <a:latin typeface="Arial" panose="020B0604020202020204" pitchFamily="34" charset="0"/>
              </a:rPr>
              <a:t>Mosaic Filter Options</a:t>
            </a:r>
          </a:p>
        </p:txBody>
      </p:sp>
      <p:pic>
        <p:nvPicPr>
          <p:cNvPr id="48131" name="Picture 2">
            <a:extLst>
              <a:ext uri="{FF2B5EF4-FFF2-40B4-BE49-F238E27FC236}">
                <a16:creationId xmlns:a16="http://schemas.microsoft.com/office/drawing/2014/main" id="{6744F1FD-A6BD-44E9-9AD5-04FCCA58754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000" y="1828801"/>
            <a:ext cx="281305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8132" name="Picture 3">
            <a:extLst>
              <a:ext uri="{FF2B5EF4-FFF2-40B4-BE49-F238E27FC236}">
                <a16:creationId xmlns:a16="http://schemas.microsoft.com/office/drawing/2014/main" id="{4A66890C-7E47-4A0F-B993-D6506EBAB6D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77988" y="1830389"/>
            <a:ext cx="2747962"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8133" name="Picture 4">
            <a:extLst>
              <a:ext uri="{FF2B5EF4-FFF2-40B4-BE49-F238E27FC236}">
                <a16:creationId xmlns:a16="http://schemas.microsoft.com/office/drawing/2014/main" id="{34558112-1F6B-476B-8032-E8B534718C3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594226" y="1828800"/>
            <a:ext cx="2817813"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8134" name="Text Box 5">
            <a:extLst>
              <a:ext uri="{FF2B5EF4-FFF2-40B4-BE49-F238E27FC236}">
                <a16:creationId xmlns:a16="http://schemas.microsoft.com/office/drawing/2014/main" id="{20BC72C8-EEA2-4C72-852C-6403AC001A8B}"/>
              </a:ext>
            </a:extLst>
          </p:cNvPr>
          <p:cNvSpPr txBox="1">
            <a:spLocks noChangeArrowheads="1"/>
          </p:cNvSpPr>
          <p:nvPr/>
        </p:nvSpPr>
        <p:spPr bwMode="auto">
          <a:xfrm>
            <a:off x="1676400" y="4168775"/>
            <a:ext cx="2749550"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b="1">
                <a:solidFill>
                  <a:schemeClr val="tx1">
                    <a:lumMod val="65000"/>
                    <a:lumOff val="35000"/>
                  </a:schemeClr>
                </a:solidFill>
                <a:latin typeface="Arial" panose="020B0604020202020204" pitchFamily="34" charset="0"/>
                <a:cs typeface="Arial" panose="020B0604020202020204" pitchFamily="34" charset="0"/>
              </a:rPr>
              <a:t>AVERAGE:</a:t>
            </a:r>
          </a:p>
          <a:p>
            <a:pPr>
              <a:buSzPct val="100000"/>
            </a:pPr>
            <a:r>
              <a:rPr lang="en-US" altLang="en-US">
                <a:solidFill>
                  <a:schemeClr val="tx1">
                    <a:lumMod val="65000"/>
                    <a:lumOff val="35000"/>
                  </a:schemeClr>
                </a:solidFill>
                <a:latin typeface="Arial" panose="020B0604020202020204" pitchFamily="34" charset="0"/>
                <a:cs typeface="Arial" panose="020B0604020202020204" pitchFamily="34" charset="0"/>
              </a:rPr>
              <a:t>Smooths the mosaic by setting each pixel to the average of the 3x3 pixel neighboring cells.</a:t>
            </a:r>
          </a:p>
        </p:txBody>
      </p:sp>
      <p:sp>
        <p:nvSpPr>
          <p:cNvPr id="48135" name="Text Box 6">
            <a:extLst>
              <a:ext uri="{FF2B5EF4-FFF2-40B4-BE49-F238E27FC236}">
                <a16:creationId xmlns:a16="http://schemas.microsoft.com/office/drawing/2014/main" id="{07CDAC1E-1906-4193-B8BD-51A6EA388E6E}"/>
              </a:ext>
            </a:extLst>
          </p:cNvPr>
          <p:cNvSpPr txBox="1">
            <a:spLocks noChangeArrowheads="1"/>
          </p:cNvSpPr>
          <p:nvPr/>
        </p:nvSpPr>
        <p:spPr bwMode="auto">
          <a:xfrm>
            <a:off x="4572001" y="4168775"/>
            <a:ext cx="2765425"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b="1">
                <a:solidFill>
                  <a:schemeClr val="tx1">
                    <a:lumMod val="65000"/>
                    <a:lumOff val="35000"/>
                  </a:schemeClr>
                </a:solidFill>
                <a:latin typeface="Arial" panose="020B0604020202020204" pitchFamily="34" charset="0"/>
                <a:cs typeface="Arial" panose="020B0604020202020204" pitchFamily="34" charset="0"/>
              </a:rPr>
              <a:t>SHARPEN:</a:t>
            </a:r>
          </a:p>
          <a:p>
            <a:pPr>
              <a:buSzPct val="100000"/>
            </a:pPr>
            <a:r>
              <a:rPr lang="en-US" altLang="en-US">
                <a:solidFill>
                  <a:schemeClr val="tx1">
                    <a:lumMod val="65000"/>
                    <a:lumOff val="35000"/>
                  </a:schemeClr>
                </a:solidFill>
                <a:latin typeface="Arial" panose="020B0604020202020204" pitchFamily="34" charset="0"/>
                <a:cs typeface="Arial" panose="020B0604020202020204" pitchFamily="34" charset="0"/>
              </a:rPr>
              <a:t>Sharpens the mosaic by enhancing pixel contrast relative to a 3x3 pixel neighboring cells.</a:t>
            </a:r>
          </a:p>
        </p:txBody>
      </p:sp>
      <p:sp>
        <p:nvSpPr>
          <p:cNvPr id="48136" name="Text Box 7">
            <a:extLst>
              <a:ext uri="{FF2B5EF4-FFF2-40B4-BE49-F238E27FC236}">
                <a16:creationId xmlns:a16="http://schemas.microsoft.com/office/drawing/2014/main" id="{1591C58E-E264-46D2-8A77-78A09CADA5E4}"/>
              </a:ext>
            </a:extLst>
          </p:cNvPr>
          <p:cNvSpPr txBox="1">
            <a:spLocks noChangeArrowheads="1"/>
          </p:cNvSpPr>
          <p:nvPr/>
        </p:nvSpPr>
        <p:spPr bwMode="auto">
          <a:xfrm>
            <a:off x="7583488" y="4168775"/>
            <a:ext cx="2779712"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b="1">
                <a:solidFill>
                  <a:schemeClr val="tx1">
                    <a:lumMod val="65000"/>
                    <a:lumOff val="35000"/>
                  </a:schemeClr>
                </a:solidFill>
                <a:latin typeface="Arial" panose="020B0604020202020204" pitchFamily="34" charset="0"/>
                <a:cs typeface="Arial" panose="020B0604020202020204" pitchFamily="34" charset="0"/>
              </a:rPr>
              <a:t>MEDIAN:</a:t>
            </a:r>
          </a:p>
          <a:p>
            <a:pPr>
              <a:buSzPct val="100000"/>
            </a:pPr>
            <a:r>
              <a:rPr lang="en-US" altLang="en-US">
                <a:solidFill>
                  <a:schemeClr val="tx1">
                    <a:lumMod val="65000"/>
                    <a:lumOff val="35000"/>
                  </a:schemeClr>
                </a:solidFill>
                <a:latin typeface="Arial" panose="020B0604020202020204" pitchFamily="34" charset="0"/>
                <a:cs typeface="Arial" panose="020B0604020202020204" pitchFamily="34" charset="0"/>
              </a:rPr>
              <a:t>Smooths the mosaic while preserving edges by setting each pixel to the 3x3 median value.</a:t>
            </a:r>
          </a:p>
        </p:txBody>
      </p:sp>
      <p:sp>
        <p:nvSpPr>
          <p:cNvPr id="2" name="Title 1"/>
          <p:cNvSpPr>
            <a:spLocks noGrp="1"/>
          </p:cNvSpPr>
          <p:nvPr>
            <p:ph type="title"/>
          </p:nvPr>
        </p:nvSpPr>
        <p:spPr/>
        <p:txBody>
          <a:bodyPr/>
          <a:lstStyle/>
          <a:p>
            <a:r>
              <a:rPr lang="en-US"/>
              <a:t>Mosaic Filters</a:t>
            </a:r>
          </a:p>
        </p:txBody>
      </p:sp>
    </p:spTree>
    <p:extLst>
      <p:ext uri="{BB962C8B-B14F-4D97-AF65-F5344CB8AC3E}">
        <p14:creationId xmlns:p14="http://schemas.microsoft.com/office/powerpoint/2010/main" val="198175404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Saving, Batch Mosaicking, and Merge Mosaics</a:t>
            </a:r>
          </a:p>
        </p:txBody>
      </p:sp>
    </p:spTree>
    <p:extLst>
      <p:ext uri="{BB962C8B-B14F-4D97-AF65-F5344CB8AC3E}">
        <p14:creationId xmlns:p14="http://schemas.microsoft.com/office/powerpoint/2010/main" val="328321159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46E8D-C111-4E68-AD9E-C7B8EF9B9E8E}"/>
              </a:ext>
            </a:extLst>
          </p:cNvPr>
          <p:cNvSpPr>
            <a:spLocks noGrp="1"/>
          </p:cNvSpPr>
          <p:nvPr>
            <p:ph type="title"/>
          </p:nvPr>
        </p:nvSpPr>
        <p:spPr/>
        <p:txBody>
          <a:bodyPr rtlCol="0">
            <a:noAutofit/>
          </a:bodyPr>
          <a:lstStyle/>
          <a:p>
            <a:pPr fontAlgn="auto">
              <a:spcAft>
                <a:spcPts val="0"/>
              </a:spcAft>
              <a:defRPr/>
            </a:pPr>
            <a:r>
              <a:rPr lang="en-US">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a:latin typeface="Arial" panose="020B0604020202020204" pitchFamily="34" charset="0"/>
                <a:cs typeface="Arial" panose="020B0604020202020204" pitchFamily="34" charset="0"/>
              </a:rPr>
              <a:t>Saving Your Data: </a:t>
            </a:r>
            <a:endParaRPr lang="en-US">
              <a:latin typeface="Arial" panose="020B0604020202020204" pitchFamily="34" charset="0"/>
              <a:cs typeface="Arial" panose="020B0604020202020204" pitchFamily="34" charset="0"/>
            </a:endParaRPr>
          </a:p>
        </p:txBody>
      </p:sp>
      <p:sp>
        <p:nvSpPr>
          <p:cNvPr id="50179" name="Content Placeholder 6">
            <a:extLst>
              <a:ext uri="{FF2B5EF4-FFF2-40B4-BE49-F238E27FC236}">
                <a16:creationId xmlns:a16="http://schemas.microsoft.com/office/drawing/2014/main" id="{010B3E9B-BF8E-4840-83F1-E6393B5D96F7}"/>
              </a:ext>
            </a:extLst>
          </p:cNvPr>
          <p:cNvSpPr>
            <a:spLocks noGrp="1"/>
          </p:cNvSpPr>
          <p:nvPr>
            <p:ph idx="4294967295"/>
          </p:nvPr>
        </p:nvSpPr>
        <p:spPr>
          <a:xfrm>
            <a:off x="0" y="1549400"/>
            <a:ext cx="4864100" cy="3962400"/>
          </a:xfrm>
          <a:prstGeom prst="rect">
            <a:avLst/>
          </a:prstGeom>
        </p:spPr>
        <p:txBody>
          <a:bodyPr>
            <a:normAutofit/>
          </a:bodyPr>
          <a:lstStyle/>
          <a:p>
            <a:pPr>
              <a:spcAft>
                <a:spcPts val="300"/>
              </a:spcAft>
            </a:pPr>
            <a:r>
              <a:rPr lang="en-US" altLang="en-US" sz="2400">
                <a:solidFill>
                  <a:schemeClr val="tx1">
                    <a:lumMod val="65000"/>
                    <a:lumOff val="35000"/>
                  </a:schemeClr>
                </a:solidFill>
                <a:latin typeface="Arial" panose="020B0604020202020204" pitchFamily="34" charset="0"/>
                <a:cs typeface="Arial" panose="020B0604020202020204" pitchFamily="34" charset="0"/>
              </a:rPr>
              <a:t>Data can be saved as:</a:t>
            </a:r>
          </a:p>
          <a:p>
            <a:pPr marL="376238" lvl="1" indent="-285750">
              <a:spcBef>
                <a:spcPts val="600"/>
              </a:spcBef>
              <a:spcAft>
                <a:spcPts val="600"/>
              </a:spcAft>
              <a:buClr>
                <a:schemeClr val="tx1">
                  <a:lumMod val="65000"/>
                  <a:lumOff val="35000"/>
                </a:schemeClr>
              </a:buClr>
            </a:pPr>
            <a:r>
              <a:rPr lang="en-US" altLang="en-US">
                <a:solidFill>
                  <a:schemeClr val="tx1">
                    <a:lumMod val="65000"/>
                    <a:lumOff val="35000"/>
                  </a:schemeClr>
                </a:solidFill>
                <a:latin typeface="Arial" panose="020B0604020202020204" pitchFamily="34" charset="0"/>
                <a:cs typeface="Arial" panose="020B0604020202020204" pitchFamily="34" charset="0"/>
              </a:rPr>
              <a:t>HS2 – All settings (gain, bottom track, navigation editing) are saved.</a:t>
            </a:r>
          </a:p>
          <a:p>
            <a:pPr marL="376238" lvl="1" indent="-285750">
              <a:spcBef>
                <a:spcPts val="600"/>
              </a:spcBef>
              <a:spcAft>
                <a:spcPts val="600"/>
              </a:spcAft>
              <a:buClr>
                <a:schemeClr val="tx1">
                  <a:lumMod val="65000"/>
                  <a:lumOff val="35000"/>
                </a:schemeClr>
              </a:buClr>
            </a:pPr>
            <a:r>
              <a:rPr lang="en-US" altLang="en-US" err="1">
                <a:solidFill>
                  <a:schemeClr val="tx1">
                    <a:lumMod val="65000"/>
                    <a:lumOff val="35000"/>
                  </a:schemeClr>
                </a:solidFill>
                <a:latin typeface="Arial" panose="020B0604020202020204" pitchFamily="34" charset="0"/>
                <a:cs typeface="Arial" panose="020B0604020202020204" pitchFamily="34" charset="0"/>
              </a:rPr>
              <a:t>XYIntensity</a:t>
            </a:r>
            <a:r>
              <a:rPr lang="en-US" altLang="en-US">
                <a:solidFill>
                  <a:schemeClr val="tx1">
                    <a:lumMod val="65000"/>
                    <a:lumOff val="35000"/>
                  </a:schemeClr>
                </a:solidFill>
                <a:latin typeface="Arial" panose="020B0604020202020204" pitchFamily="34" charset="0"/>
                <a:cs typeface="Arial" panose="020B0604020202020204" pitchFamily="34" charset="0"/>
              </a:rPr>
              <a:t> – Each point will have an intensity value.</a:t>
            </a:r>
          </a:p>
          <a:p>
            <a:pPr marL="376238" lvl="1" indent="-285750">
              <a:spcBef>
                <a:spcPts val="600"/>
              </a:spcBef>
              <a:spcAft>
                <a:spcPts val="600"/>
              </a:spcAft>
              <a:buClr>
                <a:schemeClr val="tx1">
                  <a:lumMod val="65000"/>
                  <a:lumOff val="35000"/>
                </a:schemeClr>
              </a:buClr>
            </a:pPr>
            <a:r>
              <a:rPr lang="en-US" altLang="en-US">
                <a:solidFill>
                  <a:schemeClr val="tx1">
                    <a:lumMod val="65000"/>
                    <a:lumOff val="35000"/>
                  </a:schemeClr>
                </a:solidFill>
                <a:latin typeface="Arial" panose="020B0604020202020204" pitchFamily="34" charset="0"/>
                <a:cs typeface="Arial" panose="020B0604020202020204" pitchFamily="34" charset="0"/>
              </a:rPr>
              <a:t>Export to XTF – For non-HYPACK programs.</a:t>
            </a:r>
          </a:p>
        </p:txBody>
      </p:sp>
      <p:pic>
        <p:nvPicPr>
          <p:cNvPr id="50181" name="Picture 7">
            <a:extLst>
              <a:ext uri="{FF2B5EF4-FFF2-40B4-BE49-F238E27FC236}">
                <a16:creationId xmlns:a16="http://schemas.microsoft.com/office/drawing/2014/main" id="{6ABEB635-B616-403E-925E-4B82422809A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278372" y="1550194"/>
            <a:ext cx="2755900" cy="2925763"/>
          </a:xfrm>
          <a:prstGeom prst="rect">
            <a:avLst/>
          </a:prstGeom>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182" name="Picture 8">
            <a:extLst>
              <a:ext uri="{FF2B5EF4-FFF2-40B4-BE49-F238E27FC236}">
                <a16:creationId xmlns:a16="http://schemas.microsoft.com/office/drawing/2014/main" id="{1B2C7BF7-CDD6-4255-B43D-DA13E716862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52872" y="4314257"/>
            <a:ext cx="3168650" cy="2262188"/>
          </a:xfrm>
          <a:prstGeom prst="rect">
            <a:avLst/>
          </a:prstGeom>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34521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1">
            <a:extLst>
              <a:ext uri="{FF2B5EF4-FFF2-40B4-BE49-F238E27FC236}">
                <a16:creationId xmlns:a16="http://schemas.microsoft.com/office/drawing/2014/main" id="{BF86BB9C-B21B-46C0-AD48-BD6384D19693}"/>
              </a:ext>
            </a:extLst>
          </p:cNvPr>
          <p:cNvSpPr txBox="1">
            <a:spLocks noChangeArrowheads="1"/>
          </p:cNvSpPr>
          <p:nvPr/>
        </p:nvSpPr>
        <p:spPr bwMode="auto">
          <a:xfrm>
            <a:off x="1618457" y="212725"/>
            <a:ext cx="7510463"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3600">
                <a:latin typeface="Arial" panose="020B0604020202020204" pitchFamily="34" charset="0"/>
              </a:rPr>
              <a:t>Batch Mosaicking</a:t>
            </a:r>
          </a:p>
        </p:txBody>
      </p:sp>
      <p:sp>
        <p:nvSpPr>
          <p:cNvPr id="52227" name="Text Box 2">
            <a:extLst>
              <a:ext uri="{FF2B5EF4-FFF2-40B4-BE49-F238E27FC236}">
                <a16:creationId xmlns:a16="http://schemas.microsoft.com/office/drawing/2014/main" id="{E0D8C9DF-8E23-4648-9CE8-681832371E34}"/>
              </a:ext>
            </a:extLst>
          </p:cNvPr>
          <p:cNvSpPr txBox="1">
            <a:spLocks noChangeArrowheads="1"/>
          </p:cNvSpPr>
          <p:nvPr/>
        </p:nvSpPr>
        <p:spPr bwMode="auto">
          <a:xfrm>
            <a:off x="6657976" y="1590676"/>
            <a:ext cx="3808413" cy="4352925"/>
          </a:xfrm>
          <a:prstGeom prst="rect">
            <a:avLst/>
          </a:prstGeom>
          <a:solidFill>
            <a:schemeClr val="bg1"/>
          </a:solidFill>
          <a:ln w="9360">
            <a:solidFill>
              <a:schemeClr val="bg1"/>
            </a:solidFill>
            <a:miter lim="800000"/>
            <a:headEnd/>
            <a:tailEnd/>
          </a:ln>
        </p:spPr>
        <p:txBody>
          <a:bodyPr/>
          <a:lstStyle>
            <a:lvl1pPr marL="339725" indent="-339725">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1pPr>
            <a:lvl2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2pPr>
            <a:lvl3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3pPr>
            <a:lvl4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4pPr>
            <a:lvl5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buFont typeface="Arial" panose="020B0604020202020204" pitchFamily="34" charset="0"/>
              <a:buChar char="•"/>
            </a:pPr>
            <a:r>
              <a:rPr lang="en-US" altLang="en-US" sz="2000">
                <a:solidFill>
                  <a:schemeClr val="tx1">
                    <a:lumMod val="65000"/>
                    <a:lumOff val="35000"/>
                  </a:schemeClr>
                </a:solidFill>
                <a:latin typeface="Arial" panose="020B0604020202020204" pitchFamily="34" charset="0"/>
              </a:rPr>
              <a:t>Run SIDE SCAN MOSAIC (HYSCAN) all the way to Stage 3.</a:t>
            </a:r>
          </a:p>
          <a:p>
            <a:pPr eaLnBrk="1" hangingPunct="1">
              <a:buSzPct val="100000"/>
              <a:buFont typeface="Arial" panose="020B0604020202020204" pitchFamily="34" charset="0"/>
              <a:buChar char="•"/>
            </a:pPr>
            <a:r>
              <a:rPr lang="en-US" altLang="en-US" sz="2000">
                <a:solidFill>
                  <a:schemeClr val="tx1">
                    <a:lumMod val="65000"/>
                    <a:lumOff val="35000"/>
                  </a:schemeClr>
                </a:solidFill>
                <a:latin typeface="Arial" panose="020B0604020202020204" pitchFamily="34" charset="0"/>
              </a:rPr>
              <a:t>Enter all settings and then select “Add to Batch File…”.</a:t>
            </a:r>
          </a:p>
          <a:p>
            <a:pPr eaLnBrk="1" hangingPunct="1">
              <a:buSzPct val="100000"/>
              <a:buFont typeface="Arial" panose="020B0604020202020204" pitchFamily="34" charset="0"/>
              <a:buChar char="•"/>
            </a:pPr>
            <a:r>
              <a:rPr lang="en-US" altLang="en-US" sz="2000">
                <a:solidFill>
                  <a:schemeClr val="tx1">
                    <a:lumMod val="65000"/>
                    <a:lumOff val="35000"/>
                  </a:schemeClr>
                </a:solidFill>
                <a:latin typeface="Arial" panose="020B0604020202020204" pitchFamily="34" charset="0"/>
              </a:rPr>
              <a:t>Close SIDE SCAN MOSAIC program without generating the mosaic.</a:t>
            </a:r>
          </a:p>
          <a:p>
            <a:pPr eaLnBrk="1" hangingPunct="1">
              <a:buSzPct val="100000"/>
              <a:buFont typeface="Arial" panose="020B0604020202020204" pitchFamily="34" charset="0"/>
              <a:buChar char="•"/>
            </a:pPr>
            <a:r>
              <a:rPr lang="en-US" altLang="en-US" sz="2000">
                <a:solidFill>
                  <a:schemeClr val="tx1">
                    <a:lumMod val="65000"/>
                    <a:lumOff val="35000"/>
                  </a:schemeClr>
                </a:solidFill>
                <a:latin typeface="Arial" panose="020B0604020202020204" pitchFamily="34" charset="0"/>
              </a:rPr>
              <a:t>When you are ready to make a mosaic, run SIDE SCAN AUTO MOSAIC</a:t>
            </a:r>
          </a:p>
        </p:txBody>
      </p:sp>
      <p:pic>
        <p:nvPicPr>
          <p:cNvPr id="52229" name="Picture 8">
            <a:extLst>
              <a:ext uri="{FF2B5EF4-FFF2-40B4-BE49-F238E27FC236}">
                <a16:creationId xmlns:a16="http://schemas.microsoft.com/office/drawing/2014/main" id="{19D345F8-E964-44E4-90DD-6762F5D597C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01336" y="1006948"/>
            <a:ext cx="4800600" cy="4891088"/>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Auto Mosaic</a:t>
            </a:r>
          </a:p>
        </p:txBody>
      </p:sp>
    </p:spTree>
    <p:extLst>
      <p:ext uri="{BB962C8B-B14F-4D97-AF65-F5344CB8AC3E}">
        <p14:creationId xmlns:p14="http://schemas.microsoft.com/office/powerpoint/2010/main" val="3643867656"/>
      </p:ext>
    </p:extLst>
  </p:cSld>
  <p:clrMapOvr>
    <a:masterClrMapping/>
  </p:clrMapOvr>
  <p:transition/>
  <p:timing>
    <p:tnLst>
      <p:par>
        <p:cTn id="1" dur="indefinite" restart="never" fill="hold" nodeType="tmRoot">
          <p:childTnLst>
            <p:par>
              <p:cTn id="2" fill="hold" nodeType="interactiveSeq">
                <p:stCondLst>
                  <p:cond delay="0"/>
                </p:stCondLst>
                <p:childTnLst>
                  <p:par>
                    <p:cTn id="3" fill="hold">
                      <p:childTnLst>
                        <p:par>
                          <p:cTn id="4" fill="hold">
                            <p:stCondLst>
                              <p:cond delay="0"/>
                            </p:stCondLst>
                            <p:childTnLst>
                              <p:par>
                                <p:cTn id="5" presetID="2" presetClass="mediacall" fill="hold" nodeType="clickEffect">
                                  <p:stCondLst>
                                    <p:cond delay="0"/>
                                  </p:stCondLst>
                                  <p:childTnLst>
                                    <p:anim calcmode="lin" valueType="str">
                                      <p:cBhvr additive="repl">
                                        <p:cTn id="6" dur="25356039" fill="hold"/>
                                        <p:tgtEl>
                                          <p:sldTgt/>
                                        </p:tgtEl>
                                      </p:cBhvr>
                                    </p:anim>
                                  </p:childTnLst>
                                </p:cTn>
                              </p:par>
                            </p:childTnLst>
                          </p:cTn>
                        </p:par>
                      </p:childTnLst>
                    </p:cTn>
                  </p:par>
                </p:childTnLst>
              </p:cTn>
            </p:par>
            <p:par>
              <p:cTn id="7" fill="hold" nodeType="interactiveSeq">
                <p:stCondLst>
                  <p:cond delay="0"/>
                </p:stCondLst>
                <p:childTnLst>
                  <p:par>
                    <p:cTn id="8" fill="hold">
                      <p:childTnLst>
                        <p:par>
                          <p:cTn id="9" fill="hold">
                            <p:stCondLst>
                              <p:cond delay="0"/>
                            </p:stCondLst>
                            <p:childTnLst>
                              <p:par>
                                <p:cTn id="10" presetID="2" presetClass="mediacall" fill="hold" nodeType="clickEffect">
                                  <p:stCondLst>
                                    <p:cond delay="0"/>
                                  </p:stCondLst>
                                  <p:childTnLst>
                                    <p:anim calcmode="lin" valueType="str">
                                      <p:cBhvr additive="repl">
                                        <p:cTn id="11" dur="25356039" fill="hold"/>
                                        <p:tgtEl>
                                          <p:sldTgt/>
                                        </p:tgtEl>
                                      </p:cBhvr>
                                    </p:anim>
                                  </p:childTnLst>
                                </p:cTn>
                              </p:par>
                            </p:childTnLst>
                          </p:cTn>
                        </p:par>
                      </p:childTnLst>
                    </p:cTn>
                  </p:par>
                </p:childTnLst>
              </p:cTn>
            </p:par>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1">
            <a:extLst>
              <a:ext uri="{FF2B5EF4-FFF2-40B4-BE49-F238E27FC236}">
                <a16:creationId xmlns:a16="http://schemas.microsoft.com/office/drawing/2014/main" id="{8522A63A-DDE5-4E84-B240-E905E13E1731}"/>
              </a:ext>
            </a:extLst>
          </p:cNvPr>
          <p:cNvSpPr txBox="1">
            <a:spLocks noChangeArrowheads="1"/>
          </p:cNvSpPr>
          <p:nvPr/>
        </p:nvSpPr>
        <p:spPr bwMode="auto">
          <a:xfrm>
            <a:off x="1524001" y="0"/>
            <a:ext cx="8443913"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3600">
                <a:latin typeface="Arial" panose="020B0604020202020204" pitchFamily="34" charset="0"/>
              </a:rPr>
              <a:t>Merge Mosaics</a:t>
            </a:r>
          </a:p>
        </p:txBody>
      </p:sp>
      <p:sp>
        <p:nvSpPr>
          <p:cNvPr id="54275" name="Text Box 2">
            <a:extLst>
              <a:ext uri="{FF2B5EF4-FFF2-40B4-BE49-F238E27FC236}">
                <a16:creationId xmlns:a16="http://schemas.microsoft.com/office/drawing/2014/main" id="{CF369411-D087-4968-A5AE-990B0188A70F}"/>
              </a:ext>
            </a:extLst>
          </p:cNvPr>
          <p:cNvSpPr txBox="1">
            <a:spLocks noChangeArrowheads="1"/>
          </p:cNvSpPr>
          <p:nvPr/>
        </p:nvSpPr>
        <p:spPr bwMode="auto">
          <a:xfrm>
            <a:off x="6742435" y="3576637"/>
            <a:ext cx="4408389" cy="2532062"/>
          </a:xfrm>
          <a:prstGeom prst="rect">
            <a:avLst/>
          </a:prstGeom>
          <a:noFill/>
          <a:ln w="936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407988" indent="-341313">
              <a:tabLst>
                <a:tab pos="407988" algn="l"/>
                <a:tab pos="865188" algn="l"/>
                <a:tab pos="1322388" algn="l"/>
                <a:tab pos="1779588" algn="l"/>
                <a:tab pos="2236788" algn="l"/>
                <a:tab pos="2693988" algn="l"/>
                <a:tab pos="3151188" algn="l"/>
                <a:tab pos="3608388" algn="l"/>
                <a:tab pos="4065588" algn="l"/>
                <a:tab pos="4522788" algn="l"/>
                <a:tab pos="4979988" algn="l"/>
                <a:tab pos="5437188" algn="l"/>
                <a:tab pos="5894388" algn="l"/>
                <a:tab pos="6351588" algn="l"/>
                <a:tab pos="6808788" algn="l"/>
                <a:tab pos="7265988" algn="l"/>
                <a:tab pos="7723188" algn="l"/>
                <a:tab pos="8180388" algn="l"/>
                <a:tab pos="8637588" algn="l"/>
                <a:tab pos="9094788" algn="l"/>
                <a:tab pos="9551988" algn="l"/>
              </a:tabLst>
              <a:defRPr>
                <a:solidFill>
                  <a:schemeClr val="bg1"/>
                </a:solidFill>
                <a:latin typeface="Garamond" panose="02020404030301010803" pitchFamily="18" charset="0"/>
                <a:ea typeface="Microsoft YaHei" panose="020B0503020204020204" pitchFamily="34" charset="-122"/>
              </a:defRPr>
            </a:lvl1pPr>
            <a:lvl2pPr>
              <a:tabLst>
                <a:tab pos="407988" algn="l"/>
                <a:tab pos="865188" algn="l"/>
                <a:tab pos="1322388" algn="l"/>
                <a:tab pos="1779588" algn="l"/>
                <a:tab pos="2236788" algn="l"/>
                <a:tab pos="2693988" algn="l"/>
                <a:tab pos="3151188" algn="l"/>
                <a:tab pos="3608388" algn="l"/>
                <a:tab pos="4065588" algn="l"/>
                <a:tab pos="4522788" algn="l"/>
                <a:tab pos="4979988" algn="l"/>
                <a:tab pos="5437188" algn="l"/>
                <a:tab pos="5894388" algn="l"/>
                <a:tab pos="6351588" algn="l"/>
                <a:tab pos="6808788" algn="l"/>
                <a:tab pos="7265988" algn="l"/>
                <a:tab pos="7723188" algn="l"/>
                <a:tab pos="8180388" algn="l"/>
                <a:tab pos="8637588" algn="l"/>
                <a:tab pos="9094788" algn="l"/>
                <a:tab pos="9551988" algn="l"/>
              </a:tabLst>
              <a:defRPr>
                <a:solidFill>
                  <a:schemeClr val="bg1"/>
                </a:solidFill>
                <a:latin typeface="Garamond" panose="02020404030301010803" pitchFamily="18" charset="0"/>
                <a:ea typeface="Microsoft YaHei" panose="020B0503020204020204" pitchFamily="34" charset="-122"/>
              </a:defRPr>
            </a:lvl2pPr>
            <a:lvl3pPr>
              <a:tabLst>
                <a:tab pos="407988" algn="l"/>
                <a:tab pos="865188" algn="l"/>
                <a:tab pos="1322388" algn="l"/>
                <a:tab pos="1779588" algn="l"/>
                <a:tab pos="2236788" algn="l"/>
                <a:tab pos="2693988" algn="l"/>
                <a:tab pos="3151188" algn="l"/>
                <a:tab pos="3608388" algn="l"/>
                <a:tab pos="4065588" algn="l"/>
                <a:tab pos="4522788" algn="l"/>
                <a:tab pos="4979988" algn="l"/>
                <a:tab pos="5437188" algn="l"/>
                <a:tab pos="5894388" algn="l"/>
                <a:tab pos="6351588" algn="l"/>
                <a:tab pos="6808788" algn="l"/>
                <a:tab pos="7265988" algn="l"/>
                <a:tab pos="7723188" algn="l"/>
                <a:tab pos="8180388" algn="l"/>
                <a:tab pos="8637588" algn="l"/>
                <a:tab pos="9094788" algn="l"/>
                <a:tab pos="9551988" algn="l"/>
              </a:tabLst>
              <a:defRPr>
                <a:solidFill>
                  <a:schemeClr val="bg1"/>
                </a:solidFill>
                <a:latin typeface="Garamond" panose="02020404030301010803" pitchFamily="18" charset="0"/>
                <a:ea typeface="Microsoft YaHei" panose="020B0503020204020204" pitchFamily="34" charset="-122"/>
              </a:defRPr>
            </a:lvl3pPr>
            <a:lvl4pPr>
              <a:tabLst>
                <a:tab pos="407988" algn="l"/>
                <a:tab pos="865188" algn="l"/>
                <a:tab pos="1322388" algn="l"/>
                <a:tab pos="1779588" algn="l"/>
                <a:tab pos="2236788" algn="l"/>
                <a:tab pos="2693988" algn="l"/>
                <a:tab pos="3151188" algn="l"/>
                <a:tab pos="3608388" algn="l"/>
                <a:tab pos="4065588" algn="l"/>
                <a:tab pos="4522788" algn="l"/>
                <a:tab pos="4979988" algn="l"/>
                <a:tab pos="5437188" algn="l"/>
                <a:tab pos="5894388" algn="l"/>
                <a:tab pos="6351588" algn="l"/>
                <a:tab pos="6808788" algn="l"/>
                <a:tab pos="7265988" algn="l"/>
                <a:tab pos="7723188" algn="l"/>
                <a:tab pos="8180388" algn="l"/>
                <a:tab pos="8637588" algn="l"/>
                <a:tab pos="9094788" algn="l"/>
                <a:tab pos="9551988" algn="l"/>
              </a:tabLst>
              <a:defRPr>
                <a:solidFill>
                  <a:schemeClr val="bg1"/>
                </a:solidFill>
                <a:latin typeface="Garamond" panose="02020404030301010803" pitchFamily="18" charset="0"/>
                <a:ea typeface="Microsoft YaHei" panose="020B0503020204020204" pitchFamily="34" charset="-122"/>
              </a:defRPr>
            </a:lvl4pPr>
            <a:lvl5pPr>
              <a:tabLst>
                <a:tab pos="407988" algn="l"/>
                <a:tab pos="865188" algn="l"/>
                <a:tab pos="1322388" algn="l"/>
                <a:tab pos="1779588" algn="l"/>
                <a:tab pos="2236788" algn="l"/>
                <a:tab pos="2693988" algn="l"/>
                <a:tab pos="3151188" algn="l"/>
                <a:tab pos="3608388" algn="l"/>
                <a:tab pos="4065588" algn="l"/>
                <a:tab pos="4522788" algn="l"/>
                <a:tab pos="4979988" algn="l"/>
                <a:tab pos="5437188" algn="l"/>
                <a:tab pos="5894388" algn="l"/>
                <a:tab pos="6351588" algn="l"/>
                <a:tab pos="6808788" algn="l"/>
                <a:tab pos="7265988" algn="l"/>
                <a:tab pos="7723188" algn="l"/>
                <a:tab pos="8180388" algn="l"/>
                <a:tab pos="8637588" algn="l"/>
                <a:tab pos="9094788" algn="l"/>
                <a:tab pos="9551988"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407988" algn="l"/>
                <a:tab pos="865188" algn="l"/>
                <a:tab pos="1322388" algn="l"/>
                <a:tab pos="1779588" algn="l"/>
                <a:tab pos="2236788" algn="l"/>
                <a:tab pos="2693988" algn="l"/>
                <a:tab pos="3151188" algn="l"/>
                <a:tab pos="3608388" algn="l"/>
                <a:tab pos="4065588" algn="l"/>
                <a:tab pos="4522788" algn="l"/>
                <a:tab pos="4979988" algn="l"/>
                <a:tab pos="5437188" algn="l"/>
                <a:tab pos="5894388" algn="l"/>
                <a:tab pos="6351588" algn="l"/>
                <a:tab pos="6808788" algn="l"/>
                <a:tab pos="7265988" algn="l"/>
                <a:tab pos="7723188" algn="l"/>
                <a:tab pos="8180388" algn="l"/>
                <a:tab pos="8637588" algn="l"/>
                <a:tab pos="9094788" algn="l"/>
                <a:tab pos="9551988"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407988" algn="l"/>
                <a:tab pos="865188" algn="l"/>
                <a:tab pos="1322388" algn="l"/>
                <a:tab pos="1779588" algn="l"/>
                <a:tab pos="2236788" algn="l"/>
                <a:tab pos="2693988" algn="l"/>
                <a:tab pos="3151188" algn="l"/>
                <a:tab pos="3608388" algn="l"/>
                <a:tab pos="4065588" algn="l"/>
                <a:tab pos="4522788" algn="l"/>
                <a:tab pos="4979988" algn="l"/>
                <a:tab pos="5437188" algn="l"/>
                <a:tab pos="5894388" algn="l"/>
                <a:tab pos="6351588" algn="l"/>
                <a:tab pos="6808788" algn="l"/>
                <a:tab pos="7265988" algn="l"/>
                <a:tab pos="7723188" algn="l"/>
                <a:tab pos="8180388" algn="l"/>
                <a:tab pos="8637588" algn="l"/>
                <a:tab pos="9094788" algn="l"/>
                <a:tab pos="9551988"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407988" algn="l"/>
                <a:tab pos="865188" algn="l"/>
                <a:tab pos="1322388" algn="l"/>
                <a:tab pos="1779588" algn="l"/>
                <a:tab pos="2236788" algn="l"/>
                <a:tab pos="2693988" algn="l"/>
                <a:tab pos="3151188" algn="l"/>
                <a:tab pos="3608388" algn="l"/>
                <a:tab pos="4065588" algn="l"/>
                <a:tab pos="4522788" algn="l"/>
                <a:tab pos="4979988" algn="l"/>
                <a:tab pos="5437188" algn="l"/>
                <a:tab pos="5894388" algn="l"/>
                <a:tab pos="6351588" algn="l"/>
                <a:tab pos="6808788" algn="l"/>
                <a:tab pos="7265988" algn="l"/>
                <a:tab pos="7723188" algn="l"/>
                <a:tab pos="8180388" algn="l"/>
                <a:tab pos="8637588" algn="l"/>
                <a:tab pos="9094788" algn="l"/>
                <a:tab pos="9551988"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407988" algn="l"/>
                <a:tab pos="865188" algn="l"/>
                <a:tab pos="1322388" algn="l"/>
                <a:tab pos="1779588" algn="l"/>
                <a:tab pos="2236788" algn="l"/>
                <a:tab pos="2693988" algn="l"/>
                <a:tab pos="3151188" algn="l"/>
                <a:tab pos="3608388" algn="l"/>
                <a:tab pos="4065588" algn="l"/>
                <a:tab pos="4522788" algn="l"/>
                <a:tab pos="4979988" algn="l"/>
                <a:tab pos="5437188" algn="l"/>
                <a:tab pos="5894388" algn="l"/>
                <a:tab pos="6351588" algn="l"/>
                <a:tab pos="6808788" algn="l"/>
                <a:tab pos="7265988" algn="l"/>
                <a:tab pos="7723188" algn="l"/>
                <a:tab pos="8180388" algn="l"/>
                <a:tab pos="8637588" algn="l"/>
                <a:tab pos="9094788" algn="l"/>
                <a:tab pos="9551988" algn="l"/>
              </a:tabLst>
              <a:defRPr>
                <a:solidFill>
                  <a:schemeClr val="bg1"/>
                </a:solidFill>
                <a:latin typeface="Garamond" panose="02020404030301010803" pitchFamily="18" charset="0"/>
                <a:ea typeface="Microsoft YaHei" panose="020B0503020204020204" pitchFamily="34" charset="-122"/>
              </a:defRPr>
            </a:lvl9pPr>
          </a:lstStyle>
          <a:p>
            <a:pPr marL="66675" indent="0">
              <a:spcBef>
                <a:spcPts val="700"/>
              </a:spcBef>
              <a:buSzPct val="95000"/>
            </a:pPr>
            <a:r>
              <a:rPr lang="en-US" altLang="en-US">
                <a:solidFill>
                  <a:schemeClr val="tx1">
                    <a:lumMod val="65000"/>
                    <a:lumOff val="35000"/>
                  </a:schemeClr>
                </a:solidFill>
                <a:latin typeface="Arial" panose="020B0604020202020204" pitchFamily="34" charset="0"/>
              </a:rPr>
              <a:t>Run SIDE SCAN MOSAIC (HYSCAN).</a:t>
            </a:r>
          </a:p>
          <a:p>
            <a:pPr marL="66675" indent="0">
              <a:spcBef>
                <a:spcPts val="700"/>
              </a:spcBef>
              <a:buSzPct val="95000"/>
            </a:pPr>
            <a:r>
              <a:rPr lang="en-US" altLang="en-US">
                <a:solidFill>
                  <a:schemeClr val="tx1">
                    <a:lumMod val="65000"/>
                    <a:lumOff val="35000"/>
                  </a:schemeClr>
                </a:solidFill>
                <a:latin typeface="Arial" panose="020B0604020202020204" pitchFamily="34" charset="0"/>
              </a:rPr>
              <a:t>Generate a separate mosaic TIF for each file.</a:t>
            </a:r>
          </a:p>
          <a:p>
            <a:pPr marL="66675" indent="0">
              <a:spcBef>
                <a:spcPts val="700"/>
              </a:spcBef>
              <a:buSzPct val="95000"/>
            </a:pPr>
            <a:r>
              <a:rPr lang="en-US" altLang="en-US">
                <a:solidFill>
                  <a:schemeClr val="tx1">
                    <a:lumMod val="65000"/>
                    <a:lumOff val="35000"/>
                  </a:schemeClr>
                </a:solidFill>
                <a:latin typeface="Arial" panose="020B0604020202020204" pitchFamily="34" charset="0"/>
              </a:rPr>
              <a:t>Run SIDE SCAN MERGE MOSAICS to combine the separate TIFS into a single TIF.</a:t>
            </a:r>
          </a:p>
        </p:txBody>
      </p:sp>
      <p:sp>
        <p:nvSpPr>
          <p:cNvPr id="54276" name="AutoShape 3">
            <a:extLst>
              <a:ext uri="{FF2B5EF4-FFF2-40B4-BE49-F238E27FC236}">
                <a16:creationId xmlns:a16="http://schemas.microsoft.com/office/drawing/2014/main" id="{FE0D1FBA-5348-43B3-91E1-E1438AA0E9DB}"/>
              </a:ext>
            </a:extLst>
          </p:cNvPr>
          <p:cNvSpPr>
            <a:spLocks noChangeArrowheads="1"/>
          </p:cNvSpPr>
          <p:nvPr/>
        </p:nvSpPr>
        <p:spPr bwMode="auto">
          <a:xfrm>
            <a:off x="4130676" y="1643064"/>
            <a:ext cx="555625" cy="255587"/>
          </a:xfrm>
          <a:prstGeom prst="roundRect">
            <a:avLst>
              <a:gd name="adj" fmla="val 16667"/>
            </a:avLst>
          </a:prstGeom>
          <a:solidFill>
            <a:srgbClr val="0D02E8"/>
          </a:solidFill>
          <a:ln w="25560">
            <a:solidFill>
              <a:srgbClr val="9B9AB3"/>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100">
                <a:solidFill>
                  <a:srgbClr val="FFFFFF"/>
                </a:solidFill>
                <a:latin typeface="Arial" panose="020B0604020202020204" pitchFamily="34" charset="0"/>
              </a:rPr>
              <a:t>TIFF</a:t>
            </a:r>
          </a:p>
        </p:txBody>
      </p:sp>
      <p:sp>
        <p:nvSpPr>
          <p:cNvPr id="54277" name="AutoShape 4">
            <a:extLst>
              <a:ext uri="{FF2B5EF4-FFF2-40B4-BE49-F238E27FC236}">
                <a16:creationId xmlns:a16="http://schemas.microsoft.com/office/drawing/2014/main" id="{BE673ED3-7634-4349-980D-87ED25F1FCBC}"/>
              </a:ext>
            </a:extLst>
          </p:cNvPr>
          <p:cNvSpPr>
            <a:spLocks noChangeArrowheads="1"/>
          </p:cNvSpPr>
          <p:nvPr/>
        </p:nvSpPr>
        <p:spPr bwMode="auto">
          <a:xfrm>
            <a:off x="4130676" y="1971675"/>
            <a:ext cx="555625" cy="255588"/>
          </a:xfrm>
          <a:prstGeom prst="roundRect">
            <a:avLst>
              <a:gd name="adj" fmla="val 16667"/>
            </a:avLst>
          </a:prstGeom>
          <a:solidFill>
            <a:srgbClr val="0D02E8"/>
          </a:solidFill>
          <a:ln w="25560">
            <a:solidFill>
              <a:srgbClr val="9B9AB3"/>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100">
                <a:solidFill>
                  <a:srgbClr val="FFFFFF"/>
                </a:solidFill>
                <a:latin typeface="Arial" panose="020B0604020202020204" pitchFamily="34" charset="0"/>
              </a:rPr>
              <a:t>TIFF</a:t>
            </a:r>
          </a:p>
        </p:txBody>
      </p:sp>
      <p:sp>
        <p:nvSpPr>
          <p:cNvPr id="54278" name="AutoShape 5">
            <a:extLst>
              <a:ext uri="{FF2B5EF4-FFF2-40B4-BE49-F238E27FC236}">
                <a16:creationId xmlns:a16="http://schemas.microsoft.com/office/drawing/2014/main" id="{C3AC2FDB-40BF-4243-8B17-6D548A19E777}"/>
              </a:ext>
            </a:extLst>
          </p:cNvPr>
          <p:cNvSpPr>
            <a:spLocks noChangeArrowheads="1"/>
          </p:cNvSpPr>
          <p:nvPr/>
        </p:nvSpPr>
        <p:spPr bwMode="auto">
          <a:xfrm>
            <a:off x="4130676" y="2284414"/>
            <a:ext cx="568325" cy="255587"/>
          </a:xfrm>
          <a:prstGeom prst="roundRect">
            <a:avLst>
              <a:gd name="adj" fmla="val 16667"/>
            </a:avLst>
          </a:prstGeom>
          <a:solidFill>
            <a:srgbClr val="0D02E8"/>
          </a:solidFill>
          <a:ln w="25560">
            <a:solidFill>
              <a:srgbClr val="9B9AB3"/>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100">
                <a:solidFill>
                  <a:srgbClr val="FFFFFF"/>
                </a:solidFill>
                <a:latin typeface="Arial" panose="020B0604020202020204" pitchFamily="34" charset="0"/>
              </a:rPr>
              <a:t>TIFF</a:t>
            </a:r>
          </a:p>
        </p:txBody>
      </p:sp>
      <p:sp>
        <p:nvSpPr>
          <p:cNvPr id="54279" name="AutoShape 6">
            <a:extLst>
              <a:ext uri="{FF2B5EF4-FFF2-40B4-BE49-F238E27FC236}">
                <a16:creationId xmlns:a16="http://schemas.microsoft.com/office/drawing/2014/main" id="{C0EFFFB4-C379-474F-98B5-B587A2975783}"/>
              </a:ext>
            </a:extLst>
          </p:cNvPr>
          <p:cNvSpPr>
            <a:spLocks noChangeArrowheads="1"/>
          </p:cNvSpPr>
          <p:nvPr/>
        </p:nvSpPr>
        <p:spPr bwMode="auto">
          <a:xfrm>
            <a:off x="4130676" y="2628900"/>
            <a:ext cx="555625" cy="255588"/>
          </a:xfrm>
          <a:prstGeom prst="roundRect">
            <a:avLst>
              <a:gd name="adj" fmla="val 16667"/>
            </a:avLst>
          </a:prstGeom>
          <a:solidFill>
            <a:srgbClr val="0D02E8"/>
          </a:solidFill>
          <a:ln w="25560">
            <a:solidFill>
              <a:srgbClr val="9B9AB3"/>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100">
                <a:solidFill>
                  <a:srgbClr val="FFFFFF"/>
                </a:solidFill>
                <a:latin typeface="Arial" panose="020B0604020202020204" pitchFamily="34" charset="0"/>
              </a:rPr>
              <a:t>TIFF</a:t>
            </a:r>
          </a:p>
        </p:txBody>
      </p:sp>
      <p:sp>
        <p:nvSpPr>
          <p:cNvPr id="54280" name="AutoShape 7">
            <a:extLst>
              <a:ext uri="{FF2B5EF4-FFF2-40B4-BE49-F238E27FC236}">
                <a16:creationId xmlns:a16="http://schemas.microsoft.com/office/drawing/2014/main" id="{8926AC32-CC71-481E-92BE-BCC26EB25D92}"/>
              </a:ext>
            </a:extLst>
          </p:cNvPr>
          <p:cNvSpPr>
            <a:spLocks noChangeArrowheads="1"/>
          </p:cNvSpPr>
          <p:nvPr/>
        </p:nvSpPr>
        <p:spPr bwMode="auto">
          <a:xfrm>
            <a:off x="4130676" y="2957514"/>
            <a:ext cx="555625" cy="255587"/>
          </a:xfrm>
          <a:prstGeom prst="roundRect">
            <a:avLst>
              <a:gd name="adj" fmla="val 16667"/>
            </a:avLst>
          </a:prstGeom>
          <a:solidFill>
            <a:srgbClr val="0D02E8"/>
          </a:solidFill>
          <a:ln w="25560">
            <a:solidFill>
              <a:srgbClr val="9B9AB3"/>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100">
                <a:solidFill>
                  <a:srgbClr val="FFFFFF"/>
                </a:solidFill>
                <a:latin typeface="Arial" panose="020B0604020202020204" pitchFamily="34" charset="0"/>
              </a:rPr>
              <a:t>TIFF</a:t>
            </a:r>
          </a:p>
        </p:txBody>
      </p:sp>
      <p:sp>
        <p:nvSpPr>
          <p:cNvPr id="51210" name="Text Box 8">
            <a:extLst>
              <a:ext uri="{FF2B5EF4-FFF2-40B4-BE49-F238E27FC236}">
                <a16:creationId xmlns:a16="http://schemas.microsoft.com/office/drawing/2014/main" id="{C020FD33-D712-4E21-A88F-5CA1C2136F74}"/>
              </a:ext>
            </a:extLst>
          </p:cNvPr>
          <p:cNvSpPr txBox="1">
            <a:spLocks noChangeArrowheads="1"/>
          </p:cNvSpPr>
          <p:nvPr/>
        </p:nvSpPr>
        <p:spPr bwMode="auto">
          <a:xfrm>
            <a:off x="4722813" y="1643063"/>
            <a:ext cx="76676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defRPr/>
            </a:pPr>
            <a:r>
              <a:rPr lang="en-US" altLang="en-US" sz="1200" b="1">
                <a:solidFill>
                  <a:schemeClr val="tx1">
                    <a:lumMod val="75000"/>
                    <a:lumOff val="25000"/>
                  </a:schemeClr>
                </a:solidFill>
                <a:latin typeface="Calibri" panose="020F0502020204030204" pitchFamily="34" charset="0"/>
              </a:rPr>
              <a:t>Line 1</a:t>
            </a:r>
          </a:p>
        </p:txBody>
      </p:sp>
      <p:sp>
        <p:nvSpPr>
          <p:cNvPr id="51211" name="Text Box 9">
            <a:extLst>
              <a:ext uri="{FF2B5EF4-FFF2-40B4-BE49-F238E27FC236}">
                <a16:creationId xmlns:a16="http://schemas.microsoft.com/office/drawing/2014/main" id="{B44B180D-08FB-4F64-95F5-C0A7FD2C47D0}"/>
              </a:ext>
            </a:extLst>
          </p:cNvPr>
          <p:cNvSpPr txBox="1">
            <a:spLocks noChangeArrowheads="1"/>
          </p:cNvSpPr>
          <p:nvPr/>
        </p:nvSpPr>
        <p:spPr bwMode="auto">
          <a:xfrm>
            <a:off x="4722813" y="1971675"/>
            <a:ext cx="76676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defRPr/>
            </a:pPr>
            <a:r>
              <a:rPr lang="en-US" altLang="en-US" sz="1200" b="1">
                <a:solidFill>
                  <a:schemeClr val="tx1">
                    <a:lumMod val="75000"/>
                    <a:lumOff val="25000"/>
                  </a:schemeClr>
                </a:solidFill>
                <a:latin typeface="Calibri" panose="020F0502020204030204" pitchFamily="34" charset="0"/>
              </a:rPr>
              <a:t>Line 2</a:t>
            </a:r>
          </a:p>
        </p:txBody>
      </p:sp>
      <p:sp>
        <p:nvSpPr>
          <p:cNvPr id="51212" name="Text Box 10">
            <a:extLst>
              <a:ext uri="{FF2B5EF4-FFF2-40B4-BE49-F238E27FC236}">
                <a16:creationId xmlns:a16="http://schemas.microsoft.com/office/drawing/2014/main" id="{CA656694-4342-4CD7-9BDD-62A1CA8B46B5}"/>
              </a:ext>
            </a:extLst>
          </p:cNvPr>
          <p:cNvSpPr txBox="1">
            <a:spLocks noChangeArrowheads="1"/>
          </p:cNvSpPr>
          <p:nvPr/>
        </p:nvSpPr>
        <p:spPr bwMode="auto">
          <a:xfrm>
            <a:off x="4722813" y="2300288"/>
            <a:ext cx="76676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defRPr/>
            </a:pPr>
            <a:r>
              <a:rPr lang="en-US" altLang="en-US" sz="1200" b="1">
                <a:solidFill>
                  <a:schemeClr val="tx1">
                    <a:lumMod val="75000"/>
                    <a:lumOff val="25000"/>
                  </a:schemeClr>
                </a:solidFill>
                <a:latin typeface="Calibri" panose="020F0502020204030204" pitchFamily="34" charset="0"/>
              </a:rPr>
              <a:t>Line 3</a:t>
            </a:r>
          </a:p>
        </p:txBody>
      </p:sp>
      <p:sp>
        <p:nvSpPr>
          <p:cNvPr id="51213" name="Text Box 11">
            <a:extLst>
              <a:ext uri="{FF2B5EF4-FFF2-40B4-BE49-F238E27FC236}">
                <a16:creationId xmlns:a16="http://schemas.microsoft.com/office/drawing/2014/main" id="{8E01CA84-784B-4D0E-8631-FE38A351C02B}"/>
              </a:ext>
            </a:extLst>
          </p:cNvPr>
          <p:cNvSpPr txBox="1">
            <a:spLocks noChangeArrowheads="1"/>
          </p:cNvSpPr>
          <p:nvPr/>
        </p:nvSpPr>
        <p:spPr bwMode="auto">
          <a:xfrm>
            <a:off x="4722813" y="2628900"/>
            <a:ext cx="76676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defRPr/>
            </a:pPr>
            <a:r>
              <a:rPr lang="en-US" altLang="en-US" sz="1200" b="1">
                <a:solidFill>
                  <a:schemeClr val="tx1">
                    <a:lumMod val="75000"/>
                    <a:lumOff val="25000"/>
                  </a:schemeClr>
                </a:solidFill>
                <a:latin typeface="Calibri" panose="020F0502020204030204" pitchFamily="34" charset="0"/>
              </a:rPr>
              <a:t>Line 4</a:t>
            </a:r>
          </a:p>
        </p:txBody>
      </p:sp>
      <p:sp>
        <p:nvSpPr>
          <p:cNvPr id="51214" name="Text Box 12">
            <a:extLst>
              <a:ext uri="{FF2B5EF4-FFF2-40B4-BE49-F238E27FC236}">
                <a16:creationId xmlns:a16="http://schemas.microsoft.com/office/drawing/2014/main" id="{07616604-8658-4C1A-8C38-F7193BDB7F11}"/>
              </a:ext>
            </a:extLst>
          </p:cNvPr>
          <p:cNvSpPr txBox="1">
            <a:spLocks noChangeArrowheads="1"/>
          </p:cNvSpPr>
          <p:nvPr/>
        </p:nvSpPr>
        <p:spPr bwMode="auto">
          <a:xfrm>
            <a:off x="4722813" y="2921000"/>
            <a:ext cx="76676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defRPr/>
            </a:pPr>
            <a:r>
              <a:rPr lang="en-US" altLang="en-US" sz="1200" b="1">
                <a:solidFill>
                  <a:schemeClr val="tx1">
                    <a:lumMod val="75000"/>
                    <a:lumOff val="25000"/>
                  </a:schemeClr>
                </a:solidFill>
                <a:latin typeface="Calibri" panose="020F0502020204030204" pitchFamily="34" charset="0"/>
              </a:rPr>
              <a:t>Line …..</a:t>
            </a:r>
          </a:p>
        </p:txBody>
      </p:sp>
      <p:sp>
        <p:nvSpPr>
          <p:cNvPr id="54286" name="AutoShape 13">
            <a:extLst>
              <a:ext uri="{FF2B5EF4-FFF2-40B4-BE49-F238E27FC236}">
                <a16:creationId xmlns:a16="http://schemas.microsoft.com/office/drawing/2014/main" id="{0776DCFE-B035-4884-AAB4-26CECB56F82B}"/>
              </a:ext>
            </a:extLst>
          </p:cNvPr>
          <p:cNvSpPr>
            <a:spLocks noChangeArrowheads="1"/>
          </p:cNvSpPr>
          <p:nvPr/>
        </p:nvSpPr>
        <p:spPr bwMode="auto">
          <a:xfrm>
            <a:off x="2057400" y="1460500"/>
            <a:ext cx="1423988" cy="2044700"/>
          </a:xfrm>
          <a:prstGeom prst="roundRect">
            <a:avLst>
              <a:gd name="adj" fmla="val 16667"/>
            </a:avLst>
          </a:prstGeom>
          <a:solidFill>
            <a:srgbClr val="C00000"/>
          </a:solidFill>
          <a:ln w="25560">
            <a:solidFill>
              <a:srgbClr val="9B9AB3"/>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b="1">
                <a:solidFill>
                  <a:srgbClr val="FFFFFF"/>
                </a:solidFill>
                <a:latin typeface="Arial" panose="020B0604020202020204" pitchFamily="34" charset="0"/>
              </a:rPr>
              <a:t>SIDE</a:t>
            </a:r>
          </a:p>
          <a:p>
            <a:pPr algn="ctr">
              <a:buSzPct val="100000"/>
            </a:pPr>
            <a:r>
              <a:rPr lang="en-US" altLang="en-US" b="1">
                <a:solidFill>
                  <a:srgbClr val="FFFFFF"/>
                </a:solidFill>
                <a:latin typeface="Arial" panose="020B0604020202020204" pitchFamily="34" charset="0"/>
              </a:rPr>
              <a:t>SCAN MOSAIC</a:t>
            </a:r>
          </a:p>
        </p:txBody>
      </p:sp>
      <p:sp>
        <p:nvSpPr>
          <p:cNvPr id="50190" name="AutoShape 14">
            <a:extLst>
              <a:ext uri="{FF2B5EF4-FFF2-40B4-BE49-F238E27FC236}">
                <a16:creationId xmlns:a16="http://schemas.microsoft.com/office/drawing/2014/main" id="{5A1D4CDA-2FD4-43FC-8F87-6AC3979470E0}"/>
              </a:ext>
            </a:extLst>
          </p:cNvPr>
          <p:cNvSpPr>
            <a:spLocks noChangeArrowheads="1"/>
          </p:cNvSpPr>
          <p:nvPr/>
        </p:nvSpPr>
        <p:spPr bwMode="auto">
          <a:xfrm>
            <a:off x="5818189" y="1423988"/>
            <a:ext cx="1423987" cy="2044700"/>
          </a:xfrm>
          <a:prstGeom prst="roundRect">
            <a:avLst>
              <a:gd name="adj" fmla="val 16667"/>
            </a:avLst>
          </a:prstGeom>
          <a:solidFill>
            <a:srgbClr val="FFFF00"/>
          </a:solidFill>
          <a:ln w="55080">
            <a:solidFill>
              <a:srgbClr val="9B9AB3"/>
            </a:solidFill>
            <a:miter lim="800000"/>
            <a:headEnd/>
            <a:tailEnd/>
          </a:ln>
          <a:effectLst/>
        </p:spPr>
        <p:txBody>
          <a:bodyPr lIns="90000" tIns="46800" rIns="90000" bIns="46800" anchor="ct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b="1">
                <a:solidFill>
                  <a:schemeClr val="tx1">
                    <a:lumMod val="95000"/>
                    <a:lumOff val="5000"/>
                  </a:schemeClr>
                </a:solidFill>
                <a:latin typeface="Calibri" pitchFamily="32" charset="0"/>
                <a:ea typeface="Microsoft YaHei" charset="-122"/>
              </a:rPr>
              <a:t>SIDE</a:t>
            </a:r>
          </a:p>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b="1">
                <a:solidFill>
                  <a:schemeClr val="tx1">
                    <a:lumMod val="95000"/>
                    <a:lumOff val="5000"/>
                  </a:schemeClr>
                </a:solidFill>
                <a:latin typeface="Calibri" pitchFamily="32" charset="0"/>
                <a:ea typeface="Microsoft YaHei" charset="-122"/>
              </a:rPr>
              <a:t>SCAN MERGE MOSAICS</a:t>
            </a:r>
          </a:p>
        </p:txBody>
      </p:sp>
      <p:sp>
        <p:nvSpPr>
          <p:cNvPr id="54288" name="AutoShape 15">
            <a:extLst>
              <a:ext uri="{FF2B5EF4-FFF2-40B4-BE49-F238E27FC236}">
                <a16:creationId xmlns:a16="http://schemas.microsoft.com/office/drawing/2014/main" id="{8582491A-0BC9-4C40-ABEF-0CE60B7CA375}"/>
              </a:ext>
            </a:extLst>
          </p:cNvPr>
          <p:cNvSpPr>
            <a:spLocks noChangeArrowheads="1"/>
          </p:cNvSpPr>
          <p:nvPr/>
        </p:nvSpPr>
        <p:spPr bwMode="auto">
          <a:xfrm>
            <a:off x="7899401" y="2149476"/>
            <a:ext cx="1031875" cy="735013"/>
          </a:xfrm>
          <a:prstGeom prst="roundRect">
            <a:avLst>
              <a:gd name="adj" fmla="val 16667"/>
            </a:avLst>
          </a:prstGeom>
          <a:solidFill>
            <a:srgbClr val="404040"/>
          </a:solidFill>
          <a:ln w="25560">
            <a:solidFill>
              <a:srgbClr val="9B9AB3"/>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2800" b="1">
                <a:solidFill>
                  <a:srgbClr val="FFFFFF"/>
                </a:solidFill>
                <a:latin typeface="Arial" panose="020B0604020202020204" pitchFamily="34" charset="0"/>
              </a:rPr>
              <a:t>TIFF</a:t>
            </a:r>
          </a:p>
        </p:txBody>
      </p:sp>
      <p:cxnSp>
        <p:nvCxnSpPr>
          <p:cNvPr id="54289" name="AutoShape 16">
            <a:extLst>
              <a:ext uri="{FF2B5EF4-FFF2-40B4-BE49-F238E27FC236}">
                <a16:creationId xmlns:a16="http://schemas.microsoft.com/office/drawing/2014/main" id="{B56161D1-97DC-4DC3-9BDC-46B6AF5C8F23}"/>
              </a:ext>
            </a:extLst>
          </p:cNvPr>
          <p:cNvCxnSpPr>
            <a:cxnSpLocks noChangeShapeType="1"/>
          </p:cNvCxnSpPr>
          <p:nvPr/>
        </p:nvCxnSpPr>
        <p:spPr bwMode="auto">
          <a:xfrm>
            <a:off x="3481388" y="2482850"/>
            <a:ext cx="620712" cy="1588"/>
          </a:xfrm>
          <a:prstGeom prst="straightConnector1">
            <a:avLst/>
          </a:prstGeom>
          <a:noFill/>
          <a:ln w="1908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4290" name="AutoShape 17">
            <a:extLst>
              <a:ext uri="{FF2B5EF4-FFF2-40B4-BE49-F238E27FC236}">
                <a16:creationId xmlns:a16="http://schemas.microsoft.com/office/drawing/2014/main" id="{31D861C8-B779-4252-9E5F-BE6905B22ED8}"/>
              </a:ext>
            </a:extLst>
          </p:cNvPr>
          <p:cNvCxnSpPr>
            <a:cxnSpLocks noChangeShapeType="1"/>
          </p:cNvCxnSpPr>
          <p:nvPr/>
        </p:nvCxnSpPr>
        <p:spPr bwMode="auto">
          <a:xfrm>
            <a:off x="5343525" y="2482850"/>
            <a:ext cx="476250" cy="1588"/>
          </a:xfrm>
          <a:prstGeom prst="straightConnector1">
            <a:avLst/>
          </a:prstGeom>
          <a:noFill/>
          <a:ln w="1908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54291" name="AutoShape 18">
            <a:extLst>
              <a:ext uri="{FF2B5EF4-FFF2-40B4-BE49-F238E27FC236}">
                <a16:creationId xmlns:a16="http://schemas.microsoft.com/office/drawing/2014/main" id="{A9511152-45AA-401B-8FDB-AF65D8A5A2AF}"/>
              </a:ext>
            </a:extLst>
          </p:cNvPr>
          <p:cNvCxnSpPr>
            <a:cxnSpLocks noChangeShapeType="1"/>
          </p:cNvCxnSpPr>
          <p:nvPr/>
        </p:nvCxnSpPr>
        <p:spPr bwMode="auto">
          <a:xfrm>
            <a:off x="7242175" y="2482850"/>
            <a:ext cx="623888" cy="1588"/>
          </a:xfrm>
          <a:prstGeom prst="straightConnector1">
            <a:avLst/>
          </a:prstGeom>
          <a:noFill/>
          <a:ln w="1908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50195" name="Text Box 19">
            <a:extLst>
              <a:ext uri="{FF2B5EF4-FFF2-40B4-BE49-F238E27FC236}">
                <a16:creationId xmlns:a16="http://schemas.microsoft.com/office/drawing/2014/main" id="{5CE3DB6A-7B52-4D80-98D8-729AE2D85F24}"/>
              </a:ext>
            </a:extLst>
          </p:cNvPr>
          <p:cNvSpPr txBox="1">
            <a:spLocks noChangeArrowheads="1"/>
          </p:cNvSpPr>
          <p:nvPr/>
        </p:nvSpPr>
        <p:spPr bwMode="auto">
          <a:xfrm>
            <a:off x="2971800" y="1023939"/>
            <a:ext cx="3124200" cy="587375"/>
          </a:xfrm>
          <a:prstGeom prst="rect">
            <a:avLst/>
          </a:prstGeom>
          <a:noFill/>
          <a:ln w="9525">
            <a:noFill/>
            <a:round/>
            <a:headEnd/>
            <a:tailEnd/>
          </a:ln>
          <a:effectLst/>
        </p:spPr>
        <p:txBody>
          <a:bodyPr lIns="90000" tIns="46800" rIns="90000" bIns="46800">
            <a:spAutoFit/>
          </a:bodyP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b="1">
                <a:solidFill>
                  <a:schemeClr val="tx1">
                    <a:lumMod val="75000"/>
                    <a:lumOff val="25000"/>
                  </a:schemeClr>
                </a:solidFill>
                <a:latin typeface="Arial" charset="0"/>
                <a:ea typeface="Microsoft YaHei" charset="-122"/>
              </a:rPr>
              <a:t>Separate TIFF File for Each Survey Line</a:t>
            </a:r>
          </a:p>
        </p:txBody>
      </p:sp>
      <p:sp>
        <p:nvSpPr>
          <p:cNvPr id="50196" name="Text Box 20">
            <a:extLst>
              <a:ext uri="{FF2B5EF4-FFF2-40B4-BE49-F238E27FC236}">
                <a16:creationId xmlns:a16="http://schemas.microsoft.com/office/drawing/2014/main" id="{C19DF6DD-6D49-4514-966F-C50CE98CF69F}"/>
              </a:ext>
            </a:extLst>
          </p:cNvPr>
          <p:cNvSpPr txBox="1">
            <a:spLocks noChangeArrowheads="1"/>
          </p:cNvSpPr>
          <p:nvPr/>
        </p:nvSpPr>
        <p:spPr bwMode="auto">
          <a:xfrm>
            <a:off x="7242175" y="1316039"/>
            <a:ext cx="2725738" cy="833437"/>
          </a:xfrm>
          <a:prstGeom prst="rect">
            <a:avLst/>
          </a:prstGeom>
          <a:noFill/>
          <a:ln w="9525">
            <a:noFill/>
            <a:round/>
            <a:headEnd/>
            <a:tailEnd/>
          </a:ln>
          <a:effectLst/>
        </p:spPr>
        <p:txBody>
          <a:bodyPr lIns="90000" tIns="46800" rIns="90000" bIns="46800">
            <a:spAutoFit/>
          </a:bodyP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b="1">
                <a:solidFill>
                  <a:schemeClr val="tx1">
                    <a:lumMod val="75000"/>
                    <a:lumOff val="25000"/>
                  </a:schemeClr>
                </a:solidFill>
                <a:latin typeface="Arial" charset="0"/>
                <a:ea typeface="Microsoft YaHei" charset="-122"/>
              </a:rPr>
              <a:t>Single TIFF File Composed of All Individual TIFF Info</a:t>
            </a:r>
          </a:p>
        </p:txBody>
      </p:sp>
      <p:pic>
        <p:nvPicPr>
          <p:cNvPr id="54294" name="Picture 22">
            <a:extLst>
              <a:ext uri="{FF2B5EF4-FFF2-40B4-BE49-F238E27FC236}">
                <a16:creationId xmlns:a16="http://schemas.microsoft.com/office/drawing/2014/main" id="{AABB4620-1FCE-4316-8412-8F46E2B01FD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42187" y="3576637"/>
            <a:ext cx="4087995" cy="24016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a:t>Merge Mosaics</a:t>
            </a:r>
          </a:p>
        </p:txBody>
      </p:sp>
    </p:spTree>
    <p:extLst>
      <p:ext uri="{BB962C8B-B14F-4D97-AF65-F5344CB8AC3E}">
        <p14:creationId xmlns:p14="http://schemas.microsoft.com/office/powerpoint/2010/main" val="159260310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4681" y="2181836"/>
            <a:ext cx="7547113" cy="1080879"/>
          </a:xfrm>
        </p:spPr>
        <p:txBody>
          <a:bodyPr/>
          <a:lstStyle/>
          <a:p>
            <a:r>
              <a:rPr lang="en-US"/>
              <a:t>Thank You !</a:t>
            </a:r>
            <a:endParaRPr lang="en-US" sz="2400"/>
          </a:p>
        </p:txBody>
      </p:sp>
      <p:sp>
        <p:nvSpPr>
          <p:cNvPr id="6" name="Rectangle 5"/>
          <p:cNvSpPr/>
          <p:nvPr/>
        </p:nvSpPr>
        <p:spPr>
          <a:xfrm>
            <a:off x="253460" y="4204698"/>
            <a:ext cx="8142645" cy="1538883"/>
          </a:xfrm>
          <a:prstGeom prst="rect">
            <a:avLst/>
          </a:prstGeom>
          <a:noFill/>
        </p:spPr>
        <p:txBody>
          <a:bodyPr wrap="square">
            <a:spAutoFit/>
          </a:bodyPr>
          <a:lstStyle/>
          <a:p>
            <a:pPr eaLnBrk="1" fontAlgn="auto" hangingPunct="1">
              <a:spcBef>
                <a:spcPts val="0"/>
              </a:spcBef>
              <a:spcAft>
                <a:spcPts val="0"/>
              </a:spcAft>
              <a:buClr>
                <a:prstClr val="black">
                  <a:lumMod val="65000"/>
                  <a:lumOff val="35000"/>
                </a:prstClr>
              </a:buClr>
            </a:pPr>
            <a:r>
              <a:rPr lang="en-US" sz="1600">
                <a:solidFill>
                  <a:schemeClr val="bg1"/>
                </a:solidFill>
                <a:latin typeface="Arial"/>
                <a:ea typeface="+mn-ea"/>
                <a:hlinkClick r:id="rId2">
                  <a:extLst>
                    <a:ext uri="{A12FA001-AC4F-418D-AE19-62706E023703}">
                      <ahyp:hlinkClr xmlns:ahyp="http://schemas.microsoft.com/office/drawing/2018/hyperlinkcolor" val="tx"/>
                    </a:ext>
                  </a:extLst>
                </a:hlinkClick>
              </a:rPr>
              <a:t>HYPACK on Youtube.com</a:t>
            </a:r>
            <a:r>
              <a:rPr lang="en-US" sz="1600">
                <a:solidFill>
                  <a:schemeClr val="bg1"/>
                </a:solidFill>
                <a:latin typeface="Arial"/>
                <a:ea typeface="+mn-ea"/>
              </a:rPr>
              <a:t>  ( Historical Sessions )		</a:t>
            </a:r>
            <a:r>
              <a:rPr lang="en-US" sz="1600">
                <a:solidFill>
                  <a:schemeClr val="bg1"/>
                </a:solidFill>
                <a:latin typeface="Arial"/>
                <a:ea typeface="+mn-ea"/>
                <a:hlinkClick r:id="rId3">
                  <a:extLst>
                    <a:ext uri="{A12FA001-AC4F-418D-AE19-62706E023703}">
                      <ahyp:hlinkClr xmlns:ahyp="http://schemas.microsoft.com/office/drawing/2018/hyperlinkcolor" val="tx"/>
                    </a:ext>
                  </a:extLst>
                </a:hlinkClick>
              </a:rPr>
              <a:t>HYPACK Live Chat</a:t>
            </a:r>
            <a:r>
              <a:rPr lang="en-US" sz="1600">
                <a:solidFill>
                  <a:schemeClr val="bg1"/>
                </a:solidFill>
                <a:latin typeface="Arial"/>
                <a:ea typeface="+mn-ea"/>
              </a:rPr>
              <a:t> </a:t>
            </a:r>
          </a:p>
          <a:p>
            <a:pPr eaLnBrk="1" fontAlgn="auto" hangingPunct="1">
              <a:spcBef>
                <a:spcPts val="0"/>
              </a:spcBef>
              <a:spcAft>
                <a:spcPts val="0"/>
              </a:spcAft>
              <a:buClr>
                <a:prstClr val="black">
                  <a:lumMod val="65000"/>
                  <a:lumOff val="35000"/>
                </a:prstClr>
              </a:buClr>
            </a:pPr>
            <a:endParaRPr lang="en-US" sz="1600">
              <a:solidFill>
                <a:schemeClr val="bg1"/>
              </a:solidFill>
              <a:latin typeface="Arial"/>
              <a:ea typeface="+mn-ea"/>
            </a:endParaRPr>
          </a:p>
          <a:p>
            <a:pPr eaLnBrk="1" fontAlgn="auto" hangingPunct="1">
              <a:spcBef>
                <a:spcPts val="0"/>
              </a:spcBef>
              <a:spcAft>
                <a:spcPts val="0"/>
              </a:spcAft>
              <a:buClr>
                <a:prstClr val="black">
                  <a:lumMod val="65000"/>
                  <a:lumOff val="35000"/>
                </a:prstClr>
              </a:buClr>
            </a:pPr>
            <a:r>
              <a:rPr lang="en-US" sz="1600">
                <a:solidFill>
                  <a:schemeClr val="bg1"/>
                </a:solidFill>
                <a:latin typeface="Arial"/>
                <a:ea typeface="+mn-ea"/>
                <a:hlinkClick r:id="rId4">
                  <a:extLst>
                    <a:ext uri="{A12FA001-AC4F-418D-AE19-62706E023703}">
                      <ahyp:hlinkClr xmlns:ahyp="http://schemas.microsoft.com/office/drawing/2018/hyperlinkcolor" val="tx"/>
                    </a:ext>
                  </a:extLst>
                </a:hlinkClick>
              </a:rPr>
              <a:t>HYPACK on Youtube.com </a:t>
            </a:r>
            <a:r>
              <a:rPr lang="en-US" sz="1600">
                <a:solidFill>
                  <a:schemeClr val="bg1"/>
                </a:solidFill>
                <a:latin typeface="Arial"/>
                <a:ea typeface="+mn-ea"/>
              </a:rPr>
              <a:t>  ( Newer Sessions ) 		</a:t>
            </a:r>
            <a:r>
              <a:rPr lang="en-US" sz="1600">
                <a:solidFill>
                  <a:schemeClr val="bg1"/>
                </a:solidFill>
                <a:latin typeface="Arial"/>
                <a:ea typeface="+mn-ea"/>
                <a:hlinkClick r:id="rId5">
                  <a:extLst>
                    <a:ext uri="{A12FA001-AC4F-418D-AE19-62706E023703}">
                      <ahyp:hlinkClr xmlns:ahyp="http://schemas.microsoft.com/office/drawing/2018/hyperlinkcolor" val="tx"/>
                    </a:ext>
                  </a:extLst>
                </a:hlinkClick>
              </a:rPr>
              <a:t>HYPACK </a:t>
            </a:r>
            <a:r>
              <a:rPr lang="en-US" sz="1600" err="1">
                <a:solidFill>
                  <a:schemeClr val="bg1"/>
                </a:solidFill>
                <a:latin typeface="Arial"/>
                <a:ea typeface="+mn-ea"/>
                <a:hlinkClick r:id="rId5">
                  <a:extLst>
                    <a:ext uri="{A12FA001-AC4F-418D-AE19-62706E023703}">
                      <ahyp:hlinkClr xmlns:ahyp="http://schemas.microsoft.com/office/drawing/2018/hyperlinkcolor" val="tx"/>
                    </a:ext>
                  </a:extLst>
                </a:hlinkClick>
              </a:rPr>
              <a:t>Ustream</a:t>
            </a:r>
            <a:endParaRPr lang="en-US" sz="1600">
              <a:solidFill>
                <a:schemeClr val="bg1"/>
              </a:solidFill>
              <a:latin typeface="Arial"/>
              <a:ea typeface="+mn-ea"/>
            </a:endParaRPr>
          </a:p>
          <a:p>
            <a:pPr eaLnBrk="1" fontAlgn="auto" hangingPunct="1">
              <a:spcBef>
                <a:spcPts val="0"/>
              </a:spcBef>
              <a:spcAft>
                <a:spcPts val="0"/>
              </a:spcAft>
              <a:buClr>
                <a:prstClr val="black">
                  <a:lumMod val="65000"/>
                  <a:lumOff val="35000"/>
                </a:prstClr>
              </a:buClr>
            </a:pPr>
            <a:endParaRPr lang="en-US" sz="1600">
              <a:solidFill>
                <a:schemeClr val="bg1"/>
              </a:solidFill>
              <a:latin typeface="Arial"/>
              <a:ea typeface="+mn-ea"/>
              <a:hlinkClick r:id="" action="ppaction://noaction">
                <a:extLst>
                  <a:ext uri="{A12FA001-AC4F-418D-AE19-62706E023703}">
                    <ahyp:hlinkClr xmlns:ahyp="http://schemas.microsoft.com/office/drawing/2018/hyperlinkcolor" val="tx"/>
                  </a:ext>
                </a:extLst>
              </a:hlinkClick>
            </a:endParaRPr>
          </a:p>
          <a:p>
            <a:pPr eaLnBrk="1" fontAlgn="auto" hangingPunct="1">
              <a:spcBef>
                <a:spcPts val="0"/>
              </a:spcBef>
              <a:spcAft>
                <a:spcPts val="0"/>
              </a:spcAft>
              <a:buClr>
                <a:prstClr val="black">
                  <a:lumMod val="65000"/>
                  <a:lumOff val="35000"/>
                </a:prstClr>
              </a:buClr>
            </a:pPr>
            <a:r>
              <a:rPr lang="en-US" sz="1600">
                <a:solidFill>
                  <a:schemeClr val="bg1"/>
                </a:solidFill>
                <a:latin typeface="Arial"/>
                <a:ea typeface="+mn-ea"/>
                <a:hlinkClick r:id="" action="ppaction://noaction">
                  <a:extLst>
                    <a:ext uri="{A12FA001-AC4F-418D-AE19-62706E023703}">
                      <ahyp:hlinkClr xmlns:ahyp="http://schemas.microsoft.com/office/drawing/2018/hyperlinkcolor" val="tx"/>
                    </a:ext>
                  </a:extLst>
                </a:hlinkClick>
              </a:rPr>
              <a:t>HYPACK SUPPORT Site </a:t>
            </a:r>
            <a:r>
              <a:rPr lang="en-US" sz="1600">
                <a:solidFill>
                  <a:schemeClr val="bg1"/>
                </a:solidFill>
                <a:latin typeface="Arial"/>
                <a:ea typeface="+mn-ea"/>
              </a:rPr>
              <a:t>						</a:t>
            </a:r>
            <a:r>
              <a:rPr lang="en-US" sz="1600">
                <a:solidFill>
                  <a:schemeClr val="bg1"/>
                </a:solidFill>
                <a:latin typeface="Arial"/>
                <a:ea typeface="+mn-ea"/>
                <a:hlinkClick r:id="rId6">
                  <a:extLst>
                    <a:ext uri="{A12FA001-AC4F-418D-AE19-62706E023703}">
                      <ahyp:hlinkClr xmlns:ahyp="http://schemas.microsoft.com/office/drawing/2018/hyperlinkcolor" val="tx"/>
                    </a:ext>
                  </a:extLst>
                </a:hlinkClick>
              </a:rPr>
              <a:t>HYPACK Website</a:t>
            </a:r>
            <a:r>
              <a:rPr lang="en-US" sz="1600">
                <a:solidFill>
                  <a:schemeClr val="bg1"/>
                </a:solidFill>
                <a:latin typeface="Arial"/>
                <a:ea typeface="+mn-ea"/>
              </a:rPr>
              <a:t>		</a:t>
            </a:r>
          </a:p>
          <a:p>
            <a:pPr eaLnBrk="1" fontAlgn="auto" hangingPunct="1">
              <a:spcBef>
                <a:spcPts val="0"/>
              </a:spcBef>
              <a:spcAft>
                <a:spcPts val="0"/>
              </a:spcAft>
              <a:buClr>
                <a:prstClr val="black">
                  <a:lumMod val="65000"/>
                  <a:lumOff val="35000"/>
                </a:prstClr>
              </a:buClr>
            </a:pPr>
            <a:endParaRPr lang="en-US" sz="1400">
              <a:solidFill>
                <a:prstClr val="black">
                  <a:lumMod val="65000"/>
                  <a:lumOff val="35000"/>
                </a:prstClr>
              </a:solidFill>
              <a:latin typeface="Arial"/>
              <a:ea typeface="+mn-ea"/>
            </a:endParaRPr>
          </a:p>
        </p:txBody>
      </p:sp>
      <p:sp>
        <p:nvSpPr>
          <p:cNvPr id="3" name="TextBox 2"/>
          <p:cNvSpPr txBox="1"/>
          <p:nvPr/>
        </p:nvSpPr>
        <p:spPr>
          <a:xfrm>
            <a:off x="241506" y="3767253"/>
            <a:ext cx="3108543" cy="369332"/>
          </a:xfrm>
          <a:prstGeom prst="rect">
            <a:avLst/>
          </a:prstGeom>
          <a:noFill/>
        </p:spPr>
        <p:txBody>
          <a:bodyPr wrap="none" rtlCol="0">
            <a:spAutoFit/>
          </a:bodyPr>
          <a:lstStyle/>
          <a:p>
            <a:pPr eaLnBrk="1" fontAlgn="auto" hangingPunct="1">
              <a:spcBef>
                <a:spcPts val="0"/>
              </a:spcBef>
              <a:spcAft>
                <a:spcPts val="0"/>
              </a:spcAft>
            </a:pPr>
            <a:r>
              <a:rPr lang="en-US" b="1">
                <a:solidFill>
                  <a:schemeClr val="bg1"/>
                </a:solidFill>
                <a:latin typeface="Arial"/>
                <a:ea typeface="+mn-ea"/>
              </a:rPr>
              <a:t>Links to more information:</a:t>
            </a:r>
          </a:p>
        </p:txBody>
      </p:sp>
      <p:sp>
        <p:nvSpPr>
          <p:cNvPr id="5" name="TextBox 4"/>
          <p:cNvSpPr txBox="1"/>
          <p:nvPr/>
        </p:nvSpPr>
        <p:spPr>
          <a:xfrm>
            <a:off x="8193765" y="2108552"/>
            <a:ext cx="3495847" cy="2308324"/>
          </a:xfrm>
          <a:prstGeom prst="rect">
            <a:avLst/>
          </a:prstGeom>
          <a:noFill/>
        </p:spPr>
        <p:txBody>
          <a:bodyPr wrap="square" rtlCol="0">
            <a:spAutoFit/>
          </a:bodyPr>
          <a:lstStyle/>
          <a:p>
            <a:pPr eaLnBrk="1" fontAlgn="auto" hangingPunct="1">
              <a:spcBef>
                <a:spcPts val="0"/>
              </a:spcBef>
              <a:spcAft>
                <a:spcPts val="0"/>
              </a:spcAft>
            </a:pPr>
            <a:r>
              <a:rPr lang="en-US" b="1" u="sng">
                <a:solidFill>
                  <a:prstClr val="white"/>
                </a:solidFill>
                <a:latin typeface="Arial"/>
                <a:ea typeface="+mn-ea"/>
              </a:rPr>
              <a:t>Contact Us:</a:t>
            </a:r>
          </a:p>
          <a:p>
            <a:pPr eaLnBrk="1" fontAlgn="auto" hangingPunct="1">
              <a:spcBef>
                <a:spcPts val="0"/>
              </a:spcBef>
              <a:spcAft>
                <a:spcPts val="0"/>
              </a:spcAft>
            </a:pPr>
            <a:endParaRPr lang="en-US">
              <a:solidFill>
                <a:prstClr val="black"/>
              </a:solidFill>
              <a:latin typeface="Arial"/>
              <a:ea typeface="+mn-ea"/>
            </a:endParaRPr>
          </a:p>
          <a:p>
            <a:pPr eaLnBrk="1" fontAlgn="auto" hangingPunct="1">
              <a:spcBef>
                <a:spcPts val="0"/>
              </a:spcBef>
              <a:spcAft>
                <a:spcPts val="0"/>
              </a:spcAft>
            </a:pPr>
            <a:r>
              <a:rPr lang="en-US">
                <a:solidFill>
                  <a:prstClr val="white"/>
                </a:solidFill>
                <a:latin typeface="Arial"/>
                <a:ea typeface="+mn-ea"/>
              </a:rPr>
              <a:t>Sales@HYPACK.com</a:t>
            </a:r>
          </a:p>
          <a:p>
            <a:pPr eaLnBrk="1" fontAlgn="auto" hangingPunct="1">
              <a:spcBef>
                <a:spcPts val="0"/>
              </a:spcBef>
              <a:spcAft>
                <a:spcPts val="0"/>
              </a:spcAft>
            </a:pPr>
            <a:endParaRPr lang="en-US">
              <a:solidFill>
                <a:prstClr val="white"/>
              </a:solidFill>
              <a:latin typeface="Arial"/>
              <a:ea typeface="+mn-ea"/>
            </a:endParaRPr>
          </a:p>
          <a:p>
            <a:pPr eaLnBrk="1" fontAlgn="auto" hangingPunct="1">
              <a:spcBef>
                <a:spcPts val="0"/>
              </a:spcBef>
              <a:spcAft>
                <a:spcPts val="0"/>
              </a:spcAft>
            </a:pPr>
            <a:r>
              <a:rPr lang="en-US">
                <a:solidFill>
                  <a:prstClr val="white"/>
                </a:solidFill>
                <a:latin typeface="Arial"/>
                <a:ea typeface="+mn-ea"/>
              </a:rPr>
              <a:t>Help@HYPACK.com</a:t>
            </a:r>
          </a:p>
          <a:p>
            <a:pPr eaLnBrk="1" fontAlgn="auto" hangingPunct="1">
              <a:spcBef>
                <a:spcPts val="0"/>
              </a:spcBef>
              <a:spcAft>
                <a:spcPts val="0"/>
              </a:spcAft>
            </a:pPr>
            <a:endParaRPr lang="en-US">
              <a:solidFill>
                <a:prstClr val="white"/>
              </a:solidFill>
              <a:latin typeface="Arial"/>
              <a:ea typeface="+mn-ea"/>
            </a:endParaRPr>
          </a:p>
          <a:p>
            <a:pPr eaLnBrk="1" fontAlgn="auto" hangingPunct="1">
              <a:spcBef>
                <a:spcPts val="0"/>
              </a:spcBef>
              <a:spcAft>
                <a:spcPts val="0"/>
              </a:spcAft>
            </a:pPr>
            <a:r>
              <a:rPr lang="en-US">
                <a:solidFill>
                  <a:prstClr val="white"/>
                </a:solidFill>
                <a:latin typeface="Arial"/>
                <a:ea typeface="+mn-ea"/>
              </a:rPr>
              <a:t>(860) 635 - 1500</a:t>
            </a:r>
          </a:p>
          <a:p>
            <a:pPr eaLnBrk="1" fontAlgn="auto" hangingPunct="1">
              <a:spcBef>
                <a:spcPts val="0"/>
              </a:spcBef>
              <a:spcAft>
                <a:spcPts val="0"/>
              </a:spcAft>
            </a:pPr>
            <a:endParaRPr lang="en-US">
              <a:solidFill>
                <a:prstClr val="black"/>
              </a:solidFill>
              <a:latin typeface="Arial"/>
              <a:ea typeface="+mn-ea"/>
            </a:endParaRPr>
          </a:p>
        </p:txBody>
      </p:sp>
    </p:spTree>
    <p:extLst>
      <p:ext uri="{BB962C8B-B14F-4D97-AF65-F5344CB8AC3E}">
        <p14:creationId xmlns:p14="http://schemas.microsoft.com/office/powerpoint/2010/main" val="2618227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4">
            <a:extLst>
              <a:ext uri="{FF2B5EF4-FFF2-40B4-BE49-F238E27FC236}">
                <a16:creationId xmlns:a16="http://schemas.microsoft.com/office/drawing/2014/main" id="{7B3A635D-37C3-48A9-9663-0CB35F4FA14B}"/>
              </a:ext>
            </a:extLst>
          </p:cNvPr>
          <p:cNvSpPr>
            <a:spLocks noGrp="1"/>
          </p:cNvSpPr>
          <p:nvPr>
            <p:ph type="title"/>
          </p:nvPr>
        </p:nvSpPr>
        <p:spPr/>
        <p:txBody>
          <a:bodyPr/>
          <a:lstStyle/>
          <a:p>
            <a:r>
              <a:rPr lang="en-US" altLang="en-US"/>
              <a:t>Along Track Resolution</a:t>
            </a:r>
          </a:p>
        </p:txBody>
      </p:sp>
      <p:sp>
        <p:nvSpPr>
          <p:cNvPr id="43011" name="Content Placeholder 7">
            <a:extLst>
              <a:ext uri="{FF2B5EF4-FFF2-40B4-BE49-F238E27FC236}">
                <a16:creationId xmlns:a16="http://schemas.microsoft.com/office/drawing/2014/main" id="{8735386D-94D4-4661-B696-2C2743B4622D}"/>
              </a:ext>
            </a:extLst>
          </p:cNvPr>
          <p:cNvSpPr>
            <a:spLocks noGrp="1"/>
          </p:cNvSpPr>
          <p:nvPr>
            <p:ph idx="4294967295"/>
          </p:nvPr>
        </p:nvSpPr>
        <p:spPr>
          <a:xfrm>
            <a:off x="2065878" y="4462545"/>
            <a:ext cx="8458200" cy="1389062"/>
          </a:xfrm>
          <a:prstGeom prst="rect">
            <a:avLst/>
          </a:prstGeom>
        </p:spPr>
        <p:txBody>
          <a:bodyPr/>
          <a:lstStyle/>
          <a:p>
            <a:pPr marL="285750" indent="-285750">
              <a:buFont typeface="Arial" panose="020B0604020202020204" pitchFamily="34" charset="0"/>
              <a:buChar char="•"/>
            </a:pPr>
            <a:r>
              <a:rPr lang="en-US" altLang="en-US"/>
              <a:t>Improves </a:t>
            </a:r>
            <a:r>
              <a:rPr lang="en-US" altLang="en-US" b="1"/>
              <a:t>closer </a:t>
            </a:r>
            <a:r>
              <a:rPr lang="en-US" altLang="en-US"/>
              <a:t>to sonar</a:t>
            </a:r>
          </a:p>
          <a:p>
            <a:pPr marL="285750" indent="-285750">
              <a:buFont typeface="Arial" panose="020B0604020202020204" pitchFamily="34" charset="0"/>
              <a:buChar char="•"/>
            </a:pPr>
            <a:r>
              <a:rPr lang="en-US"/>
              <a:t>Farther from sonar, objects can merge</a:t>
            </a:r>
          </a:p>
        </p:txBody>
      </p:sp>
      <p:sp>
        <p:nvSpPr>
          <p:cNvPr id="17" name="TextBox 16">
            <a:extLst>
              <a:ext uri="{FF2B5EF4-FFF2-40B4-BE49-F238E27FC236}">
                <a16:creationId xmlns:a16="http://schemas.microsoft.com/office/drawing/2014/main" id="{C9EE36DE-A8EC-4A9F-8219-A0DA8CE4D56B}"/>
              </a:ext>
            </a:extLst>
          </p:cNvPr>
          <p:cNvSpPr txBox="1"/>
          <p:nvPr/>
        </p:nvSpPr>
        <p:spPr>
          <a:xfrm>
            <a:off x="1835968" y="1275556"/>
            <a:ext cx="8051801" cy="609600"/>
          </a:xfrm>
          <a:prstGeom prst="rect">
            <a:avLst/>
          </a:prstGeom>
          <a:noFill/>
        </p:spPr>
        <p:txBody>
          <a:bodyPr/>
          <a:lstStyle/>
          <a:p>
            <a:pPr>
              <a:defRPr/>
            </a:pPr>
            <a:r>
              <a:rPr lang="en-US" sz="2400" b="1">
                <a:solidFill>
                  <a:schemeClr val="tx1">
                    <a:lumMod val="65000"/>
                    <a:lumOff val="35000"/>
                  </a:schemeClr>
                </a:solidFill>
              </a:rPr>
              <a:t>Along Track </a:t>
            </a:r>
            <a:r>
              <a:rPr lang="en-US" sz="2400">
                <a:solidFill>
                  <a:schemeClr val="tx1">
                    <a:lumMod val="65000"/>
                    <a:lumOff val="35000"/>
                  </a:schemeClr>
                </a:solidFill>
              </a:rPr>
              <a:t>Resolution</a:t>
            </a:r>
          </a:p>
        </p:txBody>
      </p:sp>
      <p:grpSp>
        <p:nvGrpSpPr>
          <p:cNvPr id="19" name="Group 1">
            <a:extLst>
              <a:ext uri="{FF2B5EF4-FFF2-40B4-BE49-F238E27FC236}">
                <a16:creationId xmlns:a16="http://schemas.microsoft.com/office/drawing/2014/main" id="{B78536A4-CD52-4F17-87A6-032FA491779A}"/>
              </a:ext>
            </a:extLst>
          </p:cNvPr>
          <p:cNvGrpSpPr>
            <a:grpSpLocks/>
          </p:cNvGrpSpPr>
          <p:nvPr/>
        </p:nvGrpSpPr>
        <p:grpSpPr bwMode="auto">
          <a:xfrm>
            <a:off x="2997696" y="2026447"/>
            <a:ext cx="7346993" cy="658813"/>
            <a:chOff x="381000" y="2047409"/>
            <a:chExt cx="7296434" cy="658813"/>
          </a:xfrm>
        </p:grpSpPr>
        <p:sp>
          <p:nvSpPr>
            <p:cNvPr id="20" name="Rectangle 19">
              <a:extLst>
                <a:ext uri="{FF2B5EF4-FFF2-40B4-BE49-F238E27FC236}">
                  <a16:creationId xmlns:a16="http://schemas.microsoft.com/office/drawing/2014/main" id="{45B64E96-92C7-4BA5-A6E3-62BCF720CA63}"/>
                </a:ext>
              </a:extLst>
            </p:cNvPr>
            <p:cNvSpPr/>
            <p:nvPr/>
          </p:nvSpPr>
          <p:spPr>
            <a:xfrm>
              <a:off x="381000" y="2047409"/>
              <a:ext cx="7296434" cy="6096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65000"/>
                    <a:lumOff val="35000"/>
                  </a:schemeClr>
                </a:solidFill>
              </a:endParaRPr>
            </a:p>
          </p:txBody>
        </p:sp>
        <p:sp>
          <p:nvSpPr>
            <p:cNvPr id="23" name="Oval 22">
              <a:extLst>
                <a:ext uri="{FF2B5EF4-FFF2-40B4-BE49-F238E27FC236}">
                  <a16:creationId xmlns:a16="http://schemas.microsoft.com/office/drawing/2014/main" id="{974B5204-C6EE-4BA2-BE66-DF68D1097494}"/>
                </a:ext>
              </a:extLst>
            </p:cNvPr>
            <p:cNvSpPr/>
            <p:nvPr/>
          </p:nvSpPr>
          <p:spPr>
            <a:xfrm>
              <a:off x="1881246" y="2060109"/>
              <a:ext cx="284173" cy="76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65000"/>
                    <a:lumOff val="35000"/>
                  </a:schemeClr>
                </a:solidFill>
              </a:endParaRPr>
            </a:p>
          </p:txBody>
        </p:sp>
        <p:sp>
          <p:nvSpPr>
            <p:cNvPr id="24" name="Oval 23">
              <a:extLst>
                <a:ext uri="{FF2B5EF4-FFF2-40B4-BE49-F238E27FC236}">
                  <a16:creationId xmlns:a16="http://schemas.microsoft.com/office/drawing/2014/main" id="{EE2DFD42-B42D-4A26-A020-8AE6155E6F75}"/>
                </a:ext>
              </a:extLst>
            </p:cNvPr>
            <p:cNvSpPr/>
            <p:nvPr/>
          </p:nvSpPr>
          <p:spPr>
            <a:xfrm>
              <a:off x="1882833" y="2526834"/>
              <a:ext cx="284174" cy="76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65000"/>
                    <a:lumOff val="35000"/>
                  </a:schemeClr>
                </a:solidFill>
              </a:endParaRPr>
            </a:p>
          </p:txBody>
        </p:sp>
        <p:sp>
          <p:nvSpPr>
            <p:cNvPr id="25" name="Oval 24">
              <a:extLst>
                <a:ext uri="{FF2B5EF4-FFF2-40B4-BE49-F238E27FC236}">
                  <a16:creationId xmlns:a16="http://schemas.microsoft.com/office/drawing/2014/main" id="{FB8A860C-538B-4BF4-B085-A3B27648DF9C}"/>
                </a:ext>
              </a:extLst>
            </p:cNvPr>
            <p:cNvSpPr/>
            <p:nvPr/>
          </p:nvSpPr>
          <p:spPr>
            <a:xfrm>
              <a:off x="5718383" y="2355791"/>
              <a:ext cx="284174" cy="967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65000"/>
                    <a:lumOff val="35000"/>
                  </a:schemeClr>
                </a:solidFill>
              </a:endParaRPr>
            </a:p>
          </p:txBody>
        </p:sp>
        <p:sp>
          <p:nvSpPr>
            <p:cNvPr id="26" name="Oval 25">
              <a:extLst>
                <a:ext uri="{FF2B5EF4-FFF2-40B4-BE49-F238E27FC236}">
                  <a16:creationId xmlns:a16="http://schemas.microsoft.com/office/drawing/2014/main" id="{A44A99AE-4861-494B-993A-2557FDA0D549}"/>
                </a:ext>
              </a:extLst>
            </p:cNvPr>
            <p:cNvSpPr/>
            <p:nvPr/>
          </p:nvSpPr>
          <p:spPr>
            <a:xfrm flipV="1">
              <a:off x="5718383" y="2283593"/>
              <a:ext cx="284174" cy="952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65000"/>
                    <a:lumOff val="35000"/>
                  </a:schemeClr>
                </a:solidFill>
              </a:endParaRPr>
            </a:p>
          </p:txBody>
        </p:sp>
        <p:sp>
          <p:nvSpPr>
            <p:cNvPr id="27" name="Rectangle 26">
              <a:extLst>
                <a:ext uri="{FF2B5EF4-FFF2-40B4-BE49-F238E27FC236}">
                  <a16:creationId xmlns:a16="http://schemas.microsoft.com/office/drawing/2014/main" id="{F664858A-6E0B-4BB9-AE25-E2D09D73410A}"/>
                </a:ext>
              </a:extLst>
            </p:cNvPr>
            <p:cNvSpPr/>
            <p:nvPr/>
          </p:nvSpPr>
          <p:spPr>
            <a:xfrm>
              <a:off x="1482768" y="2047409"/>
              <a:ext cx="95254" cy="65881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65000"/>
                    <a:lumOff val="35000"/>
                  </a:schemeClr>
                </a:solidFill>
              </a:endParaRPr>
            </a:p>
          </p:txBody>
        </p:sp>
      </p:grpSp>
      <p:grpSp>
        <p:nvGrpSpPr>
          <p:cNvPr id="29" name="Group 26">
            <a:extLst>
              <a:ext uri="{FF2B5EF4-FFF2-40B4-BE49-F238E27FC236}">
                <a16:creationId xmlns:a16="http://schemas.microsoft.com/office/drawing/2014/main" id="{D25E17EA-E86E-451B-BDE9-AE3E92F3AB54}"/>
              </a:ext>
            </a:extLst>
          </p:cNvPr>
          <p:cNvGrpSpPr>
            <a:grpSpLocks/>
          </p:cNvGrpSpPr>
          <p:nvPr/>
        </p:nvGrpSpPr>
        <p:grpSpPr bwMode="auto">
          <a:xfrm>
            <a:off x="3078703" y="2957531"/>
            <a:ext cx="7445375" cy="1066800"/>
            <a:chOff x="411307" y="2996768"/>
            <a:chExt cx="7445175" cy="1066800"/>
          </a:xfrm>
        </p:grpSpPr>
        <p:sp>
          <p:nvSpPr>
            <p:cNvPr id="30" name="Oval 29">
              <a:extLst>
                <a:ext uri="{FF2B5EF4-FFF2-40B4-BE49-F238E27FC236}">
                  <a16:creationId xmlns:a16="http://schemas.microsoft.com/office/drawing/2014/main" id="{436BB3F1-DA34-406D-A647-56AF8B59A129}"/>
                </a:ext>
              </a:extLst>
            </p:cNvPr>
            <p:cNvSpPr/>
            <p:nvPr/>
          </p:nvSpPr>
          <p:spPr>
            <a:xfrm>
              <a:off x="411307" y="2996768"/>
              <a:ext cx="361940" cy="10668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65000"/>
                    <a:lumOff val="35000"/>
                  </a:schemeClr>
                </a:solidFill>
              </a:endParaRPr>
            </a:p>
          </p:txBody>
        </p:sp>
        <p:cxnSp>
          <p:nvCxnSpPr>
            <p:cNvPr id="31" name="Straight Connector 30">
              <a:extLst>
                <a:ext uri="{FF2B5EF4-FFF2-40B4-BE49-F238E27FC236}">
                  <a16:creationId xmlns:a16="http://schemas.microsoft.com/office/drawing/2014/main" id="{FC8412F1-B2BE-40A6-8F3C-1115FE6C3E9D}"/>
                </a:ext>
              </a:extLst>
            </p:cNvPr>
            <p:cNvCxnSpPr/>
            <p:nvPr/>
          </p:nvCxnSpPr>
          <p:spPr>
            <a:xfrm flipV="1">
              <a:off x="773247" y="3101543"/>
              <a:ext cx="6903852" cy="3524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37B87-DA93-453B-9F2A-D23A4797AE14}"/>
                </a:ext>
              </a:extLst>
            </p:cNvPr>
            <p:cNvCxnSpPr/>
            <p:nvPr/>
          </p:nvCxnSpPr>
          <p:spPr>
            <a:xfrm>
              <a:off x="766897" y="3585731"/>
              <a:ext cx="6910201" cy="3524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96F6CF5E-EF81-4015-B0EB-72157AD4271F}"/>
                </a:ext>
              </a:extLst>
            </p:cNvPr>
            <p:cNvSpPr/>
            <p:nvPr/>
          </p:nvSpPr>
          <p:spPr>
            <a:xfrm>
              <a:off x="5745164" y="3647643"/>
              <a:ext cx="228594" cy="1524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65000"/>
                    <a:lumOff val="35000"/>
                  </a:schemeClr>
                </a:solidFill>
              </a:endParaRPr>
            </a:p>
          </p:txBody>
        </p:sp>
        <p:sp>
          <p:nvSpPr>
            <p:cNvPr id="34" name="Oval 33">
              <a:extLst>
                <a:ext uri="{FF2B5EF4-FFF2-40B4-BE49-F238E27FC236}">
                  <a16:creationId xmlns:a16="http://schemas.microsoft.com/office/drawing/2014/main" id="{74F97487-085A-46C4-AE1A-37CF91C34390}"/>
                </a:ext>
              </a:extLst>
            </p:cNvPr>
            <p:cNvSpPr/>
            <p:nvPr/>
          </p:nvSpPr>
          <p:spPr>
            <a:xfrm>
              <a:off x="5745164" y="3271406"/>
              <a:ext cx="228594" cy="1238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65000"/>
                    <a:lumOff val="35000"/>
                  </a:schemeClr>
                </a:solidFill>
              </a:endParaRPr>
            </a:p>
          </p:txBody>
        </p:sp>
        <p:sp>
          <p:nvSpPr>
            <p:cNvPr id="35" name="Oval 34">
              <a:extLst>
                <a:ext uri="{FF2B5EF4-FFF2-40B4-BE49-F238E27FC236}">
                  <a16:creationId xmlns:a16="http://schemas.microsoft.com/office/drawing/2014/main" id="{2119CC86-E3A7-44A5-A84C-119097AB7F92}"/>
                </a:ext>
              </a:extLst>
            </p:cNvPr>
            <p:cNvSpPr/>
            <p:nvPr/>
          </p:nvSpPr>
          <p:spPr>
            <a:xfrm>
              <a:off x="1911454" y="3685743"/>
              <a:ext cx="228594" cy="76200"/>
            </a:xfrm>
            <a:prstGeom prst="ellipse">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65000"/>
                    <a:lumOff val="35000"/>
                  </a:schemeClr>
                </a:solidFill>
              </a:endParaRPr>
            </a:p>
          </p:txBody>
        </p:sp>
        <p:sp>
          <p:nvSpPr>
            <p:cNvPr id="36" name="Oval 35">
              <a:extLst>
                <a:ext uri="{FF2B5EF4-FFF2-40B4-BE49-F238E27FC236}">
                  <a16:creationId xmlns:a16="http://schemas.microsoft.com/office/drawing/2014/main" id="{28D6640E-BDBE-4C76-AE33-E3D6A2E33172}"/>
                </a:ext>
              </a:extLst>
            </p:cNvPr>
            <p:cNvSpPr/>
            <p:nvPr/>
          </p:nvSpPr>
          <p:spPr>
            <a:xfrm>
              <a:off x="1909867" y="3271406"/>
              <a:ext cx="228594" cy="76200"/>
            </a:xfrm>
            <a:prstGeom prst="ellipse">
              <a:avLst/>
            </a:prstGeom>
            <a:solidFill>
              <a:srgbClr val="FFC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lumMod val="65000"/>
                    <a:lumOff val="35000"/>
                  </a:schemeClr>
                </a:solidFill>
              </a:endParaRPr>
            </a:p>
          </p:txBody>
        </p:sp>
        <p:sp>
          <p:nvSpPr>
            <p:cNvPr id="37" name="TextBox 22">
              <a:extLst>
                <a:ext uri="{FF2B5EF4-FFF2-40B4-BE49-F238E27FC236}">
                  <a16:creationId xmlns:a16="http://schemas.microsoft.com/office/drawing/2014/main" id="{4E0810AD-DFD7-4E71-B963-7BC3A00A06EC}"/>
                </a:ext>
              </a:extLst>
            </p:cNvPr>
            <p:cNvSpPr txBox="1">
              <a:spLocks noChangeArrowheads="1"/>
            </p:cNvSpPr>
            <p:nvPr/>
          </p:nvSpPr>
          <p:spPr bwMode="auto">
            <a:xfrm>
              <a:off x="4724428" y="3376181"/>
              <a:ext cx="3132054" cy="307975"/>
            </a:xfrm>
            <a:prstGeom prst="rect">
              <a:avLst/>
            </a:prstGeom>
            <a:noFill/>
            <a:ln w="9525">
              <a:noFill/>
              <a:miter lim="800000"/>
              <a:headEnd/>
              <a:tailEnd/>
            </a:ln>
          </p:spPr>
          <p:txBody>
            <a:bodyPr>
              <a:spAutoFit/>
            </a:bodyPr>
            <a:lstStyle/>
            <a:p>
              <a:pPr>
                <a:defRPr/>
              </a:pPr>
              <a:r>
                <a:rPr lang="en-US" altLang="en-US" sz="1400">
                  <a:solidFill>
                    <a:schemeClr val="tx1">
                      <a:lumMod val="65000"/>
                      <a:lumOff val="35000"/>
                    </a:schemeClr>
                  </a:solidFill>
                  <a:latin typeface="+mj-lt"/>
                </a:rPr>
                <a:t>Horizontal beam width</a:t>
              </a:r>
            </a:p>
          </p:txBody>
        </p:sp>
      </p:grpSp>
      <p:pic>
        <p:nvPicPr>
          <p:cNvPr id="38" name="Picture 8" descr="C-MAX">
            <a:extLst>
              <a:ext uri="{FF2B5EF4-FFF2-40B4-BE49-F238E27FC236}">
                <a16:creationId xmlns:a16="http://schemas.microsoft.com/office/drawing/2014/main" id="{B5A0CA2A-6701-4426-BB39-E12174A15F4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22581" y="3062309"/>
            <a:ext cx="2032443" cy="770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Content Placeholder 7">
            <a:extLst>
              <a:ext uri="{FF2B5EF4-FFF2-40B4-BE49-F238E27FC236}">
                <a16:creationId xmlns:a16="http://schemas.microsoft.com/office/drawing/2014/main" id="{8735386D-94D4-4661-B696-2C2743B4622D}"/>
              </a:ext>
            </a:extLst>
          </p:cNvPr>
          <p:cNvSpPr txBox="1">
            <a:spLocks/>
          </p:cNvSpPr>
          <p:nvPr/>
        </p:nvSpPr>
        <p:spPr>
          <a:xfrm>
            <a:off x="8172147" y="2691899"/>
            <a:ext cx="938311" cy="381703"/>
          </a:xfrm>
          <a:prstGeom prst="rect">
            <a:avLst/>
          </a:prstGeom>
        </p:spPr>
        <p:txBody>
          <a:bodyPr vert="horz" lIns="0" tIns="0" rIns="0" bIns="0" rtlCol="0">
            <a:normAutofit/>
          </a:bodyPr>
          <a:lstStyle>
            <a:lvl1pPr marL="0" indent="0" algn="l" defTabSz="457200" rtl="0" eaLnBrk="1" latinLnBrk="0" hangingPunct="1">
              <a:spcBef>
                <a:spcPts val="0"/>
              </a:spcBef>
              <a:spcAft>
                <a:spcPts val="600"/>
              </a:spcAft>
              <a:buClr>
                <a:schemeClr val="bg2"/>
              </a:buClr>
              <a:buFont typeface="Arial"/>
              <a:buNone/>
              <a:defRPr lang="en-US" sz="2200" b="0" i="0" kern="1200" cap="none" dirty="0">
                <a:solidFill>
                  <a:schemeClr val="tx1">
                    <a:lumMod val="65000"/>
                    <a:lumOff val="35000"/>
                  </a:schemeClr>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lang="en-US" sz="2000" kern="1200" dirty="0">
                <a:solidFill>
                  <a:schemeClr val="tx1">
                    <a:lumMod val="65000"/>
                    <a:lumOff val="35000"/>
                  </a:schemeClr>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lang="en-US" sz="1800" kern="1200" dirty="0">
                <a:solidFill>
                  <a:schemeClr val="tx1">
                    <a:lumMod val="65000"/>
                    <a:lumOff val="35000"/>
                  </a:schemeClr>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lang="en-US" sz="1600" kern="1200" dirty="0">
                <a:solidFill>
                  <a:schemeClr val="tx1">
                    <a:lumMod val="65000"/>
                    <a:lumOff val="35000"/>
                  </a:schemeClr>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lang="en-US" sz="1600" kern="1200" dirty="0">
                <a:solidFill>
                  <a:schemeClr val="tx1">
                    <a:lumMod val="65000"/>
                    <a:lumOff val="3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Bad </a:t>
            </a:r>
            <a:r>
              <a:rPr lang="en-US">
                <a:sym typeface="Wingdings" panose="05000000000000000000" pitchFamily="2" charset="2"/>
              </a:rPr>
              <a:t></a:t>
            </a:r>
            <a:endParaRPr lang="en-US"/>
          </a:p>
        </p:txBody>
      </p:sp>
      <p:sp>
        <p:nvSpPr>
          <p:cNvPr id="41" name="Content Placeholder 7">
            <a:extLst>
              <a:ext uri="{FF2B5EF4-FFF2-40B4-BE49-F238E27FC236}">
                <a16:creationId xmlns:a16="http://schemas.microsoft.com/office/drawing/2014/main" id="{8735386D-94D4-4661-B696-2C2743B4622D}"/>
              </a:ext>
            </a:extLst>
          </p:cNvPr>
          <p:cNvSpPr txBox="1">
            <a:spLocks/>
          </p:cNvSpPr>
          <p:nvPr/>
        </p:nvSpPr>
        <p:spPr>
          <a:xfrm>
            <a:off x="4222444" y="2807438"/>
            <a:ext cx="1216608" cy="381703"/>
          </a:xfrm>
          <a:prstGeom prst="rect">
            <a:avLst/>
          </a:prstGeom>
        </p:spPr>
        <p:txBody>
          <a:bodyPr vert="horz" lIns="0" tIns="0" rIns="0" bIns="0" rtlCol="0">
            <a:normAutofit/>
          </a:bodyPr>
          <a:lstStyle>
            <a:lvl1pPr marL="0" indent="0" algn="l" defTabSz="457200" rtl="0" eaLnBrk="1" latinLnBrk="0" hangingPunct="1">
              <a:spcBef>
                <a:spcPts val="0"/>
              </a:spcBef>
              <a:spcAft>
                <a:spcPts val="600"/>
              </a:spcAft>
              <a:buClr>
                <a:schemeClr val="bg2"/>
              </a:buClr>
              <a:buFont typeface="Arial"/>
              <a:buNone/>
              <a:defRPr lang="en-US" sz="2200" b="0" i="0" kern="1200" cap="none" dirty="0">
                <a:solidFill>
                  <a:schemeClr val="tx1">
                    <a:lumMod val="65000"/>
                    <a:lumOff val="35000"/>
                  </a:schemeClr>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lang="en-US" sz="2000" kern="1200" dirty="0">
                <a:solidFill>
                  <a:schemeClr val="tx1">
                    <a:lumMod val="65000"/>
                    <a:lumOff val="35000"/>
                  </a:schemeClr>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lang="en-US" sz="1800" kern="1200" dirty="0">
                <a:solidFill>
                  <a:schemeClr val="tx1">
                    <a:lumMod val="65000"/>
                    <a:lumOff val="35000"/>
                  </a:schemeClr>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lang="en-US" sz="1600" kern="1200" dirty="0">
                <a:solidFill>
                  <a:schemeClr val="tx1">
                    <a:lumMod val="65000"/>
                    <a:lumOff val="35000"/>
                  </a:schemeClr>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lang="en-US" sz="1600" kern="1200" dirty="0">
                <a:solidFill>
                  <a:schemeClr val="tx1">
                    <a:lumMod val="65000"/>
                    <a:lumOff val="3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Good </a:t>
            </a:r>
            <a:r>
              <a:rPr lang="en-US">
                <a:sym typeface="Wingdings" panose="05000000000000000000" pitchFamily="2" charset="2"/>
              </a:rPr>
              <a:t></a:t>
            </a:r>
            <a:endParaRPr lang="en-US"/>
          </a:p>
        </p:txBody>
      </p:sp>
      <p:cxnSp>
        <p:nvCxnSpPr>
          <p:cNvPr id="5" name="Straight Connector 4">
            <a:extLst>
              <a:ext uri="{FF2B5EF4-FFF2-40B4-BE49-F238E27FC236}">
                <a16:creationId xmlns:a16="http://schemas.microsoft.com/office/drawing/2014/main" id="{EB13D24A-6C50-465A-B6D3-54AFEFAF53C6}"/>
              </a:ext>
            </a:extLst>
          </p:cNvPr>
          <p:cNvCxnSpPr/>
          <p:nvPr/>
        </p:nvCxnSpPr>
        <p:spPr>
          <a:xfrm>
            <a:off x="2997696" y="2230392"/>
            <a:ext cx="73469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67E164B-EC33-4EF2-A07B-AF724938D9F5}"/>
              </a:ext>
            </a:extLst>
          </p:cNvPr>
          <p:cNvCxnSpPr/>
          <p:nvPr/>
        </p:nvCxnSpPr>
        <p:spPr>
          <a:xfrm>
            <a:off x="2997696" y="2472923"/>
            <a:ext cx="7346993"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8" descr="C-MAX">
            <a:extLst>
              <a:ext uri="{FF2B5EF4-FFF2-40B4-BE49-F238E27FC236}">
                <a16:creationId xmlns:a16="http://schemas.microsoft.com/office/drawing/2014/main" id="{B5A0CA2A-6701-4426-BB39-E12174A15F4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22582" y="1896291"/>
            <a:ext cx="2032443" cy="770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7207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4">
            <a:extLst>
              <a:ext uri="{FF2B5EF4-FFF2-40B4-BE49-F238E27FC236}">
                <a16:creationId xmlns:a16="http://schemas.microsoft.com/office/drawing/2014/main" id="{7B3A635D-37C3-48A9-9663-0CB35F4FA14B}"/>
              </a:ext>
            </a:extLst>
          </p:cNvPr>
          <p:cNvSpPr>
            <a:spLocks noGrp="1"/>
          </p:cNvSpPr>
          <p:nvPr>
            <p:ph type="title"/>
          </p:nvPr>
        </p:nvSpPr>
        <p:spPr/>
        <p:txBody>
          <a:bodyPr/>
          <a:lstStyle/>
          <a:p>
            <a:r>
              <a:rPr lang="en-US" altLang="en-US"/>
              <a:t>Across Track Resolution</a:t>
            </a:r>
          </a:p>
        </p:txBody>
      </p:sp>
      <p:sp>
        <p:nvSpPr>
          <p:cNvPr id="43011" name="Content Placeholder 7">
            <a:extLst>
              <a:ext uri="{FF2B5EF4-FFF2-40B4-BE49-F238E27FC236}">
                <a16:creationId xmlns:a16="http://schemas.microsoft.com/office/drawing/2014/main" id="{8735386D-94D4-4661-B696-2C2743B4622D}"/>
              </a:ext>
            </a:extLst>
          </p:cNvPr>
          <p:cNvSpPr>
            <a:spLocks noGrp="1"/>
          </p:cNvSpPr>
          <p:nvPr>
            <p:ph idx="4294967295"/>
          </p:nvPr>
        </p:nvSpPr>
        <p:spPr>
          <a:xfrm>
            <a:off x="1695495" y="3544214"/>
            <a:ext cx="8458200" cy="2774950"/>
          </a:xfrm>
          <a:prstGeom prst="rect">
            <a:avLst/>
          </a:prstGeom>
        </p:spPr>
        <p:txBody>
          <a:bodyPr/>
          <a:lstStyle/>
          <a:p>
            <a:pPr marL="285750" indent="-285750">
              <a:buFont typeface="Arial" panose="020B0604020202020204" pitchFamily="34" charset="0"/>
              <a:buChar char="•"/>
            </a:pPr>
            <a:r>
              <a:rPr lang="en-US" altLang="en-US"/>
              <a:t>Improves </a:t>
            </a:r>
            <a:r>
              <a:rPr lang="en-US" altLang="en-US" b="1"/>
              <a:t>farther</a:t>
            </a:r>
            <a:r>
              <a:rPr lang="en-US" altLang="en-US"/>
              <a:t> from sonar</a:t>
            </a:r>
          </a:p>
          <a:p>
            <a:pPr marL="285750" indent="-285750">
              <a:buFont typeface="Arial" panose="020B0604020202020204" pitchFamily="34" charset="0"/>
              <a:buChar char="•"/>
            </a:pPr>
            <a:r>
              <a:rPr lang="en-US"/>
              <a:t>Nearer to sonar, objects can merge</a:t>
            </a:r>
          </a:p>
        </p:txBody>
      </p:sp>
      <p:grpSp>
        <p:nvGrpSpPr>
          <p:cNvPr id="43013" name="Group 15">
            <a:extLst>
              <a:ext uri="{FF2B5EF4-FFF2-40B4-BE49-F238E27FC236}">
                <a16:creationId xmlns:a16="http://schemas.microsoft.com/office/drawing/2014/main" id="{75D2B154-E1D6-4611-9135-4DE3A41F7E2A}"/>
              </a:ext>
            </a:extLst>
          </p:cNvPr>
          <p:cNvGrpSpPr>
            <a:grpSpLocks/>
          </p:cNvGrpSpPr>
          <p:nvPr/>
        </p:nvGrpSpPr>
        <p:grpSpPr bwMode="auto">
          <a:xfrm>
            <a:off x="3210018" y="1976857"/>
            <a:ext cx="7296150" cy="658813"/>
            <a:chOff x="399766" y="1676400"/>
            <a:chExt cx="7296434" cy="658813"/>
          </a:xfrm>
        </p:grpSpPr>
        <p:sp>
          <p:nvSpPr>
            <p:cNvPr id="9" name="Rectangle 8">
              <a:extLst>
                <a:ext uri="{FF2B5EF4-FFF2-40B4-BE49-F238E27FC236}">
                  <a16:creationId xmlns:a16="http://schemas.microsoft.com/office/drawing/2014/main" id="{5061055B-7886-4D4D-B052-63EB9516C480}"/>
                </a:ext>
              </a:extLst>
            </p:cNvPr>
            <p:cNvSpPr/>
            <p:nvPr/>
          </p:nvSpPr>
          <p:spPr>
            <a:xfrm>
              <a:off x="399766" y="1676400"/>
              <a:ext cx="7296434" cy="60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a:extLst>
                <a:ext uri="{FF2B5EF4-FFF2-40B4-BE49-F238E27FC236}">
                  <a16:creationId xmlns:a16="http://schemas.microsoft.com/office/drawing/2014/main" id="{F392EA8F-3F66-4CBE-B5FB-45116FBC1E8E}"/>
                </a:ext>
              </a:extLst>
            </p:cNvPr>
            <p:cNvSpPr/>
            <p:nvPr/>
          </p:nvSpPr>
          <p:spPr>
            <a:xfrm>
              <a:off x="1815871" y="1981200"/>
              <a:ext cx="284174" cy="76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a:extLst>
                <a:ext uri="{FF2B5EF4-FFF2-40B4-BE49-F238E27FC236}">
                  <a16:creationId xmlns:a16="http://schemas.microsoft.com/office/drawing/2014/main" id="{6869CBCF-31D1-4387-BFD4-10036EC48B3D}"/>
                </a:ext>
              </a:extLst>
            </p:cNvPr>
            <p:cNvSpPr/>
            <p:nvPr/>
          </p:nvSpPr>
          <p:spPr>
            <a:xfrm>
              <a:off x="2044480" y="1981200"/>
              <a:ext cx="284174" cy="76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Oval 11">
              <a:extLst>
                <a:ext uri="{FF2B5EF4-FFF2-40B4-BE49-F238E27FC236}">
                  <a16:creationId xmlns:a16="http://schemas.microsoft.com/office/drawing/2014/main" id="{D5E33F6E-C283-4368-BE52-B7F64C3F52EC}"/>
                </a:ext>
              </a:extLst>
            </p:cNvPr>
            <p:cNvSpPr/>
            <p:nvPr/>
          </p:nvSpPr>
          <p:spPr>
            <a:xfrm>
              <a:off x="5914956" y="1981200"/>
              <a:ext cx="284174" cy="968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Oval 12">
              <a:extLst>
                <a:ext uri="{FF2B5EF4-FFF2-40B4-BE49-F238E27FC236}">
                  <a16:creationId xmlns:a16="http://schemas.microsoft.com/office/drawing/2014/main" id="{96BA1BC4-30A5-4333-8C04-66CDA27C82ED}"/>
                </a:ext>
              </a:extLst>
            </p:cNvPr>
            <p:cNvSpPr/>
            <p:nvPr/>
          </p:nvSpPr>
          <p:spPr>
            <a:xfrm flipV="1">
              <a:off x="5452976" y="1982788"/>
              <a:ext cx="284173" cy="952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a:extLst>
                <a:ext uri="{FF2B5EF4-FFF2-40B4-BE49-F238E27FC236}">
                  <a16:creationId xmlns:a16="http://schemas.microsoft.com/office/drawing/2014/main" id="{07755DBF-FECC-4F4A-8552-179D7DE034F8}"/>
                </a:ext>
              </a:extLst>
            </p:cNvPr>
            <p:cNvSpPr/>
            <p:nvPr/>
          </p:nvSpPr>
          <p:spPr>
            <a:xfrm>
              <a:off x="1501534" y="1676400"/>
              <a:ext cx="95254" cy="65881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7" name="TextBox 16">
            <a:extLst>
              <a:ext uri="{FF2B5EF4-FFF2-40B4-BE49-F238E27FC236}">
                <a16:creationId xmlns:a16="http://schemas.microsoft.com/office/drawing/2014/main" id="{C9EE36DE-A8EC-4A9F-8219-A0DA8CE4D56B}"/>
              </a:ext>
            </a:extLst>
          </p:cNvPr>
          <p:cNvSpPr txBox="1"/>
          <p:nvPr/>
        </p:nvSpPr>
        <p:spPr>
          <a:xfrm>
            <a:off x="1835968" y="1275556"/>
            <a:ext cx="8051801" cy="609600"/>
          </a:xfrm>
          <a:prstGeom prst="rect">
            <a:avLst/>
          </a:prstGeom>
          <a:noFill/>
        </p:spPr>
        <p:txBody>
          <a:bodyPr/>
          <a:lstStyle/>
          <a:p>
            <a:pPr>
              <a:defRPr/>
            </a:pPr>
            <a:r>
              <a:rPr lang="en-US" sz="2400" b="1">
                <a:solidFill>
                  <a:schemeClr val="tx1">
                    <a:lumMod val="65000"/>
                    <a:lumOff val="35000"/>
                  </a:schemeClr>
                </a:solidFill>
              </a:rPr>
              <a:t>Across Track </a:t>
            </a:r>
            <a:r>
              <a:rPr lang="en-US" sz="2400">
                <a:solidFill>
                  <a:schemeClr val="tx1">
                    <a:lumMod val="65000"/>
                    <a:lumOff val="35000"/>
                  </a:schemeClr>
                </a:solidFill>
              </a:rPr>
              <a:t>Resolution</a:t>
            </a:r>
          </a:p>
        </p:txBody>
      </p:sp>
      <p:pic>
        <p:nvPicPr>
          <p:cNvPr id="16" name="Picture 8" descr="C-MAX">
            <a:extLst>
              <a:ext uri="{FF2B5EF4-FFF2-40B4-BE49-F238E27FC236}">
                <a16:creationId xmlns:a16="http://schemas.microsoft.com/office/drawing/2014/main" id="{B5A0CA2A-6701-4426-BB39-E12174A15F4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22582" y="1896291"/>
            <a:ext cx="2032443" cy="770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ontent Placeholder 7">
            <a:extLst>
              <a:ext uri="{FF2B5EF4-FFF2-40B4-BE49-F238E27FC236}">
                <a16:creationId xmlns:a16="http://schemas.microsoft.com/office/drawing/2014/main" id="{8735386D-94D4-4661-B696-2C2743B4622D}"/>
              </a:ext>
            </a:extLst>
          </p:cNvPr>
          <p:cNvSpPr txBox="1">
            <a:spLocks/>
          </p:cNvSpPr>
          <p:nvPr/>
        </p:nvSpPr>
        <p:spPr>
          <a:xfrm>
            <a:off x="4441078" y="2860156"/>
            <a:ext cx="938311" cy="381703"/>
          </a:xfrm>
          <a:prstGeom prst="rect">
            <a:avLst/>
          </a:prstGeom>
        </p:spPr>
        <p:txBody>
          <a:bodyPr vert="horz" lIns="0" tIns="0" rIns="0" bIns="0" rtlCol="0">
            <a:normAutofit/>
          </a:bodyPr>
          <a:lstStyle>
            <a:lvl1pPr marL="0" indent="0" algn="l" defTabSz="457200" rtl="0" eaLnBrk="1" latinLnBrk="0" hangingPunct="1">
              <a:spcBef>
                <a:spcPts val="0"/>
              </a:spcBef>
              <a:spcAft>
                <a:spcPts val="600"/>
              </a:spcAft>
              <a:buClr>
                <a:schemeClr val="bg2"/>
              </a:buClr>
              <a:buFont typeface="Arial"/>
              <a:buNone/>
              <a:defRPr lang="en-US" sz="2200" b="0" i="0" kern="1200" cap="none" dirty="0">
                <a:solidFill>
                  <a:schemeClr val="tx1">
                    <a:lumMod val="65000"/>
                    <a:lumOff val="35000"/>
                  </a:schemeClr>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lang="en-US" sz="2000" kern="1200" dirty="0">
                <a:solidFill>
                  <a:schemeClr val="tx1">
                    <a:lumMod val="65000"/>
                    <a:lumOff val="35000"/>
                  </a:schemeClr>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lang="en-US" sz="1800" kern="1200" dirty="0">
                <a:solidFill>
                  <a:schemeClr val="tx1">
                    <a:lumMod val="65000"/>
                    <a:lumOff val="35000"/>
                  </a:schemeClr>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lang="en-US" sz="1600" kern="1200" dirty="0">
                <a:solidFill>
                  <a:schemeClr val="tx1">
                    <a:lumMod val="65000"/>
                    <a:lumOff val="35000"/>
                  </a:schemeClr>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lang="en-US" sz="1600" kern="1200" dirty="0">
                <a:solidFill>
                  <a:schemeClr val="tx1">
                    <a:lumMod val="65000"/>
                    <a:lumOff val="3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Bad </a:t>
            </a:r>
            <a:r>
              <a:rPr lang="en-US">
                <a:sym typeface="Wingdings" panose="05000000000000000000" pitchFamily="2" charset="2"/>
              </a:rPr>
              <a:t></a:t>
            </a:r>
            <a:endParaRPr lang="en-US"/>
          </a:p>
        </p:txBody>
      </p:sp>
      <p:cxnSp>
        <p:nvCxnSpPr>
          <p:cNvPr id="6" name="Straight Arrow Connector 5"/>
          <p:cNvCxnSpPr>
            <a:stCxn id="18" idx="0"/>
          </p:cNvCxnSpPr>
          <p:nvPr/>
        </p:nvCxnSpPr>
        <p:spPr>
          <a:xfrm flipV="1">
            <a:off x="4910231" y="2452285"/>
            <a:ext cx="0" cy="407871"/>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sp>
        <p:nvSpPr>
          <p:cNvPr id="21" name="Content Placeholder 7">
            <a:extLst>
              <a:ext uri="{FF2B5EF4-FFF2-40B4-BE49-F238E27FC236}">
                <a16:creationId xmlns:a16="http://schemas.microsoft.com/office/drawing/2014/main" id="{8735386D-94D4-4661-B696-2C2743B4622D}"/>
              </a:ext>
            </a:extLst>
          </p:cNvPr>
          <p:cNvSpPr txBox="1">
            <a:spLocks/>
          </p:cNvSpPr>
          <p:nvPr/>
        </p:nvSpPr>
        <p:spPr>
          <a:xfrm>
            <a:off x="8062509" y="2849764"/>
            <a:ext cx="1094153" cy="381703"/>
          </a:xfrm>
          <a:prstGeom prst="rect">
            <a:avLst/>
          </a:prstGeom>
        </p:spPr>
        <p:txBody>
          <a:bodyPr vert="horz" lIns="0" tIns="0" rIns="0" bIns="0" rtlCol="0">
            <a:normAutofit/>
          </a:bodyPr>
          <a:lstStyle>
            <a:lvl1pPr marL="0" indent="0" algn="l" defTabSz="457200" rtl="0" eaLnBrk="1" latinLnBrk="0" hangingPunct="1">
              <a:spcBef>
                <a:spcPts val="0"/>
              </a:spcBef>
              <a:spcAft>
                <a:spcPts val="600"/>
              </a:spcAft>
              <a:buClr>
                <a:schemeClr val="bg2"/>
              </a:buClr>
              <a:buFont typeface="Arial"/>
              <a:buNone/>
              <a:defRPr lang="en-US" sz="2200" b="0" i="0" kern="1200" cap="none" dirty="0">
                <a:solidFill>
                  <a:schemeClr val="tx1">
                    <a:lumMod val="65000"/>
                    <a:lumOff val="35000"/>
                  </a:schemeClr>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lang="en-US" sz="2000" kern="1200" dirty="0">
                <a:solidFill>
                  <a:schemeClr val="tx1">
                    <a:lumMod val="65000"/>
                    <a:lumOff val="35000"/>
                  </a:schemeClr>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lang="en-US" sz="1800" kern="1200" dirty="0">
                <a:solidFill>
                  <a:schemeClr val="tx1">
                    <a:lumMod val="65000"/>
                    <a:lumOff val="35000"/>
                  </a:schemeClr>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lang="en-US" sz="1600" kern="1200" dirty="0">
                <a:solidFill>
                  <a:schemeClr val="tx1">
                    <a:lumMod val="65000"/>
                    <a:lumOff val="35000"/>
                  </a:schemeClr>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lang="en-US" sz="1600" kern="1200" dirty="0">
                <a:solidFill>
                  <a:schemeClr val="tx1">
                    <a:lumMod val="65000"/>
                    <a:lumOff val="3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Good </a:t>
            </a:r>
            <a:r>
              <a:rPr lang="en-US">
                <a:sym typeface="Wingdings" panose="05000000000000000000" pitchFamily="2" charset="2"/>
              </a:rPr>
              <a:t></a:t>
            </a:r>
            <a:endParaRPr lang="en-US"/>
          </a:p>
        </p:txBody>
      </p:sp>
      <p:cxnSp>
        <p:nvCxnSpPr>
          <p:cNvPr id="22" name="Straight Arrow Connector 21"/>
          <p:cNvCxnSpPr>
            <a:stCxn id="21" idx="0"/>
          </p:cNvCxnSpPr>
          <p:nvPr/>
        </p:nvCxnSpPr>
        <p:spPr>
          <a:xfrm flipV="1">
            <a:off x="8609586" y="2452285"/>
            <a:ext cx="7675" cy="397479"/>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563534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B0BE33DF-0815-4FFD-97B9-2CD73036EC98}"/>
              </a:ext>
            </a:extLst>
          </p:cNvPr>
          <p:cNvSpPr>
            <a:spLocks noGrp="1"/>
          </p:cNvSpPr>
          <p:nvPr>
            <p:ph type="title"/>
          </p:nvPr>
        </p:nvSpPr>
        <p:spPr/>
        <p:txBody>
          <a:bodyPr/>
          <a:lstStyle/>
          <a:p>
            <a:r>
              <a:rPr lang="en-US" altLang="en-US"/>
              <a:t>Frequency Determines Effective Range</a:t>
            </a:r>
          </a:p>
        </p:txBody>
      </p:sp>
      <p:pic>
        <p:nvPicPr>
          <p:cNvPr id="59397" name="Picture 1">
            <a:extLst>
              <a:ext uri="{FF2B5EF4-FFF2-40B4-BE49-F238E27FC236}">
                <a16:creationId xmlns:a16="http://schemas.microsoft.com/office/drawing/2014/main" id="{802EBF1E-D5DB-4617-905A-4F1B66A677CA}"/>
              </a:ext>
            </a:extLst>
          </p:cNvPr>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597877" y="766761"/>
            <a:ext cx="6764338" cy="5138737"/>
          </a:xfrm>
          <a:prstGeom prst="rect">
            <a:avLst/>
          </a:prstGeom>
          <a:noFill/>
        </p:spPr>
      </p:pic>
      <p:sp>
        <p:nvSpPr>
          <p:cNvPr id="59395" name="Content Placeholder 5">
            <a:extLst>
              <a:ext uri="{FF2B5EF4-FFF2-40B4-BE49-F238E27FC236}">
                <a16:creationId xmlns:a16="http://schemas.microsoft.com/office/drawing/2014/main" id="{6D9ADBC7-0B41-4EE6-9049-741DBFE25CD0}"/>
              </a:ext>
            </a:extLst>
          </p:cNvPr>
          <p:cNvSpPr>
            <a:spLocks noGrp="1"/>
          </p:cNvSpPr>
          <p:nvPr>
            <p:ph idx="4294967295"/>
          </p:nvPr>
        </p:nvSpPr>
        <p:spPr>
          <a:xfrm>
            <a:off x="7883769" y="1554162"/>
            <a:ext cx="3429000" cy="3563937"/>
          </a:xfrm>
          <a:prstGeom prst="rect">
            <a:avLst/>
          </a:prstGeom>
        </p:spPr>
        <p:txBody>
          <a:bodyPr/>
          <a:lstStyle/>
          <a:p>
            <a:r>
              <a:rPr lang="en-US" altLang="en-US" sz="2400" b="1" dirty="0">
                <a:latin typeface="Arial" panose="020B0604020202020204" pitchFamily="34" charset="0"/>
                <a:cs typeface="Arial" panose="020B0604020202020204" pitchFamily="34" charset="0"/>
              </a:rPr>
              <a:t>Low frequency:</a:t>
            </a:r>
          </a:p>
          <a:p>
            <a:pPr marL="342900" indent="-342900">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Long range</a:t>
            </a:r>
          </a:p>
          <a:p>
            <a:pPr marL="342900" indent="-342900">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Blurrier image</a:t>
            </a:r>
          </a:p>
          <a:p>
            <a:pPr marL="342900" indent="-342900">
              <a:buFont typeface="Arial" panose="020B0604020202020204" pitchFamily="34" charset="0"/>
              <a:buChar char="•"/>
            </a:pPr>
            <a:endParaRPr lang="en-US" altLang="en-US" sz="2400" b="1" dirty="0">
              <a:latin typeface="Arial" panose="020B0604020202020204" pitchFamily="34" charset="0"/>
              <a:cs typeface="Arial" panose="020B0604020202020204" pitchFamily="34" charset="0"/>
            </a:endParaRPr>
          </a:p>
          <a:p>
            <a:r>
              <a:rPr lang="en-US" altLang="en-US" sz="2400" b="1" dirty="0">
                <a:latin typeface="Arial" panose="020B0604020202020204" pitchFamily="34" charset="0"/>
                <a:cs typeface="Arial" panose="020B0604020202020204" pitchFamily="34" charset="0"/>
              </a:rPr>
              <a:t>High</a:t>
            </a:r>
            <a:r>
              <a:rPr lang="en-US" altLang="en-US" sz="2400" dirty="0">
                <a:latin typeface="Arial" panose="020B0604020202020204" pitchFamily="34" charset="0"/>
                <a:cs typeface="Arial" panose="020B0604020202020204" pitchFamily="34" charset="0"/>
              </a:rPr>
              <a:t> </a:t>
            </a:r>
            <a:r>
              <a:rPr lang="en-US" altLang="en-US" sz="2400" b="1" dirty="0">
                <a:latin typeface="Arial" panose="020B0604020202020204" pitchFamily="34" charset="0"/>
                <a:cs typeface="Arial" panose="020B0604020202020204" pitchFamily="34" charset="0"/>
              </a:rPr>
              <a:t>frequency:</a:t>
            </a:r>
          </a:p>
          <a:p>
            <a:pPr marL="342900" indent="-342900">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Short range</a:t>
            </a:r>
          </a:p>
          <a:p>
            <a:pPr marL="342900" indent="-342900">
              <a:buFont typeface="Arial" panose="020B0604020202020204" pitchFamily="34" charset="0"/>
              <a:buChar char="•"/>
            </a:pPr>
            <a:r>
              <a:rPr lang="en-US" altLang="en-US" sz="2400" dirty="0">
                <a:latin typeface="Arial" panose="020B0604020202020204" pitchFamily="34" charset="0"/>
                <a:cs typeface="Arial" panose="020B0604020202020204" pitchFamily="34" charset="0"/>
              </a:rPr>
              <a:t>Sharper image</a:t>
            </a:r>
          </a:p>
        </p:txBody>
      </p:sp>
    </p:spTree>
    <p:extLst>
      <p:ext uri="{BB962C8B-B14F-4D97-AF65-F5344CB8AC3E}">
        <p14:creationId xmlns:p14="http://schemas.microsoft.com/office/powerpoint/2010/main" val="211122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8C201B16-F6F1-4477-AF2C-8EECAE2A7C3C}"/>
              </a:ext>
            </a:extLst>
          </p:cNvPr>
          <p:cNvSpPr>
            <a:spLocks noGrp="1"/>
          </p:cNvSpPr>
          <p:nvPr>
            <p:ph type="title"/>
          </p:nvPr>
        </p:nvSpPr>
        <p:spPr/>
        <p:txBody>
          <a:bodyPr/>
          <a:lstStyle/>
          <a:p>
            <a:r>
              <a:rPr lang="en-US" altLang="en-US"/>
              <a:t>Goldilocks Zone</a:t>
            </a:r>
          </a:p>
        </p:txBody>
      </p:sp>
      <p:sp>
        <p:nvSpPr>
          <p:cNvPr id="3" name="Content Placeholder 2"/>
          <p:cNvSpPr>
            <a:spLocks noGrp="1"/>
          </p:cNvSpPr>
          <p:nvPr>
            <p:ph idx="4294967295"/>
          </p:nvPr>
        </p:nvSpPr>
        <p:spPr>
          <a:xfrm>
            <a:off x="3733800" y="3027363"/>
            <a:ext cx="8458200" cy="3097212"/>
          </a:xfrm>
          <a:prstGeom prst="rect">
            <a:avLst/>
          </a:prstGeom>
        </p:spPr>
        <p:txBody>
          <a:bodyPr/>
          <a:lstStyle/>
          <a:p>
            <a:pPr marL="342900" indent="-342900">
              <a:buFont typeface="Arial" panose="020B0604020202020204" pitchFamily="34" charset="0"/>
              <a:buChar char="•"/>
            </a:pPr>
            <a:r>
              <a:rPr lang="en-US"/>
              <a:t>Balances </a:t>
            </a:r>
            <a:r>
              <a:rPr lang="en-US" b="1"/>
              <a:t>along</a:t>
            </a:r>
            <a:r>
              <a:rPr lang="en-US"/>
              <a:t> and </a:t>
            </a:r>
            <a:r>
              <a:rPr lang="en-US" b="1"/>
              <a:t>across</a:t>
            </a:r>
            <a:r>
              <a:rPr lang="en-US"/>
              <a:t> track resolution</a:t>
            </a:r>
          </a:p>
          <a:p>
            <a:pPr marL="480060" lvl="1" indent="-342900">
              <a:buFont typeface="Arial" panose="020B0604020202020204" pitchFamily="34" charset="0"/>
              <a:buChar char="•"/>
            </a:pPr>
            <a:r>
              <a:rPr lang="en-US"/>
              <a:t>Along track: good up close</a:t>
            </a:r>
          </a:p>
          <a:p>
            <a:pPr marL="480060" lvl="1" indent="-342900">
              <a:buFont typeface="Arial" panose="020B0604020202020204" pitchFamily="34" charset="0"/>
              <a:buChar char="•"/>
            </a:pPr>
            <a:r>
              <a:rPr lang="en-US"/>
              <a:t>Across track: good far away</a:t>
            </a:r>
          </a:p>
        </p:txBody>
      </p:sp>
      <p:grpSp>
        <p:nvGrpSpPr>
          <p:cNvPr id="19" name="Group 11">
            <a:extLst>
              <a:ext uri="{FF2B5EF4-FFF2-40B4-BE49-F238E27FC236}">
                <a16:creationId xmlns:a16="http://schemas.microsoft.com/office/drawing/2014/main" id="{A2D47A44-A888-4DBF-B7BC-B9F2970542FD}"/>
              </a:ext>
            </a:extLst>
          </p:cNvPr>
          <p:cNvGrpSpPr>
            <a:grpSpLocks/>
          </p:cNvGrpSpPr>
          <p:nvPr/>
        </p:nvGrpSpPr>
        <p:grpSpPr bwMode="auto">
          <a:xfrm>
            <a:off x="2095500" y="1297384"/>
            <a:ext cx="8382000" cy="1516973"/>
            <a:chOff x="457200" y="1143000"/>
            <a:chExt cx="8382000" cy="1524000"/>
          </a:xfrm>
        </p:grpSpPr>
        <p:sp>
          <p:nvSpPr>
            <p:cNvPr id="21" name="AutoShape 4">
              <a:extLst>
                <a:ext uri="{FF2B5EF4-FFF2-40B4-BE49-F238E27FC236}">
                  <a16:creationId xmlns:a16="http://schemas.microsoft.com/office/drawing/2014/main" id="{B401C212-ACCD-48AD-97B3-EF4EDB8E3926}"/>
                </a:ext>
              </a:extLst>
            </p:cNvPr>
            <p:cNvSpPr>
              <a:spLocks noChangeArrowheads="1"/>
            </p:cNvSpPr>
            <p:nvPr/>
          </p:nvSpPr>
          <p:spPr bwMode="auto">
            <a:xfrm>
              <a:off x="4800600" y="1676400"/>
              <a:ext cx="4038600" cy="990600"/>
            </a:xfrm>
            <a:prstGeom prst="rtTriangle">
              <a:avLst/>
            </a:prstGeom>
            <a:solidFill>
              <a:schemeClr val="accent2"/>
            </a:solidFill>
            <a:ln w="9525">
              <a:solidFill>
                <a:schemeClr val="tx1"/>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solidFill>
                  <a:schemeClr val="tx1">
                    <a:lumMod val="65000"/>
                    <a:lumOff val="35000"/>
                  </a:schemeClr>
                </a:solidFill>
              </a:endParaRPr>
            </a:p>
          </p:txBody>
        </p:sp>
        <p:sp>
          <p:nvSpPr>
            <p:cNvPr id="22" name="Oval 6">
              <a:extLst>
                <a:ext uri="{FF2B5EF4-FFF2-40B4-BE49-F238E27FC236}">
                  <a16:creationId xmlns:a16="http://schemas.microsoft.com/office/drawing/2014/main" id="{2CE5E9C5-EB2A-4A21-B48B-228324D961C2}"/>
                </a:ext>
              </a:extLst>
            </p:cNvPr>
            <p:cNvSpPr>
              <a:spLocks noChangeArrowheads="1"/>
            </p:cNvSpPr>
            <p:nvPr/>
          </p:nvSpPr>
          <p:spPr bwMode="auto">
            <a:xfrm>
              <a:off x="4419600" y="1143000"/>
              <a:ext cx="381000" cy="381000"/>
            </a:xfrm>
            <a:prstGeom prst="ellipse">
              <a:avLst/>
            </a:prstGeom>
            <a:solidFill>
              <a:schemeClr val="tx2"/>
            </a:solidFill>
            <a:ln w="9525">
              <a:solidFill>
                <a:schemeClr val="tx1"/>
              </a:solidFill>
              <a:round/>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solidFill>
                  <a:schemeClr val="tx1">
                    <a:lumMod val="65000"/>
                    <a:lumOff val="35000"/>
                  </a:schemeClr>
                </a:solidFill>
              </a:endParaRPr>
            </a:p>
          </p:txBody>
        </p:sp>
        <p:sp>
          <p:nvSpPr>
            <p:cNvPr id="23" name="AutoShape 7">
              <a:extLst>
                <a:ext uri="{FF2B5EF4-FFF2-40B4-BE49-F238E27FC236}">
                  <a16:creationId xmlns:a16="http://schemas.microsoft.com/office/drawing/2014/main" id="{1990E1F5-9F84-4B71-9FE8-9E447894E0DE}"/>
                </a:ext>
              </a:extLst>
            </p:cNvPr>
            <p:cNvSpPr>
              <a:spLocks noChangeArrowheads="1"/>
            </p:cNvSpPr>
            <p:nvPr/>
          </p:nvSpPr>
          <p:spPr bwMode="auto">
            <a:xfrm rot="16200000">
              <a:off x="1943100" y="190500"/>
              <a:ext cx="990600" cy="3962400"/>
            </a:xfrm>
            <a:prstGeom prst="rtTriangle">
              <a:avLst/>
            </a:prstGeom>
            <a:solidFill>
              <a:schemeClr val="accent2"/>
            </a:solidFill>
            <a:ln w="9525">
              <a:solidFill>
                <a:schemeClr val="tx1"/>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solidFill>
                  <a:schemeClr val="tx1">
                    <a:lumMod val="65000"/>
                    <a:lumOff val="35000"/>
                  </a:schemeClr>
                </a:solidFill>
              </a:endParaRPr>
            </a:p>
          </p:txBody>
        </p:sp>
        <p:sp>
          <p:nvSpPr>
            <p:cNvPr id="24" name="Rectangle 8">
              <a:extLst>
                <a:ext uri="{FF2B5EF4-FFF2-40B4-BE49-F238E27FC236}">
                  <a16:creationId xmlns:a16="http://schemas.microsoft.com/office/drawing/2014/main" id="{FC0CA50C-AF2F-4C15-B6A6-B2191EBDCB82}"/>
                </a:ext>
              </a:extLst>
            </p:cNvPr>
            <p:cNvSpPr>
              <a:spLocks noChangeArrowheads="1"/>
            </p:cNvSpPr>
            <p:nvPr/>
          </p:nvSpPr>
          <p:spPr bwMode="auto">
            <a:xfrm>
              <a:off x="5105400" y="2438400"/>
              <a:ext cx="2584450" cy="228600"/>
            </a:xfrm>
            <a:prstGeom prst="rect">
              <a:avLst/>
            </a:prstGeom>
            <a:solidFill>
              <a:schemeClr val="accent4"/>
            </a:solidFill>
            <a:ln>
              <a:noFill/>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defRPr/>
              </a:pPr>
              <a:endParaRPr lang="en-US" altLang="en-US">
                <a:solidFill>
                  <a:schemeClr val="tx1">
                    <a:lumMod val="65000"/>
                    <a:lumOff val="35000"/>
                  </a:schemeClr>
                </a:solidFill>
              </a:endParaRPr>
            </a:p>
          </p:txBody>
        </p:sp>
        <p:sp>
          <p:nvSpPr>
            <p:cNvPr id="25" name="Rectangle 9">
              <a:extLst>
                <a:ext uri="{FF2B5EF4-FFF2-40B4-BE49-F238E27FC236}">
                  <a16:creationId xmlns:a16="http://schemas.microsoft.com/office/drawing/2014/main" id="{2FD6A4C8-4C0E-4934-9B44-D79F63681C49}"/>
                </a:ext>
              </a:extLst>
            </p:cNvPr>
            <p:cNvSpPr>
              <a:spLocks noChangeArrowheads="1"/>
            </p:cNvSpPr>
            <p:nvPr/>
          </p:nvSpPr>
          <p:spPr bwMode="auto">
            <a:xfrm>
              <a:off x="1547813" y="2438400"/>
              <a:ext cx="2438400" cy="228600"/>
            </a:xfrm>
            <a:prstGeom prst="rect">
              <a:avLst/>
            </a:prstGeom>
            <a:solidFill>
              <a:schemeClr val="accent4"/>
            </a:solidFill>
            <a:ln>
              <a:noFill/>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defRPr/>
              </a:pPr>
              <a:endParaRPr lang="en-US" altLang="en-US">
                <a:solidFill>
                  <a:schemeClr val="tx1">
                    <a:lumMod val="65000"/>
                    <a:lumOff val="35000"/>
                  </a:schemeClr>
                </a:solidFill>
              </a:endParaRPr>
            </a:p>
          </p:txBody>
        </p:sp>
      </p:grpSp>
      <p:cxnSp>
        <p:nvCxnSpPr>
          <p:cNvPr id="68" name="Straight Arrow Connector 67">
            <a:extLst>
              <a:ext uri="{FF2B5EF4-FFF2-40B4-BE49-F238E27FC236}">
                <a16:creationId xmlns:a16="http://schemas.microsoft.com/office/drawing/2014/main" id="{130FD3CC-1C3E-4788-9BDA-FBD322856ADC}"/>
              </a:ext>
            </a:extLst>
          </p:cNvPr>
          <p:cNvCxnSpPr>
            <a:cxnSpLocks/>
            <a:stCxn id="22" idx="4"/>
          </p:cNvCxnSpPr>
          <p:nvPr/>
        </p:nvCxnSpPr>
        <p:spPr>
          <a:xfrm>
            <a:off x="6248400" y="1676624"/>
            <a:ext cx="6594" cy="113773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8492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8C201B16-F6F1-4477-AF2C-8EECAE2A7C3C}"/>
              </a:ext>
            </a:extLst>
          </p:cNvPr>
          <p:cNvSpPr>
            <a:spLocks noGrp="1"/>
          </p:cNvSpPr>
          <p:nvPr>
            <p:ph type="title"/>
          </p:nvPr>
        </p:nvSpPr>
        <p:spPr/>
        <p:txBody>
          <a:bodyPr/>
          <a:lstStyle/>
          <a:p>
            <a:r>
              <a:rPr lang="en-US" altLang="en-US"/>
              <a:t>Nadir Gap</a:t>
            </a:r>
          </a:p>
        </p:txBody>
      </p:sp>
      <p:sp>
        <p:nvSpPr>
          <p:cNvPr id="3" name="Content Placeholder 2"/>
          <p:cNvSpPr>
            <a:spLocks noGrp="1"/>
          </p:cNvSpPr>
          <p:nvPr>
            <p:ph idx="4294967295"/>
          </p:nvPr>
        </p:nvSpPr>
        <p:spPr>
          <a:xfrm>
            <a:off x="3188493" y="3193594"/>
            <a:ext cx="5929313" cy="1330325"/>
          </a:xfrm>
          <a:prstGeom prst="rect">
            <a:avLst/>
          </a:prstGeom>
        </p:spPr>
        <p:txBody>
          <a:bodyPr/>
          <a:lstStyle/>
          <a:p>
            <a:pPr marL="342900" indent="-342900">
              <a:buFont typeface="Arial" panose="020B0604020202020204" pitchFamily="34" charset="0"/>
              <a:buChar char="•"/>
            </a:pPr>
            <a:r>
              <a:rPr lang="en-US"/>
              <a:t>Blind spot directly below sonar</a:t>
            </a:r>
          </a:p>
          <a:p>
            <a:pPr marL="342900" indent="-342900">
              <a:buFont typeface="Arial" panose="020B0604020202020204" pitchFamily="34" charset="0"/>
              <a:buChar char="•"/>
            </a:pPr>
            <a:endParaRPr lang="en-US"/>
          </a:p>
        </p:txBody>
      </p:sp>
      <p:grpSp>
        <p:nvGrpSpPr>
          <p:cNvPr id="19" name="Group 11">
            <a:extLst>
              <a:ext uri="{FF2B5EF4-FFF2-40B4-BE49-F238E27FC236}">
                <a16:creationId xmlns:a16="http://schemas.microsoft.com/office/drawing/2014/main" id="{A2D47A44-A888-4DBF-B7BC-B9F2970542FD}"/>
              </a:ext>
            </a:extLst>
          </p:cNvPr>
          <p:cNvGrpSpPr>
            <a:grpSpLocks/>
          </p:cNvGrpSpPr>
          <p:nvPr/>
        </p:nvGrpSpPr>
        <p:grpSpPr bwMode="auto">
          <a:xfrm>
            <a:off x="2095500" y="1297384"/>
            <a:ext cx="8382000" cy="1516973"/>
            <a:chOff x="457200" y="1143000"/>
            <a:chExt cx="8382000" cy="1524000"/>
          </a:xfrm>
        </p:grpSpPr>
        <p:sp>
          <p:nvSpPr>
            <p:cNvPr id="21" name="AutoShape 4">
              <a:extLst>
                <a:ext uri="{FF2B5EF4-FFF2-40B4-BE49-F238E27FC236}">
                  <a16:creationId xmlns:a16="http://schemas.microsoft.com/office/drawing/2014/main" id="{B401C212-ACCD-48AD-97B3-EF4EDB8E3926}"/>
                </a:ext>
              </a:extLst>
            </p:cNvPr>
            <p:cNvSpPr>
              <a:spLocks noChangeArrowheads="1"/>
            </p:cNvSpPr>
            <p:nvPr/>
          </p:nvSpPr>
          <p:spPr bwMode="auto">
            <a:xfrm>
              <a:off x="4800600" y="1676400"/>
              <a:ext cx="4038600" cy="990600"/>
            </a:xfrm>
            <a:prstGeom prst="rtTriangle">
              <a:avLst/>
            </a:prstGeom>
            <a:solidFill>
              <a:schemeClr val="accent2"/>
            </a:solidFill>
            <a:ln w="9525">
              <a:solidFill>
                <a:schemeClr val="tx1"/>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solidFill>
                  <a:schemeClr val="tx1">
                    <a:lumMod val="65000"/>
                    <a:lumOff val="35000"/>
                  </a:schemeClr>
                </a:solidFill>
              </a:endParaRPr>
            </a:p>
          </p:txBody>
        </p:sp>
        <p:sp>
          <p:nvSpPr>
            <p:cNvPr id="22" name="Oval 6">
              <a:extLst>
                <a:ext uri="{FF2B5EF4-FFF2-40B4-BE49-F238E27FC236}">
                  <a16:creationId xmlns:a16="http://schemas.microsoft.com/office/drawing/2014/main" id="{2CE5E9C5-EB2A-4A21-B48B-228324D961C2}"/>
                </a:ext>
              </a:extLst>
            </p:cNvPr>
            <p:cNvSpPr>
              <a:spLocks noChangeArrowheads="1"/>
            </p:cNvSpPr>
            <p:nvPr/>
          </p:nvSpPr>
          <p:spPr bwMode="auto">
            <a:xfrm>
              <a:off x="4419600" y="1143000"/>
              <a:ext cx="381000" cy="381000"/>
            </a:xfrm>
            <a:prstGeom prst="ellipse">
              <a:avLst/>
            </a:prstGeom>
            <a:solidFill>
              <a:schemeClr val="tx2"/>
            </a:solidFill>
            <a:ln w="9525">
              <a:solidFill>
                <a:schemeClr val="tx1"/>
              </a:solidFill>
              <a:round/>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solidFill>
                  <a:schemeClr val="tx1">
                    <a:lumMod val="65000"/>
                    <a:lumOff val="35000"/>
                  </a:schemeClr>
                </a:solidFill>
              </a:endParaRPr>
            </a:p>
          </p:txBody>
        </p:sp>
        <p:sp>
          <p:nvSpPr>
            <p:cNvPr id="23" name="AutoShape 7">
              <a:extLst>
                <a:ext uri="{FF2B5EF4-FFF2-40B4-BE49-F238E27FC236}">
                  <a16:creationId xmlns:a16="http://schemas.microsoft.com/office/drawing/2014/main" id="{1990E1F5-9F84-4B71-9FE8-9E447894E0DE}"/>
                </a:ext>
              </a:extLst>
            </p:cNvPr>
            <p:cNvSpPr>
              <a:spLocks noChangeArrowheads="1"/>
            </p:cNvSpPr>
            <p:nvPr/>
          </p:nvSpPr>
          <p:spPr bwMode="auto">
            <a:xfrm rot="-5400000">
              <a:off x="1943100" y="190500"/>
              <a:ext cx="990600" cy="3962400"/>
            </a:xfrm>
            <a:prstGeom prst="rtTriangle">
              <a:avLst/>
            </a:prstGeom>
            <a:solidFill>
              <a:schemeClr val="accent2"/>
            </a:solidFill>
            <a:ln w="9525">
              <a:solidFill>
                <a:schemeClr val="tx1"/>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solidFill>
                  <a:schemeClr val="tx1">
                    <a:lumMod val="65000"/>
                    <a:lumOff val="35000"/>
                  </a:schemeClr>
                </a:solidFill>
              </a:endParaRPr>
            </a:p>
          </p:txBody>
        </p:sp>
        <p:sp>
          <p:nvSpPr>
            <p:cNvPr id="24" name="Rectangle 8">
              <a:extLst>
                <a:ext uri="{FF2B5EF4-FFF2-40B4-BE49-F238E27FC236}">
                  <a16:creationId xmlns:a16="http://schemas.microsoft.com/office/drawing/2014/main" id="{FC0CA50C-AF2F-4C15-B6A6-B2191EBDCB82}"/>
                </a:ext>
              </a:extLst>
            </p:cNvPr>
            <p:cNvSpPr>
              <a:spLocks noChangeArrowheads="1"/>
            </p:cNvSpPr>
            <p:nvPr/>
          </p:nvSpPr>
          <p:spPr bwMode="auto">
            <a:xfrm>
              <a:off x="5105400" y="2438400"/>
              <a:ext cx="2584450" cy="228600"/>
            </a:xfrm>
            <a:prstGeom prst="rect">
              <a:avLst/>
            </a:prstGeom>
            <a:solidFill>
              <a:schemeClr val="accent4"/>
            </a:solidFill>
            <a:ln>
              <a:noFill/>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defRPr/>
              </a:pPr>
              <a:endParaRPr lang="en-US" altLang="en-US">
                <a:solidFill>
                  <a:schemeClr val="tx1">
                    <a:lumMod val="65000"/>
                    <a:lumOff val="35000"/>
                  </a:schemeClr>
                </a:solidFill>
              </a:endParaRPr>
            </a:p>
          </p:txBody>
        </p:sp>
        <p:sp>
          <p:nvSpPr>
            <p:cNvPr id="25" name="Rectangle 9">
              <a:extLst>
                <a:ext uri="{FF2B5EF4-FFF2-40B4-BE49-F238E27FC236}">
                  <a16:creationId xmlns:a16="http://schemas.microsoft.com/office/drawing/2014/main" id="{2FD6A4C8-4C0E-4934-9B44-D79F63681C49}"/>
                </a:ext>
              </a:extLst>
            </p:cNvPr>
            <p:cNvSpPr>
              <a:spLocks noChangeArrowheads="1"/>
            </p:cNvSpPr>
            <p:nvPr/>
          </p:nvSpPr>
          <p:spPr bwMode="auto">
            <a:xfrm>
              <a:off x="1547813" y="2438400"/>
              <a:ext cx="2438400" cy="228600"/>
            </a:xfrm>
            <a:prstGeom prst="rect">
              <a:avLst/>
            </a:prstGeom>
            <a:solidFill>
              <a:schemeClr val="accent4"/>
            </a:solidFill>
            <a:ln>
              <a:noFill/>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defRPr/>
              </a:pPr>
              <a:endParaRPr lang="en-US" altLang="en-US">
                <a:solidFill>
                  <a:schemeClr val="tx1">
                    <a:lumMod val="65000"/>
                    <a:lumOff val="35000"/>
                  </a:schemeClr>
                </a:solidFill>
              </a:endParaRPr>
            </a:p>
          </p:txBody>
        </p:sp>
      </p:grpSp>
      <p:cxnSp>
        <p:nvCxnSpPr>
          <p:cNvPr id="30" name="Straight Connector 29">
            <a:extLst>
              <a:ext uri="{FF2B5EF4-FFF2-40B4-BE49-F238E27FC236}">
                <a16:creationId xmlns:a16="http://schemas.microsoft.com/office/drawing/2014/main" id="{F9A952C2-DA4E-4102-ABAF-7C4709FAC2A7}"/>
              </a:ext>
            </a:extLst>
          </p:cNvPr>
          <p:cNvCxnSpPr>
            <a:cxnSpLocks/>
            <a:stCxn id="22" idx="4"/>
            <a:endCxn id="23" idx="2"/>
          </p:cNvCxnSpPr>
          <p:nvPr/>
        </p:nvCxnSpPr>
        <p:spPr>
          <a:xfrm flipH="1">
            <a:off x="6057900" y="1676624"/>
            <a:ext cx="190500" cy="113773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5E1C8E2D-EDA6-4D8D-83E8-B4332767DE5A}"/>
              </a:ext>
            </a:extLst>
          </p:cNvPr>
          <p:cNvCxnSpPr>
            <a:cxnSpLocks/>
            <a:stCxn id="22" idx="4"/>
            <a:endCxn id="21" idx="2"/>
          </p:cNvCxnSpPr>
          <p:nvPr/>
        </p:nvCxnSpPr>
        <p:spPr>
          <a:xfrm>
            <a:off x="6248400" y="1676624"/>
            <a:ext cx="190500" cy="1137730"/>
          </a:xfrm>
          <a:prstGeom prst="line">
            <a:avLst/>
          </a:prstGeom>
        </p:spPr>
        <p:style>
          <a:lnRef idx="2">
            <a:schemeClr val="accent1"/>
          </a:lnRef>
          <a:fillRef idx="0">
            <a:schemeClr val="accent1"/>
          </a:fillRef>
          <a:effectRef idx="1">
            <a:schemeClr val="accent1"/>
          </a:effectRef>
          <a:fontRef idx="minor">
            <a:schemeClr val="tx1"/>
          </a:fontRef>
        </p:style>
      </p:cxnSp>
      <p:cxnSp>
        <p:nvCxnSpPr>
          <p:cNvPr id="68" name="Straight Arrow Connector 67">
            <a:extLst>
              <a:ext uri="{FF2B5EF4-FFF2-40B4-BE49-F238E27FC236}">
                <a16:creationId xmlns:a16="http://schemas.microsoft.com/office/drawing/2014/main" id="{130FD3CC-1C3E-4788-9BDA-FBD322856ADC}"/>
              </a:ext>
            </a:extLst>
          </p:cNvPr>
          <p:cNvCxnSpPr>
            <a:cxnSpLocks/>
            <a:stCxn id="22" idx="4"/>
          </p:cNvCxnSpPr>
          <p:nvPr/>
        </p:nvCxnSpPr>
        <p:spPr>
          <a:xfrm>
            <a:off x="6248400" y="1676624"/>
            <a:ext cx="6594" cy="113773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1268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a:extLst>
              <a:ext uri="{FF2B5EF4-FFF2-40B4-BE49-F238E27FC236}">
                <a16:creationId xmlns:a16="http://schemas.microsoft.com/office/drawing/2014/main" id="{8BF3D2F1-0AC7-481F-8267-7B8775387ADA}"/>
              </a:ext>
            </a:extLst>
          </p:cNvPr>
          <p:cNvSpPr>
            <a:spLocks noChangeArrowheads="1"/>
          </p:cNvSpPr>
          <p:nvPr/>
        </p:nvSpPr>
        <p:spPr bwMode="auto">
          <a:xfrm>
            <a:off x="2017455" y="3767224"/>
            <a:ext cx="3886200" cy="838200"/>
          </a:xfrm>
          <a:prstGeom prst="rect">
            <a:avLst/>
          </a:prstGeom>
          <a:solidFill>
            <a:srgbClr val="00FF00"/>
          </a:solidFill>
          <a:ln w="38100">
            <a:solidFill>
              <a:schemeClr val="bg2"/>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9395" name="Rectangle 2">
            <a:extLst>
              <a:ext uri="{FF2B5EF4-FFF2-40B4-BE49-F238E27FC236}">
                <a16:creationId xmlns:a16="http://schemas.microsoft.com/office/drawing/2014/main" id="{90CD6554-FF1A-4C83-91A1-FA8293AEACCB}"/>
              </a:ext>
            </a:extLst>
          </p:cNvPr>
          <p:cNvSpPr>
            <a:spLocks noGrp="1"/>
          </p:cNvSpPr>
          <p:nvPr>
            <p:ph type="title"/>
          </p:nvPr>
        </p:nvSpPr>
        <p:spPr/>
        <p:txBody>
          <a:bodyPr/>
          <a:lstStyle/>
          <a:p>
            <a:pPr marL="53975"/>
            <a:r>
              <a:rPr lang="en-US" altLang="en-US" noProof="0" dirty="0"/>
              <a:t>Survey Planning: 100% And 200% Coverage</a:t>
            </a:r>
          </a:p>
        </p:txBody>
      </p:sp>
      <p:sp>
        <p:nvSpPr>
          <p:cNvPr id="59397" name="Rectangle 4">
            <a:extLst>
              <a:ext uri="{FF2B5EF4-FFF2-40B4-BE49-F238E27FC236}">
                <a16:creationId xmlns:a16="http://schemas.microsoft.com/office/drawing/2014/main" id="{9C4E8DD4-D906-453E-A15A-B4192EE31F2C}"/>
              </a:ext>
            </a:extLst>
          </p:cNvPr>
          <p:cNvSpPr>
            <a:spLocks noChangeArrowheads="1"/>
          </p:cNvSpPr>
          <p:nvPr/>
        </p:nvSpPr>
        <p:spPr bwMode="auto">
          <a:xfrm>
            <a:off x="1693605" y="1790786"/>
            <a:ext cx="3886200" cy="8382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9398" name="Rectangle 5">
            <a:extLst>
              <a:ext uri="{FF2B5EF4-FFF2-40B4-BE49-F238E27FC236}">
                <a16:creationId xmlns:a16="http://schemas.microsoft.com/office/drawing/2014/main" id="{877E2DBB-8CD6-485B-937D-A05C03516552}"/>
              </a:ext>
            </a:extLst>
          </p:cNvPr>
          <p:cNvSpPr>
            <a:spLocks noChangeArrowheads="1"/>
          </p:cNvSpPr>
          <p:nvPr/>
        </p:nvSpPr>
        <p:spPr bwMode="auto">
          <a:xfrm>
            <a:off x="1846005" y="2476586"/>
            <a:ext cx="3886200" cy="838200"/>
          </a:xfrm>
          <a:prstGeom prst="rect">
            <a:avLst/>
          </a:prstGeom>
          <a:solidFill>
            <a:srgbClr val="00FF00"/>
          </a:solidFill>
          <a:ln w="38100">
            <a:solidFill>
              <a:schemeClr val="bg2"/>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9399" name="Rectangle 6">
            <a:extLst>
              <a:ext uri="{FF2B5EF4-FFF2-40B4-BE49-F238E27FC236}">
                <a16:creationId xmlns:a16="http://schemas.microsoft.com/office/drawing/2014/main" id="{17457A0A-53BA-4E99-B5FD-6C756D246EEE}"/>
              </a:ext>
            </a:extLst>
          </p:cNvPr>
          <p:cNvSpPr>
            <a:spLocks noChangeArrowheads="1"/>
          </p:cNvSpPr>
          <p:nvPr/>
        </p:nvSpPr>
        <p:spPr bwMode="auto">
          <a:xfrm>
            <a:off x="2246055" y="4148224"/>
            <a:ext cx="3886200" cy="838200"/>
          </a:xfrm>
          <a:prstGeom prst="rect">
            <a:avLst/>
          </a:prstGeom>
          <a:solidFill>
            <a:schemeClr val="accent1"/>
          </a:solidFill>
          <a:ln w="38100">
            <a:solidFill>
              <a:srgbClr val="000000"/>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9400" name="Rectangle 7">
            <a:extLst>
              <a:ext uri="{FF2B5EF4-FFF2-40B4-BE49-F238E27FC236}">
                <a16:creationId xmlns:a16="http://schemas.microsoft.com/office/drawing/2014/main" id="{4B5F57DB-CF1F-4DA2-9C8C-4C9F74CF714D}"/>
              </a:ext>
            </a:extLst>
          </p:cNvPr>
          <p:cNvSpPr>
            <a:spLocks noChangeArrowheads="1"/>
          </p:cNvSpPr>
          <p:nvPr/>
        </p:nvSpPr>
        <p:spPr bwMode="auto">
          <a:xfrm>
            <a:off x="2550855" y="4453024"/>
            <a:ext cx="3886200" cy="914400"/>
          </a:xfrm>
          <a:prstGeom prst="rect">
            <a:avLst/>
          </a:prstGeom>
          <a:solidFill>
            <a:srgbClr val="00FF00"/>
          </a:solidFill>
          <a:ln w="38100">
            <a:solidFill>
              <a:schemeClr val="bg2"/>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9401" name="Line 8">
            <a:extLst>
              <a:ext uri="{FF2B5EF4-FFF2-40B4-BE49-F238E27FC236}">
                <a16:creationId xmlns:a16="http://schemas.microsoft.com/office/drawing/2014/main" id="{EB3B5A57-9D26-41FB-862B-2146424C260E}"/>
              </a:ext>
            </a:extLst>
          </p:cNvPr>
          <p:cNvSpPr>
            <a:spLocks noChangeShapeType="1"/>
          </p:cNvSpPr>
          <p:nvPr/>
        </p:nvSpPr>
        <p:spPr bwMode="auto">
          <a:xfrm>
            <a:off x="1723767" y="2243368"/>
            <a:ext cx="5148072"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02" name="Line 9">
            <a:extLst>
              <a:ext uri="{FF2B5EF4-FFF2-40B4-BE49-F238E27FC236}">
                <a16:creationId xmlns:a16="http://schemas.microsoft.com/office/drawing/2014/main" id="{5E122E25-7C83-4806-B80C-106E6572623C}"/>
              </a:ext>
            </a:extLst>
          </p:cNvPr>
          <p:cNvSpPr>
            <a:spLocks noChangeShapeType="1"/>
          </p:cNvSpPr>
          <p:nvPr/>
        </p:nvSpPr>
        <p:spPr bwMode="auto">
          <a:xfrm flipH="1" flipV="1">
            <a:off x="1723767" y="4224424"/>
            <a:ext cx="5018088" cy="1"/>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03" name="Line 10">
            <a:extLst>
              <a:ext uri="{FF2B5EF4-FFF2-40B4-BE49-F238E27FC236}">
                <a16:creationId xmlns:a16="http://schemas.microsoft.com/office/drawing/2014/main" id="{3EF1D51C-6C7A-4B33-8C46-32BA33570E6E}"/>
              </a:ext>
            </a:extLst>
          </p:cNvPr>
          <p:cNvSpPr>
            <a:spLocks noChangeShapeType="1"/>
          </p:cNvSpPr>
          <p:nvPr/>
        </p:nvSpPr>
        <p:spPr bwMode="auto">
          <a:xfrm flipH="1" flipV="1">
            <a:off x="1929276" y="4970982"/>
            <a:ext cx="4629583" cy="1"/>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04" name="Line 11">
            <a:extLst>
              <a:ext uri="{FF2B5EF4-FFF2-40B4-BE49-F238E27FC236}">
                <a16:creationId xmlns:a16="http://schemas.microsoft.com/office/drawing/2014/main" id="{B2A78F56-8E0E-4A8A-A5BC-0D2F3D946E89}"/>
              </a:ext>
            </a:extLst>
          </p:cNvPr>
          <p:cNvSpPr>
            <a:spLocks noChangeShapeType="1"/>
          </p:cNvSpPr>
          <p:nvPr/>
        </p:nvSpPr>
        <p:spPr bwMode="auto">
          <a:xfrm flipV="1">
            <a:off x="2162783" y="4540769"/>
            <a:ext cx="4502872"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05" name="AutoShape 12">
            <a:extLst>
              <a:ext uri="{FF2B5EF4-FFF2-40B4-BE49-F238E27FC236}">
                <a16:creationId xmlns:a16="http://schemas.microsoft.com/office/drawing/2014/main" id="{A9506E3F-1375-4E5F-939F-F1D37DCF21DE}"/>
              </a:ext>
            </a:extLst>
          </p:cNvPr>
          <p:cNvSpPr>
            <a:spLocks/>
          </p:cNvSpPr>
          <p:nvPr/>
        </p:nvSpPr>
        <p:spPr bwMode="auto">
          <a:xfrm>
            <a:off x="6143367" y="1940011"/>
            <a:ext cx="76200" cy="609600"/>
          </a:xfrm>
          <a:prstGeom prst="rightBracket">
            <a:avLst>
              <a:gd name="adj" fmla="val 66667"/>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9407" name="Rectangle 14">
            <a:extLst>
              <a:ext uri="{FF2B5EF4-FFF2-40B4-BE49-F238E27FC236}">
                <a16:creationId xmlns:a16="http://schemas.microsoft.com/office/drawing/2014/main" id="{87552CDE-4859-4859-9285-78D6BC455127}"/>
              </a:ext>
            </a:extLst>
          </p:cNvPr>
          <p:cNvSpPr>
            <a:spLocks noChangeArrowheads="1"/>
          </p:cNvSpPr>
          <p:nvPr/>
        </p:nvSpPr>
        <p:spPr bwMode="auto">
          <a:xfrm>
            <a:off x="264705" y="2086427"/>
            <a:ext cx="1329681"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en-US" altLang="en-US" sz="1600" dirty="0">
                <a:solidFill>
                  <a:schemeClr val="tx1">
                    <a:lumMod val="65000"/>
                    <a:lumOff val="35000"/>
                  </a:schemeClr>
                </a:solidFill>
                <a:latin typeface="Arial" panose="020B0604020202020204" pitchFamily="34" charset="0"/>
                <a:cs typeface="Arial" panose="020B0604020202020204" pitchFamily="34" charset="0"/>
              </a:rPr>
              <a:t>Signal width:</a:t>
            </a:r>
          </a:p>
          <a:p>
            <a:pPr eaLnBrk="1" hangingPunct="1"/>
            <a:r>
              <a:rPr lang="en-US" altLang="en-US" sz="1600" dirty="0">
                <a:solidFill>
                  <a:schemeClr val="tx1">
                    <a:lumMod val="65000"/>
                    <a:lumOff val="35000"/>
                  </a:schemeClr>
                </a:solidFill>
                <a:latin typeface="Arial" panose="020B0604020202020204" pitchFamily="34" charset="0"/>
                <a:cs typeface="Arial" panose="020B0604020202020204" pitchFamily="34" charset="0"/>
              </a:rPr>
              <a:t>200m</a:t>
            </a:r>
          </a:p>
        </p:txBody>
      </p:sp>
      <p:sp>
        <p:nvSpPr>
          <p:cNvPr id="59408" name="Rectangle 15">
            <a:extLst>
              <a:ext uri="{FF2B5EF4-FFF2-40B4-BE49-F238E27FC236}">
                <a16:creationId xmlns:a16="http://schemas.microsoft.com/office/drawing/2014/main" id="{E718707E-7107-4477-967F-99A5AB942411}"/>
              </a:ext>
            </a:extLst>
          </p:cNvPr>
          <p:cNvSpPr>
            <a:spLocks noChangeArrowheads="1"/>
          </p:cNvSpPr>
          <p:nvPr/>
        </p:nvSpPr>
        <p:spPr bwMode="auto">
          <a:xfrm>
            <a:off x="6418005" y="2171786"/>
            <a:ext cx="114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en-US" altLang="en-US" sz="1600" b="1" dirty="0">
                <a:solidFill>
                  <a:schemeClr val="tx1">
                    <a:lumMod val="65000"/>
                    <a:lumOff val="35000"/>
                  </a:schemeClr>
                </a:solidFill>
                <a:latin typeface="Arial" panose="020B0604020202020204" pitchFamily="34" charset="0"/>
                <a:cs typeface="Arial" panose="020B0604020202020204" pitchFamily="34" charset="0"/>
              </a:rPr>
              <a:t>Line spacing</a:t>
            </a:r>
          </a:p>
          <a:p>
            <a:pPr algn="ctr" eaLnBrk="1" hangingPunct="1"/>
            <a:r>
              <a:rPr lang="en-US" altLang="en-US" sz="1600" b="1" dirty="0">
                <a:solidFill>
                  <a:schemeClr val="tx1">
                    <a:lumMod val="65000"/>
                    <a:lumOff val="35000"/>
                  </a:schemeClr>
                </a:solidFill>
                <a:latin typeface="Arial" panose="020B0604020202020204" pitchFamily="34" charset="0"/>
                <a:cs typeface="Arial" panose="020B0604020202020204" pitchFamily="34" charset="0"/>
              </a:rPr>
              <a:t>160 meters</a:t>
            </a:r>
          </a:p>
        </p:txBody>
      </p:sp>
      <p:sp>
        <p:nvSpPr>
          <p:cNvPr id="59410" name="Rectangle 17">
            <a:extLst>
              <a:ext uri="{FF2B5EF4-FFF2-40B4-BE49-F238E27FC236}">
                <a16:creationId xmlns:a16="http://schemas.microsoft.com/office/drawing/2014/main" id="{7F6000D7-3861-4980-9CDE-ADF884F774AF}"/>
              </a:ext>
            </a:extLst>
          </p:cNvPr>
          <p:cNvSpPr>
            <a:spLocks noChangeArrowheads="1"/>
          </p:cNvSpPr>
          <p:nvPr/>
        </p:nvSpPr>
        <p:spPr bwMode="auto">
          <a:xfrm>
            <a:off x="6838027" y="4148224"/>
            <a:ext cx="1066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en-US" altLang="en-US" sz="1600" b="1" dirty="0">
                <a:solidFill>
                  <a:schemeClr val="tx1">
                    <a:lumMod val="65000"/>
                    <a:lumOff val="35000"/>
                  </a:schemeClr>
                </a:solidFill>
                <a:latin typeface="Arial" panose="020B0604020202020204" pitchFamily="34" charset="0"/>
                <a:cs typeface="Arial" panose="020B0604020202020204" pitchFamily="34" charset="0"/>
              </a:rPr>
              <a:t>Line spacing </a:t>
            </a:r>
          </a:p>
          <a:p>
            <a:pPr algn="ctr" eaLnBrk="1" hangingPunct="1"/>
            <a:r>
              <a:rPr lang="en-US" altLang="en-US" sz="1600" b="1" dirty="0">
                <a:solidFill>
                  <a:schemeClr val="tx1">
                    <a:lumMod val="65000"/>
                    <a:lumOff val="35000"/>
                  </a:schemeClr>
                </a:solidFill>
                <a:latin typeface="Arial" panose="020B0604020202020204" pitchFamily="34" charset="0"/>
                <a:cs typeface="Arial" panose="020B0604020202020204" pitchFamily="34" charset="0"/>
              </a:rPr>
              <a:t>80 meters</a:t>
            </a:r>
          </a:p>
        </p:txBody>
      </p:sp>
      <p:sp>
        <p:nvSpPr>
          <p:cNvPr id="59412" name="Line 8">
            <a:extLst>
              <a:ext uri="{FF2B5EF4-FFF2-40B4-BE49-F238E27FC236}">
                <a16:creationId xmlns:a16="http://schemas.microsoft.com/office/drawing/2014/main" id="{83983350-A5E5-43EE-B3EA-35BD7F6D8B1F}"/>
              </a:ext>
            </a:extLst>
          </p:cNvPr>
          <p:cNvSpPr>
            <a:spLocks noChangeShapeType="1"/>
          </p:cNvSpPr>
          <p:nvPr/>
        </p:nvSpPr>
        <p:spPr bwMode="auto">
          <a:xfrm>
            <a:off x="1723767" y="2857586"/>
            <a:ext cx="5227638"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 name="TextBox 1">
            <a:extLst>
              <a:ext uri="{FF2B5EF4-FFF2-40B4-BE49-F238E27FC236}">
                <a16:creationId xmlns:a16="http://schemas.microsoft.com/office/drawing/2014/main" id="{7A1C9B0B-7768-4111-93D4-2B76496AF29A}"/>
              </a:ext>
            </a:extLst>
          </p:cNvPr>
          <p:cNvSpPr txBox="1"/>
          <p:nvPr/>
        </p:nvSpPr>
        <p:spPr>
          <a:xfrm>
            <a:off x="8001000" y="2444320"/>
            <a:ext cx="3463449" cy="369332"/>
          </a:xfrm>
          <a:prstGeom prst="rect">
            <a:avLst/>
          </a:prstGeom>
          <a:noFill/>
        </p:spPr>
        <p:txBody>
          <a:bodyPr wrap="none" rtlCol="0">
            <a:spAutoFit/>
          </a:bodyPr>
          <a:lstStyle/>
          <a:p>
            <a:r>
              <a:rPr lang="en-US" dirty="0"/>
              <a:t>Notice the nadir is NOT covered</a:t>
            </a:r>
          </a:p>
        </p:txBody>
      </p:sp>
      <p:sp>
        <p:nvSpPr>
          <p:cNvPr id="22" name="TextBox 21">
            <a:extLst>
              <a:ext uri="{FF2B5EF4-FFF2-40B4-BE49-F238E27FC236}">
                <a16:creationId xmlns:a16="http://schemas.microsoft.com/office/drawing/2014/main" id="{1A3EA37A-486C-44D7-BAEE-DD1267B1AF8C}"/>
              </a:ext>
            </a:extLst>
          </p:cNvPr>
          <p:cNvSpPr txBox="1"/>
          <p:nvPr/>
        </p:nvSpPr>
        <p:spPr>
          <a:xfrm>
            <a:off x="8001000" y="4224424"/>
            <a:ext cx="2377574" cy="369332"/>
          </a:xfrm>
          <a:prstGeom prst="rect">
            <a:avLst/>
          </a:prstGeom>
          <a:noFill/>
        </p:spPr>
        <p:txBody>
          <a:bodyPr wrap="none" rtlCol="0">
            <a:spAutoFit/>
          </a:bodyPr>
          <a:lstStyle/>
          <a:p>
            <a:r>
              <a:rPr lang="en-US" dirty="0"/>
              <a:t>Nadir is covered here</a:t>
            </a:r>
          </a:p>
        </p:txBody>
      </p:sp>
      <p:cxnSp>
        <p:nvCxnSpPr>
          <p:cNvPr id="5" name="Straight Arrow Connector 4">
            <a:extLst>
              <a:ext uri="{FF2B5EF4-FFF2-40B4-BE49-F238E27FC236}">
                <a16:creationId xmlns:a16="http://schemas.microsoft.com/office/drawing/2014/main" id="{1C224207-6888-43F2-B497-D3432953232A}"/>
              </a:ext>
            </a:extLst>
          </p:cNvPr>
          <p:cNvCxnSpPr>
            <a:cxnSpLocks/>
          </p:cNvCxnSpPr>
          <p:nvPr/>
        </p:nvCxnSpPr>
        <p:spPr>
          <a:xfrm>
            <a:off x="1577622" y="1812496"/>
            <a:ext cx="0" cy="83820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B9C9415E-1605-434B-9647-C50C256CB92E}"/>
              </a:ext>
            </a:extLst>
          </p:cNvPr>
          <p:cNvCxnSpPr>
            <a:cxnSpLocks/>
          </p:cNvCxnSpPr>
          <p:nvPr/>
        </p:nvCxnSpPr>
        <p:spPr>
          <a:xfrm>
            <a:off x="6181467" y="2243368"/>
            <a:ext cx="0" cy="57028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CC385993-F343-4242-9357-9B15D3126C58}"/>
              </a:ext>
            </a:extLst>
          </p:cNvPr>
          <p:cNvCxnSpPr>
            <a:cxnSpLocks/>
          </p:cNvCxnSpPr>
          <p:nvPr/>
        </p:nvCxnSpPr>
        <p:spPr>
          <a:xfrm>
            <a:off x="6494505" y="4224424"/>
            <a:ext cx="0" cy="31634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54571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A176C67F-AD4B-41E2-A510-DC0DE1B7E31B}"/>
              </a:ext>
            </a:extLst>
          </p:cNvPr>
          <p:cNvSpPr>
            <a:spLocks noGrp="1"/>
          </p:cNvSpPr>
          <p:nvPr>
            <p:ph type="title"/>
          </p:nvPr>
        </p:nvSpPr>
        <p:spPr/>
        <p:txBody>
          <a:bodyPr/>
          <a:lstStyle/>
          <a:p>
            <a:r>
              <a:rPr lang="en-US" altLang="en-US"/>
              <a:t>Survey Speed</a:t>
            </a:r>
          </a:p>
        </p:txBody>
      </p:sp>
      <p:cxnSp>
        <p:nvCxnSpPr>
          <p:cNvPr id="5" name="Straight Connector 4">
            <a:extLst>
              <a:ext uri="{FF2B5EF4-FFF2-40B4-BE49-F238E27FC236}">
                <a16:creationId xmlns:a16="http://schemas.microsoft.com/office/drawing/2014/main" id="{C45EE13C-6387-4158-AAE9-ADF9FDA3DBC7}"/>
              </a:ext>
            </a:extLst>
          </p:cNvPr>
          <p:cNvCxnSpPr>
            <a:cxnSpLocks/>
          </p:cNvCxnSpPr>
          <p:nvPr/>
        </p:nvCxnSpPr>
        <p:spPr>
          <a:xfrm>
            <a:off x="6096000" y="1916113"/>
            <a:ext cx="0" cy="4348162"/>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22334F9-61B0-46EA-9E0F-A1E403E44779}"/>
              </a:ext>
            </a:extLst>
          </p:cNvPr>
          <p:cNvSpPr txBox="1"/>
          <p:nvPr/>
        </p:nvSpPr>
        <p:spPr>
          <a:xfrm>
            <a:off x="1817688" y="5410203"/>
            <a:ext cx="3930650" cy="854075"/>
          </a:xfrm>
          <a:prstGeom prst="rect">
            <a:avLst/>
          </a:prstGeom>
          <a:noFill/>
        </p:spPr>
        <p:txBody>
          <a:bodyPr/>
          <a:lstStyle/>
          <a:p>
            <a:pPr algn="ctr">
              <a:defRPr/>
            </a:pPr>
            <a:r>
              <a:rPr lang="en-US">
                <a:solidFill>
                  <a:schemeClr val="tx1">
                    <a:lumMod val="65000"/>
                    <a:lumOff val="35000"/>
                  </a:schemeClr>
                </a:solidFill>
              </a:rPr>
              <a:t>Speed &lt; Max Speed</a:t>
            </a:r>
          </a:p>
        </p:txBody>
      </p:sp>
      <p:sp>
        <p:nvSpPr>
          <p:cNvPr id="13" name="TextBox 12">
            <a:extLst>
              <a:ext uri="{FF2B5EF4-FFF2-40B4-BE49-F238E27FC236}">
                <a16:creationId xmlns:a16="http://schemas.microsoft.com/office/drawing/2014/main" id="{C36C23F5-35D5-48E1-8CA8-66126490CB32}"/>
              </a:ext>
            </a:extLst>
          </p:cNvPr>
          <p:cNvSpPr txBox="1"/>
          <p:nvPr/>
        </p:nvSpPr>
        <p:spPr>
          <a:xfrm>
            <a:off x="6327775" y="5410200"/>
            <a:ext cx="3932238" cy="685800"/>
          </a:xfrm>
          <a:prstGeom prst="rect">
            <a:avLst/>
          </a:prstGeom>
          <a:noFill/>
        </p:spPr>
        <p:txBody>
          <a:bodyPr/>
          <a:lstStyle/>
          <a:p>
            <a:pPr algn="ctr">
              <a:defRPr/>
            </a:pPr>
            <a:r>
              <a:rPr lang="en-US">
                <a:solidFill>
                  <a:schemeClr val="tx1">
                    <a:lumMod val="65000"/>
                    <a:lumOff val="35000"/>
                  </a:schemeClr>
                </a:solidFill>
              </a:rPr>
              <a:t>Speed &gt; Max Speed</a:t>
            </a:r>
          </a:p>
        </p:txBody>
      </p:sp>
      <p:pic>
        <p:nvPicPr>
          <p:cNvPr id="46089" name="Picture 33" descr="thumbs-up-down">
            <a:extLst>
              <a:ext uri="{FF2B5EF4-FFF2-40B4-BE49-F238E27FC236}">
                <a16:creationId xmlns:a16="http://schemas.microsoft.com/office/drawing/2014/main" id="{7D8C1D0D-2935-45D1-891C-0A326DF11C4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981200" y="5373688"/>
            <a:ext cx="649288"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Picture 32" descr="thumbs-up-down">
            <a:extLst>
              <a:ext uri="{FF2B5EF4-FFF2-40B4-BE49-F238E27FC236}">
                <a16:creationId xmlns:a16="http://schemas.microsoft.com/office/drawing/2014/main" id="{403591E8-847B-433B-99AD-205312BA137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50000" y="5410203"/>
            <a:ext cx="642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D1C48C2-32E7-485E-8EC9-9F52AB856C7B}"/>
              </a:ext>
            </a:extLst>
          </p:cNvPr>
          <p:cNvSpPr txBox="1"/>
          <p:nvPr/>
        </p:nvSpPr>
        <p:spPr>
          <a:xfrm>
            <a:off x="2044918" y="1014299"/>
            <a:ext cx="8102163" cy="661265"/>
          </a:xfrm>
          <a:prstGeom prst="rect">
            <a:avLst/>
          </a:prstGeom>
          <a:noFill/>
        </p:spPr>
        <p:txBody>
          <a:bodyPr/>
          <a:lstStyle/>
          <a:p>
            <a:pPr algn="ctr">
              <a:defRPr/>
            </a:pPr>
            <a:r>
              <a:rPr lang="en-US" sz="2000">
                <a:solidFill>
                  <a:schemeClr val="tx1">
                    <a:lumMod val="65000"/>
                    <a:lumOff val="35000"/>
                  </a:schemeClr>
                </a:solidFill>
              </a:rPr>
              <a:t>Too fast creates gaps</a:t>
            </a:r>
          </a:p>
        </p:txBody>
      </p:sp>
      <p:grpSp>
        <p:nvGrpSpPr>
          <p:cNvPr id="38" name="Group 8">
            <a:extLst>
              <a:ext uri="{FF2B5EF4-FFF2-40B4-BE49-F238E27FC236}">
                <a16:creationId xmlns:a16="http://schemas.microsoft.com/office/drawing/2014/main" id="{CF5CB7BB-E259-4F0B-9004-7842473B2639}"/>
              </a:ext>
            </a:extLst>
          </p:cNvPr>
          <p:cNvGrpSpPr>
            <a:grpSpLocks/>
          </p:cNvGrpSpPr>
          <p:nvPr/>
        </p:nvGrpSpPr>
        <p:grpSpPr bwMode="auto">
          <a:xfrm>
            <a:off x="3139822" y="1941726"/>
            <a:ext cx="1627188" cy="2952750"/>
            <a:chOff x="2092325" y="1916113"/>
            <a:chExt cx="1627188" cy="2952750"/>
          </a:xfrm>
        </p:grpSpPr>
        <p:sp>
          <p:nvSpPr>
            <p:cNvPr id="39" name="Line 4">
              <a:extLst>
                <a:ext uri="{FF2B5EF4-FFF2-40B4-BE49-F238E27FC236}">
                  <a16:creationId xmlns:a16="http://schemas.microsoft.com/office/drawing/2014/main" id="{7892D42E-CABF-4B0F-8659-E04EAB4B7FF3}"/>
                </a:ext>
              </a:extLst>
            </p:cNvPr>
            <p:cNvSpPr>
              <a:spLocks noChangeShapeType="1"/>
            </p:cNvSpPr>
            <p:nvPr/>
          </p:nvSpPr>
          <p:spPr bwMode="auto">
            <a:xfrm flipV="1">
              <a:off x="2092325" y="1916113"/>
              <a:ext cx="0" cy="2952750"/>
            </a:xfrm>
            <a:prstGeom prst="line">
              <a:avLst/>
            </a:prstGeom>
            <a:noFill/>
            <a:ln w="25400">
              <a:solidFill>
                <a:schemeClr val="tx1"/>
              </a:solidFill>
              <a:round/>
              <a:headEnd/>
              <a:tailEnd type="arrow" w="lg" len="lg"/>
            </a:ln>
            <a:extLst>
              <a:ext uri="{909E8E84-426E-40DD-AFC4-6F175D3DCCD1}">
                <a14:hiddenFill xmlns:a14="http://schemas.microsoft.com/office/drawing/2010/main">
                  <a:noFill/>
                </a14:hiddenFill>
              </a:ext>
            </a:extLst>
          </p:spPr>
          <p:txBody>
            <a:bodyPr>
              <a:spAutoFit/>
            </a:bodyPr>
            <a:lstStyle/>
            <a:p>
              <a:endParaRPr lang="en-US"/>
            </a:p>
          </p:txBody>
        </p:sp>
        <p:sp>
          <p:nvSpPr>
            <p:cNvPr id="40" name="AutoShape 5">
              <a:extLst>
                <a:ext uri="{FF2B5EF4-FFF2-40B4-BE49-F238E27FC236}">
                  <a16:creationId xmlns:a16="http://schemas.microsoft.com/office/drawing/2014/main" id="{BC3D89EB-9BF0-4A50-8894-2C0EFA2E0F1F}"/>
                </a:ext>
              </a:extLst>
            </p:cNvPr>
            <p:cNvSpPr>
              <a:spLocks noChangeArrowheads="1"/>
            </p:cNvSpPr>
            <p:nvPr/>
          </p:nvSpPr>
          <p:spPr bwMode="auto">
            <a:xfrm rot="5400000">
              <a:off x="2725738" y="1498600"/>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41" name="AutoShape 7">
              <a:extLst>
                <a:ext uri="{FF2B5EF4-FFF2-40B4-BE49-F238E27FC236}">
                  <a16:creationId xmlns:a16="http://schemas.microsoft.com/office/drawing/2014/main" id="{DA9CD38C-52C1-4A8D-9233-4ED462E5F40E}"/>
                </a:ext>
              </a:extLst>
            </p:cNvPr>
            <p:cNvSpPr>
              <a:spLocks noChangeArrowheads="1"/>
            </p:cNvSpPr>
            <p:nvPr/>
          </p:nvSpPr>
          <p:spPr bwMode="auto">
            <a:xfrm rot="5400000">
              <a:off x="2725737" y="1643063"/>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42" name="AutoShape 8">
              <a:extLst>
                <a:ext uri="{FF2B5EF4-FFF2-40B4-BE49-F238E27FC236}">
                  <a16:creationId xmlns:a16="http://schemas.microsoft.com/office/drawing/2014/main" id="{D9984B64-1A00-498D-AB8F-D554A24EC811}"/>
                </a:ext>
              </a:extLst>
            </p:cNvPr>
            <p:cNvSpPr>
              <a:spLocks noChangeArrowheads="1"/>
            </p:cNvSpPr>
            <p:nvPr/>
          </p:nvSpPr>
          <p:spPr bwMode="auto">
            <a:xfrm rot="5400000">
              <a:off x="2725738" y="1778000"/>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43" name="AutoShape 9">
              <a:extLst>
                <a:ext uri="{FF2B5EF4-FFF2-40B4-BE49-F238E27FC236}">
                  <a16:creationId xmlns:a16="http://schemas.microsoft.com/office/drawing/2014/main" id="{97D6DD20-885E-4367-931E-EF276C73E5FE}"/>
                </a:ext>
              </a:extLst>
            </p:cNvPr>
            <p:cNvSpPr>
              <a:spLocks noChangeArrowheads="1"/>
            </p:cNvSpPr>
            <p:nvPr/>
          </p:nvSpPr>
          <p:spPr bwMode="auto">
            <a:xfrm rot="5400000">
              <a:off x="2725737" y="1922463"/>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44" name="AutoShape 10">
              <a:extLst>
                <a:ext uri="{FF2B5EF4-FFF2-40B4-BE49-F238E27FC236}">
                  <a16:creationId xmlns:a16="http://schemas.microsoft.com/office/drawing/2014/main" id="{4923249B-13A5-499B-980C-130FC5C3B540}"/>
                </a:ext>
              </a:extLst>
            </p:cNvPr>
            <p:cNvSpPr>
              <a:spLocks noChangeArrowheads="1"/>
            </p:cNvSpPr>
            <p:nvPr/>
          </p:nvSpPr>
          <p:spPr bwMode="auto">
            <a:xfrm rot="5400000">
              <a:off x="2725737" y="2055813"/>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45" name="AutoShape 11">
              <a:extLst>
                <a:ext uri="{FF2B5EF4-FFF2-40B4-BE49-F238E27FC236}">
                  <a16:creationId xmlns:a16="http://schemas.microsoft.com/office/drawing/2014/main" id="{29BE32A8-70CF-4567-A78A-345070AB2D40}"/>
                </a:ext>
              </a:extLst>
            </p:cNvPr>
            <p:cNvSpPr>
              <a:spLocks noChangeArrowheads="1"/>
            </p:cNvSpPr>
            <p:nvPr/>
          </p:nvSpPr>
          <p:spPr bwMode="auto">
            <a:xfrm rot="5400000">
              <a:off x="2725738" y="2200275"/>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46" name="AutoShape 12">
              <a:extLst>
                <a:ext uri="{FF2B5EF4-FFF2-40B4-BE49-F238E27FC236}">
                  <a16:creationId xmlns:a16="http://schemas.microsoft.com/office/drawing/2014/main" id="{9A0E157E-9DD6-4F54-A13B-6EBFDC04B560}"/>
                </a:ext>
              </a:extLst>
            </p:cNvPr>
            <p:cNvSpPr>
              <a:spLocks noChangeArrowheads="1"/>
            </p:cNvSpPr>
            <p:nvPr/>
          </p:nvSpPr>
          <p:spPr bwMode="auto">
            <a:xfrm rot="5400000">
              <a:off x="2725737" y="2335213"/>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47" name="AutoShape 13">
              <a:extLst>
                <a:ext uri="{FF2B5EF4-FFF2-40B4-BE49-F238E27FC236}">
                  <a16:creationId xmlns:a16="http://schemas.microsoft.com/office/drawing/2014/main" id="{47CD6A77-19A0-4220-ACBE-AB1A3D8AB29D}"/>
                </a:ext>
              </a:extLst>
            </p:cNvPr>
            <p:cNvSpPr>
              <a:spLocks noChangeArrowheads="1"/>
            </p:cNvSpPr>
            <p:nvPr/>
          </p:nvSpPr>
          <p:spPr bwMode="auto">
            <a:xfrm rot="5400000">
              <a:off x="2725738" y="2479675"/>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48" name="AutoShape 14">
              <a:extLst>
                <a:ext uri="{FF2B5EF4-FFF2-40B4-BE49-F238E27FC236}">
                  <a16:creationId xmlns:a16="http://schemas.microsoft.com/office/drawing/2014/main" id="{0D76A2C1-0625-4DA2-A37F-FE1F5BBA3575}"/>
                </a:ext>
              </a:extLst>
            </p:cNvPr>
            <p:cNvSpPr>
              <a:spLocks noChangeArrowheads="1"/>
            </p:cNvSpPr>
            <p:nvPr/>
          </p:nvSpPr>
          <p:spPr bwMode="auto">
            <a:xfrm rot="5400000">
              <a:off x="2725737" y="2608263"/>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49" name="AutoShape 15">
              <a:extLst>
                <a:ext uri="{FF2B5EF4-FFF2-40B4-BE49-F238E27FC236}">
                  <a16:creationId xmlns:a16="http://schemas.microsoft.com/office/drawing/2014/main" id="{848BEB4A-268F-440D-A126-6F83709434A1}"/>
                </a:ext>
              </a:extLst>
            </p:cNvPr>
            <p:cNvSpPr>
              <a:spLocks noChangeArrowheads="1"/>
            </p:cNvSpPr>
            <p:nvPr/>
          </p:nvSpPr>
          <p:spPr bwMode="auto">
            <a:xfrm rot="5400000">
              <a:off x="2725738" y="2752725"/>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50" name="AutoShape 16">
              <a:extLst>
                <a:ext uri="{FF2B5EF4-FFF2-40B4-BE49-F238E27FC236}">
                  <a16:creationId xmlns:a16="http://schemas.microsoft.com/office/drawing/2014/main" id="{346CD585-3314-458A-9B61-C6426363088A}"/>
                </a:ext>
              </a:extLst>
            </p:cNvPr>
            <p:cNvSpPr>
              <a:spLocks noChangeArrowheads="1"/>
            </p:cNvSpPr>
            <p:nvPr/>
          </p:nvSpPr>
          <p:spPr bwMode="auto">
            <a:xfrm rot="5400000">
              <a:off x="2725737" y="2887663"/>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51" name="AutoShape 17">
              <a:extLst>
                <a:ext uri="{FF2B5EF4-FFF2-40B4-BE49-F238E27FC236}">
                  <a16:creationId xmlns:a16="http://schemas.microsoft.com/office/drawing/2014/main" id="{80AEBE70-5375-4196-832F-3834CF075CF9}"/>
                </a:ext>
              </a:extLst>
            </p:cNvPr>
            <p:cNvSpPr>
              <a:spLocks noChangeArrowheads="1"/>
            </p:cNvSpPr>
            <p:nvPr/>
          </p:nvSpPr>
          <p:spPr bwMode="auto">
            <a:xfrm rot="5400000">
              <a:off x="2725738" y="3032125"/>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52" name="AutoShape 18">
              <a:extLst>
                <a:ext uri="{FF2B5EF4-FFF2-40B4-BE49-F238E27FC236}">
                  <a16:creationId xmlns:a16="http://schemas.microsoft.com/office/drawing/2014/main" id="{BEDD9AE2-71D3-4ECA-836F-6E3DFE74D0A1}"/>
                </a:ext>
              </a:extLst>
            </p:cNvPr>
            <p:cNvSpPr>
              <a:spLocks noChangeArrowheads="1"/>
            </p:cNvSpPr>
            <p:nvPr/>
          </p:nvSpPr>
          <p:spPr bwMode="auto">
            <a:xfrm rot="5400000">
              <a:off x="2725738" y="3165475"/>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53" name="AutoShape 19">
              <a:extLst>
                <a:ext uri="{FF2B5EF4-FFF2-40B4-BE49-F238E27FC236}">
                  <a16:creationId xmlns:a16="http://schemas.microsoft.com/office/drawing/2014/main" id="{51CAA0A9-DB40-40D9-B9C8-372D4D88434C}"/>
                </a:ext>
              </a:extLst>
            </p:cNvPr>
            <p:cNvSpPr>
              <a:spLocks noChangeArrowheads="1"/>
            </p:cNvSpPr>
            <p:nvPr/>
          </p:nvSpPr>
          <p:spPr bwMode="auto">
            <a:xfrm rot="5400000">
              <a:off x="2725737" y="3309938"/>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54" name="AutoShape 20">
              <a:extLst>
                <a:ext uri="{FF2B5EF4-FFF2-40B4-BE49-F238E27FC236}">
                  <a16:creationId xmlns:a16="http://schemas.microsoft.com/office/drawing/2014/main" id="{E4F57F07-E66E-4C7C-9FED-0D6FFE853FEA}"/>
                </a:ext>
              </a:extLst>
            </p:cNvPr>
            <p:cNvSpPr>
              <a:spLocks noChangeArrowheads="1"/>
            </p:cNvSpPr>
            <p:nvPr/>
          </p:nvSpPr>
          <p:spPr bwMode="auto">
            <a:xfrm rot="5400000">
              <a:off x="2725738" y="3444875"/>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55" name="AutoShape 21">
              <a:extLst>
                <a:ext uri="{FF2B5EF4-FFF2-40B4-BE49-F238E27FC236}">
                  <a16:creationId xmlns:a16="http://schemas.microsoft.com/office/drawing/2014/main" id="{25C632B4-29FF-432E-8E41-F66FC81A8473}"/>
                </a:ext>
              </a:extLst>
            </p:cNvPr>
            <p:cNvSpPr>
              <a:spLocks noChangeArrowheads="1"/>
            </p:cNvSpPr>
            <p:nvPr/>
          </p:nvSpPr>
          <p:spPr bwMode="auto">
            <a:xfrm rot="5400000">
              <a:off x="2725737" y="3589338"/>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grpSp>
      <p:grpSp>
        <p:nvGrpSpPr>
          <p:cNvPr id="56" name="Group 28">
            <a:extLst>
              <a:ext uri="{FF2B5EF4-FFF2-40B4-BE49-F238E27FC236}">
                <a16:creationId xmlns:a16="http://schemas.microsoft.com/office/drawing/2014/main" id="{29CE95B6-570D-47A2-B30F-3FDEDE66762A}"/>
              </a:ext>
            </a:extLst>
          </p:cNvPr>
          <p:cNvGrpSpPr>
            <a:grpSpLocks/>
          </p:cNvGrpSpPr>
          <p:nvPr/>
        </p:nvGrpSpPr>
        <p:grpSpPr bwMode="auto">
          <a:xfrm>
            <a:off x="7356222" y="1940139"/>
            <a:ext cx="1627188" cy="2952750"/>
            <a:chOff x="5956300" y="1916113"/>
            <a:chExt cx="1627188" cy="2952750"/>
          </a:xfrm>
        </p:grpSpPr>
        <p:sp>
          <p:nvSpPr>
            <p:cNvPr id="57" name="Line 22">
              <a:extLst>
                <a:ext uri="{FF2B5EF4-FFF2-40B4-BE49-F238E27FC236}">
                  <a16:creationId xmlns:a16="http://schemas.microsoft.com/office/drawing/2014/main" id="{1D44F177-69F2-482B-8822-071BE37B44F7}"/>
                </a:ext>
              </a:extLst>
            </p:cNvPr>
            <p:cNvSpPr>
              <a:spLocks noChangeShapeType="1"/>
            </p:cNvSpPr>
            <p:nvPr/>
          </p:nvSpPr>
          <p:spPr bwMode="auto">
            <a:xfrm flipV="1">
              <a:off x="5956300" y="1916113"/>
              <a:ext cx="0" cy="2952750"/>
            </a:xfrm>
            <a:prstGeom prst="line">
              <a:avLst/>
            </a:prstGeom>
            <a:noFill/>
            <a:ln w="25400">
              <a:solidFill>
                <a:schemeClr val="tx1"/>
              </a:solidFill>
              <a:round/>
              <a:headEnd/>
              <a:tailEnd type="arrow" w="lg" len="lg"/>
            </a:ln>
            <a:extLst>
              <a:ext uri="{909E8E84-426E-40DD-AFC4-6F175D3DCCD1}">
                <a14:hiddenFill xmlns:a14="http://schemas.microsoft.com/office/drawing/2010/main">
                  <a:noFill/>
                </a14:hiddenFill>
              </a:ext>
            </a:extLst>
          </p:spPr>
          <p:txBody>
            <a:bodyPr>
              <a:spAutoFit/>
            </a:bodyPr>
            <a:lstStyle/>
            <a:p>
              <a:endParaRPr lang="en-US"/>
            </a:p>
          </p:txBody>
        </p:sp>
        <p:sp>
          <p:nvSpPr>
            <p:cNvPr id="58" name="AutoShape 24">
              <a:extLst>
                <a:ext uri="{FF2B5EF4-FFF2-40B4-BE49-F238E27FC236}">
                  <a16:creationId xmlns:a16="http://schemas.microsoft.com/office/drawing/2014/main" id="{52FD10C7-2789-4479-B726-531ED6D7572D}"/>
                </a:ext>
              </a:extLst>
            </p:cNvPr>
            <p:cNvSpPr>
              <a:spLocks noChangeArrowheads="1"/>
            </p:cNvSpPr>
            <p:nvPr/>
          </p:nvSpPr>
          <p:spPr bwMode="auto">
            <a:xfrm rot="5400000">
              <a:off x="6589713" y="1930400"/>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59" name="AutoShape 25">
              <a:extLst>
                <a:ext uri="{FF2B5EF4-FFF2-40B4-BE49-F238E27FC236}">
                  <a16:creationId xmlns:a16="http://schemas.microsoft.com/office/drawing/2014/main" id="{F4479D26-9D3C-4310-97A9-AF19892AAD60}"/>
                </a:ext>
              </a:extLst>
            </p:cNvPr>
            <p:cNvSpPr>
              <a:spLocks noChangeArrowheads="1"/>
            </p:cNvSpPr>
            <p:nvPr/>
          </p:nvSpPr>
          <p:spPr bwMode="auto">
            <a:xfrm rot="5400000">
              <a:off x="6589712" y="1643063"/>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60" name="AutoShape 26">
              <a:extLst>
                <a:ext uri="{FF2B5EF4-FFF2-40B4-BE49-F238E27FC236}">
                  <a16:creationId xmlns:a16="http://schemas.microsoft.com/office/drawing/2014/main" id="{F5177F4F-5388-42A0-B224-D14FA4E6C8C8}"/>
                </a:ext>
              </a:extLst>
            </p:cNvPr>
            <p:cNvSpPr>
              <a:spLocks noChangeArrowheads="1"/>
            </p:cNvSpPr>
            <p:nvPr/>
          </p:nvSpPr>
          <p:spPr bwMode="auto">
            <a:xfrm rot="5400000">
              <a:off x="6589712" y="2506663"/>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61" name="AutoShape 27">
              <a:extLst>
                <a:ext uri="{FF2B5EF4-FFF2-40B4-BE49-F238E27FC236}">
                  <a16:creationId xmlns:a16="http://schemas.microsoft.com/office/drawing/2014/main" id="{85D3AB7D-294D-4AFF-A748-D44F3BA0A6B6}"/>
                </a:ext>
              </a:extLst>
            </p:cNvPr>
            <p:cNvSpPr>
              <a:spLocks noChangeArrowheads="1"/>
            </p:cNvSpPr>
            <p:nvPr/>
          </p:nvSpPr>
          <p:spPr bwMode="auto">
            <a:xfrm rot="5400000">
              <a:off x="6589713" y="2219325"/>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62" name="AutoShape 28">
              <a:extLst>
                <a:ext uri="{FF2B5EF4-FFF2-40B4-BE49-F238E27FC236}">
                  <a16:creationId xmlns:a16="http://schemas.microsoft.com/office/drawing/2014/main" id="{09571B5A-5A63-45FE-9E21-8290E9205774}"/>
                </a:ext>
              </a:extLst>
            </p:cNvPr>
            <p:cNvSpPr>
              <a:spLocks noChangeArrowheads="1"/>
            </p:cNvSpPr>
            <p:nvPr/>
          </p:nvSpPr>
          <p:spPr bwMode="auto">
            <a:xfrm rot="5400000">
              <a:off x="6589713" y="3082925"/>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63" name="AutoShape 29">
              <a:extLst>
                <a:ext uri="{FF2B5EF4-FFF2-40B4-BE49-F238E27FC236}">
                  <a16:creationId xmlns:a16="http://schemas.microsoft.com/office/drawing/2014/main" id="{025B09C3-72A8-41BF-899B-EB5D11BAE531}"/>
                </a:ext>
              </a:extLst>
            </p:cNvPr>
            <p:cNvSpPr>
              <a:spLocks noChangeArrowheads="1"/>
            </p:cNvSpPr>
            <p:nvPr/>
          </p:nvSpPr>
          <p:spPr bwMode="auto">
            <a:xfrm rot="5400000">
              <a:off x="6589712" y="2795588"/>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64" name="AutoShape 30">
              <a:extLst>
                <a:ext uri="{FF2B5EF4-FFF2-40B4-BE49-F238E27FC236}">
                  <a16:creationId xmlns:a16="http://schemas.microsoft.com/office/drawing/2014/main" id="{FC5C4D1C-A6D6-4C32-91AB-F0CB47A74E0A}"/>
                </a:ext>
              </a:extLst>
            </p:cNvPr>
            <p:cNvSpPr>
              <a:spLocks noChangeArrowheads="1"/>
            </p:cNvSpPr>
            <p:nvPr/>
          </p:nvSpPr>
          <p:spPr bwMode="auto">
            <a:xfrm rot="5400000">
              <a:off x="6589712" y="3659188"/>
              <a:ext cx="360363"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FF00">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sp>
          <p:nvSpPr>
            <p:cNvPr id="65" name="AutoShape 31">
              <a:extLst>
                <a:ext uri="{FF2B5EF4-FFF2-40B4-BE49-F238E27FC236}">
                  <a16:creationId xmlns:a16="http://schemas.microsoft.com/office/drawing/2014/main" id="{9F992B3C-CED0-492F-AD11-1C20313CC42C}"/>
                </a:ext>
              </a:extLst>
            </p:cNvPr>
            <p:cNvSpPr>
              <a:spLocks noChangeArrowheads="1"/>
            </p:cNvSpPr>
            <p:nvPr/>
          </p:nvSpPr>
          <p:spPr bwMode="auto">
            <a:xfrm rot="5400000">
              <a:off x="6589713" y="3371850"/>
              <a:ext cx="360362" cy="16271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p>
              <a:endParaRPr lang="en-US"/>
            </a:p>
          </p:txBody>
        </p:sp>
      </p:grpSp>
    </p:spTree>
    <p:extLst>
      <p:ext uri="{BB962C8B-B14F-4D97-AF65-F5344CB8AC3E}">
        <p14:creationId xmlns:p14="http://schemas.microsoft.com/office/powerpoint/2010/main" val="3422256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Objectives of this session</a:t>
            </a:r>
          </a:p>
        </p:txBody>
      </p:sp>
      <p:sp>
        <p:nvSpPr>
          <p:cNvPr id="57" name="object 3"/>
          <p:cNvSpPr txBox="1"/>
          <p:nvPr/>
        </p:nvSpPr>
        <p:spPr>
          <a:xfrm>
            <a:off x="1436761" y="1724870"/>
            <a:ext cx="3136995" cy="1257524"/>
          </a:xfrm>
          <a:prstGeom prst="rect">
            <a:avLst/>
          </a:prstGeom>
        </p:spPr>
        <p:txBody>
          <a:bodyPr vert="horz" wrap="square" lIns="0" tIns="54610" rIns="0" bIns="0" rtlCol="0">
            <a:spAutoFit/>
          </a:bodyPr>
          <a:lstStyle/>
          <a:p>
            <a:pPr marL="12700" marR="785495">
              <a:lnSpc>
                <a:spcPct val="90000"/>
              </a:lnSpc>
              <a:spcBef>
                <a:spcPts val="430"/>
              </a:spcBef>
            </a:pPr>
            <a:r>
              <a:rPr lang="en-US" sz="1200" b="1">
                <a:solidFill>
                  <a:prstClr val="white"/>
                </a:solidFill>
                <a:latin typeface="Arial" panose="020B0604020202020204" pitchFamily="34" charset="0"/>
                <a:cs typeface="Arial" panose="020B0604020202020204" pitchFamily="34" charset="0"/>
              </a:rPr>
              <a:t>Side Scan Theory</a:t>
            </a:r>
          </a:p>
          <a:p>
            <a:pPr marL="12700" marR="785495">
              <a:lnSpc>
                <a:spcPct val="90000"/>
              </a:lnSpc>
              <a:spcBef>
                <a:spcPts val="430"/>
              </a:spcBef>
            </a:pPr>
            <a:endParaRPr lang="en-US" sz="1200" b="1">
              <a:solidFill>
                <a:prstClr val="white"/>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a:solidFill>
                  <a:prstClr val="white"/>
                </a:solidFill>
                <a:latin typeface="Arial" panose="020B0604020202020204" pitchFamily="34" charset="0"/>
                <a:cs typeface="Arial" panose="020B0604020202020204" pitchFamily="34" charset="0"/>
              </a:rPr>
              <a:t>Basics of sonar imagery, range, etc.</a:t>
            </a:r>
          </a:p>
          <a:p>
            <a:pPr marL="12700" marR="785495">
              <a:lnSpc>
                <a:spcPct val="90000"/>
              </a:lnSpc>
              <a:spcBef>
                <a:spcPts val="430"/>
              </a:spcBef>
            </a:pPr>
            <a:endParaRPr lang="en-US" sz="1200">
              <a:solidFill>
                <a:prstClr val="white"/>
              </a:solidFill>
              <a:latin typeface="Arial" panose="020B0604020202020204" pitchFamily="34" charset="0"/>
              <a:cs typeface="Arial" panose="020B0604020202020204" pitchFamily="34" charset="0"/>
            </a:endParaRPr>
          </a:p>
          <a:p>
            <a:pPr marL="12700" marR="785495">
              <a:lnSpc>
                <a:spcPct val="90000"/>
              </a:lnSpc>
              <a:spcBef>
                <a:spcPts val="430"/>
              </a:spcBef>
            </a:pPr>
            <a:endParaRPr sz="1200">
              <a:solidFill>
                <a:prstClr val="white"/>
              </a:solidFill>
              <a:latin typeface="Arial" panose="020B0604020202020204" pitchFamily="34" charset="0"/>
              <a:cs typeface="Arial" panose="020B0604020202020204" pitchFamily="34" charset="0"/>
            </a:endParaRPr>
          </a:p>
        </p:txBody>
      </p:sp>
      <p:sp>
        <p:nvSpPr>
          <p:cNvPr id="58" name="object 7"/>
          <p:cNvSpPr/>
          <p:nvPr/>
        </p:nvSpPr>
        <p:spPr>
          <a:xfrm>
            <a:off x="1429020" y="1707749"/>
            <a:ext cx="2598500" cy="2609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sp>
        <p:nvSpPr>
          <p:cNvPr id="55" name="object 3"/>
          <p:cNvSpPr txBox="1"/>
          <p:nvPr/>
        </p:nvSpPr>
        <p:spPr>
          <a:xfrm>
            <a:off x="5133888" y="1750686"/>
            <a:ext cx="3217632" cy="1910010"/>
          </a:xfrm>
          <a:prstGeom prst="rect">
            <a:avLst/>
          </a:prstGeom>
        </p:spPr>
        <p:txBody>
          <a:bodyPr vert="horz" wrap="square" lIns="0" tIns="54610" rIns="0" bIns="0" rtlCol="0">
            <a:spAutoFit/>
          </a:bodyPr>
          <a:lstStyle/>
          <a:p>
            <a:pPr marL="12700" marR="785495">
              <a:lnSpc>
                <a:spcPct val="90000"/>
              </a:lnSpc>
              <a:spcBef>
                <a:spcPts val="430"/>
              </a:spcBef>
            </a:pPr>
            <a:r>
              <a:rPr lang="en-US" sz="1200" b="1">
                <a:solidFill>
                  <a:srgbClr val="FCFFFF"/>
                </a:solidFill>
                <a:latin typeface="Arial" panose="020B0604020202020204" pitchFamily="34" charset="0"/>
                <a:cs typeface="Arial" panose="020B0604020202020204" pitchFamily="34" charset="0"/>
              </a:rPr>
              <a:t>Surveying Principles</a:t>
            </a:r>
          </a:p>
          <a:p>
            <a:pPr marL="12700" marR="785495">
              <a:lnSpc>
                <a:spcPct val="90000"/>
              </a:lnSpc>
              <a:spcBef>
                <a:spcPts val="430"/>
              </a:spcBef>
            </a:pPr>
            <a:endParaRPr lang="en-US" sz="1200" b="1">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Towed vs. hull-mounted side scan sonars</a:t>
            </a: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Surveying speed</a:t>
            </a: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Sonar range vs. resolution</a:t>
            </a:r>
          </a:p>
          <a:p>
            <a:pPr marL="12700" marR="785495">
              <a:lnSpc>
                <a:spcPct val="90000"/>
              </a:lnSpc>
              <a:spcBef>
                <a:spcPts val="430"/>
              </a:spcBef>
            </a:pPr>
            <a:endParaRPr lang="en-US" sz="120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a:solidFill>
                <a:srgbClr val="FCFFFF"/>
              </a:solidFill>
              <a:latin typeface="Arial" panose="020B0604020202020204" pitchFamily="34" charset="0"/>
              <a:cs typeface="Arial" panose="020B0604020202020204" pitchFamily="34" charset="0"/>
            </a:endParaRPr>
          </a:p>
        </p:txBody>
      </p:sp>
      <p:sp>
        <p:nvSpPr>
          <p:cNvPr id="56" name="object 7"/>
          <p:cNvSpPr/>
          <p:nvPr/>
        </p:nvSpPr>
        <p:spPr>
          <a:xfrm>
            <a:off x="5126147" y="1707749"/>
            <a:ext cx="2598500" cy="2609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sp>
        <p:nvSpPr>
          <p:cNvPr id="36" name="object 3"/>
          <p:cNvSpPr txBox="1"/>
          <p:nvPr/>
        </p:nvSpPr>
        <p:spPr>
          <a:xfrm>
            <a:off x="1437835" y="3708526"/>
            <a:ext cx="3442711" cy="873829"/>
          </a:xfrm>
          <a:prstGeom prst="rect">
            <a:avLst/>
          </a:prstGeom>
        </p:spPr>
        <p:txBody>
          <a:bodyPr vert="horz" wrap="square" lIns="0" tIns="54610" rIns="0" bIns="0" rtlCol="0">
            <a:spAutoFit/>
          </a:bodyPr>
          <a:lstStyle/>
          <a:p>
            <a:pPr marL="12700" marR="785495">
              <a:lnSpc>
                <a:spcPct val="90000"/>
              </a:lnSpc>
              <a:spcBef>
                <a:spcPts val="430"/>
              </a:spcBef>
            </a:pPr>
            <a:r>
              <a:rPr lang="en-US" sz="1200" b="1">
                <a:solidFill>
                  <a:srgbClr val="FCFFFF"/>
                </a:solidFill>
                <a:latin typeface="Arial" panose="020B0604020202020204" pitchFamily="34" charset="0"/>
                <a:cs typeface="Arial" panose="020B0604020202020204" pitchFamily="34" charset="0"/>
              </a:rPr>
              <a:t>Running a Survey</a:t>
            </a:r>
          </a:p>
          <a:p>
            <a:pPr marL="12700" marR="785495">
              <a:lnSpc>
                <a:spcPct val="90000"/>
              </a:lnSpc>
              <a:spcBef>
                <a:spcPts val="430"/>
              </a:spcBef>
            </a:pPr>
            <a:endParaRPr lang="en-US" sz="1200" b="1">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Adjusting your side scan imagery</a:t>
            </a: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Marking targets</a:t>
            </a:r>
          </a:p>
        </p:txBody>
      </p:sp>
      <p:sp>
        <p:nvSpPr>
          <p:cNvPr id="37" name="object 7"/>
          <p:cNvSpPr/>
          <p:nvPr/>
        </p:nvSpPr>
        <p:spPr>
          <a:xfrm>
            <a:off x="9033502" y="1707749"/>
            <a:ext cx="2609736" cy="43495"/>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sp>
        <p:nvSpPr>
          <p:cNvPr id="38" name="object 15"/>
          <p:cNvSpPr/>
          <p:nvPr/>
        </p:nvSpPr>
        <p:spPr>
          <a:xfrm>
            <a:off x="8012033" y="1707748"/>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a:solidFill>
                  <a:prstClr val="white"/>
                </a:solidFill>
              </a:rPr>
              <a:t>3</a:t>
            </a:r>
            <a:endParaRPr sz="4800" b="1">
              <a:solidFill>
                <a:prstClr val="white"/>
              </a:solidFill>
            </a:endParaRPr>
          </a:p>
        </p:txBody>
      </p:sp>
      <p:sp>
        <p:nvSpPr>
          <p:cNvPr id="39" name="object 3"/>
          <p:cNvSpPr txBox="1"/>
          <p:nvPr/>
        </p:nvSpPr>
        <p:spPr>
          <a:xfrm>
            <a:off x="5124395" y="3707388"/>
            <a:ext cx="3136998" cy="1526315"/>
          </a:xfrm>
          <a:prstGeom prst="rect">
            <a:avLst/>
          </a:prstGeom>
        </p:spPr>
        <p:txBody>
          <a:bodyPr vert="horz" wrap="square" lIns="0" tIns="54610" rIns="0" bIns="0" rtlCol="0">
            <a:spAutoFit/>
          </a:bodyPr>
          <a:lstStyle/>
          <a:p>
            <a:pPr marL="12700" marR="785495">
              <a:lnSpc>
                <a:spcPct val="90000"/>
              </a:lnSpc>
              <a:spcBef>
                <a:spcPts val="430"/>
              </a:spcBef>
            </a:pPr>
            <a:r>
              <a:rPr lang="en-US" sz="1200" b="1">
                <a:solidFill>
                  <a:srgbClr val="FCFFFF"/>
                </a:solidFill>
                <a:latin typeface="Arial" panose="020B0604020202020204" pitchFamily="34" charset="0"/>
                <a:cs typeface="Arial" panose="020B0604020202020204" pitchFamily="34" charset="0"/>
              </a:rPr>
              <a:t>Post Processing</a:t>
            </a:r>
          </a:p>
          <a:p>
            <a:pPr marL="12700" marR="785495">
              <a:lnSpc>
                <a:spcPct val="90000"/>
              </a:lnSpc>
              <a:spcBef>
                <a:spcPts val="430"/>
              </a:spcBef>
            </a:pPr>
            <a:endParaRPr lang="en-US" sz="1200" b="1">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Adjusting your image</a:t>
            </a: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Marking targets</a:t>
            </a: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Creating mosaics</a:t>
            </a:r>
          </a:p>
          <a:p>
            <a:pPr marL="12700" marR="785495">
              <a:lnSpc>
                <a:spcPct val="90000"/>
              </a:lnSpc>
              <a:spcBef>
                <a:spcPts val="430"/>
              </a:spcBef>
            </a:pPr>
            <a:endParaRPr lang="en-US" sz="120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a:solidFill>
                <a:srgbClr val="FCFFFF"/>
              </a:solidFill>
              <a:latin typeface="Arial" panose="020B0604020202020204" pitchFamily="34" charset="0"/>
              <a:cs typeface="Arial" panose="020B0604020202020204" pitchFamily="34" charset="0"/>
            </a:endParaRPr>
          </a:p>
        </p:txBody>
      </p:sp>
      <p:sp>
        <p:nvSpPr>
          <p:cNvPr id="40" name="object 7"/>
          <p:cNvSpPr/>
          <p:nvPr/>
        </p:nvSpPr>
        <p:spPr>
          <a:xfrm>
            <a:off x="1421771" y="3639706"/>
            <a:ext cx="2609736" cy="37490"/>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sp>
        <p:nvSpPr>
          <p:cNvPr id="53" name="object 3"/>
          <p:cNvSpPr txBox="1"/>
          <p:nvPr/>
        </p:nvSpPr>
        <p:spPr>
          <a:xfrm>
            <a:off x="9032882" y="3709407"/>
            <a:ext cx="3217631" cy="1526315"/>
          </a:xfrm>
          <a:prstGeom prst="rect">
            <a:avLst/>
          </a:prstGeom>
        </p:spPr>
        <p:txBody>
          <a:bodyPr vert="horz" wrap="square" lIns="0" tIns="54610" rIns="0" bIns="0" rtlCol="0">
            <a:spAutoFit/>
          </a:bodyPr>
          <a:lstStyle/>
          <a:p>
            <a:pPr marL="12700" marR="785495">
              <a:lnSpc>
                <a:spcPct val="90000"/>
              </a:lnSpc>
              <a:spcBef>
                <a:spcPts val="430"/>
              </a:spcBef>
            </a:pPr>
            <a:r>
              <a:rPr lang="en-US" sz="1200" b="1">
                <a:solidFill>
                  <a:srgbClr val="FCFFFF"/>
                </a:solidFill>
                <a:latin typeface="Arial" panose="020B0604020202020204" pitchFamily="34" charset="0"/>
                <a:cs typeface="Arial" panose="020B0604020202020204" pitchFamily="34" charset="0"/>
              </a:rPr>
              <a:t>File Work</a:t>
            </a:r>
          </a:p>
          <a:p>
            <a:pPr marL="12700" marR="785495">
              <a:lnSpc>
                <a:spcPct val="90000"/>
              </a:lnSpc>
              <a:spcBef>
                <a:spcPts val="430"/>
              </a:spcBef>
            </a:pPr>
            <a:endParaRPr lang="en-US" sz="1200" b="1">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Saving post-processed files</a:t>
            </a: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Mosaicking batch files</a:t>
            </a:r>
          </a:p>
          <a:p>
            <a:pPr marL="184150" marR="785495" indent="-171450">
              <a:lnSpc>
                <a:spcPct val="90000"/>
              </a:lnSpc>
              <a:spcBef>
                <a:spcPts val="430"/>
              </a:spcBef>
              <a:buFont typeface="Arial" panose="020B0604020202020204" pitchFamily="34" charset="0"/>
              <a:buChar char="•"/>
            </a:pPr>
            <a:endParaRPr lang="en-US" sz="1200">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endParaRPr lang="en-US" sz="120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b="1">
              <a:solidFill>
                <a:srgbClr val="FCFFFF"/>
              </a:solidFill>
              <a:latin typeface="Arial" panose="020B0604020202020204" pitchFamily="34" charset="0"/>
              <a:cs typeface="Arial" panose="020B0604020202020204" pitchFamily="34" charset="0"/>
            </a:endParaRPr>
          </a:p>
        </p:txBody>
      </p:sp>
      <p:sp>
        <p:nvSpPr>
          <p:cNvPr id="54" name="object 7"/>
          <p:cNvSpPr/>
          <p:nvPr/>
        </p:nvSpPr>
        <p:spPr>
          <a:xfrm>
            <a:off x="5126147" y="3639707"/>
            <a:ext cx="2598500" cy="3773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sp>
        <p:nvSpPr>
          <p:cNvPr id="44" name="object 7"/>
          <p:cNvSpPr/>
          <p:nvPr/>
        </p:nvSpPr>
        <p:spPr>
          <a:xfrm>
            <a:off x="9034699" y="3639706"/>
            <a:ext cx="2608540" cy="29498"/>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sp>
        <p:nvSpPr>
          <p:cNvPr id="45" name="object 15"/>
          <p:cNvSpPr/>
          <p:nvPr/>
        </p:nvSpPr>
        <p:spPr>
          <a:xfrm>
            <a:off x="413818" y="1707748"/>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a:solidFill>
                  <a:prstClr val="white"/>
                </a:solidFill>
              </a:rPr>
              <a:t>1</a:t>
            </a:r>
            <a:endParaRPr sz="4800" b="1">
              <a:solidFill>
                <a:prstClr val="white"/>
              </a:solidFill>
            </a:endParaRPr>
          </a:p>
        </p:txBody>
      </p:sp>
      <p:sp>
        <p:nvSpPr>
          <p:cNvPr id="46" name="object 15"/>
          <p:cNvSpPr/>
          <p:nvPr/>
        </p:nvSpPr>
        <p:spPr>
          <a:xfrm>
            <a:off x="4118499" y="1707748"/>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a:solidFill>
                  <a:prstClr val="white"/>
                </a:solidFill>
              </a:rPr>
              <a:t>2</a:t>
            </a:r>
            <a:endParaRPr sz="4800" b="1">
              <a:solidFill>
                <a:prstClr val="white"/>
              </a:solidFill>
            </a:endParaRPr>
          </a:p>
        </p:txBody>
      </p:sp>
      <p:sp>
        <p:nvSpPr>
          <p:cNvPr id="47" name="object 15"/>
          <p:cNvSpPr/>
          <p:nvPr/>
        </p:nvSpPr>
        <p:spPr>
          <a:xfrm>
            <a:off x="413818" y="3639706"/>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a:solidFill>
                  <a:prstClr val="white"/>
                </a:solidFill>
              </a:rPr>
              <a:t>4</a:t>
            </a:r>
            <a:endParaRPr sz="4800" b="1">
              <a:solidFill>
                <a:prstClr val="white"/>
              </a:solidFill>
            </a:endParaRPr>
          </a:p>
        </p:txBody>
      </p:sp>
      <p:sp>
        <p:nvSpPr>
          <p:cNvPr id="49" name="object 15"/>
          <p:cNvSpPr/>
          <p:nvPr/>
        </p:nvSpPr>
        <p:spPr>
          <a:xfrm>
            <a:off x="4118499" y="3639706"/>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a:solidFill>
                  <a:prstClr val="white"/>
                </a:solidFill>
              </a:rPr>
              <a:t>5</a:t>
            </a:r>
            <a:endParaRPr sz="4800" b="1">
              <a:solidFill>
                <a:prstClr val="white"/>
              </a:solidFill>
            </a:endParaRPr>
          </a:p>
        </p:txBody>
      </p:sp>
      <p:sp>
        <p:nvSpPr>
          <p:cNvPr id="51" name="object 15"/>
          <p:cNvSpPr/>
          <p:nvPr/>
        </p:nvSpPr>
        <p:spPr>
          <a:xfrm>
            <a:off x="8012033" y="3639706"/>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a:solidFill>
                  <a:prstClr val="white"/>
                </a:solidFill>
              </a:rPr>
              <a:t>6</a:t>
            </a:r>
            <a:endParaRPr sz="4800" b="1">
              <a:solidFill>
                <a:prstClr val="white"/>
              </a:solidFill>
            </a:endParaRPr>
          </a:p>
        </p:txBody>
      </p:sp>
      <p:sp>
        <p:nvSpPr>
          <p:cNvPr id="22" name="object 3">
            <a:extLst>
              <a:ext uri="{FF2B5EF4-FFF2-40B4-BE49-F238E27FC236}">
                <a16:creationId xmlns:a16="http://schemas.microsoft.com/office/drawing/2014/main" id="{C1E11F51-72AE-4E4E-8E04-C114D9A4C7FD}"/>
              </a:ext>
            </a:extLst>
          </p:cNvPr>
          <p:cNvSpPr txBox="1"/>
          <p:nvPr/>
        </p:nvSpPr>
        <p:spPr>
          <a:xfrm>
            <a:off x="9035183" y="1749549"/>
            <a:ext cx="3217631" cy="873829"/>
          </a:xfrm>
          <a:prstGeom prst="rect">
            <a:avLst/>
          </a:prstGeom>
        </p:spPr>
        <p:txBody>
          <a:bodyPr vert="horz" wrap="square" lIns="0" tIns="54610" rIns="0" bIns="0" rtlCol="0">
            <a:spAutoFit/>
          </a:bodyPr>
          <a:lstStyle/>
          <a:p>
            <a:pPr marL="12700" marR="785495">
              <a:lnSpc>
                <a:spcPct val="90000"/>
              </a:lnSpc>
              <a:spcBef>
                <a:spcPts val="430"/>
              </a:spcBef>
            </a:pPr>
            <a:r>
              <a:rPr lang="en-US" sz="1200" b="1">
                <a:solidFill>
                  <a:srgbClr val="FCFFFF"/>
                </a:solidFill>
                <a:latin typeface="Arial" panose="020B0604020202020204" pitchFamily="34" charset="0"/>
                <a:cs typeface="Arial" panose="020B0604020202020204" pitchFamily="34" charset="0"/>
              </a:rPr>
              <a:t>Configuring Devices</a:t>
            </a:r>
          </a:p>
          <a:p>
            <a:pPr marL="12700" marR="785495">
              <a:lnSpc>
                <a:spcPct val="90000"/>
              </a:lnSpc>
              <a:spcBef>
                <a:spcPts val="430"/>
              </a:spcBef>
            </a:pPr>
            <a:endParaRPr lang="en-US" sz="1200" b="1">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Connecting a side scan device</a:t>
            </a:r>
          </a:p>
          <a:p>
            <a:pPr marL="184150" marR="785495" indent="-171450">
              <a:lnSpc>
                <a:spcPct val="90000"/>
              </a:lnSpc>
              <a:spcBef>
                <a:spcPts val="430"/>
              </a:spcBef>
              <a:buFont typeface="Arial" panose="020B0604020202020204" pitchFamily="34" charset="0"/>
              <a:buChar char="•"/>
            </a:pPr>
            <a:r>
              <a:rPr lang="en-US" sz="1200">
                <a:solidFill>
                  <a:srgbClr val="FCFFFF"/>
                </a:solidFill>
                <a:latin typeface="Arial" panose="020B0604020202020204" pitchFamily="34" charset="0"/>
                <a:cs typeface="Arial" panose="020B0604020202020204" pitchFamily="34" charset="0"/>
              </a:rPr>
              <a:t>Configuring as towed or mounted</a:t>
            </a:r>
          </a:p>
        </p:txBody>
      </p:sp>
    </p:spTree>
    <p:extLst>
      <p:ext uri="{BB962C8B-B14F-4D97-AF65-F5344CB8AC3E}">
        <p14:creationId xmlns:p14="http://schemas.microsoft.com/office/powerpoint/2010/main" val="2918021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5">
            <a:extLst>
              <a:ext uri="{FF2B5EF4-FFF2-40B4-BE49-F238E27FC236}">
                <a16:creationId xmlns:a16="http://schemas.microsoft.com/office/drawing/2014/main" id="{E798C9F9-9B6B-4724-92FD-B4383215DC23}"/>
              </a:ext>
            </a:extLst>
          </p:cNvPr>
          <p:cNvSpPr>
            <a:spLocks noGrp="1"/>
          </p:cNvSpPr>
          <p:nvPr>
            <p:ph type="title"/>
          </p:nvPr>
        </p:nvSpPr>
        <p:spPr/>
        <p:txBody>
          <a:bodyPr/>
          <a:lstStyle/>
          <a:p>
            <a:r>
              <a:rPr lang="en-US" altLang="en-US"/>
              <a:t>Side Scan Operations</a:t>
            </a:r>
          </a:p>
        </p:txBody>
      </p:sp>
      <p:graphicFrame>
        <p:nvGraphicFramePr>
          <p:cNvPr id="7" name="Table 6">
            <a:extLst>
              <a:ext uri="{FF2B5EF4-FFF2-40B4-BE49-F238E27FC236}">
                <a16:creationId xmlns:a16="http://schemas.microsoft.com/office/drawing/2014/main" id="{91A50967-9985-4655-BB81-7A860590C43E}"/>
              </a:ext>
            </a:extLst>
          </p:cNvPr>
          <p:cNvGraphicFramePr>
            <a:graphicFrameLocks noGrp="1"/>
          </p:cNvGraphicFramePr>
          <p:nvPr>
            <p:extLst>
              <p:ext uri="{D42A27DB-BD31-4B8C-83A1-F6EECF244321}">
                <p14:modId xmlns:p14="http://schemas.microsoft.com/office/powerpoint/2010/main" val="3847432965"/>
              </p:ext>
            </p:extLst>
          </p:nvPr>
        </p:nvGraphicFramePr>
        <p:xfrm>
          <a:off x="2057403" y="1618220"/>
          <a:ext cx="8153399" cy="4267199"/>
        </p:xfrm>
        <a:graphic>
          <a:graphicData uri="http://schemas.openxmlformats.org/drawingml/2006/table">
            <a:tbl>
              <a:tblPr firstRow="1" firstCol="1" bandRow="1">
                <a:tableStyleId>{21E4AEA4-8DFA-4A89-87EB-49C32662AFE0}</a:tableStyleId>
              </a:tblPr>
              <a:tblGrid>
                <a:gridCol w="1904999">
                  <a:extLst>
                    <a:ext uri="{9D8B030D-6E8A-4147-A177-3AD203B41FA5}">
                      <a16:colId xmlns:a16="http://schemas.microsoft.com/office/drawing/2014/main" val="20000"/>
                    </a:ext>
                  </a:extLst>
                </a:gridCol>
                <a:gridCol w="2817182">
                  <a:extLst>
                    <a:ext uri="{9D8B030D-6E8A-4147-A177-3AD203B41FA5}">
                      <a16:colId xmlns:a16="http://schemas.microsoft.com/office/drawing/2014/main" val="20001"/>
                    </a:ext>
                  </a:extLst>
                </a:gridCol>
                <a:gridCol w="3431218">
                  <a:extLst>
                    <a:ext uri="{9D8B030D-6E8A-4147-A177-3AD203B41FA5}">
                      <a16:colId xmlns:a16="http://schemas.microsoft.com/office/drawing/2014/main" val="20002"/>
                    </a:ext>
                  </a:extLst>
                </a:gridCol>
              </a:tblGrid>
              <a:tr h="957674">
                <a:tc>
                  <a:txBody>
                    <a:bodyPr/>
                    <a:lstStyle/>
                    <a:p>
                      <a:endParaRPr lang="en-US" sz="1800"/>
                    </a:p>
                  </a:txBody>
                  <a:tcPr/>
                </a:tc>
                <a:tc>
                  <a:txBody>
                    <a:bodyPr/>
                    <a:lstStyle/>
                    <a:p>
                      <a:pPr algn="ctr"/>
                      <a:r>
                        <a:rPr lang="en-US" sz="3200"/>
                        <a:t>Benefits</a:t>
                      </a:r>
                      <a:endParaRPr lang="en-US" sz="1800"/>
                    </a:p>
                  </a:txBody>
                  <a:tcPr anchor="ctr"/>
                </a:tc>
                <a:tc>
                  <a:txBody>
                    <a:bodyPr/>
                    <a:lstStyle/>
                    <a:p>
                      <a:pPr algn="ctr"/>
                      <a:r>
                        <a:rPr lang="en-US" sz="3200"/>
                        <a:t>Problems</a:t>
                      </a:r>
                      <a:endParaRPr lang="en-US" sz="1800"/>
                    </a:p>
                  </a:txBody>
                  <a:tcPr anchor="ctr"/>
                </a:tc>
                <a:extLst>
                  <a:ext uri="{0D108BD9-81ED-4DB2-BD59-A6C34878D82A}">
                    <a16:rowId xmlns:a16="http://schemas.microsoft.com/office/drawing/2014/main" val="10000"/>
                  </a:ext>
                </a:extLst>
              </a:tr>
              <a:tr h="1744209">
                <a:tc>
                  <a:txBody>
                    <a:bodyPr/>
                    <a:lstStyle/>
                    <a:p>
                      <a:pPr algn="ctr"/>
                      <a:r>
                        <a:rPr lang="en-US" sz="3200"/>
                        <a:t>Towed</a:t>
                      </a:r>
                      <a:endParaRPr lang="en-US" sz="1800"/>
                    </a:p>
                  </a:txBody>
                  <a:tcPr anchor="ctr"/>
                </a:tc>
                <a:tc>
                  <a:txBody>
                    <a:bodyPr/>
                    <a:lstStyle/>
                    <a:p>
                      <a:pPr marL="285750" indent="-285750">
                        <a:buFont typeface="Arial" panose="020B0604020202020204" pitchFamily="34" charset="0"/>
                        <a:buChar char="•"/>
                      </a:pPr>
                      <a:r>
                        <a:rPr lang="en-US" sz="2000" dirty="0"/>
                        <a:t>Close to bottom</a:t>
                      </a:r>
                    </a:p>
                    <a:p>
                      <a:pPr marL="285750" indent="-285750">
                        <a:buFont typeface="Arial" panose="020B0604020202020204" pitchFamily="34" charset="0"/>
                        <a:buChar char="•"/>
                      </a:pPr>
                      <a:r>
                        <a:rPr lang="en-US" sz="2000" dirty="0"/>
                        <a:t>Minimal motion</a:t>
                      </a:r>
                    </a:p>
                    <a:p>
                      <a:pPr marL="285750" indent="-285750">
                        <a:buFont typeface="Arial" panose="020B0604020202020204" pitchFamily="34" charset="0"/>
                        <a:buChar char="•"/>
                      </a:pPr>
                      <a:r>
                        <a:rPr lang="en-US" sz="2000" dirty="0"/>
                        <a:t>Deep water</a:t>
                      </a:r>
                    </a:p>
                  </a:txBody>
                  <a:tcPr anchor="ctr"/>
                </a:tc>
                <a:tc>
                  <a:txBody>
                    <a:bodyPr/>
                    <a:lstStyle/>
                    <a:p>
                      <a:pPr marL="285750" indent="-285750">
                        <a:buFont typeface="Arial" panose="020B0604020202020204" pitchFamily="34" charset="0"/>
                        <a:buChar char="•"/>
                      </a:pPr>
                      <a:r>
                        <a:rPr lang="en-US" sz="2000"/>
                        <a:t>Position imprecise</a:t>
                      </a:r>
                    </a:p>
                  </a:txBody>
                  <a:tcPr anchor="ctr"/>
                </a:tc>
                <a:extLst>
                  <a:ext uri="{0D108BD9-81ED-4DB2-BD59-A6C34878D82A}">
                    <a16:rowId xmlns:a16="http://schemas.microsoft.com/office/drawing/2014/main" val="10001"/>
                  </a:ext>
                </a:extLst>
              </a:tr>
              <a:tr h="1565316">
                <a:tc>
                  <a:txBody>
                    <a:bodyPr/>
                    <a:lstStyle/>
                    <a:p>
                      <a:pPr algn="ctr"/>
                      <a:r>
                        <a:rPr lang="en-US" sz="3200"/>
                        <a:t>Hull Mounted</a:t>
                      </a:r>
                    </a:p>
                  </a:txBody>
                  <a:tcPr anchor="ctr"/>
                </a:tc>
                <a:tc>
                  <a:txBody>
                    <a:bodyPr/>
                    <a:lstStyle/>
                    <a:p>
                      <a:pPr marL="285750" indent="-285750">
                        <a:buFont typeface="Arial" panose="020B0604020202020204" pitchFamily="34" charset="0"/>
                        <a:buChar char="•"/>
                      </a:pPr>
                      <a:r>
                        <a:rPr lang="en-US" sz="2000"/>
                        <a:t>Accurate position</a:t>
                      </a:r>
                    </a:p>
                    <a:p>
                      <a:pPr marL="285750" indent="-285750">
                        <a:buFont typeface="Arial" panose="020B0604020202020204" pitchFamily="34" charset="0"/>
                        <a:buChar char="•"/>
                      </a:pPr>
                      <a:r>
                        <a:rPr lang="en-US" sz="2000"/>
                        <a:t>Won’t hit bottom</a:t>
                      </a:r>
                    </a:p>
                    <a:p>
                      <a:pPr marL="285750" indent="-285750">
                        <a:buFont typeface="Arial" panose="020B0604020202020204" pitchFamily="34" charset="0"/>
                        <a:buChar char="•"/>
                      </a:pPr>
                      <a:r>
                        <a:rPr lang="en-US" sz="2000"/>
                        <a:t>Shallow water</a:t>
                      </a:r>
                    </a:p>
                  </a:txBody>
                  <a:tcPr anchor="ctr"/>
                </a:tc>
                <a:tc>
                  <a:txBody>
                    <a:bodyPr/>
                    <a:lstStyle/>
                    <a:p>
                      <a:pPr marL="285750" indent="-285750">
                        <a:buFont typeface="Arial" panose="020B0604020202020204" pitchFamily="34" charset="0"/>
                        <a:buChar char="•"/>
                      </a:pPr>
                      <a:r>
                        <a:rPr lang="en-US" sz="2000" baseline="0" dirty="0"/>
                        <a:t>Poor for deep water</a:t>
                      </a:r>
                    </a:p>
                    <a:p>
                      <a:pPr marL="285750" indent="-285750">
                        <a:buFont typeface="Arial" panose="020B0604020202020204" pitchFamily="34" charset="0"/>
                        <a:buChar char="•"/>
                      </a:pPr>
                      <a:r>
                        <a:rPr lang="en-US" sz="2000" baseline="0" dirty="0"/>
                        <a:t>Vessel motion affects data</a:t>
                      </a:r>
                      <a:endParaRPr lang="en-US" sz="2000" dirty="0"/>
                    </a:p>
                  </a:txBody>
                  <a:tcPr anchor="ctr"/>
                </a:tc>
                <a:extLst>
                  <a:ext uri="{0D108BD9-81ED-4DB2-BD59-A6C34878D82A}">
                    <a16:rowId xmlns:a16="http://schemas.microsoft.com/office/drawing/2014/main" val="10002"/>
                  </a:ext>
                </a:extLst>
              </a:tr>
            </a:tbl>
          </a:graphicData>
        </a:graphic>
      </p:graphicFrame>
      <p:sp>
        <p:nvSpPr>
          <p:cNvPr id="8" name="TextBox 7">
            <a:extLst>
              <a:ext uri="{FF2B5EF4-FFF2-40B4-BE49-F238E27FC236}">
                <a16:creationId xmlns:a16="http://schemas.microsoft.com/office/drawing/2014/main" id="{3D529CC2-B9DB-4967-B137-E97A48EB6DD9}"/>
              </a:ext>
            </a:extLst>
          </p:cNvPr>
          <p:cNvSpPr txBox="1"/>
          <p:nvPr/>
        </p:nvSpPr>
        <p:spPr>
          <a:xfrm>
            <a:off x="2057403" y="868832"/>
            <a:ext cx="5575116" cy="461665"/>
          </a:xfrm>
          <a:prstGeom prst="rect">
            <a:avLst/>
          </a:prstGeom>
          <a:noFill/>
        </p:spPr>
        <p:txBody>
          <a:bodyPr wrap="none">
            <a:spAutoFit/>
          </a:bodyPr>
          <a:lstStyle/>
          <a:p>
            <a:pPr>
              <a:defRPr/>
            </a:pPr>
            <a:r>
              <a:rPr lang="en-US" sz="2400">
                <a:solidFill>
                  <a:schemeClr val="tx1">
                    <a:lumMod val="65000"/>
                    <a:lumOff val="35000"/>
                  </a:schemeClr>
                </a:solidFill>
              </a:rPr>
              <a:t>Towed vs. hull-mounted (fixed) systems</a:t>
            </a:r>
          </a:p>
        </p:txBody>
      </p:sp>
    </p:spTree>
    <p:extLst>
      <p:ext uri="{BB962C8B-B14F-4D97-AF65-F5344CB8AC3E}">
        <p14:creationId xmlns:p14="http://schemas.microsoft.com/office/powerpoint/2010/main" val="2407020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ltLang="en-US" sz="3600">
                <a:latin typeface="Arial" pitchFamily="34" charset="0"/>
                <a:cs typeface="Arial" pitchFamily="34" charset="0"/>
              </a:rPr>
              <a:t>Towed vs Hull-mounted Side Scan</a:t>
            </a:r>
          </a:p>
        </p:txBody>
      </p:sp>
      <p:sp>
        <p:nvSpPr>
          <p:cNvPr id="25" name="Freeform 2"/>
          <p:cNvSpPr>
            <a:spLocks/>
          </p:cNvSpPr>
          <p:nvPr/>
        </p:nvSpPr>
        <p:spPr bwMode="auto">
          <a:xfrm>
            <a:off x="1739493" y="3098793"/>
            <a:ext cx="8577262" cy="2808288"/>
          </a:xfrm>
          <a:custGeom>
            <a:avLst/>
            <a:gdLst>
              <a:gd name="T0" fmla="*/ 2147483647 w 5624"/>
              <a:gd name="T1" fmla="*/ 0 h 1723"/>
              <a:gd name="T2" fmla="*/ 2147483647 w 5624"/>
              <a:gd name="T3" fmla="*/ 0 h 1723"/>
              <a:gd name="T4" fmla="*/ 2147483647 w 5624"/>
              <a:gd name="T5" fmla="*/ 2147483647 h 1723"/>
              <a:gd name="T6" fmla="*/ 0 w 5624"/>
              <a:gd name="T7" fmla="*/ 2147483647 h 1723"/>
              <a:gd name="T8" fmla="*/ 0 w 5624"/>
              <a:gd name="T9" fmla="*/ 0 h 1723"/>
              <a:gd name="T10" fmla="*/ 2147483647 w 5624"/>
              <a:gd name="T11" fmla="*/ 0 h 1723"/>
              <a:gd name="T12" fmla="*/ 0 60000 65536"/>
              <a:gd name="T13" fmla="*/ 0 60000 65536"/>
              <a:gd name="T14" fmla="*/ 0 60000 65536"/>
              <a:gd name="T15" fmla="*/ 0 60000 65536"/>
              <a:gd name="T16" fmla="*/ 0 60000 65536"/>
              <a:gd name="T17" fmla="*/ 0 60000 65536"/>
              <a:gd name="T18" fmla="*/ 0 w 5624"/>
              <a:gd name="T19" fmla="*/ 0 h 1723"/>
              <a:gd name="T20" fmla="*/ 5624 w 5624"/>
              <a:gd name="T21" fmla="*/ 1723 h 1723"/>
            </a:gdLst>
            <a:ahLst/>
            <a:cxnLst>
              <a:cxn ang="T12">
                <a:pos x="T0" y="T1"/>
              </a:cxn>
              <a:cxn ang="T13">
                <a:pos x="T2" y="T3"/>
              </a:cxn>
              <a:cxn ang="T14">
                <a:pos x="T4" y="T5"/>
              </a:cxn>
              <a:cxn ang="T15">
                <a:pos x="T6" y="T7"/>
              </a:cxn>
              <a:cxn ang="T16">
                <a:pos x="T8" y="T9"/>
              </a:cxn>
              <a:cxn ang="T17">
                <a:pos x="T10" y="T11"/>
              </a:cxn>
            </a:cxnLst>
            <a:rect l="T18" t="T19" r="T20" b="T21"/>
            <a:pathLst>
              <a:path w="5624" h="1723">
                <a:moveTo>
                  <a:pt x="136" y="0"/>
                </a:moveTo>
                <a:lnTo>
                  <a:pt x="5624" y="0"/>
                </a:lnTo>
                <a:lnTo>
                  <a:pt x="5624" y="1723"/>
                </a:lnTo>
                <a:lnTo>
                  <a:pt x="0" y="1723"/>
                </a:lnTo>
                <a:lnTo>
                  <a:pt x="0" y="0"/>
                </a:lnTo>
                <a:lnTo>
                  <a:pt x="136" y="0"/>
                </a:lnTo>
                <a:close/>
              </a:path>
            </a:pathLst>
          </a:custGeom>
          <a:gradFill rotWithShape="0">
            <a:gsLst>
              <a:gs pos="0">
                <a:srgbClr val="66CCFF">
                  <a:alpha val="39998"/>
                </a:srgbClr>
              </a:gs>
              <a:gs pos="100000">
                <a:schemeClr val="accent2"/>
              </a:gs>
            </a:gsLst>
            <a:lin ang="54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square">
            <a:spAutoFit/>
          </a:bodyPr>
          <a:lstStyle/>
          <a:p>
            <a:endParaRPr lang="en-US"/>
          </a:p>
        </p:txBody>
      </p:sp>
      <p:pic>
        <p:nvPicPr>
          <p:cNvPr id="26" name="Picture 25"/>
          <p:cNvPicPr>
            <a:picLocks noChangeAspect="1"/>
          </p:cNvPicPr>
          <p:nvPr/>
        </p:nvPicPr>
        <p:blipFill>
          <a:blip r:embed="rId2"/>
          <a:stretch>
            <a:fillRect/>
          </a:stretch>
        </p:blipFill>
        <p:spPr>
          <a:xfrm flipH="1">
            <a:off x="6711149" y="671823"/>
            <a:ext cx="3276237" cy="2847975"/>
          </a:xfrm>
          <a:prstGeom prst="rect">
            <a:avLst/>
          </a:prstGeom>
        </p:spPr>
      </p:pic>
      <p:pic>
        <p:nvPicPr>
          <p:cNvPr id="27" name="Picture 5" descr="cmax_droit_rever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158338" y="3260069"/>
            <a:ext cx="1934453" cy="290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 descr="cmax_droit_rever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360999" y="4972837"/>
            <a:ext cx="1589970" cy="238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28"/>
          <p:cNvSpPr txBox="1"/>
          <p:nvPr/>
        </p:nvSpPr>
        <p:spPr>
          <a:xfrm>
            <a:off x="2101680" y="3149910"/>
            <a:ext cx="2300288" cy="369888"/>
          </a:xfrm>
          <a:prstGeom prst="rect">
            <a:avLst/>
          </a:prstGeom>
          <a:noFill/>
        </p:spPr>
        <p:txBody>
          <a:bodyPr wrap="none">
            <a:spAutoFit/>
          </a:bodyPr>
          <a:lstStyle/>
          <a:p>
            <a:pPr>
              <a:defRPr/>
            </a:pPr>
            <a:r>
              <a:rPr lang="en-US">
                <a:latin typeface="+mn-lt"/>
              </a:rPr>
              <a:t>A side scan “towfish”</a:t>
            </a:r>
          </a:p>
        </p:txBody>
      </p:sp>
      <p:cxnSp>
        <p:nvCxnSpPr>
          <p:cNvPr id="30" name="Straight Arrow Connector 29"/>
          <p:cNvCxnSpPr/>
          <p:nvPr/>
        </p:nvCxnSpPr>
        <p:spPr>
          <a:xfrm>
            <a:off x="2933293" y="3529006"/>
            <a:ext cx="0" cy="129857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7312888" y="4843178"/>
            <a:ext cx="2762250" cy="369887"/>
          </a:xfrm>
          <a:prstGeom prst="rect">
            <a:avLst/>
          </a:prstGeom>
          <a:noFill/>
        </p:spPr>
        <p:txBody>
          <a:bodyPr wrap="none">
            <a:spAutoFit/>
          </a:bodyPr>
          <a:lstStyle/>
          <a:p>
            <a:pPr>
              <a:defRPr/>
            </a:pPr>
            <a:r>
              <a:rPr lang="en-US">
                <a:latin typeface="+mn-lt"/>
              </a:rPr>
              <a:t>A hull-mounted side scan</a:t>
            </a:r>
          </a:p>
        </p:txBody>
      </p:sp>
      <p:cxnSp>
        <p:nvCxnSpPr>
          <p:cNvPr id="32" name="Straight Arrow Connector 31"/>
          <p:cNvCxnSpPr/>
          <p:nvPr/>
        </p:nvCxnSpPr>
        <p:spPr>
          <a:xfrm flipV="1">
            <a:off x="8694013" y="3426811"/>
            <a:ext cx="0" cy="138541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4" name="Freeform 33"/>
          <p:cNvSpPr/>
          <p:nvPr/>
        </p:nvSpPr>
        <p:spPr>
          <a:xfrm>
            <a:off x="3262380" y="2708161"/>
            <a:ext cx="3721135" cy="2264675"/>
          </a:xfrm>
          <a:custGeom>
            <a:avLst/>
            <a:gdLst>
              <a:gd name="connsiteX0" fmla="*/ 3187150 w 3187150"/>
              <a:gd name="connsiteY0" fmla="*/ 0 h 3025854"/>
              <a:gd name="connsiteX1" fmla="*/ 1594570 w 3187150"/>
              <a:gd name="connsiteY1" fmla="*/ 1135380 h 3025854"/>
              <a:gd name="connsiteX2" fmla="*/ 154390 w 3187150"/>
              <a:gd name="connsiteY2" fmla="*/ 2827020 h 3025854"/>
              <a:gd name="connsiteX3" fmla="*/ 108670 w 3187150"/>
              <a:gd name="connsiteY3" fmla="*/ 2926080 h 3025854"/>
            </a:gdLst>
            <a:ahLst/>
            <a:cxnLst>
              <a:cxn ang="0">
                <a:pos x="connsiteX0" y="connsiteY0"/>
              </a:cxn>
              <a:cxn ang="0">
                <a:pos x="connsiteX1" y="connsiteY1"/>
              </a:cxn>
              <a:cxn ang="0">
                <a:pos x="connsiteX2" y="connsiteY2"/>
              </a:cxn>
              <a:cxn ang="0">
                <a:pos x="connsiteX3" y="connsiteY3"/>
              </a:cxn>
            </a:cxnLst>
            <a:rect l="l" t="t" r="r" b="b"/>
            <a:pathLst>
              <a:path w="3187150" h="3025854">
                <a:moveTo>
                  <a:pt x="3187150" y="0"/>
                </a:moveTo>
                <a:cubicBezTo>
                  <a:pt x="2643590" y="332105"/>
                  <a:pt x="2100030" y="664210"/>
                  <a:pt x="1594570" y="1135380"/>
                </a:cubicBezTo>
                <a:cubicBezTo>
                  <a:pt x="1089110" y="1606550"/>
                  <a:pt x="402040" y="2528570"/>
                  <a:pt x="154390" y="2827020"/>
                </a:cubicBezTo>
                <a:cubicBezTo>
                  <a:pt x="-93260" y="3125470"/>
                  <a:pt x="7705" y="3025775"/>
                  <a:pt x="108670" y="2926080"/>
                </a:cubicBezTo>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ectangle 34"/>
          <p:cNvSpPr/>
          <p:nvPr/>
        </p:nvSpPr>
        <p:spPr>
          <a:xfrm>
            <a:off x="8842541" y="2120615"/>
            <a:ext cx="792481" cy="335280"/>
          </a:xfrm>
          <a:prstGeom prst="rect">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a:t>HYPACK</a:t>
            </a:r>
          </a:p>
        </p:txBody>
      </p:sp>
    </p:spTree>
    <p:extLst>
      <p:ext uri="{BB962C8B-B14F-4D97-AF65-F5344CB8AC3E}">
        <p14:creationId xmlns:p14="http://schemas.microsoft.com/office/powerpoint/2010/main" val="781278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6">
            <a:extLst>
              <a:ext uri="{FF2B5EF4-FFF2-40B4-BE49-F238E27FC236}">
                <a16:creationId xmlns:a16="http://schemas.microsoft.com/office/drawing/2014/main" id="{F99C2D43-A439-40F4-80EF-889412D3E732}"/>
              </a:ext>
            </a:extLst>
          </p:cNvPr>
          <p:cNvSpPr>
            <a:spLocks noGrp="1"/>
          </p:cNvSpPr>
          <p:nvPr>
            <p:ph type="title"/>
          </p:nvPr>
        </p:nvSpPr>
        <p:spPr/>
        <p:txBody>
          <a:bodyPr/>
          <a:lstStyle/>
          <a:p>
            <a:r>
              <a:rPr lang="en-US" altLang="en-US"/>
              <a:t>Towed Positioning</a:t>
            </a:r>
          </a:p>
        </p:txBody>
      </p:sp>
      <p:sp>
        <p:nvSpPr>
          <p:cNvPr id="57347" name="Content Placeholder 8">
            <a:extLst>
              <a:ext uri="{FF2B5EF4-FFF2-40B4-BE49-F238E27FC236}">
                <a16:creationId xmlns:a16="http://schemas.microsoft.com/office/drawing/2014/main" id="{595A7704-5738-421A-A26F-F7BFF2280CAD}"/>
              </a:ext>
            </a:extLst>
          </p:cNvPr>
          <p:cNvSpPr>
            <a:spLocks noGrp="1"/>
          </p:cNvSpPr>
          <p:nvPr>
            <p:ph idx="4294967295"/>
          </p:nvPr>
        </p:nvSpPr>
        <p:spPr>
          <a:xfrm>
            <a:off x="1013332" y="1550773"/>
            <a:ext cx="5345113" cy="4691063"/>
          </a:xfrm>
          <a:prstGeom prst="rect">
            <a:avLst/>
          </a:prstGeom>
        </p:spPr>
        <p:txBody>
          <a:bodyPr/>
          <a:lstStyle/>
          <a:p>
            <a:pPr marL="342900" indent="-342900">
              <a:buFont typeface="Arial" panose="020B0604020202020204" pitchFamily="34" charset="0"/>
              <a:buChar char="•"/>
            </a:pPr>
            <a:r>
              <a:rPr lang="en-US" altLang="en-US" noProof="0" dirty="0">
                <a:latin typeface="Arial" panose="020B0604020202020204" pitchFamily="34" charset="0"/>
                <a:cs typeface="Arial" panose="020B0604020202020204" pitchFamily="34" charset="0"/>
              </a:rPr>
              <a:t>Boat position is known</a:t>
            </a:r>
          </a:p>
          <a:p>
            <a:pPr marL="342900" indent="-342900">
              <a:buFont typeface="Arial" panose="020B0604020202020204" pitchFamily="34" charset="0"/>
              <a:buChar char="•"/>
            </a:pPr>
            <a:r>
              <a:rPr lang="en-US" altLang="en-US" dirty="0">
                <a:latin typeface="Arial" panose="020B0604020202020204" pitchFamily="34" charset="0"/>
                <a:cs typeface="Arial" panose="020B0604020202020204" pitchFamily="34" charset="0"/>
              </a:rPr>
              <a:t>Fish position can only </a:t>
            </a:r>
            <a:r>
              <a:rPr lang="en-US" altLang="en-US">
                <a:latin typeface="Arial" panose="020B0604020202020204" pitchFamily="34" charset="0"/>
                <a:cs typeface="Arial" panose="020B0604020202020204" pitchFamily="34" charset="0"/>
              </a:rPr>
              <a:t>be guessed</a:t>
            </a:r>
          </a:p>
          <a:p>
            <a:pPr marL="523875" lvl="1" indent="-342900">
              <a:buFont typeface="Arial" panose="020B0604020202020204" pitchFamily="34" charset="0"/>
              <a:buChar char="•"/>
            </a:pPr>
            <a:r>
              <a:rPr lang="en-US" altLang="en-US">
                <a:latin typeface="Arial" panose="020B0604020202020204" pitchFamily="34" charset="0"/>
                <a:cs typeface="Arial" panose="020B0604020202020204" pitchFamily="34" charset="0"/>
              </a:rPr>
              <a:t>USBL </a:t>
            </a:r>
            <a:r>
              <a:rPr lang="en-US" altLang="en-US" dirty="0">
                <a:latin typeface="Arial" panose="020B0604020202020204" pitchFamily="34" charset="0"/>
                <a:cs typeface="Arial" panose="020B0604020202020204" pitchFamily="34" charset="0"/>
              </a:rPr>
              <a:t>can help</a:t>
            </a:r>
            <a:endParaRPr lang="en-US" altLang="en-US" noProof="0" dirty="0">
              <a:latin typeface="Arial" panose="020B0604020202020204" pitchFamily="34" charset="0"/>
              <a:cs typeface="Arial" panose="020B0604020202020204" pitchFamily="34" charset="0"/>
            </a:endParaRPr>
          </a:p>
        </p:txBody>
      </p:sp>
      <p:pic>
        <p:nvPicPr>
          <p:cNvPr id="3" name="Picture 2" descr="Diagram&#10;&#10;Description automatically generated">
            <a:extLst>
              <a:ext uri="{FF2B5EF4-FFF2-40B4-BE49-F238E27FC236}">
                <a16:creationId xmlns:a16="http://schemas.microsoft.com/office/drawing/2014/main" id="{8719BA80-DD20-49B7-A9A2-94E5932E53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6206" y="1099665"/>
            <a:ext cx="4248150" cy="4705350"/>
          </a:xfrm>
          <a:prstGeom prst="rect">
            <a:avLst/>
          </a:prstGeom>
        </p:spPr>
      </p:pic>
      <p:sp>
        <p:nvSpPr>
          <p:cNvPr id="2" name="TextBox 1">
            <a:extLst>
              <a:ext uri="{FF2B5EF4-FFF2-40B4-BE49-F238E27FC236}">
                <a16:creationId xmlns:a16="http://schemas.microsoft.com/office/drawing/2014/main" id="{BACA05B9-EDBC-4D0B-A677-B52AB333C708}"/>
              </a:ext>
            </a:extLst>
          </p:cNvPr>
          <p:cNvSpPr txBox="1"/>
          <p:nvPr/>
        </p:nvSpPr>
        <p:spPr>
          <a:xfrm>
            <a:off x="8373828" y="4176346"/>
            <a:ext cx="312906" cy="369332"/>
          </a:xfrm>
          <a:prstGeom prst="rect">
            <a:avLst/>
          </a:prstGeom>
          <a:noFill/>
        </p:spPr>
        <p:txBody>
          <a:bodyPr wrap="none" rtlCol="0">
            <a:spAutoFit/>
          </a:bodyPr>
          <a:lstStyle/>
          <a:p>
            <a:r>
              <a:rPr lang="en-US" dirty="0"/>
              <a:t>?</a:t>
            </a:r>
          </a:p>
        </p:txBody>
      </p:sp>
    </p:spTree>
    <p:extLst>
      <p:ext uri="{BB962C8B-B14F-4D97-AF65-F5344CB8AC3E}">
        <p14:creationId xmlns:p14="http://schemas.microsoft.com/office/powerpoint/2010/main" val="2806188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a:extLst>
              <a:ext uri="{FF2B5EF4-FFF2-40B4-BE49-F238E27FC236}">
                <a16:creationId xmlns:a16="http://schemas.microsoft.com/office/drawing/2014/main" id="{10FC986B-6842-417E-B0AC-85960B40F5F2}"/>
              </a:ext>
            </a:extLst>
          </p:cNvPr>
          <p:cNvSpPr>
            <a:spLocks noChangeArrowheads="1"/>
          </p:cNvSpPr>
          <p:nvPr/>
        </p:nvSpPr>
        <p:spPr bwMode="auto">
          <a:xfrm>
            <a:off x="1853090" y="1099665"/>
            <a:ext cx="8278812" cy="4728357"/>
          </a:xfrm>
          <a:prstGeom prst="rect">
            <a:avLst/>
          </a:prstGeom>
          <a:solidFill>
            <a:srgbClr val="99CC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13" name="Line 5">
            <a:extLst>
              <a:ext uri="{FF2B5EF4-FFF2-40B4-BE49-F238E27FC236}">
                <a16:creationId xmlns:a16="http://schemas.microsoft.com/office/drawing/2014/main" id="{D65D0B05-5C44-4C41-B200-EA06ABAD81E9}"/>
              </a:ext>
            </a:extLst>
          </p:cNvPr>
          <p:cNvSpPr>
            <a:spLocks noChangeShapeType="1"/>
          </p:cNvSpPr>
          <p:nvPr/>
        </p:nvSpPr>
        <p:spPr bwMode="auto">
          <a:xfrm flipH="1" flipV="1">
            <a:off x="5504967" y="1150382"/>
            <a:ext cx="215568" cy="2531192"/>
          </a:xfrm>
          <a:prstGeom prst="line">
            <a:avLst/>
          </a:prstGeom>
          <a:noFill/>
          <a:ln w="19050">
            <a:solidFill>
              <a:srgbClr val="0000FF"/>
            </a:solidFill>
            <a:prstDash val="dash"/>
            <a:round/>
            <a:headEnd/>
            <a:tailEnd type="arrow" w="lg" len="lg"/>
          </a:ln>
          <a:extLst>
            <a:ext uri="{909E8E84-426E-40DD-AFC4-6F175D3DCCD1}">
              <a14:hiddenFill xmlns:a14="http://schemas.microsoft.com/office/drawing/2010/main">
                <a:noFill/>
              </a14:hiddenFill>
            </a:ext>
          </a:extLst>
        </p:spPr>
        <p:txBody>
          <a:bodyPr wrap="square">
            <a:spAutoFit/>
          </a:bodyPr>
          <a:lstStyle/>
          <a:p>
            <a:endParaRPr lang="en-US"/>
          </a:p>
        </p:txBody>
      </p:sp>
      <p:sp>
        <p:nvSpPr>
          <p:cNvPr id="14" name="Line 6">
            <a:extLst>
              <a:ext uri="{FF2B5EF4-FFF2-40B4-BE49-F238E27FC236}">
                <a16:creationId xmlns:a16="http://schemas.microsoft.com/office/drawing/2014/main" id="{BB12C248-6322-4CDB-A10E-94C4CA6F4168}"/>
              </a:ext>
            </a:extLst>
          </p:cNvPr>
          <p:cNvSpPr>
            <a:spLocks noChangeShapeType="1"/>
          </p:cNvSpPr>
          <p:nvPr/>
        </p:nvSpPr>
        <p:spPr bwMode="auto">
          <a:xfrm flipV="1">
            <a:off x="5958501" y="1150383"/>
            <a:ext cx="7209" cy="1561321"/>
          </a:xfrm>
          <a:prstGeom prst="line">
            <a:avLst/>
          </a:prstGeom>
          <a:noFill/>
          <a:ln w="19050">
            <a:solidFill>
              <a:srgbClr val="FF0000"/>
            </a:solidFill>
            <a:prstDash val="dash"/>
            <a:round/>
            <a:headEnd/>
            <a:tailEnd type="arrow" w="lg" len="lg"/>
          </a:ln>
          <a:extLst>
            <a:ext uri="{909E8E84-426E-40DD-AFC4-6F175D3DCCD1}">
              <a14:hiddenFill xmlns:a14="http://schemas.microsoft.com/office/drawing/2010/main">
                <a:noFill/>
              </a14:hiddenFill>
            </a:ext>
          </a:extLst>
        </p:spPr>
        <p:txBody>
          <a:bodyPr wrap="square">
            <a:spAutoFit/>
          </a:bodyPr>
          <a:lstStyle/>
          <a:p>
            <a:endParaRPr lang="en-US"/>
          </a:p>
        </p:txBody>
      </p:sp>
      <p:sp>
        <p:nvSpPr>
          <p:cNvPr id="15" name="AutoShape 7">
            <a:extLst>
              <a:ext uri="{FF2B5EF4-FFF2-40B4-BE49-F238E27FC236}">
                <a16:creationId xmlns:a16="http://schemas.microsoft.com/office/drawing/2014/main" id="{1AC1E244-9C70-45BD-95C6-6D43B260509E}"/>
              </a:ext>
            </a:extLst>
          </p:cNvPr>
          <p:cNvSpPr>
            <a:spLocks noChangeArrowheads="1"/>
          </p:cNvSpPr>
          <p:nvPr/>
        </p:nvSpPr>
        <p:spPr bwMode="auto">
          <a:xfrm rot="5095433">
            <a:off x="7537957" y="1039964"/>
            <a:ext cx="422574" cy="409741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w="9525" algn="ctr">
            <a:solidFill>
              <a:srgbClr val="0000FF"/>
            </a:solidFill>
            <a:miter lim="800000"/>
            <a:headEnd/>
            <a:tailEnd/>
          </a:ln>
        </p:spPr>
        <p:txBody>
          <a:bodyPr anchor="ctr">
            <a:spAutoFit/>
          </a:bodyPr>
          <a:lstStyle/>
          <a:p>
            <a:endParaRPr lang="en-US"/>
          </a:p>
        </p:txBody>
      </p:sp>
      <p:sp>
        <p:nvSpPr>
          <p:cNvPr id="18" name="AutoShape 8">
            <a:extLst>
              <a:ext uri="{FF2B5EF4-FFF2-40B4-BE49-F238E27FC236}">
                <a16:creationId xmlns:a16="http://schemas.microsoft.com/office/drawing/2014/main" id="{630011DC-F5A1-46EB-A875-9D13C9FE589B}"/>
              </a:ext>
            </a:extLst>
          </p:cNvPr>
          <p:cNvSpPr>
            <a:spLocks noChangeArrowheads="1"/>
          </p:cNvSpPr>
          <p:nvPr/>
        </p:nvSpPr>
        <p:spPr bwMode="auto">
          <a:xfrm rot="15911822">
            <a:off x="3606521" y="1582804"/>
            <a:ext cx="422574" cy="37414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FF">
              <a:alpha val="50195"/>
            </a:srgbClr>
          </a:solidFill>
          <a:ln w="9525" algn="ctr">
            <a:solidFill>
              <a:srgbClr val="0000FF"/>
            </a:solidFill>
            <a:miter lim="800000"/>
            <a:headEnd/>
            <a:tailEnd/>
          </a:ln>
        </p:spPr>
        <p:txBody>
          <a:bodyPr anchor="ctr">
            <a:spAutoFit/>
          </a:bodyPr>
          <a:lstStyle/>
          <a:p>
            <a:endParaRPr lang="en-US"/>
          </a:p>
        </p:txBody>
      </p:sp>
      <p:sp>
        <p:nvSpPr>
          <p:cNvPr id="19" name="Line 10">
            <a:extLst>
              <a:ext uri="{FF2B5EF4-FFF2-40B4-BE49-F238E27FC236}">
                <a16:creationId xmlns:a16="http://schemas.microsoft.com/office/drawing/2014/main" id="{57BC7F3E-92A0-4E44-A060-D7BB8FDE5DAD}"/>
              </a:ext>
            </a:extLst>
          </p:cNvPr>
          <p:cNvSpPr>
            <a:spLocks noChangeShapeType="1"/>
          </p:cNvSpPr>
          <p:nvPr/>
        </p:nvSpPr>
        <p:spPr bwMode="auto">
          <a:xfrm>
            <a:off x="1947077" y="3175232"/>
            <a:ext cx="7852872" cy="0"/>
          </a:xfrm>
          <a:prstGeom prst="line">
            <a:avLst/>
          </a:prstGeom>
          <a:noFill/>
          <a:ln w="19050">
            <a:solidFill>
              <a:srgbClr val="FF0000"/>
            </a:solidFill>
            <a:prstDash val="dash"/>
            <a:round/>
            <a:headEnd/>
            <a:tailEnd/>
          </a:ln>
          <a:extLst>
            <a:ext uri="{909E8E84-426E-40DD-AFC4-6F175D3DCCD1}">
              <a14:hiddenFill xmlns:a14="http://schemas.microsoft.com/office/drawing/2010/main">
                <a:noFill/>
              </a14:hiddenFill>
            </a:ext>
          </a:extLst>
        </p:spPr>
        <p:txBody>
          <a:bodyPr>
            <a:spAutoFit/>
          </a:bodyPr>
          <a:lstStyle/>
          <a:p>
            <a:endParaRPr lang="en-US"/>
          </a:p>
        </p:txBody>
      </p:sp>
      <p:pic>
        <p:nvPicPr>
          <p:cNvPr id="20" name="Picture 19"/>
          <p:cNvPicPr>
            <a:picLocks noChangeAspect="1"/>
          </p:cNvPicPr>
          <p:nvPr/>
        </p:nvPicPr>
        <p:blipFill>
          <a:blip r:embed="rId2"/>
          <a:stretch>
            <a:fillRect/>
          </a:stretch>
        </p:blipFill>
        <p:spPr>
          <a:xfrm>
            <a:off x="5682548" y="2529957"/>
            <a:ext cx="551907" cy="1426009"/>
          </a:xfrm>
          <a:prstGeom prst="rect">
            <a:avLst/>
          </a:prstGeom>
        </p:spPr>
      </p:pic>
      <p:sp>
        <p:nvSpPr>
          <p:cNvPr id="58370" name="Title 5">
            <a:extLst>
              <a:ext uri="{FF2B5EF4-FFF2-40B4-BE49-F238E27FC236}">
                <a16:creationId xmlns:a16="http://schemas.microsoft.com/office/drawing/2014/main" id="{A98FFD57-B532-443F-88A6-CC10A1CB9EC0}"/>
              </a:ext>
            </a:extLst>
          </p:cNvPr>
          <p:cNvSpPr>
            <a:spLocks noGrp="1"/>
          </p:cNvSpPr>
          <p:nvPr>
            <p:ph type="title"/>
          </p:nvPr>
        </p:nvSpPr>
        <p:spPr/>
        <p:txBody>
          <a:bodyPr/>
          <a:lstStyle/>
          <a:p>
            <a:r>
              <a:rPr lang="en-US" altLang="en-US"/>
              <a:t>Hull-Mounted Offsets</a:t>
            </a:r>
          </a:p>
        </p:txBody>
      </p:sp>
      <p:sp>
        <p:nvSpPr>
          <p:cNvPr id="17" name="TextBox 16">
            <a:extLst>
              <a:ext uri="{FF2B5EF4-FFF2-40B4-BE49-F238E27FC236}">
                <a16:creationId xmlns:a16="http://schemas.microsoft.com/office/drawing/2014/main" id="{9C42EB2A-5446-41E0-9CD5-76775EE10DCE}"/>
              </a:ext>
            </a:extLst>
          </p:cNvPr>
          <p:cNvSpPr txBox="1"/>
          <p:nvPr/>
        </p:nvSpPr>
        <p:spPr>
          <a:xfrm>
            <a:off x="2720184" y="5000094"/>
            <a:ext cx="6550025" cy="1066800"/>
          </a:xfrm>
          <a:prstGeom prst="rect">
            <a:avLst/>
          </a:prstGeom>
          <a:noFill/>
        </p:spPr>
        <p:txBody>
          <a:bodyPr/>
          <a:lstStyle/>
          <a:p>
            <a:pPr>
              <a:defRPr/>
            </a:pPr>
            <a:r>
              <a:rPr lang="en-US"/>
              <a:t>For a hull mount, </a:t>
            </a:r>
            <a:r>
              <a:rPr lang="en-US" b="1"/>
              <a:t>align your side scan with the vessel keel</a:t>
            </a:r>
            <a:endParaRPr lang="en-US"/>
          </a:p>
        </p:txBody>
      </p:sp>
    </p:spTree>
    <p:extLst>
      <p:ext uri="{BB962C8B-B14F-4D97-AF65-F5344CB8AC3E}">
        <p14:creationId xmlns:p14="http://schemas.microsoft.com/office/powerpoint/2010/main" val="1736338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Side Scan Imagery Examples</a:t>
            </a:r>
          </a:p>
        </p:txBody>
      </p:sp>
    </p:spTree>
    <p:extLst>
      <p:ext uri="{BB962C8B-B14F-4D97-AF65-F5344CB8AC3E}">
        <p14:creationId xmlns:p14="http://schemas.microsoft.com/office/powerpoint/2010/main" val="3110588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a:extLst>
              <a:ext uri="{FF2B5EF4-FFF2-40B4-BE49-F238E27FC236}">
                <a16:creationId xmlns:a16="http://schemas.microsoft.com/office/drawing/2014/main" id="{0B46FE75-80FE-42C5-9167-A84675590DA5}"/>
              </a:ext>
            </a:extLst>
          </p:cNvPr>
          <p:cNvSpPr>
            <a:spLocks noGrp="1"/>
          </p:cNvSpPr>
          <p:nvPr>
            <p:ph type="title"/>
          </p:nvPr>
        </p:nvSpPr>
        <p:spPr/>
        <p:txBody>
          <a:bodyPr/>
          <a:lstStyle/>
          <a:p>
            <a:r>
              <a:rPr lang="en-US" altLang="en-US"/>
              <a:t>Interpreting Color Palettes</a:t>
            </a:r>
          </a:p>
        </p:txBody>
      </p:sp>
      <p:pic>
        <p:nvPicPr>
          <p:cNvPr id="73732" name="Picture 1">
            <a:extLst>
              <a:ext uri="{FF2B5EF4-FFF2-40B4-BE49-F238E27FC236}">
                <a16:creationId xmlns:a16="http://schemas.microsoft.com/office/drawing/2014/main" id="{27A5D24B-02EB-4C50-BB1C-1F54FF2B262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44867" y="1099665"/>
            <a:ext cx="7315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2954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DFCF82C9-CA4D-4D34-A405-753B0A5CDFB3}"/>
              </a:ext>
            </a:extLst>
          </p:cNvPr>
          <p:cNvSpPr>
            <a:spLocks noGrp="1"/>
          </p:cNvSpPr>
          <p:nvPr>
            <p:ph type="title"/>
          </p:nvPr>
        </p:nvSpPr>
        <p:spPr/>
        <p:txBody>
          <a:bodyPr/>
          <a:lstStyle/>
          <a:p>
            <a:r>
              <a:rPr lang="en-US" altLang="en-US"/>
              <a:t>Targets May Be Hard To Identify</a:t>
            </a:r>
          </a:p>
        </p:txBody>
      </p:sp>
      <p:pic>
        <p:nvPicPr>
          <p:cNvPr id="4" name="Picture 2" descr="C:\Users\Ralph\Pictures\sonar talk\MFI pics\F-16 crash site only.jpg">
            <a:extLst>
              <a:ext uri="{FF2B5EF4-FFF2-40B4-BE49-F238E27FC236}">
                <a16:creationId xmlns:a16="http://schemas.microsoft.com/office/drawing/2014/main" id="{CBB06EC8-B83E-433C-82EA-4B7C5B3C49A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28800" y="1295400"/>
            <a:ext cx="6197600" cy="4648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0A091AB3-24BC-4F85-8EEA-29CA6FD6E045}"/>
              </a:ext>
            </a:extLst>
          </p:cNvPr>
          <p:cNvGrpSpPr>
            <a:grpSpLocks/>
          </p:cNvGrpSpPr>
          <p:nvPr/>
        </p:nvGrpSpPr>
        <p:grpSpPr bwMode="auto">
          <a:xfrm>
            <a:off x="5715003" y="1828803"/>
            <a:ext cx="4722813" cy="4430713"/>
            <a:chOff x="4191000" y="1828800"/>
            <a:chExt cx="4722813" cy="4430812"/>
          </a:xfrm>
        </p:grpSpPr>
        <p:grpSp>
          <p:nvGrpSpPr>
            <p:cNvPr id="74758" name="Group 7">
              <a:extLst>
                <a:ext uri="{FF2B5EF4-FFF2-40B4-BE49-F238E27FC236}">
                  <a16:creationId xmlns:a16="http://schemas.microsoft.com/office/drawing/2014/main" id="{A0BEB4A9-1349-4251-AEAB-E57BFD06A806}"/>
                </a:ext>
              </a:extLst>
            </p:cNvPr>
            <p:cNvGrpSpPr>
              <a:grpSpLocks/>
            </p:cNvGrpSpPr>
            <p:nvPr/>
          </p:nvGrpSpPr>
          <p:grpSpPr bwMode="auto">
            <a:xfrm>
              <a:off x="4191000" y="1828800"/>
              <a:ext cx="4618038" cy="1979613"/>
              <a:chOff x="4191000" y="1828800"/>
              <a:chExt cx="4618038" cy="1979613"/>
            </a:xfrm>
          </p:grpSpPr>
          <p:pic>
            <p:nvPicPr>
              <p:cNvPr id="5" name="Picture 1">
                <a:extLst>
                  <a:ext uri="{FF2B5EF4-FFF2-40B4-BE49-F238E27FC236}">
                    <a16:creationId xmlns:a16="http://schemas.microsoft.com/office/drawing/2014/main" id="{25029C98-416D-4103-855B-54025A8C557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67400" y="1828800"/>
                <a:ext cx="2941638" cy="1979657"/>
              </a:xfrm>
              <a:prstGeom prst="rect">
                <a:avLst/>
              </a:prstGeom>
              <a:ln w="38100">
                <a:solidFill>
                  <a:srgbClr val="FF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58DCD76E-C554-40DD-A05D-89E20E7D2EAD}"/>
                  </a:ext>
                </a:extLst>
              </p:cNvPr>
              <p:cNvCxnSpPr>
                <a:stCxn id="5" idx="1"/>
              </p:cNvCxnSpPr>
              <p:nvPr/>
            </p:nvCxnSpPr>
            <p:spPr>
              <a:xfrm flipH="1">
                <a:off x="4191000" y="2819422"/>
                <a:ext cx="1676400" cy="685815"/>
              </a:xfrm>
              <a:prstGeom prst="straightConnector1">
                <a:avLst/>
              </a:prstGeom>
              <a:ln w="381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grpSp>
        <p:sp>
          <p:nvSpPr>
            <p:cNvPr id="9" name="TextBox 1">
              <a:extLst>
                <a:ext uri="{FF2B5EF4-FFF2-40B4-BE49-F238E27FC236}">
                  <a16:creationId xmlns:a16="http://schemas.microsoft.com/office/drawing/2014/main" id="{1330F89E-BD95-4B55-91DE-08EA8C4614D8}"/>
                </a:ext>
              </a:extLst>
            </p:cNvPr>
            <p:cNvSpPr txBox="1">
              <a:spLocks noChangeArrowheads="1"/>
            </p:cNvSpPr>
            <p:nvPr/>
          </p:nvSpPr>
          <p:spPr bwMode="auto">
            <a:xfrm>
              <a:off x="6705600" y="3951335"/>
              <a:ext cx="2208213" cy="2308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defRPr/>
              </a:pPr>
              <a:r>
                <a:rPr lang="en-US" altLang="en-US">
                  <a:solidFill>
                    <a:schemeClr val="tx1">
                      <a:lumMod val="65000"/>
                      <a:lumOff val="35000"/>
                    </a:schemeClr>
                  </a:solidFill>
                  <a:latin typeface="+mn-lt"/>
                </a:rPr>
                <a:t>This is what a fighter jet looks like when it hits the water very fast. </a:t>
              </a:r>
            </a:p>
            <a:p>
              <a:pPr>
                <a:defRPr/>
              </a:pPr>
              <a:endParaRPr lang="en-US" altLang="en-US">
                <a:solidFill>
                  <a:schemeClr val="tx1">
                    <a:lumMod val="65000"/>
                    <a:lumOff val="35000"/>
                  </a:schemeClr>
                </a:solidFill>
                <a:latin typeface="+mn-lt"/>
              </a:endParaRPr>
            </a:p>
            <a:p>
              <a:pPr>
                <a:defRPr/>
              </a:pPr>
              <a:r>
                <a:rPr lang="en-US" altLang="en-US">
                  <a:solidFill>
                    <a:schemeClr val="tx1">
                      <a:lumMod val="65000"/>
                      <a:lumOff val="35000"/>
                    </a:schemeClr>
                  </a:solidFill>
                  <a:latin typeface="+mn-lt"/>
                </a:rPr>
                <a:t>This is a verified </a:t>
              </a:r>
            </a:p>
            <a:p>
              <a:pPr>
                <a:defRPr/>
              </a:pPr>
              <a:r>
                <a:rPr lang="en-US" altLang="en-US">
                  <a:solidFill>
                    <a:schemeClr val="tx1">
                      <a:lumMod val="65000"/>
                      <a:lumOff val="35000"/>
                    </a:schemeClr>
                  </a:solidFill>
                  <a:latin typeface="+mn-lt"/>
                </a:rPr>
                <a:t>F-16 after it hit the water.</a:t>
              </a:r>
            </a:p>
          </p:txBody>
        </p:sp>
      </p:grpSp>
    </p:spTree>
    <p:extLst>
      <p:ext uri="{BB962C8B-B14F-4D97-AF65-F5344CB8AC3E}">
        <p14:creationId xmlns:p14="http://schemas.microsoft.com/office/powerpoint/2010/main" val="19368277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photo drive\Cruz w key\Ralphs Car2.jpg">
            <a:extLst>
              <a:ext uri="{FF2B5EF4-FFF2-40B4-BE49-F238E27FC236}">
                <a16:creationId xmlns:a16="http://schemas.microsoft.com/office/drawing/2014/main" id="{2247C4CD-3F94-4478-9855-28733B3B394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05000" y="1371603"/>
            <a:ext cx="7543800" cy="45624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A3A3639B-6ED1-4E28-99DE-132213EC1A3E}"/>
              </a:ext>
            </a:extLst>
          </p:cNvPr>
          <p:cNvSpPr txBox="1"/>
          <p:nvPr/>
        </p:nvSpPr>
        <p:spPr>
          <a:xfrm>
            <a:off x="6203953" y="2651128"/>
            <a:ext cx="3859213" cy="2898775"/>
          </a:xfrm>
          <a:prstGeom prst="rect">
            <a:avLst/>
          </a:prstGeom>
          <a:solidFill>
            <a:schemeClr val="bg1"/>
          </a:solidFill>
          <a:ln w="38100">
            <a:solidFill>
              <a:srgbClr val="FF0000"/>
            </a:solidFill>
          </a:ln>
        </p:spPr>
        <p:txBody>
          <a:bodyPr/>
          <a:lstStyle/>
          <a:p>
            <a:pPr algn="ctr">
              <a:defRPr/>
            </a:pPr>
            <a:r>
              <a:rPr lang="en-US" sz="4400" b="1"/>
              <a:t>Hint</a:t>
            </a:r>
            <a:endParaRPr lang="en-US" sz="2400" b="1"/>
          </a:p>
          <a:p>
            <a:pPr algn="ctr">
              <a:defRPr/>
            </a:pPr>
            <a:endParaRPr lang="en-US" sz="2400"/>
          </a:p>
          <a:p>
            <a:pPr algn="ctr">
              <a:defRPr/>
            </a:pPr>
            <a:r>
              <a:rPr lang="en-US" sz="2400"/>
              <a:t>The object is upside down. </a:t>
            </a:r>
          </a:p>
          <a:p>
            <a:pPr algn="ctr">
              <a:defRPr/>
            </a:pPr>
            <a:endParaRPr lang="en-US" sz="2400"/>
          </a:p>
          <a:p>
            <a:pPr algn="ctr">
              <a:defRPr/>
            </a:pPr>
            <a:r>
              <a:rPr lang="en-US" sz="2400"/>
              <a:t>Pay attention to the shadow.</a:t>
            </a:r>
          </a:p>
          <a:p>
            <a:pPr algn="ctr">
              <a:defRPr/>
            </a:pPr>
            <a:endParaRPr lang="en-US" sz="2400"/>
          </a:p>
        </p:txBody>
      </p:sp>
      <p:pic>
        <p:nvPicPr>
          <p:cNvPr id="5" name="Picture 4" descr="H:\photo drive\Cruz w key\toocar.jpg">
            <a:extLst>
              <a:ext uri="{FF2B5EF4-FFF2-40B4-BE49-F238E27FC236}">
                <a16:creationId xmlns:a16="http://schemas.microsoft.com/office/drawing/2014/main" id="{72DF6E5C-4193-42ED-B911-D92EDDFA7B0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203950" y="2654300"/>
            <a:ext cx="3860800" cy="2895600"/>
          </a:xfrm>
          <a:prstGeom prst="rect">
            <a:avLst/>
          </a:prstGeom>
          <a:ln w="38100">
            <a:solidFill>
              <a:srgbClr val="FF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5781" name="Title 1">
            <a:extLst>
              <a:ext uri="{FF2B5EF4-FFF2-40B4-BE49-F238E27FC236}">
                <a16:creationId xmlns:a16="http://schemas.microsoft.com/office/drawing/2014/main" id="{758FFBC2-6750-4510-ADFC-461BCFA683D1}"/>
              </a:ext>
            </a:extLst>
          </p:cNvPr>
          <p:cNvSpPr>
            <a:spLocks noGrp="1"/>
          </p:cNvSpPr>
          <p:nvPr>
            <p:ph type="title"/>
          </p:nvPr>
        </p:nvSpPr>
        <p:spPr/>
        <p:txBody>
          <a:bodyPr/>
          <a:lstStyle/>
          <a:p>
            <a:r>
              <a:rPr lang="en-US" altLang="en-US"/>
              <a:t>Can You Identify This Object?</a:t>
            </a:r>
          </a:p>
        </p:txBody>
      </p:sp>
    </p:spTree>
    <p:extLst>
      <p:ext uri="{BB962C8B-B14F-4D97-AF65-F5344CB8AC3E}">
        <p14:creationId xmlns:p14="http://schemas.microsoft.com/office/powerpoint/2010/main" val="6479847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2A048C52-DC5A-4DDC-92B3-C8A5AC8FDE89}"/>
              </a:ext>
            </a:extLst>
          </p:cNvPr>
          <p:cNvSpPr>
            <a:spLocks noGrp="1"/>
          </p:cNvSpPr>
          <p:nvPr>
            <p:ph type="title"/>
          </p:nvPr>
        </p:nvSpPr>
        <p:spPr/>
        <p:txBody>
          <a:bodyPr/>
          <a:lstStyle/>
          <a:p>
            <a:r>
              <a:rPr lang="en-US" altLang="en-US"/>
              <a:t>Ships On The Seafloor</a:t>
            </a:r>
          </a:p>
        </p:txBody>
      </p:sp>
      <p:pic>
        <p:nvPicPr>
          <p:cNvPr id="76804" name="Picture 2">
            <a:extLst>
              <a:ext uri="{FF2B5EF4-FFF2-40B4-BE49-F238E27FC236}">
                <a16:creationId xmlns:a16="http://schemas.microsoft.com/office/drawing/2014/main" id="{C2CC36D8-A83E-4772-9CEB-7BCED6A134E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21941" y="1099665"/>
            <a:ext cx="7223125" cy="484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4" name="Group 13">
            <a:extLst>
              <a:ext uri="{FF2B5EF4-FFF2-40B4-BE49-F238E27FC236}">
                <a16:creationId xmlns:a16="http://schemas.microsoft.com/office/drawing/2014/main" id="{EA15ECD9-FDD5-40B7-95E3-60D528976FCF}"/>
              </a:ext>
            </a:extLst>
          </p:cNvPr>
          <p:cNvGrpSpPr>
            <a:grpSpLocks/>
          </p:cNvGrpSpPr>
          <p:nvPr/>
        </p:nvGrpSpPr>
        <p:grpSpPr bwMode="auto">
          <a:xfrm>
            <a:off x="3082363" y="1763243"/>
            <a:ext cx="6764338" cy="1008063"/>
            <a:chOff x="1089212" y="2111188"/>
            <a:chExt cx="6763870" cy="1008530"/>
          </a:xfrm>
        </p:grpSpPr>
        <p:sp>
          <p:nvSpPr>
            <p:cNvPr id="11" name="Freeform 10">
              <a:extLst>
                <a:ext uri="{FF2B5EF4-FFF2-40B4-BE49-F238E27FC236}">
                  <a16:creationId xmlns:a16="http://schemas.microsoft.com/office/drawing/2014/main" id="{DAC61A9B-A32B-4D94-BDA4-919FE4F237F8}"/>
                </a:ext>
              </a:extLst>
            </p:cNvPr>
            <p:cNvSpPr/>
            <p:nvPr/>
          </p:nvSpPr>
          <p:spPr>
            <a:xfrm>
              <a:off x="1089212" y="2111188"/>
              <a:ext cx="6763870" cy="1008530"/>
            </a:xfrm>
            <a:custGeom>
              <a:avLst/>
              <a:gdLst>
                <a:gd name="connsiteX0" fmla="*/ 0 w 6763870"/>
                <a:gd name="connsiteY0" fmla="*/ 699247 h 1008530"/>
                <a:gd name="connsiteX1" fmla="*/ 2272553 w 6763870"/>
                <a:gd name="connsiteY1" fmla="*/ 0 h 1008530"/>
                <a:gd name="connsiteX2" fmla="*/ 4881282 w 6763870"/>
                <a:gd name="connsiteY2" fmla="*/ 201706 h 1008530"/>
                <a:gd name="connsiteX3" fmla="*/ 6669741 w 6763870"/>
                <a:gd name="connsiteY3" fmla="*/ 497541 h 1008530"/>
                <a:gd name="connsiteX4" fmla="*/ 6763870 w 6763870"/>
                <a:gd name="connsiteY4" fmla="*/ 806824 h 1008530"/>
                <a:gd name="connsiteX5" fmla="*/ 1210235 w 6763870"/>
                <a:gd name="connsiteY5" fmla="*/ 1008530 h 1008530"/>
                <a:gd name="connsiteX6" fmla="*/ 0 w 6763870"/>
                <a:gd name="connsiteY6" fmla="*/ 699247 h 1008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3870" h="1008530">
                  <a:moveTo>
                    <a:pt x="0" y="699247"/>
                  </a:moveTo>
                  <a:lnTo>
                    <a:pt x="2272553" y="0"/>
                  </a:lnTo>
                  <a:lnTo>
                    <a:pt x="4881282" y="201706"/>
                  </a:lnTo>
                  <a:lnTo>
                    <a:pt x="6669741" y="497541"/>
                  </a:lnTo>
                  <a:lnTo>
                    <a:pt x="6763870" y="806824"/>
                  </a:lnTo>
                  <a:lnTo>
                    <a:pt x="1210235" y="1008530"/>
                  </a:lnTo>
                  <a:lnTo>
                    <a:pt x="0" y="699247"/>
                  </a:lnTo>
                  <a:close/>
                </a:path>
              </a:pathLst>
            </a:cu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TextBox 12">
              <a:extLst>
                <a:ext uri="{FF2B5EF4-FFF2-40B4-BE49-F238E27FC236}">
                  <a16:creationId xmlns:a16="http://schemas.microsoft.com/office/drawing/2014/main" id="{C2FC7D29-1667-466E-89E1-F9E853439C9E}"/>
                </a:ext>
              </a:extLst>
            </p:cNvPr>
            <p:cNvSpPr txBox="1"/>
            <p:nvPr/>
          </p:nvSpPr>
          <p:spPr>
            <a:xfrm>
              <a:off x="6906997" y="2559070"/>
              <a:ext cx="312715" cy="368471"/>
            </a:xfrm>
            <a:prstGeom prst="rect">
              <a:avLst/>
            </a:prstGeom>
            <a:noFill/>
          </p:spPr>
          <p:txBody>
            <a:bodyPr wrap="none">
              <a:spAutoFit/>
            </a:bodyPr>
            <a:lstStyle/>
            <a:p>
              <a:pPr>
                <a:defRPr/>
              </a:pPr>
              <a:r>
                <a:rPr lang="en-US" b="1">
                  <a:solidFill>
                    <a:srgbClr val="FF0000"/>
                  </a:solidFill>
                </a:rPr>
                <a:t>1</a:t>
              </a:r>
            </a:p>
          </p:txBody>
        </p:sp>
      </p:grpSp>
      <p:grpSp>
        <p:nvGrpSpPr>
          <p:cNvPr id="16" name="Group 15">
            <a:extLst>
              <a:ext uri="{FF2B5EF4-FFF2-40B4-BE49-F238E27FC236}">
                <a16:creationId xmlns:a16="http://schemas.microsoft.com/office/drawing/2014/main" id="{810E1AFC-87C3-4AE9-B81C-9199F402C026}"/>
              </a:ext>
            </a:extLst>
          </p:cNvPr>
          <p:cNvGrpSpPr>
            <a:grpSpLocks/>
          </p:cNvGrpSpPr>
          <p:nvPr/>
        </p:nvGrpSpPr>
        <p:grpSpPr bwMode="auto">
          <a:xfrm>
            <a:off x="3288741" y="1828328"/>
            <a:ext cx="2836863" cy="3389312"/>
            <a:chOff x="1680882" y="2070847"/>
            <a:chExt cx="2837330" cy="3388659"/>
          </a:xfrm>
        </p:grpSpPr>
        <p:sp>
          <p:nvSpPr>
            <p:cNvPr id="12" name="Freeform 11">
              <a:extLst>
                <a:ext uri="{FF2B5EF4-FFF2-40B4-BE49-F238E27FC236}">
                  <a16:creationId xmlns:a16="http://schemas.microsoft.com/office/drawing/2014/main" id="{2BE74801-93E8-4747-80E3-71FBA1842779}"/>
                </a:ext>
              </a:extLst>
            </p:cNvPr>
            <p:cNvSpPr/>
            <p:nvPr/>
          </p:nvSpPr>
          <p:spPr>
            <a:xfrm>
              <a:off x="1680882" y="2070847"/>
              <a:ext cx="2837330" cy="3388659"/>
            </a:xfrm>
            <a:custGeom>
              <a:avLst/>
              <a:gdLst>
                <a:gd name="connsiteX0" fmla="*/ 309283 w 2837330"/>
                <a:gd name="connsiteY0" fmla="*/ 3388659 h 3388659"/>
                <a:gd name="connsiteX1" fmla="*/ 2837330 w 2837330"/>
                <a:gd name="connsiteY1" fmla="*/ 255494 h 3388659"/>
                <a:gd name="connsiteX2" fmla="*/ 2312894 w 2837330"/>
                <a:gd name="connsiteY2" fmla="*/ 0 h 3388659"/>
                <a:gd name="connsiteX3" fmla="*/ 578224 w 2837330"/>
                <a:gd name="connsiteY3" fmla="*/ 1748118 h 3388659"/>
                <a:gd name="connsiteX4" fmla="*/ 0 w 2837330"/>
                <a:gd name="connsiteY4" fmla="*/ 3052482 h 3388659"/>
                <a:gd name="connsiteX5" fmla="*/ 309283 w 2837330"/>
                <a:gd name="connsiteY5" fmla="*/ 3388659 h 3388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7330" h="3388659">
                  <a:moveTo>
                    <a:pt x="309283" y="3388659"/>
                  </a:moveTo>
                  <a:lnTo>
                    <a:pt x="2837330" y="255494"/>
                  </a:lnTo>
                  <a:lnTo>
                    <a:pt x="2312894" y="0"/>
                  </a:lnTo>
                  <a:lnTo>
                    <a:pt x="578224" y="1748118"/>
                  </a:lnTo>
                  <a:lnTo>
                    <a:pt x="0" y="3052482"/>
                  </a:lnTo>
                  <a:lnTo>
                    <a:pt x="309283" y="3388659"/>
                  </a:lnTo>
                  <a:close/>
                </a:path>
              </a:pathLst>
            </a:cu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5" name="TextBox 14">
              <a:extLst>
                <a:ext uri="{FF2B5EF4-FFF2-40B4-BE49-F238E27FC236}">
                  <a16:creationId xmlns:a16="http://schemas.microsoft.com/office/drawing/2014/main" id="{F32D1AB0-B336-4FA9-B251-A7346E52D275}"/>
                </a:ext>
              </a:extLst>
            </p:cNvPr>
            <p:cNvSpPr txBox="1"/>
            <p:nvPr/>
          </p:nvSpPr>
          <p:spPr>
            <a:xfrm>
              <a:off x="1823781" y="4943668"/>
              <a:ext cx="312789" cy="368229"/>
            </a:xfrm>
            <a:prstGeom prst="rect">
              <a:avLst/>
            </a:prstGeom>
            <a:noFill/>
          </p:spPr>
          <p:txBody>
            <a:bodyPr wrap="none">
              <a:spAutoFit/>
            </a:bodyPr>
            <a:lstStyle/>
            <a:p>
              <a:pPr>
                <a:defRPr/>
              </a:pPr>
              <a:r>
                <a:rPr lang="en-US" b="1">
                  <a:solidFill>
                    <a:srgbClr val="FFFF00"/>
                  </a:solidFill>
                </a:rPr>
                <a:t>2</a:t>
              </a:r>
            </a:p>
          </p:txBody>
        </p:sp>
      </p:grpSp>
      <p:sp>
        <p:nvSpPr>
          <p:cNvPr id="17" name="TextBox 16">
            <a:extLst>
              <a:ext uri="{FF2B5EF4-FFF2-40B4-BE49-F238E27FC236}">
                <a16:creationId xmlns:a16="http://schemas.microsoft.com/office/drawing/2014/main" id="{07B55BC1-59B3-4CA0-9EE7-2010D825F27E}"/>
              </a:ext>
            </a:extLst>
          </p:cNvPr>
          <p:cNvSpPr txBox="1"/>
          <p:nvPr/>
        </p:nvSpPr>
        <p:spPr>
          <a:xfrm>
            <a:off x="6451039" y="4793778"/>
            <a:ext cx="3136900" cy="646112"/>
          </a:xfrm>
          <a:prstGeom prst="rect">
            <a:avLst/>
          </a:prstGeom>
          <a:solidFill>
            <a:schemeClr val="bg1"/>
          </a:solidFill>
          <a:ln w="38100">
            <a:solidFill>
              <a:srgbClr val="FF0000"/>
            </a:solidFill>
          </a:ln>
        </p:spPr>
        <p:txBody>
          <a:bodyPr wrap="square">
            <a:spAutoFit/>
          </a:bodyPr>
          <a:lstStyle/>
          <a:p>
            <a:pPr>
              <a:defRPr/>
            </a:pPr>
            <a:r>
              <a:rPr lang="en-US">
                <a:solidFill>
                  <a:schemeClr val="tx1">
                    <a:lumMod val="65000"/>
                    <a:lumOff val="35000"/>
                  </a:schemeClr>
                </a:solidFill>
              </a:rPr>
              <a:t>Two ships—sunk at different times—at the same location.</a:t>
            </a:r>
          </a:p>
        </p:txBody>
      </p:sp>
    </p:spTree>
    <p:extLst>
      <p:ext uri="{BB962C8B-B14F-4D97-AF65-F5344CB8AC3E}">
        <p14:creationId xmlns:p14="http://schemas.microsoft.com/office/powerpoint/2010/main" val="22175363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Common Side Scan Issues</a:t>
            </a:r>
          </a:p>
        </p:txBody>
      </p:sp>
    </p:spTree>
    <p:extLst>
      <p:ext uri="{BB962C8B-B14F-4D97-AF65-F5344CB8AC3E}">
        <p14:creationId xmlns:p14="http://schemas.microsoft.com/office/powerpoint/2010/main" val="2728088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Side Scan Theory</a:t>
            </a:r>
            <a:br>
              <a:rPr lang="en-US" noProof="0"/>
            </a:br>
            <a:endParaRPr lang="en-US" noProof="0"/>
          </a:p>
        </p:txBody>
      </p:sp>
    </p:spTree>
    <p:extLst>
      <p:ext uri="{BB962C8B-B14F-4D97-AF65-F5344CB8AC3E}">
        <p14:creationId xmlns:p14="http://schemas.microsoft.com/office/powerpoint/2010/main" val="2016160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1D405A7F-4901-4518-82A6-45C79A16F7FE}"/>
              </a:ext>
            </a:extLst>
          </p:cNvPr>
          <p:cNvSpPr>
            <a:spLocks noGrp="1"/>
          </p:cNvSpPr>
          <p:nvPr>
            <p:ph type="title"/>
          </p:nvPr>
        </p:nvSpPr>
        <p:spPr/>
        <p:txBody>
          <a:bodyPr/>
          <a:lstStyle/>
          <a:p>
            <a:r>
              <a:rPr lang="en-US" altLang="en-US"/>
              <a:t>Effect Of Turns On Imagery</a:t>
            </a:r>
          </a:p>
        </p:txBody>
      </p:sp>
      <p:pic>
        <p:nvPicPr>
          <p:cNvPr id="61444" name="Picture 2" descr="C:\Users\Ralph\Pictures\sonar talk\New folder\turns.jpg">
            <a:extLst>
              <a:ext uri="{FF2B5EF4-FFF2-40B4-BE49-F238E27FC236}">
                <a16:creationId xmlns:a16="http://schemas.microsoft.com/office/drawing/2014/main" id="{30B6E030-450D-41A4-85B9-106B3B0CE8C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17416" y="1187506"/>
            <a:ext cx="7315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73161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11A3E105-8A95-499F-B1D4-7A578F2E819E}"/>
              </a:ext>
            </a:extLst>
          </p:cNvPr>
          <p:cNvSpPr>
            <a:spLocks noGrp="1"/>
          </p:cNvSpPr>
          <p:nvPr>
            <p:ph type="title"/>
          </p:nvPr>
        </p:nvSpPr>
        <p:spPr/>
        <p:txBody>
          <a:bodyPr/>
          <a:lstStyle/>
          <a:p>
            <a:r>
              <a:rPr lang="en-US" altLang="en-US"/>
              <a:t>Heave Artifacts</a:t>
            </a:r>
          </a:p>
        </p:txBody>
      </p:sp>
      <p:pic>
        <p:nvPicPr>
          <p:cNvPr id="62468" name="Picture 3">
            <a:extLst>
              <a:ext uri="{FF2B5EF4-FFF2-40B4-BE49-F238E27FC236}">
                <a16:creationId xmlns:a16="http://schemas.microsoft.com/office/drawing/2014/main" id="{93B7F28F-B1F5-4E53-9764-7826F202FC42}"/>
              </a:ext>
            </a:extLst>
          </p:cNvPr>
          <p:cNvPicPr>
            <a:picLocks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096315" y="1099665"/>
            <a:ext cx="7315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1092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2FDAA040-87C8-4E95-9A0B-787DD97E8B71}"/>
              </a:ext>
            </a:extLst>
          </p:cNvPr>
          <p:cNvSpPr>
            <a:spLocks noGrp="1"/>
          </p:cNvSpPr>
          <p:nvPr>
            <p:ph type="title"/>
          </p:nvPr>
        </p:nvSpPr>
        <p:spPr/>
        <p:txBody>
          <a:bodyPr/>
          <a:lstStyle/>
          <a:p>
            <a:r>
              <a:rPr lang="en-US" altLang="en-US"/>
              <a:t>Roll Artifacts</a:t>
            </a:r>
          </a:p>
        </p:txBody>
      </p:sp>
      <p:pic>
        <p:nvPicPr>
          <p:cNvPr id="63492" name="Picture 2" descr="C:\Users\Ralph\Pictures\sonar talk\New folder\roll.jpg">
            <a:extLst>
              <a:ext uri="{FF2B5EF4-FFF2-40B4-BE49-F238E27FC236}">
                <a16:creationId xmlns:a16="http://schemas.microsoft.com/office/drawing/2014/main" id="{27B4D528-F672-4118-92EE-2EFF8750ACF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61051" y="1099665"/>
            <a:ext cx="7315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1130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1363AD25-C52A-4D95-972C-C103F5097E75}"/>
              </a:ext>
            </a:extLst>
          </p:cNvPr>
          <p:cNvSpPr>
            <a:spLocks noGrp="1"/>
          </p:cNvSpPr>
          <p:nvPr>
            <p:ph type="title"/>
          </p:nvPr>
        </p:nvSpPr>
        <p:spPr/>
        <p:txBody>
          <a:bodyPr/>
          <a:lstStyle/>
          <a:p>
            <a:r>
              <a:rPr lang="en-US" altLang="en-US"/>
              <a:t>Yaw Artifacts</a:t>
            </a:r>
          </a:p>
        </p:txBody>
      </p:sp>
      <p:pic>
        <p:nvPicPr>
          <p:cNvPr id="64516" name="Picture 2" descr="C:\Users\Ralph\Pictures\sonar talk\New folder\yaw.jpg">
            <a:extLst>
              <a:ext uri="{FF2B5EF4-FFF2-40B4-BE49-F238E27FC236}">
                <a16:creationId xmlns:a16="http://schemas.microsoft.com/office/drawing/2014/main" id="{953A064F-688E-45FA-A796-8626AADA2FF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98616" y="993297"/>
            <a:ext cx="7315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00275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31FDDFD-EA2F-42F3-9DCF-FDEE8F736E93}"/>
              </a:ext>
            </a:extLst>
          </p:cNvPr>
          <p:cNvSpPr>
            <a:spLocks noGrp="1"/>
          </p:cNvSpPr>
          <p:nvPr>
            <p:ph type="title"/>
          </p:nvPr>
        </p:nvSpPr>
        <p:spPr/>
        <p:txBody>
          <a:bodyPr/>
          <a:lstStyle/>
          <a:p>
            <a:r>
              <a:rPr lang="en-US" altLang="en-US"/>
              <a:t>Generator Noise</a:t>
            </a:r>
          </a:p>
        </p:txBody>
      </p:sp>
      <p:pic>
        <p:nvPicPr>
          <p:cNvPr id="65540" name="Picture 2" descr="C:\Users\Ralph\Pictures\sonar talk\New folder\generator noise.jpg">
            <a:extLst>
              <a:ext uri="{FF2B5EF4-FFF2-40B4-BE49-F238E27FC236}">
                <a16:creationId xmlns:a16="http://schemas.microsoft.com/office/drawing/2014/main" id="{B7563DAC-D81B-4631-ADE4-ABA17A67A9BC}"/>
              </a:ext>
            </a:extLst>
          </p:cNvPr>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63352" y="1099665"/>
            <a:ext cx="7315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1077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F74B5C21-233A-40FB-B18A-78F37A4C5051}"/>
              </a:ext>
            </a:extLst>
          </p:cNvPr>
          <p:cNvSpPr>
            <a:spLocks noGrp="1"/>
          </p:cNvSpPr>
          <p:nvPr>
            <p:ph type="title"/>
          </p:nvPr>
        </p:nvSpPr>
        <p:spPr/>
        <p:txBody>
          <a:bodyPr/>
          <a:lstStyle/>
          <a:p>
            <a:r>
              <a:rPr lang="en-US" altLang="en-US"/>
              <a:t>Echosounder Noise</a:t>
            </a:r>
          </a:p>
        </p:txBody>
      </p:sp>
      <p:pic>
        <p:nvPicPr>
          <p:cNvPr id="66564" name="Picture 2" descr="C:\Users\Ralph\Pictures\sonar talk\New folder\sounder noise.jpg">
            <a:extLst>
              <a:ext uri="{FF2B5EF4-FFF2-40B4-BE49-F238E27FC236}">
                <a16:creationId xmlns:a16="http://schemas.microsoft.com/office/drawing/2014/main" id="{F408F77E-A693-4D4E-9908-656A7B5F02C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38519" y="1099665"/>
            <a:ext cx="7315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60084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F9C64B16-A5CC-4E1B-BE7F-CA09EF0A4245}"/>
              </a:ext>
            </a:extLst>
          </p:cNvPr>
          <p:cNvSpPr>
            <a:spLocks noGrp="1"/>
          </p:cNvSpPr>
          <p:nvPr>
            <p:ph type="title"/>
          </p:nvPr>
        </p:nvSpPr>
        <p:spPr/>
        <p:txBody>
          <a:bodyPr/>
          <a:lstStyle/>
          <a:p>
            <a:r>
              <a:rPr lang="en-US" altLang="en-US"/>
              <a:t>Electronic Noise</a:t>
            </a:r>
          </a:p>
        </p:txBody>
      </p:sp>
      <p:pic>
        <p:nvPicPr>
          <p:cNvPr id="67588" name="Picture 2" descr="C:\Users\Ralph\Pictures\sonar talk\New folder\electronic noise.jpg">
            <a:extLst>
              <a:ext uri="{FF2B5EF4-FFF2-40B4-BE49-F238E27FC236}">
                <a16:creationId xmlns:a16="http://schemas.microsoft.com/office/drawing/2014/main" id="{416AA0A2-E26A-4B22-9348-87C5E921155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09603" y="1099665"/>
            <a:ext cx="7315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84317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0D6C0099-A7F7-4B75-AF8E-876854B22CE2}"/>
              </a:ext>
            </a:extLst>
          </p:cNvPr>
          <p:cNvSpPr>
            <a:spLocks noGrp="1"/>
          </p:cNvSpPr>
          <p:nvPr>
            <p:ph type="title"/>
          </p:nvPr>
        </p:nvSpPr>
        <p:spPr/>
        <p:txBody>
          <a:bodyPr/>
          <a:lstStyle/>
          <a:p>
            <a:r>
              <a:rPr lang="en-US" altLang="en-US"/>
              <a:t>Good Side Scan Data</a:t>
            </a:r>
          </a:p>
        </p:txBody>
      </p:sp>
      <p:pic>
        <p:nvPicPr>
          <p:cNvPr id="68612" name="Picture 2">
            <a:extLst>
              <a:ext uri="{FF2B5EF4-FFF2-40B4-BE49-F238E27FC236}">
                <a16:creationId xmlns:a16="http://schemas.microsoft.com/office/drawing/2014/main" id="{13D6A829-FDBC-4D28-A035-5CE46ABF433C}"/>
              </a:ext>
            </a:extLst>
          </p:cNvPr>
          <p:cNvPicPr>
            <a:picLocks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rcRect/>
          <a:stretch>
            <a:fillRect/>
          </a:stretch>
        </p:blipFill>
        <p:spPr bwMode="auto">
          <a:xfrm>
            <a:off x="2136775" y="1041850"/>
            <a:ext cx="7315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93963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F:\Japan Pics\Japan talk\big mosaic.jpg">
            <a:extLst>
              <a:ext uri="{FF2B5EF4-FFF2-40B4-BE49-F238E27FC236}">
                <a16:creationId xmlns:a16="http://schemas.microsoft.com/office/drawing/2014/main" id="{6B11E77C-E1AD-4F84-8FD9-5DF4AF8271B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144867" y="1099665"/>
            <a:ext cx="7315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itle 1">
            <a:extLst>
              <a:ext uri="{FF2B5EF4-FFF2-40B4-BE49-F238E27FC236}">
                <a16:creationId xmlns:a16="http://schemas.microsoft.com/office/drawing/2014/main" id="{6D20919A-0DB2-45AE-B775-E7FE7F845E47}"/>
              </a:ext>
            </a:extLst>
          </p:cNvPr>
          <p:cNvSpPr>
            <a:spLocks noGrp="1"/>
          </p:cNvSpPr>
          <p:nvPr>
            <p:ph type="title"/>
          </p:nvPr>
        </p:nvSpPr>
        <p:spPr/>
        <p:txBody>
          <a:bodyPr/>
          <a:lstStyle/>
          <a:p>
            <a:r>
              <a:rPr lang="en-US" altLang="en-US"/>
              <a:t>Bad Side Scan Data</a:t>
            </a:r>
          </a:p>
        </p:txBody>
      </p:sp>
    </p:spTree>
    <p:extLst>
      <p:ext uri="{BB962C8B-B14F-4D97-AF65-F5344CB8AC3E}">
        <p14:creationId xmlns:p14="http://schemas.microsoft.com/office/powerpoint/2010/main" val="14355299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058E289D-8174-474D-9CF3-21075CA5CA67}"/>
              </a:ext>
            </a:extLst>
          </p:cNvPr>
          <p:cNvSpPr>
            <a:spLocks noGrp="1"/>
          </p:cNvSpPr>
          <p:nvPr>
            <p:ph type="title"/>
          </p:nvPr>
        </p:nvSpPr>
        <p:spPr/>
        <p:txBody>
          <a:bodyPr/>
          <a:lstStyle/>
          <a:p>
            <a:r>
              <a:rPr lang="en-US" altLang="en-US"/>
              <a:t>Can You Guess What Happened Here?</a:t>
            </a:r>
          </a:p>
        </p:txBody>
      </p:sp>
      <p:pic>
        <p:nvPicPr>
          <p:cNvPr id="6" name="Picture 1">
            <a:extLst>
              <a:ext uri="{FF2B5EF4-FFF2-40B4-BE49-F238E27FC236}">
                <a16:creationId xmlns:a16="http://schemas.microsoft.com/office/drawing/2014/main" id="{4B158B95-659E-4200-8A5C-4B1FFCEFAB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1778003" y="1828800"/>
            <a:ext cx="8696325" cy="39322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5">
            <a:extLst>
              <a:ext uri="{FF2B5EF4-FFF2-40B4-BE49-F238E27FC236}">
                <a16:creationId xmlns:a16="http://schemas.microsoft.com/office/drawing/2014/main" id="{490FC9C0-837C-4AC7-9440-F54B6F7B1081}"/>
              </a:ext>
            </a:extLst>
          </p:cNvPr>
          <p:cNvGrpSpPr>
            <a:grpSpLocks/>
          </p:cNvGrpSpPr>
          <p:nvPr/>
        </p:nvGrpSpPr>
        <p:grpSpPr bwMode="auto">
          <a:xfrm>
            <a:off x="4648200" y="2517013"/>
            <a:ext cx="5467350" cy="2496312"/>
            <a:chOff x="3124439" y="2517228"/>
            <a:chExt cx="5467873" cy="2496312"/>
          </a:xfrm>
        </p:grpSpPr>
        <p:cxnSp>
          <p:nvCxnSpPr>
            <p:cNvPr id="8" name="Straight Arrow Connector 7">
              <a:extLst>
                <a:ext uri="{FF2B5EF4-FFF2-40B4-BE49-F238E27FC236}">
                  <a16:creationId xmlns:a16="http://schemas.microsoft.com/office/drawing/2014/main" id="{9C22AEC5-4A06-4758-BF46-495CAA857FE0}"/>
                </a:ext>
              </a:extLst>
            </p:cNvPr>
            <p:cNvCxnSpPr/>
            <p:nvPr/>
          </p:nvCxnSpPr>
          <p:spPr bwMode="auto">
            <a:xfrm flipV="1">
              <a:off x="3124439" y="3276815"/>
              <a:ext cx="1468579" cy="487363"/>
            </a:xfrm>
            <a:prstGeom prst="straightConnector1">
              <a:avLst/>
            </a:prstGeom>
            <a:ln w="38100">
              <a:solidFill>
                <a:srgbClr val="FF0000"/>
              </a:solidFill>
              <a:tailEnd type="arrow"/>
            </a:ln>
          </p:spPr>
          <p:style>
            <a:lnRef idx="2">
              <a:schemeClr val="accent2"/>
            </a:lnRef>
            <a:fillRef idx="0">
              <a:schemeClr val="accent2"/>
            </a:fillRef>
            <a:effectRef idx="1">
              <a:schemeClr val="accent2"/>
            </a:effectRef>
            <a:fontRef idx="minor">
              <a:schemeClr val="tx1"/>
            </a:fontRef>
          </p:style>
        </p:cxnSp>
        <p:grpSp>
          <p:nvGrpSpPr>
            <p:cNvPr id="70663" name="Group 14">
              <a:extLst>
                <a:ext uri="{FF2B5EF4-FFF2-40B4-BE49-F238E27FC236}">
                  <a16:creationId xmlns:a16="http://schemas.microsoft.com/office/drawing/2014/main" id="{06D7E60B-BD67-47ED-BE8F-E71900618E75}"/>
                </a:ext>
              </a:extLst>
            </p:cNvPr>
            <p:cNvGrpSpPr>
              <a:grpSpLocks/>
            </p:cNvGrpSpPr>
            <p:nvPr/>
          </p:nvGrpSpPr>
          <p:grpSpPr bwMode="auto">
            <a:xfrm>
              <a:off x="5029200" y="2517228"/>
              <a:ext cx="3563112" cy="2496312"/>
              <a:chOff x="5029200" y="2517228"/>
              <a:chExt cx="3563112" cy="2496312"/>
            </a:xfrm>
          </p:grpSpPr>
          <p:sp>
            <p:nvSpPr>
              <p:cNvPr id="11" name="TextBox 10">
                <a:extLst>
                  <a:ext uri="{FF2B5EF4-FFF2-40B4-BE49-F238E27FC236}">
                    <a16:creationId xmlns:a16="http://schemas.microsoft.com/office/drawing/2014/main" id="{8EC22B85-8A45-4B46-A61B-5CE826EEDC94}"/>
                  </a:ext>
                </a:extLst>
              </p:cNvPr>
              <p:cNvSpPr txBox="1"/>
              <p:nvPr/>
            </p:nvSpPr>
            <p:spPr>
              <a:xfrm>
                <a:off x="6096523" y="2517990"/>
                <a:ext cx="2495789" cy="2495550"/>
              </a:xfrm>
              <a:prstGeom prst="rect">
                <a:avLst/>
              </a:prstGeom>
              <a:solidFill>
                <a:schemeClr val="bg1"/>
              </a:solidFill>
              <a:ln w="38100">
                <a:solidFill>
                  <a:srgbClr val="FF0000"/>
                </a:solidFill>
              </a:ln>
            </p:spPr>
            <p:txBody>
              <a:bodyPr/>
              <a:lstStyle/>
              <a:p>
                <a:pPr algn="ctr">
                  <a:defRPr/>
                </a:pPr>
                <a:r>
                  <a:rPr lang="en-US" sz="4000" b="1"/>
                  <a:t>The sonar hit the bottom</a:t>
                </a:r>
              </a:p>
            </p:txBody>
          </p:sp>
          <p:cxnSp>
            <p:nvCxnSpPr>
              <p:cNvPr id="13" name="Straight Arrow Connector 12">
                <a:extLst>
                  <a:ext uri="{FF2B5EF4-FFF2-40B4-BE49-F238E27FC236}">
                    <a16:creationId xmlns:a16="http://schemas.microsoft.com/office/drawing/2014/main" id="{305A5C4F-5CF2-4803-BB47-D2C00415EEE5}"/>
                  </a:ext>
                </a:extLst>
              </p:cNvPr>
              <p:cNvCxnSpPr/>
              <p:nvPr/>
            </p:nvCxnSpPr>
            <p:spPr>
              <a:xfrm flipH="1" flipV="1">
                <a:off x="5029621" y="3276815"/>
                <a:ext cx="1066902" cy="488950"/>
              </a:xfrm>
              <a:prstGeom prst="straightConnector1">
                <a:avLst/>
              </a:prstGeom>
              <a:ln w="38100">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34319526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3">
            <a:extLst>
              <a:ext uri="{FF2B5EF4-FFF2-40B4-BE49-F238E27FC236}">
                <a16:creationId xmlns:a16="http://schemas.microsoft.com/office/drawing/2014/main" id="{F54A018B-B706-48B5-93EF-D7D37B9E4BE1}"/>
              </a:ext>
            </a:extLst>
          </p:cNvPr>
          <p:cNvSpPr>
            <a:spLocks noGrp="1"/>
          </p:cNvSpPr>
          <p:nvPr>
            <p:ph type="title"/>
          </p:nvPr>
        </p:nvSpPr>
        <p:spPr/>
        <p:txBody>
          <a:bodyPr/>
          <a:lstStyle/>
          <a:p>
            <a:r>
              <a:rPr lang="en-US" altLang="en-US" noProof="0"/>
              <a:t>Side Scan Survey Overview</a:t>
            </a:r>
          </a:p>
        </p:txBody>
      </p:sp>
      <p:sp>
        <p:nvSpPr>
          <p:cNvPr id="5" name="Content Placeholder 4">
            <a:extLst>
              <a:ext uri="{FF2B5EF4-FFF2-40B4-BE49-F238E27FC236}">
                <a16:creationId xmlns:a16="http://schemas.microsoft.com/office/drawing/2014/main" id="{2B775143-7176-46C2-B14F-422947A2CDE7}"/>
              </a:ext>
            </a:extLst>
          </p:cNvPr>
          <p:cNvSpPr>
            <a:spLocks noGrp="1"/>
          </p:cNvSpPr>
          <p:nvPr>
            <p:ph idx="4294967295"/>
          </p:nvPr>
        </p:nvSpPr>
        <p:spPr>
          <a:xfrm>
            <a:off x="6788150" y="1179513"/>
            <a:ext cx="5403850" cy="4689475"/>
          </a:xfrm>
          <a:prstGeom prst="rect">
            <a:avLst/>
          </a:prstGeom>
        </p:spPr>
        <p:txBody>
          <a:bodyPr lIns="91440" tIns="45720" rIns="91440" bIns="45720" anchor="t"/>
          <a:lstStyle/>
          <a:p>
            <a:pPr>
              <a:defRPr/>
            </a:pPr>
            <a:r>
              <a:rPr lang="en-US" noProof="0" dirty="0"/>
              <a:t>Uses:</a:t>
            </a:r>
            <a:endParaRPr lang="en-US" dirty="0"/>
          </a:p>
          <a:p>
            <a:pPr marL="342900" indent="-342900">
              <a:buClr>
                <a:srgbClr val="0085AD"/>
              </a:buClr>
              <a:buFont typeface="Arial" panose="020B0604020202020204" pitchFamily="34" charset="0"/>
              <a:buChar char="•"/>
              <a:defRPr/>
            </a:pPr>
            <a:r>
              <a:rPr lang="en-US" dirty="0">
                <a:solidFill>
                  <a:schemeClr val="tx2"/>
                </a:solidFill>
              </a:rPr>
              <a:t>Object detection</a:t>
            </a:r>
          </a:p>
          <a:p>
            <a:pPr marL="523875" lvl="1" indent="-342900">
              <a:buClr>
                <a:srgbClr val="0085AD"/>
              </a:buClr>
              <a:buFont typeface="Arial" panose="020B0604020202020204" pitchFamily="34" charset="0"/>
              <a:buChar char="•"/>
              <a:defRPr/>
            </a:pPr>
            <a:r>
              <a:rPr lang="en-US" dirty="0">
                <a:solidFill>
                  <a:schemeClr val="tx2"/>
                </a:solidFill>
              </a:rPr>
              <a:t>Obstructions</a:t>
            </a:r>
          </a:p>
          <a:p>
            <a:pPr marL="523875" lvl="1" indent="-342900">
              <a:buClr>
                <a:srgbClr val="0085AD"/>
              </a:buClr>
              <a:defRPr/>
            </a:pPr>
            <a:r>
              <a:rPr lang="en-US" noProof="0" dirty="0">
                <a:solidFill>
                  <a:schemeClr val="tx2"/>
                </a:solidFill>
              </a:rPr>
              <a:t>Search and recovery</a:t>
            </a:r>
          </a:p>
          <a:p>
            <a:pPr marL="523875" lvl="1" indent="-342900">
              <a:buClr>
                <a:srgbClr val="0085AD"/>
              </a:buClr>
              <a:defRPr/>
            </a:pPr>
            <a:r>
              <a:rPr lang="en-US" dirty="0">
                <a:solidFill>
                  <a:schemeClr val="tx2"/>
                </a:solidFill>
              </a:rPr>
              <a:t>Historical sites</a:t>
            </a:r>
          </a:p>
          <a:p>
            <a:pPr marL="342900" indent="-342900">
              <a:buChar char="•"/>
              <a:defRPr/>
            </a:pPr>
            <a:r>
              <a:rPr lang="en-US" noProof="0" dirty="0">
                <a:solidFill>
                  <a:schemeClr val="tx2"/>
                </a:solidFill>
              </a:rPr>
              <a:t>Visual analysis</a:t>
            </a:r>
          </a:p>
          <a:p>
            <a:pPr marL="523875" lvl="1" indent="-342900">
              <a:defRPr/>
            </a:pPr>
            <a:r>
              <a:rPr lang="en-US" dirty="0">
                <a:solidFill>
                  <a:schemeClr val="tx2"/>
                </a:solidFill>
              </a:rPr>
              <a:t>Pipelines</a:t>
            </a:r>
          </a:p>
          <a:p>
            <a:pPr marL="523875" lvl="1" indent="-342900">
              <a:defRPr/>
            </a:pPr>
            <a:r>
              <a:rPr lang="en-US" noProof="0" dirty="0">
                <a:solidFill>
                  <a:schemeClr val="tx2"/>
                </a:solidFill>
              </a:rPr>
              <a:t>Underwater structures</a:t>
            </a:r>
          </a:p>
          <a:p>
            <a:pPr marL="342900" indent="-342900">
              <a:buChar char="•"/>
              <a:defRPr/>
            </a:pPr>
            <a:r>
              <a:rPr lang="en-US" noProof="0" dirty="0">
                <a:solidFill>
                  <a:schemeClr val="tx2"/>
                </a:solidFill>
              </a:rPr>
              <a:t>Geological identification</a:t>
            </a:r>
          </a:p>
        </p:txBody>
      </p:sp>
      <p:pic>
        <p:nvPicPr>
          <p:cNvPr id="2" name="Picture 1"/>
          <p:cNvPicPr>
            <a:picLocks noChangeAspect="1"/>
          </p:cNvPicPr>
          <p:nvPr/>
        </p:nvPicPr>
        <p:blipFill>
          <a:blip r:embed="rId3"/>
          <a:stretch>
            <a:fillRect/>
          </a:stretch>
        </p:blipFill>
        <p:spPr>
          <a:xfrm>
            <a:off x="1712891" y="953552"/>
            <a:ext cx="3341999" cy="4916173"/>
          </a:xfrm>
          <a:prstGeom prst="rect">
            <a:avLst/>
          </a:prstGeom>
        </p:spPr>
      </p:pic>
    </p:spTree>
    <p:extLst>
      <p:ext uri="{BB962C8B-B14F-4D97-AF65-F5344CB8AC3E}">
        <p14:creationId xmlns:p14="http://schemas.microsoft.com/office/powerpoint/2010/main" val="2648758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3AF109B3-72FF-45FF-B6A6-D752A8D61791}"/>
              </a:ext>
            </a:extLst>
          </p:cNvPr>
          <p:cNvSpPr>
            <a:spLocks noGrp="1"/>
          </p:cNvSpPr>
          <p:nvPr>
            <p:ph type="title"/>
          </p:nvPr>
        </p:nvSpPr>
        <p:spPr/>
        <p:txBody>
          <a:bodyPr/>
          <a:lstStyle/>
          <a:p>
            <a:r>
              <a:rPr lang="en-US" altLang="en-US"/>
              <a:t>The Importance Of Shadows</a:t>
            </a:r>
          </a:p>
        </p:txBody>
      </p:sp>
      <p:pic>
        <p:nvPicPr>
          <p:cNvPr id="5" name="Picture 2" descr="\\DROBOSHARE\backup\RALPH\Bonhomme and 2501 2012-13\Bonhomme Richard Project\SCREEN CAPTURES 09\A109_0041.jpg">
            <a:extLst>
              <a:ext uri="{FF2B5EF4-FFF2-40B4-BE49-F238E27FC236}">
                <a16:creationId xmlns:a16="http://schemas.microsoft.com/office/drawing/2014/main" id="{EE8EBA7A-19FC-4E55-B6C7-4E5EF20A55B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082905" y="1938669"/>
            <a:ext cx="6221413" cy="3657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2ADEF65F-E2A5-4063-B50B-6D4881A96F9D}"/>
              </a:ext>
            </a:extLst>
          </p:cNvPr>
          <p:cNvCxnSpPr/>
          <p:nvPr/>
        </p:nvCxnSpPr>
        <p:spPr>
          <a:xfrm flipH="1">
            <a:off x="4082108" y="4076516"/>
            <a:ext cx="3111500" cy="0"/>
          </a:xfrm>
          <a:prstGeom prst="straightConnector1">
            <a:avLst/>
          </a:prstGeom>
          <a:ln w="38100">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434C3832-EBB3-42EC-B572-C44468C22BC0}"/>
              </a:ext>
            </a:extLst>
          </p:cNvPr>
          <p:cNvSpPr txBox="1"/>
          <p:nvPr/>
        </p:nvSpPr>
        <p:spPr>
          <a:xfrm>
            <a:off x="1786269" y="1938672"/>
            <a:ext cx="2133600" cy="3726873"/>
          </a:xfrm>
          <a:prstGeom prst="rect">
            <a:avLst/>
          </a:prstGeom>
          <a:noFill/>
        </p:spPr>
        <p:txBody>
          <a:bodyPr/>
          <a:lstStyle/>
          <a:p>
            <a:pPr>
              <a:defRPr/>
            </a:pPr>
            <a:r>
              <a:rPr lang="en-US" sz="2000">
                <a:solidFill>
                  <a:schemeClr val="tx1">
                    <a:lumMod val="65000"/>
                    <a:lumOff val="35000"/>
                  </a:schemeClr>
                </a:solidFill>
              </a:rPr>
              <a:t>Shadow beyond end of record = </a:t>
            </a:r>
            <a:r>
              <a:rPr lang="en-US" sz="2000" b="1">
                <a:solidFill>
                  <a:schemeClr val="tx1">
                    <a:lumMod val="65000"/>
                    <a:lumOff val="35000"/>
                  </a:schemeClr>
                </a:solidFill>
              </a:rPr>
              <a:t>sonar is below the object</a:t>
            </a:r>
            <a:endParaRPr lang="en-US" sz="2000">
              <a:solidFill>
                <a:schemeClr val="tx1">
                  <a:lumMod val="65000"/>
                  <a:lumOff val="35000"/>
                </a:schemeClr>
              </a:solidFill>
            </a:endParaRPr>
          </a:p>
        </p:txBody>
      </p:sp>
    </p:spTree>
    <p:extLst>
      <p:ext uri="{BB962C8B-B14F-4D97-AF65-F5344CB8AC3E}">
        <p14:creationId xmlns:p14="http://schemas.microsoft.com/office/powerpoint/2010/main" val="33515084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Connecting A Side Scan Device</a:t>
            </a:r>
          </a:p>
        </p:txBody>
      </p:sp>
    </p:spTree>
    <p:extLst>
      <p:ext uri="{BB962C8B-B14F-4D97-AF65-F5344CB8AC3E}">
        <p14:creationId xmlns:p14="http://schemas.microsoft.com/office/powerpoint/2010/main" val="3160431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Setting Up A Towed Side Scan</a:t>
            </a:r>
          </a:p>
        </p:txBody>
      </p:sp>
      <p:sp>
        <p:nvSpPr>
          <p:cNvPr id="3" name="Content Placeholder 2"/>
          <p:cNvSpPr>
            <a:spLocks noGrp="1"/>
          </p:cNvSpPr>
          <p:nvPr>
            <p:ph idx="4294967295"/>
          </p:nvPr>
        </p:nvSpPr>
        <p:spPr>
          <a:xfrm>
            <a:off x="0" y="1285875"/>
            <a:ext cx="6677025" cy="4691063"/>
          </a:xfrm>
          <a:prstGeom prst="rect">
            <a:avLst/>
          </a:prstGeom>
        </p:spPr>
        <p:txBody>
          <a:bodyPr>
            <a:normAutofit/>
          </a:bodyPr>
          <a:lstStyle/>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Launch Hardware</a:t>
            </a:r>
          </a:p>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Right-click “Hardware”, select “Add Mobile”</a:t>
            </a:r>
          </a:p>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Select “Hardware” on the left</a:t>
            </a:r>
          </a:p>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Under “Side Scan Survey”, check “Include” and “Installed on Towfish”</a:t>
            </a:r>
          </a:p>
        </p:txBody>
      </p:sp>
      <p:grpSp>
        <p:nvGrpSpPr>
          <p:cNvPr id="4" name="Group 3"/>
          <p:cNvGrpSpPr/>
          <p:nvPr/>
        </p:nvGrpSpPr>
        <p:grpSpPr>
          <a:xfrm>
            <a:off x="6953420" y="1099665"/>
            <a:ext cx="2114550" cy="847725"/>
            <a:chOff x="5753101" y="1255486"/>
            <a:chExt cx="2114550" cy="847725"/>
          </a:xfrm>
          <a:effectLst/>
        </p:grpSpPr>
        <p:pic>
          <p:nvPicPr>
            <p:cNvPr id="5" name="Picture 4">
              <a:extLst>
                <a:ext uri="{FF2B5EF4-FFF2-40B4-BE49-F238E27FC236}">
                  <a16:creationId xmlns:a16="http://schemas.microsoft.com/office/drawing/2014/main" id="{27C3A982-0B02-43D8-8FCE-EA3C7A3464C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753101" y="1255486"/>
              <a:ext cx="2114550" cy="828675"/>
            </a:xfrm>
            <a:prstGeom prst="rect">
              <a:avLst/>
            </a:prstGeom>
            <a:ln>
              <a:noFill/>
            </a:ln>
            <a:effectLst>
              <a:outerShdw blurRad="292100" dist="139700" dir="2700000" algn="tl" rotWithShape="0">
                <a:srgbClr val="333333">
                  <a:alpha val="65000"/>
                </a:srgbClr>
              </a:outerShdw>
            </a:effectLst>
          </p:spPr>
        </p:pic>
        <p:sp>
          <p:nvSpPr>
            <p:cNvPr id="6" name="Rectangle: Rounded Corners 5">
              <a:extLst>
                <a:ext uri="{FF2B5EF4-FFF2-40B4-BE49-F238E27FC236}">
                  <a16:creationId xmlns:a16="http://schemas.microsoft.com/office/drawing/2014/main" id="{1A4E84B8-AFBB-476F-9BC0-1FD032D7DB1C}"/>
                </a:ext>
              </a:extLst>
            </p:cNvPr>
            <p:cNvSpPr/>
            <p:nvPr/>
          </p:nvSpPr>
          <p:spPr>
            <a:xfrm>
              <a:off x="7153276" y="1688873"/>
              <a:ext cx="438150" cy="414338"/>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grpSp>
      <p:pic>
        <p:nvPicPr>
          <p:cNvPr id="7" name="Picture 6">
            <a:extLst>
              <a:ext uri="{FF2B5EF4-FFF2-40B4-BE49-F238E27FC236}">
                <a16:creationId xmlns:a16="http://schemas.microsoft.com/office/drawing/2014/main" id="{B269506F-8204-43F5-866B-B82727E9616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53420" y="2049974"/>
            <a:ext cx="2114550" cy="930402"/>
          </a:xfrm>
          <a:prstGeom prst="rect">
            <a:avLst/>
          </a:prstGeom>
          <a:ln>
            <a:solidFill>
              <a:schemeClr val="tx1">
                <a:lumMod val="65000"/>
                <a:lumOff val="35000"/>
              </a:schemeClr>
            </a:solidFill>
          </a:ln>
          <a:effectLst/>
        </p:spPr>
      </p:pic>
      <p:pic>
        <p:nvPicPr>
          <p:cNvPr id="8" name="Picture 7">
            <a:extLst>
              <a:ext uri="{FF2B5EF4-FFF2-40B4-BE49-F238E27FC236}">
                <a16:creationId xmlns:a16="http://schemas.microsoft.com/office/drawing/2014/main" id="{F87E4284-E86C-4FBE-89BD-52FDF18AA74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738818" y="3355904"/>
            <a:ext cx="5324475" cy="2343150"/>
          </a:xfrm>
          <a:prstGeom prst="rect">
            <a:avLst/>
          </a:prstGeom>
          <a:ln>
            <a:solidFill>
              <a:schemeClr val="tx1">
                <a:lumMod val="65000"/>
                <a:lumOff val="35000"/>
              </a:schemeClr>
            </a:solidFill>
          </a:ln>
          <a:effectLst/>
        </p:spPr>
      </p:pic>
      <p:sp>
        <p:nvSpPr>
          <p:cNvPr id="9" name="Rectangle: Rounded Corners 8">
            <a:extLst>
              <a:ext uri="{FF2B5EF4-FFF2-40B4-BE49-F238E27FC236}">
                <a16:creationId xmlns:a16="http://schemas.microsoft.com/office/drawing/2014/main" id="{66809433-9994-4F01-ABA4-BB1090C60C8D}"/>
              </a:ext>
            </a:extLst>
          </p:cNvPr>
          <p:cNvSpPr/>
          <p:nvPr/>
        </p:nvSpPr>
        <p:spPr>
          <a:xfrm>
            <a:off x="6765738" y="5116427"/>
            <a:ext cx="3175713" cy="431003"/>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Tree>
    <p:extLst>
      <p:ext uri="{BB962C8B-B14F-4D97-AF65-F5344CB8AC3E}">
        <p14:creationId xmlns:p14="http://schemas.microsoft.com/office/powerpoint/2010/main" val="31437462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Setting Up A Towed Side Scan, Positioning</a:t>
            </a:r>
          </a:p>
        </p:txBody>
      </p:sp>
      <p:sp>
        <p:nvSpPr>
          <p:cNvPr id="3" name="Content Placeholder 2"/>
          <p:cNvSpPr>
            <a:spLocks noGrp="1"/>
          </p:cNvSpPr>
          <p:nvPr>
            <p:ph idx="4294967295"/>
          </p:nvPr>
        </p:nvSpPr>
        <p:spPr>
          <a:xfrm>
            <a:off x="0" y="1285875"/>
            <a:ext cx="8386763" cy="4691063"/>
          </a:xfrm>
          <a:prstGeom prst="rect">
            <a:avLst/>
          </a:prstGeom>
        </p:spPr>
        <p:txBody>
          <a:bodyPr>
            <a:normAutofit/>
          </a:bodyPr>
          <a:lstStyle/>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Select “Boat”, add your positioning device</a:t>
            </a:r>
          </a:p>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Select “Mobile”, add “Towfish”</a:t>
            </a:r>
          </a:p>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With “Towfish” selected, click “Setup”</a:t>
            </a:r>
          </a:p>
        </p:txBody>
      </p:sp>
      <p:grpSp>
        <p:nvGrpSpPr>
          <p:cNvPr id="4" name="Group 3">
            <a:extLst>
              <a:ext uri="{FF2B5EF4-FFF2-40B4-BE49-F238E27FC236}">
                <a16:creationId xmlns:a16="http://schemas.microsoft.com/office/drawing/2014/main" id="{537F107E-913D-49A9-B975-311D9B2BF388}"/>
              </a:ext>
            </a:extLst>
          </p:cNvPr>
          <p:cNvGrpSpPr/>
          <p:nvPr/>
        </p:nvGrpSpPr>
        <p:grpSpPr>
          <a:xfrm>
            <a:off x="3067217" y="3143291"/>
            <a:ext cx="6057566" cy="2476500"/>
            <a:chOff x="1476709" y="3095625"/>
            <a:chExt cx="6057566" cy="2476500"/>
          </a:xfrm>
        </p:grpSpPr>
        <p:pic>
          <p:nvPicPr>
            <p:cNvPr id="10" name="Picture 9">
              <a:extLst>
                <a:ext uri="{FF2B5EF4-FFF2-40B4-BE49-F238E27FC236}">
                  <a16:creationId xmlns:a16="http://schemas.microsoft.com/office/drawing/2014/main" id="{6F7DD47F-D17E-44AA-8739-3DF5D234292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09725" y="3095625"/>
              <a:ext cx="5924550" cy="2476500"/>
            </a:xfrm>
            <a:prstGeom prst="rect">
              <a:avLst/>
            </a:prstGeom>
            <a:ln>
              <a:noFill/>
            </a:ln>
            <a:effectLst>
              <a:outerShdw blurRad="292100" dist="139700" dir="2700000" algn="tl" rotWithShape="0">
                <a:srgbClr val="333333">
                  <a:alpha val="65000"/>
                </a:srgbClr>
              </a:outerShdw>
            </a:effectLst>
          </p:spPr>
        </p:pic>
        <p:sp>
          <p:nvSpPr>
            <p:cNvPr id="9" name="Rectangle: Rounded Corners 8">
              <a:extLst>
                <a:ext uri="{FF2B5EF4-FFF2-40B4-BE49-F238E27FC236}">
                  <a16:creationId xmlns:a16="http://schemas.microsoft.com/office/drawing/2014/main" id="{66809433-9994-4F01-ABA4-BB1090C60C8D}"/>
                </a:ext>
              </a:extLst>
            </p:cNvPr>
            <p:cNvSpPr/>
            <p:nvPr/>
          </p:nvSpPr>
          <p:spPr>
            <a:xfrm>
              <a:off x="1789615" y="3586110"/>
              <a:ext cx="881605" cy="238125"/>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07A711CF-7604-4B8D-B738-4A7188838FAB}"/>
                </a:ext>
              </a:extLst>
            </p:cNvPr>
            <p:cNvSpPr/>
            <p:nvPr/>
          </p:nvSpPr>
          <p:spPr>
            <a:xfrm>
              <a:off x="3513640" y="4055121"/>
              <a:ext cx="881605" cy="238125"/>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96A0C6D9-1CBA-476C-B17A-6E52E2659C66}"/>
                </a:ext>
              </a:extLst>
            </p:cNvPr>
            <p:cNvSpPr/>
            <p:nvPr/>
          </p:nvSpPr>
          <p:spPr>
            <a:xfrm>
              <a:off x="5809165" y="3757560"/>
              <a:ext cx="1186405" cy="297561"/>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F7C86034-89A8-4C4E-AABF-CB239F934548}"/>
                </a:ext>
              </a:extLst>
            </p:cNvPr>
            <p:cNvSpPr/>
            <p:nvPr/>
          </p:nvSpPr>
          <p:spPr>
            <a:xfrm>
              <a:off x="5817605" y="5172075"/>
              <a:ext cx="1186405" cy="297561"/>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5" name="TextBox 14">
              <a:extLst>
                <a:ext uri="{FF2B5EF4-FFF2-40B4-BE49-F238E27FC236}">
                  <a16:creationId xmlns:a16="http://schemas.microsoft.com/office/drawing/2014/main" id="{3A505F37-034C-44DF-A2B7-BBCEFE52FA91}"/>
                </a:ext>
              </a:extLst>
            </p:cNvPr>
            <p:cNvSpPr txBox="1"/>
            <p:nvPr/>
          </p:nvSpPr>
          <p:spPr>
            <a:xfrm>
              <a:off x="1476709" y="3537008"/>
              <a:ext cx="312906" cy="369332"/>
            </a:xfrm>
            <a:prstGeom prst="rect">
              <a:avLst/>
            </a:prstGeom>
            <a:noFill/>
          </p:spPr>
          <p:txBody>
            <a:bodyPr wrap="none" rtlCol="0">
              <a:spAutoFit/>
            </a:bodyPr>
            <a:lstStyle/>
            <a:p>
              <a:r>
                <a:rPr lang="en-US"/>
                <a:t>1</a:t>
              </a:r>
            </a:p>
          </p:txBody>
        </p:sp>
        <p:sp>
          <p:nvSpPr>
            <p:cNvPr id="16" name="TextBox 15">
              <a:extLst>
                <a:ext uri="{FF2B5EF4-FFF2-40B4-BE49-F238E27FC236}">
                  <a16:creationId xmlns:a16="http://schemas.microsoft.com/office/drawing/2014/main" id="{22AE0EE0-EC77-4C7D-B487-9B0894A50553}"/>
                </a:ext>
              </a:extLst>
            </p:cNvPr>
            <p:cNvSpPr txBox="1"/>
            <p:nvPr/>
          </p:nvSpPr>
          <p:spPr>
            <a:xfrm>
              <a:off x="3200734" y="3989517"/>
              <a:ext cx="312906" cy="369332"/>
            </a:xfrm>
            <a:prstGeom prst="rect">
              <a:avLst/>
            </a:prstGeom>
            <a:noFill/>
          </p:spPr>
          <p:txBody>
            <a:bodyPr wrap="none" rtlCol="0">
              <a:spAutoFit/>
            </a:bodyPr>
            <a:lstStyle/>
            <a:p>
              <a:r>
                <a:rPr lang="en-US"/>
                <a:t>2</a:t>
              </a:r>
            </a:p>
          </p:txBody>
        </p:sp>
        <p:sp>
          <p:nvSpPr>
            <p:cNvPr id="17" name="TextBox 16">
              <a:extLst>
                <a:ext uri="{FF2B5EF4-FFF2-40B4-BE49-F238E27FC236}">
                  <a16:creationId xmlns:a16="http://schemas.microsoft.com/office/drawing/2014/main" id="{60352270-0EBF-4CF5-93C8-A186C59DD101}"/>
                </a:ext>
              </a:extLst>
            </p:cNvPr>
            <p:cNvSpPr txBox="1"/>
            <p:nvPr/>
          </p:nvSpPr>
          <p:spPr>
            <a:xfrm>
              <a:off x="5504699" y="3705172"/>
              <a:ext cx="312906" cy="369332"/>
            </a:xfrm>
            <a:prstGeom prst="rect">
              <a:avLst/>
            </a:prstGeom>
            <a:noFill/>
          </p:spPr>
          <p:txBody>
            <a:bodyPr wrap="none" rtlCol="0">
              <a:spAutoFit/>
            </a:bodyPr>
            <a:lstStyle/>
            <a:p>
              <a:r>
                <a:rPr lang="en-US"/>
                <a:t>3</a:t>
              </a:r>
            </a:p>
          </p:txBody>
        </p:sp>
        <p:sp>
          <p:nvSpPr>
            <p:cNvPr id="18" name="TextBox 17">
              <a:extLst>
                <a:ext uri="{FF2B5EF4-FFF2-40B4-BE49-F238E27FC236}">
                  <a16:creationId xmlns:a16="http://schemas.microsoft.com/office/drawing/2014/main" id="{54B58A17-FC32-484E-9A3E-A0DB47BB23B3}"/>
                </a:ext>
              </a:extLst>
            </p:cNvPr>
            <p:cNvSpPr txBox="1"/>
            <p:nvPr/>
          </p:nvSpPr>
          <p:spPr>
            <a:xfrm>
              <a:off x="5504699" y="5172075"/>
              <a:ext cx="312906" cy="369332"/>
            </a:xfrm>
            <a:prstGeom prst="rect">
              <a:avLst/>
            </a:prstGeom>
            <a:noFill/>
          </p:spPr>
          <p:txBody>
            <a:bodyPr wrap="none" rtlCol="0">
              <a:spAutoFit/>
            </a:bodyPr>
            <a:lstStyle/>
            <a:p>
              <a:r>
                <a:rPr lang="en-US"/>
                <a:t>4</a:t>
              </a:r>
            </a:p>
          </p:txBody>
        </p:sp>
      </p:grpSp>
    </p:spTree>
    <p:extLst>
      <p:ext uri="{BB962C8B-B14F-4D97-AF65-F5344CB8AC3E}">
        <p14:creationId xmlns:p14="http://schemas.microsoft.com/office/powerpoint/2010/main" val="2316631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Setting Up A Towed Side Scan, Towfish Setup Pt. 1</a:t>
            </a:r>
          </a:p>
        </p:txBody>
      </p:sp>
      <p:sp>
        <p:nvSpPr>
          <p:cNvPr id="3" name="Content Placeholder 2"/>
          <p:cNvSpPr>
            <a:spLocks noGrp="1"/>
          </p:cNvSpPr>
          <p:nvPr>
            <p:ph idx="4294967295"/>
          </p:nvPr>
        </p:nvSpPr>
        <p:spPr>
          <a:xfrm>
            <a:off x="0" y="1100138"/>
            <a:ext cx="5929313" cy="4691062"/>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noProof="0">
                <a:solidFill>
                  <a:schemeClr val="tx1">
                    <a:lumMod val="65000"/>
                    <a:lumOff val="35000"/>
                  </a:schemeClr>
                </a:solidFill>
              </a:rPr>
              <a:t>Important settings:</a:t>
            </a:r>
          </a:p>
          <a:p>
            <a:pPr marL="594360" lvl="1" indent="-457200">
              <a:buFont typeface="Arial" panose="020B0604020202020204" pitchFamily="34" charset="0"/>
              <a:buChar char="•"/>
            </a:pPr>
            <a:r>
              <a:rPr lang="en-US" noProof="0">
                <a:solidFill>
                  <a:schemeClr val="tx1">
                    <a:lumMod val="65000"/>
                    <a:lumOff val="35000"/>
                  </a:schemeClr>
                </a:solidFill>
              </a:rPr>
              <a:t>Cable counter at top</a:t>
            </a:r>
          </a:p>
          <a:p>
            <a:pPr marL="594360" lvl="1" indent="-457200">
              <a:buFont typeface="Arial" panose="020B0604020202020204" pitchFamily="34" charset="0"/>
              <a:buChar char="•"/>
            </a:pPr>
            <a:r>
              <a:rPr lang="en-US" noProof="0">
                <a:solidFill>
                  <a:schemeClr val="tx1">
                    <a:lumMod val="65000"/>
                    <a:lumOff val="35000"/>
                  </a:schemeClr>
                </a:solidFill>
                <a:hlinkClick r:id="rId2"/>
              </a:rPr>
              <a:t>Layback method PDF</a:t>
            </a:r>
            <a:endParaRPr lang="en-US" noProof="0">
              <a:solidFill>
                <a:schemeClr val="tx1">
                  <a:lumMod val="65000"/>
                  <a:lumOff val="35000"/>
                </a:schemeClr>
              </a:solidFill>
            </a:endParaRPr>
          </a:p>
          <a:p>
            <a:pPr marL="594360" lvl="1" indent="-457200">
              <a:buFont typeface="Arial" panose="020B0604020202020204" pitchFamily="34" charset="0"/>
              <a:buChar char="•"/>
            </a:pPr>
            <a:r>
              <a:rPr lang="en-US" noProof="0">
                <a:solidFill>
                  <a:schemeClr val="tx1">
                    <a:lumMod val="65000"/>
                    <a:lumOff val="35000"/>
                  </a:schemeClr>
                </a:solidFill>
              </a:rPr>
              <a:t>A-Frame Offsets</a:t>
            </a:r>
          </a:p>
          <a:p>
            <a:pPr marL="731520" lvl="2" indent="-457200">
              <a:buFont typeface="Arial" panose="020B0604020202020204" pitchFamily="34" charset="0"/>
              <a:buChar char="•"/>
            </a:pPr>
            <a:r>
              <a:rPr lang="en-US" noProof="0">
                <a:solidFill>
                  <a:schemeClr val="tx1">
                    <a:lumMod val="65000"/>
                    <a:lumOff val="35000"/>
                  </a:schemeClr>
                </a:solidFill>
              </a:rPr>
              <a:t>Measurements from GPS to tow point</a:t>
            </a:r>
          </a:p>
          <a:p>
            <a:pPr marL="594360" lvl="1" indent="-457200">
              <a:buFont typeface="Arial" panose="020B0604020202020204" pitchFamily="34" charset="0"/>
              <a:buChar char="•"/>
            </a:pPr>
            <a:r>
              <a:rPr lang="en-US" noProof="0">
                <a:solidFill>
                  <a:schemeClr val="tx1">
                    <a:lumMod val="65000"/>
                    <a:lumOff val="35000"/>
                  </a:schemeClr>
                </a:solidFill>
              </a:rPr>
              <a:t>Fish Depth</a:t>
            </a:r>
          </a:p>
          <a:p>
            <a:pPr marL="731520" lvl="2" indent="-457200">
              <a:buFont typeface="Arial" panose="020B0604020202020204" pitchFamily="34" charset="0"/>
              <a:buChar char="•"/>
            </a:pPr>
            <a:r>
              <a:rPr lang="en-US" noProof="0">
                <a:solidFill>
                  <a:schemeClr val="tx1">
                    <a:lumMod val="65000"/>
                    <a:lumOff val="35000"/>
                  </a:schemeClr>
                </a:solidFill>
              </a:rPr>
              <a:t>Choose sensor to use </a:t>
            </a:r>
          </a:p>
          <a:p>
            <a:pPr marL="731520" lvl="2" indent="-457200">
              <a:buFont typeface="Arial" panose="020B0604020202020204" pitchFamily="34" charset="0"/>
              <a:buChar char="•"/>
            </a:pPr>
            <a:r>
              <a:rPr lang="en-US" noProof="0">
                <a:solidFill>
                  <a:schemeClr val="tx1">
                    <a:lumMod val="65000"/>
                    <a:lumOff val="35000"/>
                  </a:schemeClr>
                </a:solidFill>
              </a:rPr>
              <a:t>“Shallow Fish” will not use depth</a:t>
            </a:r>
          </a:p>
        </p:txBody>
      </p:sp>
      <p:pic>
        <p:nvPicPr>
          <p:cNvPr id="5" name="Picture 4">
            <a:extLst>
              <a:ext uri="{FF2B5EF4-FFF2-40B4-BE49-F238E27FC236}">
                <a16:creationId xmlns:a16="http://schemas.microsoft.com/office/drawing/2014/main" id="{D00D39CD-135E-41FE-90DF-6F9039FA358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13982" y="1099665"/>
            <a:ext cx="2946762" cy="44284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248220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Setting Up A Towed Side Scan, Towfish Setup Pt. 2</a:t>
            </a:r>
          </a:p>
        </p:txBody>
      </p:sp>
      <p:sp>
        <p:nvSpPr>
          <p:cNvPr id="3" name="Content Placeholder 2"/>
          <p:cNvSpPr>
            <a:spLocks noGrp="1"/>
          </p:cNvSpPr>
          <p:nvPr>
            <p:ph idx="4294967295"/>
          </p:nvPr>
        </p:nvSpPr>
        <p:spPr>
          <a:xfrm>
            <a:off x="0" y="1330325"/>
            <a:ext cx="6556375" cy="1539875"/>
          </a:xfrm>
          <a:prstGeom prst="rect">
            <a:avLst/>
          </a:prstGeom>
        </p:spPr>
        <p:txBody>
          <a:bodyPr>
            <a:normAutofit fontScale="92500" lnSpcReduction="10000"/>
          </a:bodyPr>
          <a:lstStyle/>
          <a:p>
            <a:pPr>
              <a:buClr>
                <a:schemeClr val="tx1">
                  <a:lumMod val="65000"/>
                  <a:lumOff val="35000"/>
                </a:schemeClr>
              </a:buClr>
            </a:pPr>
            <a:r>
              <a:rPr lang="en-US" noProof="0">
                <a:solidFill>
                  <a:schemeClr val="tx1">
                    <a:lumMod val="65000"/>
                    <a:lumOff val="35000"/>
                  </a:schemeClr>
                </a:solidFill>
              </a:rPr>
              <a:t>Connection setup:</a:t>
            </a:r>
          </a:p>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Select the “Survey Connect” tab</a:t>
            </a:r>
          </a:p>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Click “…” button beside “Device Connection”</a:t>
            </a:r>
          </a:p>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Configure the connection here</a:t>
            </a:r>
          </a:p>
        </p:txBody>
      </p:sp>
      <p:pic>
        <p:nvPicPr>
          <p:cNvPr id="6" name="Picture 5">
            <a:extLst>
              <a:ext uri="{FF2B5EF4-FFF2-40B4-BE49-F238E27FC236}">
                <a16:creationId xmlns:a16="http://schemas.microsoft.com/office/drawing/2014/main" id="{4F5FDBDA-2206-47D6-A17E-6729735B597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56461" y="3123419"/>
            <a:ext cx="5810250" cy="1209675"/>
          </a:xfrm>
          <a:prstGeom prst="rect">
            <a:avLst/>
          </a:prstGeom>
          <a:ln>
            <a:noFill/>
          </a:ln>
          <a:effectLst>
            <a:outerShdw blurRad="292100" dist="139700" dir="2700000" algn="tl" rotWithShape="0">
              <a:srgbClr val="333333">
                <a:alpha val="65000"/>
              </a:srgbClr>
            </a:outerShdw>
          </a:effectLst>
        </p:spPr>
      </p:pic>
      <p:sp>
        <p:nvSpPr>
          <p:cNvPr id="7" name="Rectangle: Rounded Corners 6">
            <a:extLst>
              <a:ext uri="{FF2B5EF4-FFF2-40B4-BE49-F238E27FC236}">
                <a16:creationId xmlns:a16="http://schemas.microsoft.com/office/drawing/2014/main" id="{1036DEA5-3A15-4008-8C68-53C046E18C4A}"/>
              </a:ext>
            </a:extLst>
          </p:cNvPr>
          <p:cNvSpPr/>
          <p:nvPr/>
        </p:nvSpPr>
        <p:spPr>
          <a:xfrm>
            <a:off x="5480059" y="3142469"/>
            <a:ext cx="881605" cy="238125"/>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B817ED90-7165-4306-9A1E-FC4FCE4EC103}"/>
              </a:ext>
            </a:extLst>
          </p:cNvPr>
          <p:cNvSpPr/>
          <p:nvPr/>
        </p:nvSpPr>
        <p:spPr>
          <a:xfrm>
            <a:off x="8204942" y="3990191"/>
            <a:ext cx="356997" cy="342900"/>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9" name="TextBox 8">
            <a:extLst>
              <a:ext uri="{FF2B5EF4-FFF2-40B4-BE49-F238E27FC236}">
                <a16:creationId xmlns:a16="http://schemas.microsoft.com/office/drawing/2014/main" id="{75ACB1B9-14D2-4220-B1DB-BE57D89E4D21}"/>
              </a:ext>
            </a:extLst>
          </p:cNvPr>
          <p:cNvSpPr txBox="1"/>
          <p:nvPr/>
        </p:nvSpPr>
        <p:spPr>
          <a:xfrm>
            <a:off x="5756095" y="2826327"/>
            <a:ext cx="312906" cy="369332"/>
          </a:xfrm>
          <a:prstGeom prst="rect">
            <a:avLst/>
          </a:prstGeom>
          <a:noFill/>
        </p:spPr>
        <p:txBody>
          <a:bodyPr wrap="none" rtlCol="0">
            <a:spAutoFit/>
          </a:bodyPr>
          <a:lstStyle/>
          <a:p>
            <a:r>
              <a:rPr lang="en-US"/>
              <a:t>1</a:t>
            </a:r>
          </a:p>
        </p:txBody>
      </p:sp>
      <p:sp>
        <p:nvSpPr>
          <p:cNvPr id="10" name="TextBox 9">
            <a:extLst>
              <a:ext uri="{FF2B5EF4-FFF2-40B4-BE49-F238E27FC236}">
                <a16:creationId xmlns:a16="http://schemas.microsoft.com/office/drawing/2014/main" id="{3807E384-BE9F-46C7-8F66-562C916FC1EC}"/>
              </a:ext>
            </a:extLst>
          </p:cNvPr>
          <p:cNvSpPr txBox="1"/>
          <p:nvPr/>
        </p:nvSpPr>
        <p:spPr>
          <a:xfrm>
            <a:off x="8226984" y="4277241"/>
            <a:ext cx="312906" cy="369332"/>
          </a:xfrm>
          <a:prstGeom prst="rect">
            <a:avLst/>
          </a:prstGeom>
          <a:noFill/>
        </p:spPr>
        <p:txBody>
          <a:bodyPr wrap="none" rtlCol="0">
            <a:spAutoFit/>
          </a:bodyPr>
          <a:lstStyle/>
          <a:p>
            <a:r>
              <a:rPr lang="en-US"/>
              <a:t>2</a:t>
            </a:r>
          </a:p>
        </p:txBody>
      </p:sp>
      <p:pic>
        <p:nvPicPr>
          <p:cNvPr id="11" name="Picture 10">
            <a:extLst>
              <a:ext uri="{FF2B5EF4-FFF2-40B4-BE49-F238E27FC236}">
                <a16:creationId xmlns:a16="http://schemas.microsoft.com/office/drawing/2014/main" id="{34FE53EB-EC25-4B1C-86B2-F3CCBFD662A3}"/>
              </a:ext>
            </a:extLst>
          </p:cNvPr>
          <p:cNvPicPr>
            <a:picLocks noChangeAspect="1"/>
          </p:cNvPicPr>
          <p:nvPr/>
        </p:nvPicPr>
        <p:blipFill rotWithShape="1">
          <a:blip r:embed="rId3">
            <a:extLst>
              <a:ext uri="{28A0092B-C50C-407E-A947-70E740481C1C}">
                <a14:useLocalDpi xmlns:a14="http://schemas.microsoft.com/office/drawing/2010/main"/>
              </a:ext>
            </a:extLst>
          </a:blip>
          <a:srcRect r="15933" b="25833"/>
          <a:stretch/>
        </p:blipFill>
        <p:spPr>
          <a:xfrm>
            <a:off x="6643832" y="4573689"/>
            <a:ext cx="2546350" cy="1469393"/>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220590AF-BD56-487B-978A-CC48ADCC552F}"/>
              </a:ext>
            </a:extLst>
          </p:cNvPr>
          <p:cNvSpPr txBox="1"/>
          <p:nvPr/>
        </p:nvSpPr>
        <p:spPr>
          <a:xfrm>
            <a:off x="6243782" y="4839300"/>
            <a:ext cx="312906" cy="369332"/>
          </a:xfrm>
          <a:prstGeom prst="rect">
            <a:avLst/>
          </a:prstGeom>
          <a:noFill/>
        </p:spPr>
        <p:txBody>
          <a:bodyPr wrap="none" rtlCol="0">
            <a:spAutoFit/>
          </a:bodyPr>
          <a:lstStyle/>
          <a:p>
            <a:r>
              <a:rPr lang="en-US"/>
              <a:t>3</a:t>
            </a:r>
          </a:p>
        </p:txBody>
      </p:sp>
    </p:spTree>
    <p:extLst>
      <p:ext uri="{BB962C8B-B14F-4D97-AF65-F5344CB8AC3E}">
        <p14:creationId xmlns:p14="http://schemas.microsoft.com/office/powerpoint/2010/main" val="682528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Setting Up A Side Scan, Device Connection</a:t>
            </a:r>
          </a:p>
        </p:txBody>
      </p:sp>
      <p:sp>
        <p:nvSpPr>
          <p:cNvPr id="3" name="Content Placeholder 2"/>
          <p:cNvSpPr>
            <a:spLocks noGrp="1"/>
          </p:cNvSpPr>
          <p:nvPr>
            <p:ph idx="4294967295"/>
          </p:nvPr>
        </p:nvSpPr>
        <p:spPr>
          <a:xfrm>
            <a:off x="0" y="709613"/>
            <a:ext cx="6856413" cy="2339975"/>
          </a:xfrm>
          <a:prstGeom prst="rect">
            <a:avLst/>
          </a:prstGeom>
        </p:spPr>
        <p:txBody>
          <a:bodyPr>
            <a:normAutofit/>
          </a:bodyPr>
          <a:lstStyle/>
          <a:p>
            <a:pPr marL="457200" indent="-457200">
              <a:buClr>
                <a:schemeClr val="tx1">
                  <a:lumMod val="65000"/>
                  <a:lumOff val="35000"/>
                </a:schemeClr>
              </a:buClr>
              <a:buFont typeface="+mj-lt"/>
              <a:buAutoNum type="arabicPeriod"/>
            </a:pPr>
            <a:r>
              <a:rPr lang="en-US"/>
              <a:t>Select “Side Scan Survey” along left</a:t>
            </a:r>
          </a:p>
          <a:p>
            <a:pPr marL="457200" indent="-457200">
              <a:buClr>
                <a:schemeClr val="tx1">
                  <a:lumMod val="65000"/>
                  <a:lumOff val="35000"/>
                </a:schemeClr>
              </a:buClr>
              <a:buFont typeface="+mj-lt"/>
              <a:buAutoNum type="arabicPeriod"/>
            </a:pPr>
            <a:r>
              <a:rPr lang="en-US"/>
              <a:t>Select device, click “Add”</a:t>
            </a:r>
          </a:p>
          <a:p>
            <a:pPr marL="457200" indent="-457200">
              <a:buClr>
                <a:schemeClr val="tx1">
                  <a:lumMod val="65000"/>
                  <a:lumOff val="35000"/>
                </a:schemeClr>
              </a:buClr>
              <a:buFont typeface="+mj-lt"/>
              <a:buAutoNum type="arabicPeriod"/>
            </a:pPr>
            <a:r>
              <a:rPr lang="en-US"/>
              <a:t>Click “Setup” to configure device</a:t>
            </a:r>
          </a:p>
          <a:p>
            <a:pPr marL="457200" indent="-457200">
              <a:buClr>
                <a:schemeClr val="tx1">
                  <a:lumMod val="65000"/>
                  <a:lumOff val="35000"/>
                </a:schemeClr>
              </a:buClr>
              <a:buFont typeface="+mj-lt"/>
              <a:buAutoNum type="arabicPeriod"/>
            </a:pPr>
            <a:r>
              <a:rPr lang="en-US"/>
              <a:t>Select “Connect” to configure connection</a:t>
            </a:r>
          </a:p>
          <a:p>
            <a:pPr marL="617220" lvl="2" indent="-342900">
              <a:buFont typeface="Arial" panose="020B0604020202020204" pitchFamily="34" charset="0"/>
              <a:buChar char="•"/>
            </a:pPr>
            <a:r>
              <a:rPr lang="en-US"/>
              <a:t>Some devices must have manufacturer software running</a:t>
            </a:r>
          </a:p>
        </p:txBody>
      </p:sp>
      <p:pic>
        <p:nvPicPr>
          <p:cNvPr id="5" name="Picture 4">
            <a:extLst>
              <a:ext uri="{FF2B5EF4-FFF2-40B4-BE49-F238E27FC236}">
                <a16:creationId xmlns:a16="http://schemas.microsoft.com/office/drawing/2014/main" id="{E7696899-8C16-438A-B930-2424DA73086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62666" y="3063439"/>
            <a:ext cx="6638925" cy="2962275"/>
          </a:xfrm>
          <a:prstGeom prst="rect">
            <a:avLst/>
          </a:prstGeom>
          <a:ln>
            <a:noFill/>
          </a:ln>
          <a:effectLst>
            <a:outerShdw blurRad="292100" dist="139700" dir="2700000" algn="tl" rotWithShape="0">
              <a:srgbClr val="333333">
                <a:alpha val="65000"/>
              </a:srgbClr>
            </a:outerShdw>
          </a:effectLst>
        </p:spPr>
      </p:pic>
      <p:sp>
        <p:nvSpPr>
          <p:cNvPr id="13" name="Rectangle: Rounded Corners 12">
            <a:extLst>
              <a:ext uri="{FF2B5EF4-FFF2-40B4-BE49-F238E27FC236}">
                <a16:creationId xmlns:a16="http://schemas.microsoft.com/office/drawing/2014/main" id="{FA68965A-D799-44B7-BFB5-221FF42CDBB0}"/>
              </a:ext>
            </a:extLst>
          </p:cNvPr>
          <p:cNvSpPr/>
          <p:nvPr/>
        </p:nvSpPr>
        <p:spPr>
          <a:xfrm>
            <a:off x="2864839" y="4344551"/>
            <a:ext cx="881605" cy="238125"/>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480EF0CB-B33E-4A69-8373-8F0D89EE3163}"/>
              </a:ext>
            </a:extLst>
          </p:cNvPr>
          <p:cNvSpPr/>
          <p:nvPr/>
        </p:nvSpPr>
        <p:spPr>
          <a:xfrm>
            <a:off x="4324271" y="5013778"/>
            <a:ext cx="1253080" cy="238125"/>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7DBCF0B9-8534-4241-85DC-12727238A78E}"/>
              </a:ext>
            </a:extLst>
          </p:cNvPr>
          <p:cNvSpPr/>
          <p:nvPr/>
        </p:nvSpPr>
        <p:spPr>
          <a:xfrm>
            <a:off x="6534074" y="4111188"/>
            <a:ext cx="1186405" cy="297561"/>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70DD05E2-4655-4F5E-9A56-BFCFDB7FB9BE}"/>
              </a:ext>
            </a:extLst>
          </p:cNvPr>
          <p:cNvSpPr/>
          <p:nvPr/>
        </p:nvSpPr>
        <p:spPr>
          <a:xfrm>
            <a:off x="6534074" y="5697301"/>
            <a:ext cx="1186405" cy="297561"/>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9F6EB3E4-A2CA-44D8-8E48-C12890D58BD5}"/>
              </a:ext>
            </a:extLst>
          </p:cNvPr>
          <p:cNvSpPr/>
          <p:nvPr/>
        </p:nvSpPr>
        <p:spPr>
          <a:xfrm>
            <a:off x="5200574" y="3480253"/>
            <a:ext cx="653005" cy="314325"/>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9" name="TextBox 18">
            <a:extLst>
              <a:ext uri="{FF2B5EF4-FFF2-40B4-BE49-F238E27FC236}">
                <a16:creationId xmlns:a16="http://schemas.microsoft.com/office/drawing/2014/main" id="{AE0B043C-67AD-4769-BC8D-50CC47C5BF8C}"/>
              </a:ext>
            </a:extLst>
          </p:cNvPr>
          <p:cNvSpPr txBox="1"/>
          <p:nvPr/>
        </p:nvSpPr>
        <p:spPr>
          <a:xfrm>
            <a:off x="2551930" y="4269490"/>
            <a:ext cx="312906" cy="369332"/>
          </a:xfrm>
          <a:prstGeom prst="rect">
            <a:avLst/>
          </a:prstGeom>
          <a:noFill/>
        </p:spPr>
        <p:txBody>
          <a:bodyPr wrap="none" rtlCol="0">
            <a:spAutoFit/>
          </a:bodyPr>
          <a:lstStyle/>
          <a:p>
            <a:r>
              <a:rPr lang="en-US"/>
              <a:t>1</a:t>
            </a:r>
          </a:p>
        </p:txBody>
      </p:sp>
      <p:sp>
        <p:nvSpPr>
          <p:cNvPr id="20" name="TextBox 19">
            <a:extLst>
              <a:ext uri="{FF2B5EF4-FFF2-40B4-BE49-F238E27FC236}">
                <a16:creationId xmlns:a16="http://schemas.microsoft.com/office/drawing/2014/main" id="{1681F109-D8D2-48E7-9E91-6812402ABBA7}"/>
              </a:ext>
            </a:extLst>
          </p:cNvPr>
          <p:cNvSpPr txBox="1"/>
          <p:nvPr/>
        </p:nvSpPr>
        <p:spPr>
          <a:xfrm>
            <a:off x="4011365" y="4933821"/>
            <a:ext cx="312906" cy="369332"/>
          </a:xfrm>
          <a:prstGeom prst="rect">
            <a:avLst/>
          </a:prstGeom>
          <a:noFill/>
        </p:spPr>
        <p:txBody>
          <a:bodyPr wrap="none" rtlCol="0">
            <a:spAutoFit/>
          </a:bodyPr>
          <a:lstStyle/>
          <a:p>
            <a:r>
              <a:rPr lang="en-US"/>
              <a:t>2</a:t>
            </a:r>
          </a:p>
        </p:txBody>
      </p:sp>
      <p:sp>
        <p:nvSpPr>
          <p:cNvPr id="21" name="TextBox 20">
            <a:extLst>
              <a:ext uri="{FF2B5EF4-FFF2-40B4-BE49-F238E27FC236}">
                <a16:creationId xmlns:a16="http://schemas.microsoft.com/office/drawing/2014/main" id="{E4BB95DE-6859-47D3-A4BA-11BCBB87A5EE}"/>
              </a:ext>
            </a:extLst>
          </p:cNvPr>
          <p:cNvSpPr txBox="1"/>
          <p:nvPr/>
        </p:nvSpPr>
        <p:spPr>
          <a:xfrm>
            <a:off x="6217561" y="4052495"/>
            <a:ext cx="312906" cy="369332"/>
          </a:xfrm>
          <a:prstGeom prst="rect">
            <a:avLst/>
          </a:prstGeom>
          <a:noFill/>
        </p:spPr>
        <p:txBody>
          <a:bodyPr wrap="none" rtlCol="0">
            <a:spAutoFit/>
          </a:bodyPr>
          <a:lstStyle/>
          <a:p>
            <a:r>
              <a:rPr lang="en-US"/>
              <a:t>2</a:t>
            </a:r>
          </a:p>
        </p:txBody>
      </p:sp>
      <p:sp>
        <p:nvSpPr>
          <p:cNvPr id="22" name="TextBox 21">
            <a:extLst>
              <a:ext uri="{FF2B5EF4-FFF2-40B4-BE49-F238E27FC236}">
                <a16:creationId xmlns:a16="http://schemas.microsoft.com/office/drawing/2014/main" id="{50DB551B-1755-4C92-975F-CA9BDD34516B}"/>
              </a:ext>
            </a:extLst>
          </p:cNvPr>
          <p:cNvSpPr txBox="1"/>
          <p:nvPr/>
        </p:nvSpPr>
        <p:spPr>
          <a:xfrm>
            <a:off x="6233174" y="5697298"/>
            <a:ext cx="312906" cy="369332"/>
          </a:xfrm>
          <a:prstGeom prst="rect">
            <a:avLst/>
          </a:prstGeom>
          <a:noFill/>
        </p:spPr>
        <p:txBody>
          <a:bodyPr wrap="none" rtlCol="0">
            <a:spAutoFit/>
          </a:bodyPr>
          <a:lstStyle/>
          <a:p>
            <a:r>
              <a:rPr lang="en-US"/>
              <a:t>3</a:t>
            </a:r>
          </a:p>
        </p:txBody>
      </p:sp>
      <p:sp>
        <p:nvSpPr>
          <p:cNvPr id="23" name="TextBox 22">
            <a:extLst>
              <a:ext uri="{FF2B5EF4-FFF2-40B4-BE49-F238E27FC236}">
                <a16:creationId xmlns:a16="http://schemas.microsoft.com/office/drawing/2014/main" id="{3C512A31-C7E7-4090-BD93-D8B6A37BA22A}"/>
              </a:ext>
            </a:extLst>
          </p:cNvPr>
          <p:cNvSpPr txBox="1"/>
          <p:nvPr/>
        </p:nvSpPr>
        <p:spPr>
          <a:xfrm>
            <a:off x="5420898" y="3728900"/>
            <a:ext cx="312906" cy="369332"/>
          </a:xfrm>
          <a:prstGeom prst="rect">
            <a:avLst/>
          </a:prstGeom>
          <a:noFill/>
        </p:spPr>
        <p:txBody>
          <a:bodyPr wrap="none" rtlCol="0">
            <a:spAutoFit/>
          </a:bodyPr>
          <a:lstStyle/>
          <a:p>
            <a:r>
              <a:rPr lang="en-US"/>
              <a:t>4</a:t>
            </a:r>
          </a:p>
        </p:txBody>
      </p:sp>
    </p:spTree>
    <p:extLst>
      <p:ext uri="{BB962C8B-B14F-4D97-AF65-F5344CB8AC3E}">
        <p14:creationId xmlns:p14="http://schemas.microsoft.com/office/powerpoint/2010/main" val="435468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7815027-E915-484C-9BFA-0F7C04A3838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74355" y="1365951"/>
            <a:ext cx="4419600" cy="386715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noProof="0"/>
              <a:t>Setting Up A Side Scan, Connection Test</a:t>
            </a:r>
          </a:p>
        </p:txBody>
      </p:sp>
      <p:sp>
        <p:nvSpPr>
          <p:cNvPr id="3" name="Content Placeholder 2"/>
          <p:cNvSpPr>
            <a:spLocks noGrp="1"/>
          </p:cNvSpPr>
          <p:nvPr>
            <p:ph idx="4294967295"/>
          </p:nvPr>
        </p:nvSpPr>
        <p:spPr>
          <a:xfrm>
            <a:off x="5902325" y="1801813"/>
            <a:ext cx="6289675" cy="4691062"/>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a:t>Comport Test: Displays comport activity</a:t>
            </a:r>
          </a:p>
          <a:p>
            <a:pPr marL="457200" indent="-457200">
              <a:buClr>
                <a:schemeClr val="tx1">
                  <a:lumMod val="65000"/>
                  <a:lumOff val="35000"/>
                </a:schemeClr>
              </a:buClr>
              <a:buFont typeface="Arial" panose="020B0604020202020204" pitchFamily="34" charset="0"/>
              <a:buChar char="•"/>
            </a:pPr>
            <a:r>
              <a:rPr lang="en-US"/>
              <a:t>Network Test:</a:t>
            </a:r>
          </a:p>
          <a:p>
            <a:pPr marL="594360" lvl="1" indent="-457200">
              <a:buFont typeface="Arial" panose="020B0604020202020204" pitchFamily="34" charset="0"/>
              <a:buChar char="•"/>
            </a:pPr>
            <a:r>
              <a:rPr lang="en-US"/>
              <a:t>Lets you “ping” an address</a:t>
            </a:r>
          </a:p>
          <a:p>
            <a:pPr marL="594360" lvl="1" indent="-457200">
              <a:buFont typeface="Arial" panose="020B0604020202020204" pitchFamily="34" charset="0"/>
              <a:buChar char="•"/>
            </a:pPr>
            <a:r>
              <a:rPr lang="en-US"/>
              <a:t>Lets you view UDP data</a:t>
            </a:r>
          </a:p>
          <a:p>
            <a:pPr marL="731520" lvl="2" indent="-457200">
              <a:buFont typeface="Arial" panose="020B0604020202020204" pitchFamily="34" charset="0"/>
              <a:buChar char="•"/>
            </a:pPr>
            <a:r>
              <a:rPr lang="en-US"/>
              <a:t>TCP connections won’t show data here</a:t>
            </a:r>
          </a:p>
        </p:txBody>
      </p:sp>
      <p:sp>
        <p:nvSpPr>
          <p:cNvPr id="13" name="Rectangle: Rounded Corners 12">
            <a:extLst>
              <a:ext uri="{FF2B5EF4-FFF2-40B4-BE49-F238E27FC236}">
                <a16:creationId xmlns:a16="http://schemas.microsoft.com/office/drawing/2014/main" id="{FA68965A-D799-44B7-BFB5-221FF42CDBB0}"/>
              </a:ext>
            </a:extLst>
          </p:cNvPr>
          <p:cNvSpPr/>
          <p:nvPr/>
        </p:nvSpPr>
        <p:spPr>
          <a:xfrm>
            <a:off x="3046771" y="4496104"/>
            <a:ext cx="2419350" cy="615932"/>
          </a:xfrm>
          <a:prstGeom prst="roundRect">
            <a:avLst/>
          </a:prstGeom>
          <a:noFill/>
          <a:ln w="2857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Tree>
    <p:extLst>
      <p:ext uri="{BB962C8B-B14F-4D97-AF65-F5344CB8AC3E}">
        <p14:creationId xmlns:p14="http://schemas.microsoft.com/office/powerpoint/2010/main" val="19503400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Setting Up A Side Scan, Offsets</a:t>
            </a:r>
          </a:p>
        </p:txBody>
      </p:sp>
      <p:sp>
        <p:nvSpPr>
          <p:cNvPr id="3" name="Content Placeholder 2"/>
          <p:cNvSpPr>
            <a:spLocks noGrp="1"/>
          </p:cNvSpPr>
          <p:nvPr>
            <p:ph idx="4294967295"/>
          </p:nvPr>
        </p:nvSpPr>
        <p:spPr>
          <a:xfrm>
            <a:off x="1697282" y="1083469"/>
            <a:ext cx="8472487" cy="4691062"/>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noProof="0">
                <a:solidFill>
                  <a:schemeClr val="tx1">
                    <a:lumMod val="65000"/>
                    <a:lumOff val="35000"/>
                  </a:schemeClr>
                </a:solidFill>
              </a:rPr>
              <a:t>Position offsets: Relative to vessel (boat or </a:t>
            </a:r>
            <a:r>
              <a:rPr lang="en-US" noProof="0" err="1">
                <a:solidFill>
                  <a:schemeClr val="tx1">
                    <a:lumMod val="65000"/>
                    <a:lumOff val="35000"/>
                  </a:schemeClr>
                </a:solidFill>
              </a:rPr>
              <a:t>towfish</a:t>
            </a:r>
            <a:r>
              <a:rPr lang="en-US" noProof="0">
                <a:solidFill>
                  <a:schemeClr val="tx1">
                    <a:lumMod val="65000"/>
                    <a:lumOff val="35000"/>
                  </a:schemeClr>
                </a:solidFill>
              </a:rPr>
              <a:t>)</a:t>
            </a:r>
          </a:p>
          <a:p>
            <a:pPr marL="731520" lvl="2" indent="-457200">
              <a:buClr>
                <a:schemeClr val="tx1">
                  <a:lumMod val="65000"/>
                  <a:lumOff val="35000"/>
                </a:schemeClr>
              </a:buClr>
              <a:buFont typeface="Arial" panose="020B0604020202020204" pitchFamily="34" charset="0"/>
              <a:buChar char="•"/>
            </a:pPr>
            <a:r>
              <a:rPr lang="en-US" noProof="0">
                <a:solidFill>
                  <a:schemeClr val="tx1">
                    <a:lumMod val="65000"/>
                    <a:lumOff val="35000"/>
                  </a:schemeClr>
                </a:solidFill>
              </a:rPr>
              <a:t>Usually 0 for a towed side scan</a:t>
            </a:r>
          </a:p>
        </p:txBody>
      </p:sp>
      <p:pic>
        <p:nvPicPr>
          <p:cNvPr id="5" name="Picture 4">
            <a:extLst>
              <a:ext uri="{FF2B5EF4-FFF2-40B4-BE49-F238E27FC236}">
                <a16:creationId xmlns:a16="http://schemas.microsoft.com/office/drawing/2014/main" id="{7D3B5E25-0872-4EA8-85CE-6060538908A4}"/>
              </a:ext>
            </a:extLst>
          </p:cNvPr>
          <p:cNvPicPr>
            <a:picLocks noChangeAspect="1"/>
          </p:cNvPicPr>
          <p:nvPr/>
        </p:nvPicPr>
        <p:blipFill rotWithShape="1">
          <a:blip r:embed="rId2">
            <a:extLst>
              <a:ext uri="{28A0092B-C50C-407E-A947-70E740481C1C}">
                <a14:useLocalDpi xmlns:a14="http://schemas.microsoft.com/office/drawing/2010/main"/>
              </a:ext>
            </a:extLst>
          </a:blip>
          <a:srcRect b="28560"/>
          <a:stretch/>
        </p:blipFill>
        <p:spPr>
          <a:xfrm>
            <a:off x="2147890" y="2374341"/>
            <a:ext cx="6981825" cy="31573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735244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Analog Side Scan</a:t>
            </a:r>
          </a:p>
        </p:txBody>
      </p:sp>
      <p:sp>
        <p:nvSpPr>
          <p:cNvPr id="3" name="Content Placeholder 2"/>
          <p:cNvSpPr>
            <a:spLocks noGrp="1"/>
          </p:cNvSpPr>
          <p:nvPr>
            <p:ph idx="4294967295"/>
          </p:nvPr>
        </p:nvSpPr>
        <p:spPr>
          <a:xfrm>
            <a:off x="3719513" y="1779588"/>
            <a:ext cx="8472487" cy="4197350"/>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noProof="0">
                <a:solidFill>
                  <a:schemeClr val="tx1">
                    <a:lumMod val="65000"/>
                    <a:lumOff val="35000"/>
                  </a:schemeClr>
                </a:solidFill>
              </a:rPr>
              <a:t>Select NI USB-622</a:t>
            </a:r>
            <a:r>
              <a:rPr lang="en-US"/>
              <a:t>1</a:t>
            </a:r>
          </a:p>
          <a:p>
            <a:pPr marL="594360" lvl="1" indent="-457200">
              <a:buFont typeface="Arial" panose="020B0604020202020204" pitchFamily="34" charset="0"/>
              <a:buChar char="•"/>
            </a:pPr>
            <a:r>
              <a:rPr lang="en-US" noProof="0">
                <a:solidFill>
                  <a:schemeClr val="tx1">
                    <a:lumMod val="65000"/>
                    <a:lumOff val="35000"/>
                  </a:schemeClr>
                </a:solidFill>
              </a:rPr>
              <a:t>Other device is deprecated</a:t>
            </a:r>
          </a:p>
        </p:txBody>
      </p:sp>
      <p:pic>
        <p:nvPicPr>
          <p:cNvPr id="6" name="Picture 5">
            <a:extLst>
              <a:ext uri="{FF2B5EF4-FFF2-40B4-BE49-F238E27FC236}">
                <a16:creationId xmlns:a16="http://schemas.microsoft.com/office/drawing/2014/main" id="{8EB7F30A-2B1F-4F79-9DD6-21B395AF9B0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80206" y="2814016"/>
            <a:ext cx="2581275" cy="14097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39400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05461033-53BD-4A74-A2FD-23B2BF4E0C69}"/>
              </a:ext>
            </a:extLst>
          </p:cNvPr>
          <p:cNvSpPr>
            <a:spLocks noGrp="1"/>
          </p:cNvSpPr>
          <p:nvPr>
            <p:ph type="title"/>
          </p:nvPr>
        </p:nvSpPr>
        <p:spPr/>
        <p:txBody>
          <a:bodyPr/>
          <a:lstStyle/>
          <a:p>
            <a:r>
              <a:rPr lang="en-US" altLang="en-US" noProof="0"/>
              <a:t>What Is Found In A Side Scan Record?</a:t>
            </a:r>
          </a:p>
        </p:txBody>
      </p:sp>
      <p:pic>
        <p:nvPicPr>
          <p:cNvPr id="29700" name="Picture 5" descr="Ping">
            <a:extLst>
              <a:ext uri="{FF2B5EF4-FFF2-40B4-BE49-F238E27FC236}">
                <a16:creationId xmlns:a16="http://schemas.microsoft.com/office/drawing/2014/main" id="{5DB23358-8A8A-4007-B682-99CF9A87B1E0}"/>
              </a:ext>
            </a:extLst>
          </p:cNvPr>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15163" y="1450863"/>
            <a:ext cx="4310722" cy="294651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9701" name="Text Box 16">
            <a:extLst>
              <a:ext uri="{FF2B5EF4-FFF2-40B4-BE49-F238E27FC236}">
                <a16:creationId xmlns:a16="http://schemas.microsoft.com/office/drawing/2014/main" id="{C14FB793-39E0-4492-9556-CAEDED264BD2}"/>
              </a:ext>
            </a:extLst>
          </p:cNvPr>
          <p:cNvSpPr txBox="1">
            <a:spLocks noChangeArrowheads="1"/>
          </p:cNvSpPr>
          <p:nvPr/>
        </p:nvSpPr>
        <p:spPr bwMode="auto">
          <a:xfrm>
            <a:off x="7004053" y="4616453"/>
            <a:ext cx="43218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pPr>
            <a:r>
              <a:rPr lang="en-US" altLang="en-US" sz="1600">
                <a:solidFill>
                  <a:schemeClr val="tx1">
                    <a:lumMod val="65000"/>
                    <a:lumOff val="35000"/>
                  </a:schemeClr>
                </a:solidFill>
                <a:latin typeface="Arial" panose="020B0604020202020204" pitchFamily="34" charset="0"/>
                <a:cs typeface="Arial" panose="020B0604020202020204" pitchFamily="34" charset="0"/>
              </a:rPr>
              <a:t>Features on the seafloor create </a:t>
            </a:r>
            <a:r>
              <a:rPr lang="en-US" altLang="en-US" sz="1600" b="1">
                <a:solidFill>
                  <a:schemeClr val="tx1">
                    <a:lumMod val="65000"/>
                    <a:lumOff val="35000"/>
                  </a:schemeClr>
                </a:solidFill>
                <a:latin typeface="Arial" panose="020B0604020202020204" pitchFamily="34" charset="0"/>
                <a:cs typeface="Arial" panose="020B0604020202020204" pitchFamily="34" charset="0"/>
              </a:rPr>
              <a:t>shadows</a:t>
            </a:r>
            <a:endParaRPr lang="en-US" altLang="en-US" sz="1600">
              <a:solidFill>
                <a:schemeClr val="tx1">
                  <a:lumMod val="65000"/>
                  <a:lumOff val="35000"/>
                </a:schemeClr>
              </a:solidFill>
              <a:latin typeface="Arial" panose="020B0604020202020204" pitchFamily="34" charset="0"/>
              <a:cs typeface="Arial" panose="020B0604020202020204" pitchFamily="34" charset="0"/>
            </a:endParaRPr>
          </a:p>
        </p:txBody>
      </p:sp>
      <p:pic>
        <p:nvPicPr>
          <p:cNvPr id="29703" name="Picture 16">
            <a:extLst>
              <a:ext uri="{FF2B5EF4-FFF2-40B4-BE49-F238E27FC236}">
                <a16:creationId xmlns:a16="http://schemas.microsoft.com/office/drawing/2014/main" id="{322BEE43-C383-4DBD-A420-62089784C5C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51438" y="1478358"/>
            <a:ext cx="5720281" cy="3555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0577E6F7-9E1A-47DC-963F-7B51A8E42A2D}"/>
              </a:ext>
            </a:extLst>
          </p:cNvPr>
          <p:cNvSpPr txBox="1"/>
          <p:nvPr/>
        </p:nvSpPr>
        <p:spPr>
          <a:xfrm>
            <a:off x="85378" y="5033727"/>
            <a:ext cx="6822415" cy="989013"/>
          </a:xfrm>
          <a:prstGeom prst="rect">
            <a:avLst/>
          </a:prstGeom>
          <a:noFill/>
        </p:spPr>
        <p:txBody>
          <a:bodyPr/>
          <a:lstStyle/>
          <a:p>
            <a:pPr marL="285750" indent="-285750">
              <a:buFont typeface="Arial" panose="020B0604020202020204" pitchFamily="34" charset="0"/>
              <a:buChar char="•"/>
              <a:defRPr/>
            </a:pPr>
            <a:r>
              <a:rPr lang="en-US" b="1" dirty="0">
                <a:solidFill>
                  <a:schemeClr val="tx1">
                    <a:lumMod val="65000"/>
                    <a:lumOff val="35000"/>
                  </a:schemeClr>
                </a:solidFill>
              </a:rPr>
              <a:t>Water column:</a:t>
            </a:r>
            <a:r>
              <a:rPr lang="en-US" dirty="0">
                <a:solidFill>
                  <a:schemeClr val="tx1">
                    <a:lumMod val="65000"/>
                    <a:lumOff val="35000"/>
                  </a:schemeClr>
                </a:solidFill>
              </a:rPr>
              <a:t> sonar (fish) height</a:t>
            </a:r>
          </a:p>
          <a:p>
            <a:pPr marL="285750" indent="-285750">
              <a:buFont typeface="Arial" panose="020B0604020202020204" pitchFamily="34" charset="0"/>
              <a:buChar char="•"/>
              <a:defRPr/>
            </a:pPr>
            <a:r>
              <a:rPr lang="en-US" b="1" dirty="0">
                <a:solidFill>
                  <a:schemeClr val="tx1">
                    <a:lumMod val="65000"/>
                    <a:lumOff val="35000"/>
                  </a:schemeClr>
                </a:solidFill>
              </a:rPr>
              <a:t>Target:</a:t>
            </a:r>
            <a:r>
              <a:rPr lang="en-US" dirty="0">
                <a:solidFill>
                  <a:schemeClr val="tx1">
                    <a:lumMod val="65000"/>
                    <a:lumOff val="35000"/>
                  </a:schemeClr>
                </a:solidFill>
              </a:rPr>
              <a:t> some feature or object (generally produce a shadow)</a:t>
            </a:r>
          </a:p>
          <a:p>
            <a:pPr marL="285750" indent="-285750">
              <a:buFont typeface="Arial" panose="020B0604020202020204" pitchFamily="34" charset="0"/>
              <a:buChar char="•"/>
              <a:defRPr/>
            </a:pPr>
            <a:r>
              <a:rPr lang="en-US" b="1" dirty="0">
                <a:solidFill>
                  <a:schemeClr val="tx1">
                    <a:lumMod val="65000"/>
                    <a:lumOff val="35000"/>
                  </a:schemeClr>
                </a:solidFill>
              </a:rPr>
              <a:t>Bottom sediment:</a:t>
            </a:r>
            <a:r>
              <a:rPr lang="en-US" dirty="0">
                <a:solidFill>
                  <a:schemeClr val="tx1">
                    <a:lumMod val="65000"/>
                    <a:lumOff val="35000"/>
                  </a:schemeClr>
                </a:solidFill>
              </a:rPr>
              <a:t> will affect return</a:t>
            </a:r>
          </a:p>
        </p:txBody>
      </p:sp>
      <p:sp>
        <p:nvSpPr>
          <p:cNvPr id="13" name="Text Box 16">
            <a:extLst>
              <a:ext uri="{FF2B5EF4-FFF2-40B4-BE49-F238E27FC236}">
                <a16:creationId xmlns:a16="http://schemas.microsoft.com/office/drawing/2014/main" id="{DC30C674-882C-4CCB-9F3E-65F3DB01E23B}"/>
              </a:ext>
            </a:extLst>
          </p:cNvPr>
          <p:cNvSpPr txBox="1">
            <a:spLocks noChangeArrowheads="1"/>
          </p:cNvSpPr>
          <p:nvPr/>
        </p:nvSpPr>
        <p:spPr bwMode="auto">
          <a:xfrm>
            <a:off x="4184870" y="898966"/>
            <a:ext cx="1524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a:spcBef>
                <a:spcPct val="50000"/>
              </a:spcBef>
            </a:pPr>
            <a:r>
              <a:rPr lang="en-US" altLang="en-US" sz="1600" dirty="0">
                <a:solidFill>
                  <a:schemeClr val="tx1">
                    <a:lumMod val="65000"/>
                    <a:lumOff val="35000"/>
                  </a:schemeClr>
                </a:solidFill>
                <a:latin typeface="Arial" panose="020B0604020202020204" pitchFamily="34" charset="0"/>
                <a:cs typeface="Arial" panose="020B0604020202020204" pitchFamily="34" charset="0"/>
              </a:rPr>
              <a:t>Water Column</a:t>
            </a:r>
          </a:p>
        </p:txBody>
      </p:sp>
      <p:sp>
        <p:nvSpPr>
          <p:cNvPr id="14" name="Text Box 11">
            <a:extLst>
              <a:ext uri="{FF2B5EF4-FFF2-40B4-BE49-F238E27FC236}">
                <a16:creationId xmlns:a16="http://schemas.microsoft.com/office/drawing/2014/main" id="{843661EB-2458-4F48-9B79-8132D5A2617B}"/>
              </a:ext>
            </a:extLst>
          </p:cNvPr>
          <p:cNvSpPr txBox="1">
            <a:spLocks noChangeArrowheads="1"/>
          </p:cNvSpPr>
          <p:nvPr/>
        </p:nvSpPr>
        <p:spPr bwMode="auto">
          <a:xfrm>
            <a:off x="1171795" y="898966"/>
            <a:ext cx="1295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spcBef>
                <a:spcPct val="50000"/>
              </a:spcBef>
            </a:pPr>
            <a:r>
              <a:rPr lang="en-US" altLang="en-US" sz="1600">
                <a:solidFill>
                  <a:schemeClr val="tx1">
                    <a:lumMod val="65000"/>
                    <a:lumOff val="35000"/>
                  </a:schemeClr>
                </a:solidFill>
                <a:latin typeface="Arial" panose="020B0604020202020204" pitchFamily="34" charset="0"/>
                <a:cs typeface="Arial" panose="020B0604020202020204" pitchFamily="34" charset="0"/>
              </a:rPr>
              <a:t>Shadow</a:t>
            </a:r>
          </a:p>
        </p:txBody>
      </p:sp>
      <p:sp>
        <p:nvSpPr>
          <p:cNvPr id="15" name="Line 21">
            <a:extLst>
              <a:ext uri="{FF2B5EF4-FFF2-40B4-BE49-F238E27FC236}">
                <a16:creationId xmlns:a16="http://schemas.microsoft.com/office/drawing/2014/main" id="{EABC0359-B279-43D2-B5F4-181EF40A7298}"/>
              </a:ext>
            </a:extLst>
          </p:cNvPr>
          <p:cNvSpPr>
            <a:spLocks noChangeShapeType="1"/>
          </p:cNvSpPr>
          <p:nvPr/>
        </p:nvSpPr>
        <p:spPr bwMode="auto">
          <a:xfrm>
            <a:off x="1763932" y="1237099"/>
            <a:ext cx="300257" cy="2203217"/>
          </a:xfrm>
          <a:prstGeom prst="line">
            <a:avLst/>
          </a:prstGeom>
          <a:noFill/>
          <a:ln w="57150">
            <a:solidFill>
              <a:srgbClr val="FF0000"/>
            </a:solidFill>
            <a:round/>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cxnSp>
        <p:nvCxnSpPr>
          <p:cNvPr id="16" name="Straight Arrow Connector 15">
            <a:extLst>
              <a:ext uri="{FF2B5EF4-FFF2-40B4-BE49-F238E27FC236}">
                <a16:creationId xmlns:a16="http://schemas.microsoft.com/office/drawing/2014/main" id="{A51522C2-C6FE-47F5-8008-81643B2B9019}"/>
              </a:ext>
            </a:extLst>
          </p:cNvPr>
          <p:cNvCxnSpPr>
            <a:stCxn id="13" idx="1"/>
          </p:cNvCxnSpPr>
          <p:nvPr/>
        </p:nvCxnSpPr>
        <p:spPr>
          <a:xfrm flipH="1">
            <a:off x="3748796" y="1068035"/>
            <a:ext cx="436074" cy="1222492"/>
          </a:xfrm>
          <a:prstGeom prst="straightConnector1">
            <a:avLst/>
          </a:prstGeom>
          <a:ln w="57150">
            <a:solidFill>
              <a:srgbClr val="FF0000"/>
            </a:solidFill>
            <a:tailEnd type="arrow"/>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59821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Analog Side Scan: USB-6221</a:t>
            </a:r>
          </a:p>
        </p:txBody>
      </p:sp>
      <p:sp>
        <p:nvSpPr>
          <p:cNvPr id="3" name="Content Placeholder 2"/>
          <p:cNvSpPr>
            <a:spLocks noGrp="1"/>
          </p:cNvSpPr>
          <p:nvPr>
            <p:ph idx="4294967295"/>
          </p:nvPr>
        </p:nvSpPr>
        <p:spPr>
          <a:xfrm>
            <a:off x="0" y="1285875"/>
            <a:ext cx="5092700" cy="4691063"/>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noProof="0">
                <a:solidFill>
                  <a:schemeClr val="tx1">
                    <a:lumMod val="65000"/>
                    <a:lumOff val="35000"/>
                  </a:schemeClr>
                </a:solidFill>
              </a:rPr>
              <a:t>USB connection</a:t>
            </a:r>
          </a:p>
          <a:p>
            <a:pPr marL="457200" indent="-457200">
              <a:buClr>
                <a:schemeClr val="tx1">
                  <a:lumMod val="65000"/>
                  <a:lumOff val="35000"/>
                </a:schemeClr>
              </a:buClr>
              <a:buFont typeface="Arial" panose="020B0604020202020204" pitchFamily="34" charset="0"/>
              <a:buChar char="•"/>
            </a:pPr>
            <a:r>
              <a:rPr lang="en-US" noProof="0">
                <a:solidFill>
                  <a:schemeClr val="tx1">
                    <a:lumMod val="65000"/>
                    <a:lumOff val="35000"/>
                  </a:schemeClr>
                </a:solidFill>
              </a:rPr>
              <a:t>Connections:</a:t>
            </a:r>
          </a:p>
          <a:p>
            <a:pPr marL="731520" lvl="2" indent="-457200">
              <a:buClr>
                <a:schemeClr val="tx1">
                  <a:lumMod val="65000"/>
                  <a:lumOff val="35000"/>
                </a:schemeClr>
              </a:buClr>
              <a:buFont typeface="Arial" panose="020B0604020202020204" pitchFamily="34" charset="0"/>
              <a:buChar char="•"/>
            </a:pPr>
            <a:r>
              <a:rPr lang="en-US" noProof="0">
                <a:solidFill>
                  <a:schemeClr val="tx1">
                    <a:lumMod val="65000"/>
                    <a:lumOff val="35000"/>
                  </a:schemeClr>
                </a:solidFill>
              </a:rPr>
              <a:t>AI0 = Port signal</a:t>
            </a:r>
          </a:p>
          <a:p>
            <a:pPr marL="731520" lvl="2" indent="-457200">
              <a:buClr>
                <a:schemeClr val="tx1">
                  <a:lumMod val="65000"/>
                  <a:lumOff val="35000"/>
                </a:schemeClr>
              </a:buClr>
              <a:buFont typeface="Arial" panose="020B0604020202020204" pitchFamily="34" charset="0"/>
              <a:buChar char="•"/>
            </a:pPr>
            <a:r>
              <a:rPr lang="en-US" noProof="0">
                <a:solidFill>
                  <a:schemeClr val="tx1">
                    <a:lumMod val="65000"/>
                    <a:lumOff val="35000"/>
                  </a:schemeClr>
                </a:solidFill>
              </a:rPr>
              <a:t>AI1 = Starboard signal</a:t>
            </a:r>
          </a:p>
          <a:p>
            <a:pPr marL="731520" lvl="2" indent="-457200">
              <a:buClr>
                <a:schemeClr val="tx1">
                  <a:lumMod val="65000"/>
                  <a:lumOff val="35000"/>
                </a:schemeClr>
              </a:buClr>
              <a:buFont typeface="Arial" panose="020B0604020202020204" pitchFamily="34" charset="0"/>
              <a:buChar char="•"/>
            </a:pPr>
            <a:r>
              <a:rPr lang="en-US" noProof="0">
                <a:solidFill>
                  <a:schemeClr val="tx1">
                    <a:lumMod val="65000"/>
                    <a:lumOff val="35000"/>
                  </a:schemeClr>
                </a:solidFill>
              </a:rPr>
              <a:t>AI2 = Trigger</a:t>
            </a:r>
          </a:p>
          <a:p>
            <a:pPr marL="457200" indent="-457200">
              <a:buClr>
                <a:schemeClr val="tx1">
                  <a:lumMod val="65000"/>
                  <a:lumOff val="35000"/>
                </a:schemeClr>
              </a:buClr>
              <a:buFont typeface="Arial" panose="020B0604020202020204" pitchFamily="34" charset="0"/>
              <a:buChar char="•"/>
            </a:pPr>
            <a:r>
              <a:rPr lang="en-US" noProof="0">
                <a:solidFill>
                  <a:schemeClr val="tx1">
                    <a:lumMod val="65000"/>
                    <a:lumOff val="35000"/>
                  </a:schemeClr>
                </a:solidFill>
              </a:rPr>
              <a:t>Must install National Instruments software</a:t>
            </a:r>
          </a:p>
        </p:txBody>
      </p:sp>
      <p:pic>
        <p:nvPicPr>
          <p:cNvPr id="7" name="Picture 4">
            <a:extLst>
              <a:ext uri="{FF2B5EF4-FFF2-40B4-BE49-F238E27FC236}">
                <a16:creationId xmlns:a16="http://schemas.microsoft.com/office/drawing/2014/main" id="{9987073B-3BA4-4FC0-87D8-0651D57EDAD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96103" y="1557338"/>
            <a:ext cx="3241675" cy="429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51603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Analog Side Scan Software Setup</a:t>
            </a:r>
          </a:p>
        </p:txBody>
      </p:sp>
      <p:sp>
        <p:nvSpPr>
          <p:cNvPr id="3" name="Content Placeholder 2"/>
          <p:cNvSpPr>
            <a:spLocks noGrp="1"/>
          </p:cNvSpPr>
          <p:nvPr>
            <p:ph idx="4294967295"/>
          </p:nvPr>
        </p:nvSpPr>
        <p:spPr>
          <a:xfrm>
            <a:off x="0" y="1100138"/>
            <a:ext cx="6891338" cy="3695700"/>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a:t>Launch Side Scan Survey</a:t>
            </a:r>
          </a:p>
          <a:p>
            <a:pPr marL="457200" indent="-457200">
              <a:buClr>
                <a:schemeClr val="tx1">
                  <a:lumMod val="65000"/>
                  <a:lumOff val="35000"/>
                </a:schemeClr>
              </a:buClr>
              <a:buFont typeface="Arial" panose="020B0604020202020204" pitchFamily="34" charset="0"/>
              <a:buChar char="•"/>
            </a:pPr>
            <a:r>
              <a:rPr lang="en-US"/>
              <a:t>Use Analog Monitor window to configure side scan</a:t>
            </a:r>
          </a:p>
          <a:p>
            <a:pPr marL="457200" indent="-457200">
              <a:buClr>
                <a:schemeClr val="tx1">
                  <a:lumMod val="65000"/>
                  <a:lumOff val="35000"/>
                </a:schemeClr>
              </a:buClr>
              <a:buFont typeface="Arial" panose="020B0604020202020204" pitchFamily="34" charset="0"/>
              <a:buChar char="•"/>
            </a:pPr>
            <a:r>
              <a:rPr lang="en-US"/>
              <a:t>This window must remain open</a:t>
            </a:r>
          </a:p>
        </p:txBody>
      </p:sp>
      <p:pic>
        <p:nvPicPr>
          <p:cNvPr id="5" name="Picture 4">
            <a:extLst>
              <a:ext uri="{FF2B5EF4-FFF2-40B4-BE49-F238E27FC236}">
                <a16:creationId xmlns:a16="http://schemas.microsoft.com/office/drawing/2014/main" id="{F52E6BA6-17CD-4C16-9FB2-5C39BA00D93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70107" y="2597959"/>
            <a:ext cx="4162425" cy="3091873"/>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2766F9C1-38D5-44D0-8269-61C10355862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572269" y="2597959"/>
            <a:ext cx="2532454" cy="3219450"/>
          </a:xfrm>
          <a:prstGeom prst="rect">
            <a:avLst/>
          </a:prstGeom>
          <a:ln>
            <a:noFill/>
          </a:ln>
          <a:effectLst>
            <a:outerShdw blurRad="292100" dist="139700" dir="2700000" algn="tl" rotWithShape="0">
              <a:srgbClr val="333333">
                <a:alpha val="65000"/>
              </a:srgbClr>
            </a:outerShdw>
          </a:effectLst>
        </p:spPr>
      </p:pic>
      <p:cxnSp>
        <p:nvCxnSpPr>
          <p:cNvPr id="9" name="Straight Arrow Connector 8">
            <a:extLst>
              <a:ext uri="{FF2B5EF4-FFF2-40B4-BE49-F238E27FC236}">
                <a16:creationId xmlns:a16="http://schemas.microsoft.com/office/drawing/2014/main" id="{7EB85A26-B029-43F2-8C34-18168534508A}"/>
              </a:ext>
            </a:extLst>
          </p:cNvPr>
          <p:cNvCxnSpPr>
            <a:cxnSpLocks/>
          </p:cNvCxnSpPr>
          <p:nvPr/>
        </p:nvCxnSpPr>
        <p:spPr>
          <a:xfrm flipV="1">
            <a:off x="5975566" y="2757833"/>
            <a:ext cx="679471" cy="277093"/>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42099049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Side Scan Operation</a:t>
            </a:r>
          </a:p>
        </p:txBody>
      </p:sp>
    </p:spTree>
    <p:extLst>
      <p:ext uri="{BB962C8B-B14F-4D97-AF65-F5344CB8AC3E}">
        <p14:creationId xmlns:p14="http://schemas.microsoft.com/office/powerpoint/2010/main" val="4466182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90CD6554-FF1A-4C83-91A1-FA8293AEACCB}"/>
              </a:ext>
            </a:extLst>
          </p:cNvPr>
          <p:cNvSpPr>
            <a:spLocks noGrp="1"/>
          </p:cNvSpPr>
          <p:nvPr>
            <p:ph type="title"/>
          </p:nvPr>
        </p:nvSpPr>
        <p:spPr/>
        <p:txBody>
          <a:bodyPr/>
          <a:lstStyle/>
          <a:p>
            <a:pPr marL="53975"/>
            <a:r>
              <a:rPr lang="en-US" altLang="en-US" noProof="0"/>
              <a:t>Survey Planning: 100% Coverage</a:t>
            </a:r>
          </a:p>
        </p:txBody>
      </p:sp>
      <p:sp>
        <p:nvSpPr>
          <p:cNvPr id="59396" name="Rectangle 3">
            <a:extLst>
              <a:ext uri="{FF2B5EF4-FFF2-40B4-BE49-F238E27FC236}">
                <a16:creationId xmlns:a16="http://schemas.microsoft.com/office/drawing/2014/main" id="{14CD1C0A-2122-4A11-9C15-150F675BF4E8}"/>
              </a:ext>
            </a:extLst>
          </p:cNvPr>
          <p:cNvSpPr>
            <a:spLocks noGrp="1"/>
          </p:cNvSpPr>
          <p:nvPr>
            <p:ph idx="4294967295"/>
          </p:nvPr>
        </p:nvSpPr>
        <p:spPr>
          <a:xfrm>
            <a:off x="1991728" y="1199541"/>
            <a:ext cx="8855075" cy="2578100"/>
          </a:xfrm>
          <a:prstGeom prst="rect">
            <a:avLst/>
          </a:prstGeom>
        </p:spPr>
        <p:txBody>
          <a:bodyPr>
            <a:normAutofit/>
          </a:bodyPr>
          <a:lstStyle/>
          <a:p>
            <a:pPr marL="342900" indent="-342900">
              <a:spcAft>
                <a:spcPct val="0"/>
              </a:spcAft>
              <a:buFont typeface="Arial" panose="020B0604020202020204" pitchFamily="34" charset="0"/>
              <a:buChar char="•"/>
              <a:defRPr/>
            </a:pPr>
            <a:r>
              <a:rPr lang="en-US" altLang="en-US" dirty="0"/>
              <a:t>100% coverage:</a:t>
            </a:r>
          </a:p>
          <a:p>
            <a:pPr marL="480060" lvl="1" indent="-342900">
              <a:spcAft>
                <a:spcPct val="0"/>
              </a:spcAft>
              <a:buFont typeface="Arial" panose="020B0604020202020204" pitchFamily="34" charset="0"/>
              <a:buChar char="•"/>
              <a:defRPr/>
            </a:pPr>
            <a:r>
              <a:rPr lang="en-US" altLang="en-US" dirty="0"/>
              <a:t>Efficient coverage for large areas</a:t>
            </a:r>
          </a:p>
          <a:p>
            <a:pPr marL="480060" lvl="1" indent="-342900">
              <a:spcAft>
                <a:spcPct val="0"/>
              </a:spcAft>
              <a:buFont typeface="Arial" panose="020B0604020202020204" pitchFamily="34" charset="0"/>
              <a:buChar char="•"/>
              <a:defRPr/>
            </a:pPr>
            <a:r>
              <a:rPr lang="en-US" altLang="en-US" dirty="0"/>
              <a:t>Space lines at twice sonar range</a:t>
            </a:r>
          </a:p>
          <a:p>
            <a:pPr marL="480060" lvl="1" indent="-342900">
              <a:spcAft>
                <a:spcPct val="0"/>
              </a:spcAft>
              <a:buFont typeface="Arial" panose="020B0604020202020204" pitchFamily="34" charset="0"/>
              <a:buChar char="•"/>
              <a:defRPr/>
            </a:pPr>
            <a:r>
              <a:rPr lang="en-US" altLang="en-US" dirty="0"/>
              <a:t>Subtract some to allow for errors</a:t>
            </a:r>
          </a:p>
          <a:p>
            <a:pPr marL="480060" lvl="1" indent="-342900">
              <a:spcAft>
                <a:spcPct val="0"/>
              </a:spcAft>
              <a:buFont typeface="Arial" panose="020B0604020202020204" pitchFamily="34" charset="0"/>
              <a:buChar char="•"/>
              <a:defRPr/>
            </a:pPr>
            <a:r>
              <a:rPr lang="en-US" altLang="en-US" dirty="0"/>
              <a:t>E.g. sonar with 100m range, lines spaced ~160m</a:t>
            </a:r>
          </a:p>
          <a:p>
            <a:pPr marL="617220" lvl="2" indent="-342900">
              <a:spcAft>
                <a:spcPct val="0"/>
              </a:spcAft>
              <a:buFont typeface="Arial" panose="020B0604020202020204" pitchFamily="34" charset="0"/>
              <a:buChar char="•"/>
              <a:defRPr/>
            </a:pPr>
            <a:r>
              <a:rPr lang="en-US" altLang="en-US" dirty="0"/>
              <a:t>100m range x 2 – 40m error = 160m</a:t>
            </a:r>
          </a:p>
        </p:txBody>
      </p:sp>
      <p:sp>
        <p:nvSpPr>
          <p:cNvPr id="59406" name="AutoShape 13">
            <a:extLst>
              <a:ext uri="{FF2B5EF4-FFF2-40B4-BE49-F238E27FC236}">
                <a16:creationId xmlns:a16="http://schemas.microsoft.com/office/drawing/2014/main" id="{2FDEF868-256A-496F-A1DF-04232FE0601D}"/>
              </a:ext>
            </a:extLst>
          </p:cNvPr>
          <p:cNvSpPr>
            <a:spLocks/>
          </p:cNvSpPr>
          <p:nvPr/>
        </p:nvSpPr>
        <p:spPr bwMode="auto">
          <a:xfrm>
            <a:off x="10058400" y="5105400"/>
            <a:ext cx="76200" cy="381000"/>
          </a:xfrm>
          <a:prstGeom prst="rightBracket">
            <a:avLst>
              <a:gd name="adj" fmla="val 41667"/>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11" name="Rectangle 4">
            <a:extLst>
              <a:ext uri="{FF2B5EF4-FFF2-40B4-BE49-F238E27FC236}">
                <a16:creationId xmlns:a16="http://schemas.microsoft.com/office/drawing/2014/main" id="{A082831C-D0D3-4FD8-A512-BFABB1A00F81}"/>
              </a:ext>
            </a:extLst>
          </p:cNvPr>
          <p:cNvSpPr>
            <a:spLocks noChangeArrowheads="1"/>
          </p:cNvSpPr>
          <p:nvPr/>
        </p:nvSpPr>
        <p:spPr bwMode="auto">
          <a:xfrm>
            <a:off x="2467328" y="3777641"/>
            <a:ext cx="3886200" cy="8382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12" name="Rectangle 5">
            <a:extLst>
              <a:ext uri="{FF2B5EF4-FFF2-40B4-BE49-F238E27FC236}">
                <a16:creationId xmlns:a16="http://schemas.microsoft.com/office/drawing/2014/main" id="{11D0F341-7457-4A0D-B3C7-1690B37444B0}"/>
              </a:ext>
            </a:extLst>
          </p:cNvPr>
          <p:cNvSpPr>
            <a:spLocks noChangeArrowheads="1"/>
          </p:cNvSpPr>
          <p:nvPr/>
        </p:nvSpPr>
        <p:spPr bwMode="auto">
          <a:xfrm>
            <a:off x="2619728" y="4463441"/>
            <a:ext cx="3886200" cy="838200"/>
          </a:xfrm>
          <a:prstGeom prst="rect">
            <a:avLst/>
          </a:prstGeom>
          <a:solidFill>
            <a:srgbClr val="00FF00"/>
          </a:solidFill>
          <a:ln w="38100">
            <a:solidFill>
              <a:schemeClr val="bg2"/>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13" name="Line 8">
            <a:extLst>
              <a:ext uri="{FF2B5EF4-FFF2-40B4-BE49-F238E27FC236}">
                <a16:creationId xmlns:a16="http://schemas.microsoft.com/office/drawing/2014/main" id="{6CD4EB84-BF2E-490D-BA08-A3681F8CC4CE}"/>
              </a:ext>
            </a:extLst>
          </p:cNvPr>
          <p:cNvSpPr>
            <a:spLocks noChangeShapeType="1"/>
          </p:cNvSpPr>
          <p:nvPr/>
        </p:nvSpPr>
        <p:spPr bwMode="auto">
          <a:xfrm>
            <a:off x="2497490" y="4230223"/>
            <a:ext cx="5148072"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AutoShape 12">
            <a:extLst>
              <a:ext uri="{FF2B5EF4-FFF2-40B4-BE49-F238E27FC236}">
                <a16:creationId xmlns:a16="http://schemas.microsoft.com/office/drawing/2014/main" id="{9169C933-3E81-43BC-BC57-CA06216EC8A0}"/>
              </a:ext>
            </a:extLst>
          </p:cNvPr>
          <p:cNvSpPr>
            <a:spLocks/>
          </p:cNvSpPr>
          <p:nvPr/>
        </p:nvSpPr>
        <p:spPr bwMode="auto">
          <a:xfrm>
            <a:off x="6917090" y="3926866"/>
            <a:ext cx="76200" cy="609600"/>
          </a:xfrm>
          <a:prstGeom prst="rightBracket">
            <a:avLst>
              <a:gd name="adj" fmla="val 66667"/>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15" name="Rectangle 14">
            <a:extLst>
              <a:ext uri="{FF2B5EF4-FFF2-40B4-BE49-F238E27FC236}">
                <a16:creationId xmlns:a16="http://schemas.microsoft.com/office/drawing/2014/main" id="{9C1844DB-3764-4F3F-93EE-6D4C40FDD0F8}"/>
              </a:ext>
            </a:extLst>
          </p:cNvPr>
          <p:cNvSpPr>
            <a:spLocks noChangeArrowheads="1"/>
          </p:cNvSpPr>
          <p:nvPr/>
        </p:nvSpPr>
        <p:spPr bwMode="auto">
          <a:xfrm>
            <a:off x="989153" y="3884433"/>
            <a:ext cx="1638342" cy="57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en-US" altLang="en-US" sz="1600" dirty="0">
                <a:solidFill>
                  <a:schemeClr val="tx1">
                    <a:lumMod val="65000"/>
                    <a:lumOff val="35000"/>
                  </a:schemeClr>
                </a:solidFill>
                <a:latin typeface="Arial" panose="020B0604020202020204" pitchFamily="34" charset="0"/>
                <a:cs typeface="Arial" panose="020B0604020202020204" pitchFamily="34" charset="0"/>
              </a:rPr>
              <a:t>Signal width:</a:t>
            </a:r>
          </a:p>
          <a:p>
            <a:pPr eaLnBrk="1" hangingPunct="1"/>
            <a:r>
              <a:rPr lang="en-US" altLang="en-US" sz="1600" dirty="0">
                <a:solidFill>
                  <a:schemeClr val="tx1">
                    <a:lumMod val="65000"/>
                    <a:lumOff val="35000"/>
                  </a:schemeClr>
                </a:solidFill>
                <a:latin typeface="Arial" panose="020B0604020202020204" pitchFamily="34" charset="0"/>
                <a:cs typeface="Arial" panose="020B0604020202020204" pitchFamily="34" charset="0"/>
              </a:rPr>
              <a:t>200m</a:t>
            </a:r>
          </a:p>
        </p:txBody>
      </p:sp>
      <p:sp>
        <p:nvSpPr>
          <p:cNvPr id="16" name="Rectangle 15">
            <a:extLst>
              <a:ext uri="{FF2B5EF4-FFF2-40B4-BE49-F238E27FC236}">
                <a16:creationId xmlns:a16="http://schemas.microsoft.com/office/drawing/2014/main" id="{F6ED400D-2EF6-4717-A463-4D742C5B8DA5}"/>
              </a:ext>
            </a:extLst>
          </p:cNvPr>
          <p:cNvSpPr>
            <a:spLocks noChangeArrowheads="1"/>
          </p:cNvSpPr>
          <p:nvPr/>
        </p:nvSpPr>
        <p:spPr bwMode="auto">
          <a:xfrm>
            <a:off x="7191728" y="4158641"/>
            <a:ext cx="114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en-US" altLang="en-US" sz="1600" b="1" dirty="0">
                <a:solidFill>
                  <a:schemeClr val="tx1">
                    <a:lumMod val="65000"/>
                    <a:lumOff val="35000"/>
                  </a:schemeClr>
                </a:solidFill>
                <a:latin typeface="Arial" panose="020B0604020202020204" pitchFamily="34" charset="0"/>
                <a:cs typeface="Arial" panose="020B0604020202020204" pitchFamily="34" charset="0"/>
              </a:rPr>
              <a:t>Line spacing</a:t>
            </a:r>
          </a:p>
          <a:p>
            <a:pPr algn="ctr" eaLnBrk="1" hangingPunct="1"/>
            <a:r>
              <a:rPr lang="en-US" altLang="en-US" sz="1600" b="1" dirty="0">
                <a:solidFill>
                  <a:schemeClr val="tx1">
                    <a:lumMod val="65000"/>
                    <a:lumOff val="35000"/>
                  </a:schemeClr>
                </a:solidFill>
                <a:latin typeface="Arial" panose="020B0604020202020204" pitchFamily="34" charset="0"/>
                <a:cs typeface="Arial" panose="020B0604020202020204" pitchFamily="34" charset="0"/>
              </a:rPr>
              <a:t>160 meters</a:t>
            </a:r>
          </a:p>
        </p:txBody>
      </p:sp>
      <p:sp>
        <p:nvSpPr>
          <p:cNvPr id="17" name="Line 8">
            <a:extLst>
              <a:ext uri="{FF2B5EF4-FFF2-40B4-BE49-F238E27FC236}">
                <a16:creationId xmlns:a16="http://schemas.microsoft.com/office/drawing/2014/main" id="{09D07D78-1E91-43E1-8BB8-3B5F30526447}"/>
              </a:ext>
            </a:extLst>
          </p:cNvPr>
          <p:cNvSpPr>
            <a:spLocks noChangeShapeType="1"/>
          </p:cNvSpPr>
          <p:nvPr/>
        </p:nvSpPr>
        <p:spPr bwMode="auto">
          <a:xfrm>
            <a:off x="2497490" y="4844441"/>
            <a:ext cx="5227638"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18" name="Straight Arrow Connector 17">
            <a:extLst>
              <a:ext uri="{FF2B5EF4-FFF2-40B4-BE49-F238E27FC236}">
                <a16:creationId xmlns:a16="http://schemas.microsoft.com/office/drawing/2014/main" id="{E683B0C6-8602-4825-A29E-9DF23C8B57BD}"/>
              </a:ext>
            </a:extLst>
          </p:cNvPr>
          <p:cNvCxnSpPr>
            <a:cxnSpLocks/>
          </p:cNvCxnSpPr>
          <p:nvPr/>
        </p:nvCxnSpPr>
        <p:spPr>
          <a:xfrm>
            <a:off x="2351345" y="3799351"/>
            <a:ext cx="0" cy="83820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8B6510A2-D9F9-41ED-B67D-D3A4261F0E5A}"/>
              </a:ext>
            </a:extLst>
          </p:cNvPr>
          <p:cNvCxnSpPr>
            <a:cxnSpLocks/>
          </p:cNvCxnSpPr>
          <p:nvPr/>
        </p:nvCxnSpPr>
        <p:spPr>
          <a:xfrm>
            <a:off x="6955190" y="4230223"/>
            <a:ext cx="0" cy="57028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279031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90CD6554-FF1A-4C83-91A1-FA8293AEACCB}"/>
              </a:ext>
            </a:extLst>
          </p:cNvPr>
          <p:cNvSpPr>
            <a:spLocks noGrp="1"/>
          </p:cNvSpPr>
          <p:nvPr>
            <p:ph type="title"/>
          </p:nvPr>
        </p:nvSpPr>
        <p:spPr/>
        <p:txBody>
          <a:bodyPr/>
          <a:lstStyle/>
          <a:p>
            <a:pPr marL="53975"/>
            <a:r>
              <a:rPr lang="en-US" altLang="en-US" noProof="0"/>
              <a:t>Survey Planning: 200% Coverage</a:t>
            </a:r>
          </a:p>
        </p:txBody>
      </p:sp>
      <p:sp>
        <p:nvSpPr>
          <p:cNvPr id="59396" name="Rectangle 3">
            <a:extLst>
              <a:ext uri="{FF2B5EF4-FFF2-40B4-BE49-F238E27FC236}">
                <a16:creationId xmlns:a16="http://schemas.microsoft.com/office/drawing/2014/main" id="{14CD1C0A-2122-4A11-9C15-150F675BF4E8}"/>
              </a:ext>
            </a:extLst>
          </p:cNvPr>
          <p:cNvSpPr>
            <a:spLocks noGrp="1"/>
          </p:cNvSpPr>
          <p:nvPr>
            <p:ph idx="4294967295"/>
          </p:nvPr>
        </p:nvSpPr>
        <p:spPr>
          <a:xfrm>
            <a:off x="2218523" y="1160750"/>
            <a:ext cx="8855075" cy="2492375"/>
          </a:xfrm>
          <a:prstGeom prst="rect">
            <a:avLst/>
          </a:prstGeom>
        </p:spPr>
        <p:txBody>
          <a:bodyPr>
            <a:normAutofit/>
          </a:bodyPr>
          <a:lstStyle/>
          <a:p>
            <a:pPr marL="342900" indent="-342900">
              <a:spcAft>
                <a:spcPct val="0"/>
              </a:spcAft>
              <a:buFont typeface="Arial" panose="020B0604020202020204" pitchFamily="34" charset="0"/>
              <a:buChar char="•"/>
              <a:defRPr/>
            </a:pPr>
            <a:r>
              <a:rPr lang="en-US" altLang="en-US"/>
              <a:t>200% coverage:</a:t>
            </a:r>
          </a:p>
          <a:p>
            <a:pPr marL="480060" lvl="1" indent="-342900">
              <a:spcAft>
                <a:spcPct val="0"/>
              </a:spcAft>
              <a:buFont typeface="Arial" panose="020B0604020202020204" pitchFamily="34" charset="0"/>
              <a:buChar char="•"/>
              <a:defRPr/>
            </a:pPr>
            <a:r>
              <a:rPr lang="en-US" altLang="en-US"/>
              <a:t>Better imagery coverage</a:t>
            </a:r>
          </a:p>
          <a:p>
            <a:pPr marL="480060" lvl="1" indent="-342900">
              <a:spcAft>
                <a:spcPct val="0"/>
              </a:spcAft>
              <a:buFont typeface="Arial" panose="020B0604020202020204" pitchFamily="34" charset="0"/>
              <a:buChar char="•"/>
              <a:defRPr/>
            </a:pPr>
            <a:r>
              <a:rPr lang="en-US" altLang="en-US"/>
              <a:t>Bottom is covered twice</a:t>
            </a:r>
          </a:p>
          <a:p>
            <a:pPr marL="480060" lvl="1" indent="-342900">
              <a:spcAft>
                <a:spcPct val="0"/>
              </a:spcAft>
              <a:buFont typeface="Arial" panose="020B0604020202020204" pitchFamily="34" charset="0"/>
              <a:buChar char="•"/>
              <a:defRPr/>
            </a:pPr>
            <a:r>
              <a:rPr lang="en-US" altLang="en-US"/>
              <a:t>Nadir is covered</a:t>
            </a:r>
          </a:p>
          <a:p>
            <a:pPr marL="480060" lvl="1" indent="-342900">
              <a:spcAft>
                <a:spcPct val="0"/>
              </a:spcAft>
              <a:buFont typeface="Arial" panose="020B0604020202020204" pitchFamily="34" charset="0"/>
              <a:buChar char="•"/>
              <a:defRPr/>
            </a:pPr>
            <a:r>
              <a:rPr lang="en-US" altLang="en-US"/>
              <a:t>Half line </a:t>
            </a:r>
            <a:r>
              <a:rPr lang="en-US" altLang="en-US" err="1"/>
              <a:t>spacings</a:t>
            </a:r>
            <a:r>
              <a:rPr lang="en-US" altLang="en-US"/>
              <a:t> of 100% coverage</a:t>
            </a:r>
          </a:p>
        </p:txBody>
      </p:sp>
      <p:sp>
        <p:nvSpPr>
          <p:cNvPr id="59406" name="AutoShape 13">
            <a:extLst>
              <a:ext uri="{FF2B5EF4-FFF2-40B4-BE49-F238E27FC236}">
                <a16:creationId xmlns:a16="http://schemas.microsoft.com/office/drawing/2014/main" id="{2FDEF868-256A-496F-A1DF-04232FE0601D}"/>
              </a:ext>
            </a:extLst>
          </p:cNvPr>
          <p:cNvSpPr>
            <a:spLocks/>
          </p:cNvSpPr>
          <p:nvPr/>
        </p:nvSpPr>
        <p:spPr bwMode="auto">
          <a:xfrm>
            <a:off x="10058400" y="5105400"/>
            <a:ext cx="76200" cy="381000"/>
          </a:xfrm>
          <a:prstGeom prst="rightBracket">
            <a:avLst>
              <a:gd name="adj" fmla="val 41667"/>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12" name="Rectangle 5">
            <a:extLst>
              <a:ext uri="{FF2B5EF4-FFF2-40B4-BE49-F238E27FC236}">
                <a16:creationId xmlns:a16="http://schemas.microsoft.com/office/drawing/2014/main" id="{3C2CEE71-7AA4-497A-BB54-F4ABF7EE5442}"/>
              </a:ext>
            </a:extLst>
          </p:cNvPr>
          <p:cNvSpPr>
            <a:spLocks noChangeArrowheads="1"/>
          </p:cNvSpPr>
          <p:nvPr/>
        </p:nvSpPr>
        <p:spPr bwMode="auto">
          <a:xfrm>
            <a:off x="2017455" y="3767224"/>
            <a:ext cx="3886200" cy="838200"/>
          </a:xfrm>
          <a:prstGeom prst="rect">
            <a:avLst/>
          </a:prstGeom>
          <a:solidFill>
            <a:srgbClr val="00FF00"/>
          </a:solidFill>
          <a:ln w="38100">
            <a:solidFill>
              <a:schemeClr val="bg2"/>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13" name="Rectangle 6">
            <a:extLst>
              <a:ext uri="{FF2B5EF4-FFF2-40B4-BE49-F238E27FC236}">
                <a16:creationId xmlns:a16="http://schemas.microsoft.com/office/drawing/2014/main" id="{FFEA33A1-664A-4F35-8D0C-B955BA8867FA}"/>
              </a:ext>
            </a:extLst>
          </p:cNvPr>
          <p:cNvSpPr>
            <a:spLocks noChangeArrowheads="1"/>
          </p:cNvSpPr>
          <p:nvPr/>
        </p:nvSpPr>
        <p:spPr bwMode="auto">
          <a:xfrm>
            <a:off x="2246055" y="4148224"/>
            <a:ext cx="3886200" cy="838200"/>
          </a:xfrm>
          <a:prstGeom prst="rect">
            <a:avLst/>
          </a:prstGeom>
          <a:solidFill>
            <a:schemeClr val="accent1"/>
          </a:solidFill>
          <a:ln w="38100">
            <a:solidFill>
              <a:srgbClr val="000000"/>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14" name="Rectangle 7">
            <a:extLst>
              <a:ext uri="{FF2B5EF4-FFF2-40B4-BE49-F238E27FC236}">
                <a16:creationId xmlns:a16="http://schemas.microsoft.com/office/drawing/2014/main" id="{9E6B9BA2-4411-4877-B018-AB211CCB72F1}"/>
              </a:ext>
            </a:extLst>
          </p:cNvPr>
          <p:cNvSpPr>
            <a:spLocks noChangeArrowheads="1"/>
          </p:cNvSpPr>
          <p:nvPr/>
        </p:nvSpPr>
        <p:spPr bwMode="auto">
          <a:xfrm>
            <a:off x="2550855" y="4453024"/>
            <a:ext cx="3886200" cy="914400"/>
          </a:xfrm>
          <a:prstGeom prst="rect">
            <a:avLst/>
          </a:prstGeom>
          <a:solidFill>
            <a:srgbClr val="00FF00"/>
          </a:solidFill>
          <a:ln w="38100">
            <a:solidFill>
              <a:schemeClr val="bg2"/>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15" name="Line 9">
            <a:extLst>
              <a:ext uri="{FF2B5EF4-FFF2-40B4-BE49-F238E27FC236}">
                <a16:creationId xmlns:a16="http://schemas.microsoft.com/office/drawing/2014/main" id="{BC4D2B28-AA8B-4014-B9D1-DF389D5B4DFB}"/>
              </a:ext>
            </a:extLst>
          </p:cNvPr>
          <p:cNvSpPr>
            <a:spLocks noChangeShapeType="1"/>
          </p:cNvSpPr>
          <p:nvPr/>
        </p:nvSpPr>
        <p:spPr bwMode="auto">
          <a:xfrm flipH="1" flipV="1">
            <a:off x="1929275" y="4224424"/>
            <a:ext cx="4812579"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Line 10">
            <a:extLst>
              <a:ext uri="{FF2B5EF4-FFF2-40B4-BE49-F238E27FC236}">
                <a16:creationId xmlns:a16="http://schemas.microsoft.com/office/drawing/2014/main" id="{AB7042CD-B2A1-4CE6-B1A4-D36BA4422FD3}"/>
              </a:ext>
            </a:extLst>
          </p:cNvPr>
          <p:cNvSpPr>
            <a:spLocks noChangeShapeType="1"/>
          </p:cNvSpPr>
          <p:nvPr/>
        </p:nvSpPr>
        <p:spPr bwMode="auto">
          <a:xfrm flipH="1" flipV="1">
            <a:off x="1929276" y="4970982"/>
            <a:ext cx="4629583" cy="1"/>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 name="Line 11">
            <a:extLst>
              <a:ext uri="{FF2B5EF4-FFF2-40B4-BE49-F238E27FC236}">
                <a16:creationId xmlns:a16="http://schemas.microsoft.com/office/drawing/2014/main" id="{D72640C6-23C6-4481-A33B-B5AE5160E511}"/>
              </a:ext>
            </a:extLst>
          </p:cNvPr>
          <p:cNvSpPr>
            <a:spLocks noChangeShapeType="1"/>
          </p:cNvSpPr>
          <p:nvPr/>
        </p:nvSpPr>
        <p:spPr bwMode="auto">
          <a:xfrm flipV="1">
            <a:off x="2162783" y="4540769"/>
            <a:ext cx="4502872" cy="0"/>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 name="Rectangle 17">
            <a:extLst>
              <a:ext uri="{FF2B5EF4-FFF2-40B4-BE49-F238E27FC236}">
                <a16:creationId xmlns:a16="http://schemas.microsoft.com/office/drawing/2014/main" id="{3462A58F-3E11-44EE-B81B-EC3BFF96CED5}"/>
              </a:ext>
            </a:extLst>
          </p:cNvPr>
          <p:cNvSpPr>
            <a:spLocks noChangeArrowheads="1"/>
          </p:cNvSpPr>
          <p:nvPr/>
        </p:nvSpPr>
        <p:spPr bwMode="auto">
          <a:xfrm>
            <a:off x="6838027" y="4148224"/>
            <a:ext cx="1066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eaLnBrk="1" hangingPunct="1"/>
            <a:r>
              <a:rPr lang="en-US" altLang="en-US" sz="1600" b="1" dirty="0">
                <a:solidFill>
                  <a:schemeClr val="tx1">
                    <a:lumMod val="65000"/>
                    <a:lumOff val="35000"/>
                  </a:schemeClr>
                </a:solidFill>
                <a:latin typeface="Arial" panose="020B0604020202020204" pitchFamily="34" charset="0"/>
                <a:cs typeface="Arial" panose="020B0604020202020204" pitchFamily="34" charset="0"/>
              </a:rPr>
              <a:t>Line spacing </a:t>
            </a:r>
          </a:p>
          <a:p>
            <a:pPr algn="ctr" eaLnBrk="1" hangingPunct="1"/>
            <a:r>
              <a:rPr lang="en-US" altLang="en-US" sz="1600" b="1" dirty="0">
                <a:solidFill>
                  <a:schemeClr val="tx1">
                    <a:lumMod val="65000"/>
                    <a:lumOff val="35000"/>
                  </a:schemeClr>
                </a:solidFill>
                <a:latin typeface="Arial" panose="020B0604020202020204" pitchFamily="34" charset="0"/>
                <a:cs typeface="Arial" panose="020B0604020202020204" pitchFamily="34" charset="0"/>
              </a:rPr>
              <a:t>80 meters</a:t>
            </a:r>
          </a:p>
        </p:txBody>
      </p:sp>
      <p:cxnSp>
        <p:nvCxnSpPr>
          <p:cNvPr id="19" name="Straight Arrow Connector 18">
            <a:extLst>
              <a:ext uri="{FF2B5EF4-FFF2-40B4-BE49-F238E27FC236}">
                <a16:creationId xmlns:a16="http://schemas.microsoft.com/office/drawing/2014/main" id="{A119172A-E665-48F7-99F9-A0F3A96715A7}"/>
              </a:ext>
            </a:extLst>
          </p:cNvPr>
          <p:cNvCxnSpPr>
            <a:cxnSpLocks/>
          </p:cNvCxnSpPr>
          <p:nvPr/>
        </p:nvCxnSpPr>
        <p:spPr>
          <a:xfrm>
            <a:off x="6494505" y="4224424"/>
            <a:ext cx="0" cy="31634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A4475208-369C-48AD-87D1-DDCE9198036A}"/>
              </a:ext>
            </a:extLst>
          </p:cNvPr>
          <p:cNvSpPr>
            <a:spLocks noChangeArrowheads="1"/>
          </p:cNvSpPr>
          <p:nvPr/>
        </p:nvSpPr>
        <p:spPr bwMode="auto">
          <a:xfrm>
            <a:off x="483454" y="3859048"/>
            <a:ext cx="1638342" cy="57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r>
              <a:rPr lang="en-US" altLang="en-US" sz="1600" dirty="0">
                <a:solidFill>
                  <a:schemeClr val="tx1">
                    <a:lumMod val="65000"/>
                    <a:lumOff val="35000"/>
                  </a:schemeClr>
                </a:solidFill>
                <a:latin typeface="Arial" panose="020B0604020202020204" pitchFamily="34" charset="0"/>
                <a:cs typeface="Arial" panose="020B0604020202020204" pitchFamily="34" charset="0"/>
              </a:rPr>
              <a:t>Signal width:</a:t>
            </a:r>
          </a:p>
          <a:p>
            <a:pPr eaLnBrk="1" hangingPunct="1"/>
            <a:r>
              <a:rPr lang="en-US" altLang="en-US" sz="1600" dirty="0">
                <a:solidFill>
                  <a:schemeClr val="tx1">
                    <a:lumMod val="65000"/>
                    <a:lumOff val="35000"/>
                  </a:schemeClr>
                </a:solidFill>
                <a:latin typeface="Arial" panose="020B0604020202020204" pitchFamily="34" charset="0"/>
                <a:cs typeface="Arial" panose="020B0604020202020204" pitchFamily="34" charset="0"/>
              </a:rPr>
              <a:t>200m</a:t>
            </a:r>
          </a:p>
        </p:txBody>
      </p:sp>
      <p:cxnSp>
        <p:nvCxnSpPr>
          <p:cNvPr id="21" name="Straight Arrow Connector 20">
            <a:extLst>
              <a:ext uri="{FF2B5EF4-FFF2-40B4-BE49-F238E27FC236}">
                <a16:creationId xmlns:a16="http://schemas.microsoft.com/office/drawing/2014/main" id="{C94B166F-BC6F-4D90-A065-69A4FD4922B6}"/>
              </a:ext>
            </a:extLst>
          </p:cNvPr>
          <p:cNvCxnSpPr>
            <a:cxnSpLocks/>
          </p:cNvCxnSpPr>
          <p:nvPr/>
        </p:nvCxnSpPr>
        <p:spPr>
          <a:xfrm>
            <a:off x="1845646" y="3773966"/>
            <a:ext cx="0" cy="83820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322844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7A0B72A5-598D-492B-9FC4-8336F262DF31}"/>
              </a:ext>
            </a:extLst>
          </p:cNvPr>
          <p:cNvSpPr>
            <a:spLocks noGrp="1"/>
          </p:cNvSpPr>
          <p:nvPr>
            <p:ph type="title"/>
          </p:nvPr>
        </p:nvSpPr>
        <p:spPr/>
        <p:txBody>
          <a:bodyPr/>
          <a:lstStyle/>
          <a:p>
            <a:r>
              <a:rPr lang="en-US" altLang="en-US"/>
              <a:t>Collection: Side Scans Vs. Echosounders</a:t>
            </a:r>
          </a:p>
        </p:txBody>
      </p:sp>
      <p:sp>
        <p:nvSpPr>
          <p:cNvPr id="4" name="Content Placeholder 3">
            <a:extLst>
              <a:ext uri="{FF2B5EF4-FFF2-40B4-BE49-F238E27FC236}">
                <a16:creationId xmlns:a16="http://schemas.microsoft.com/office/drawing/2014/main" id="{E91BBF86-A038-46B7-B0AE-FD6CD913CF5A}"/>
              </a:ext>
            </a:extLst>
          </p:cNvPr>
          <p:cNvSpPr>
            <a:spLocks noGrp="1"/>
          </p:cNvSpPr>
          <p:nvPr>
            <p:ph idx="4294967295"/>
          </p:nvPr>
        </p:nvSpPr>
        <p:spPr>
          <a:xfrm>
            <a:off x="852854" y="1582615"/>
            <a:ext cx="4759325" cy="3454400"/>
          </a:xfrm>
          <a:prstGeom prst="rect">
            <a:avLst/>
          </a:prstGeom>
        </p:spPr>
        <p:txBody>
          <a:bodyPr>
            <a:normAutofit/>
          </a:bodyPr>
          <a:lstStyle/>
          <a:p>
            <a:pPr marL="342900" indent="-342900">
              <a:buClr>
                <a:schemeClr val="tx1">
                  <a:lumMod val="65000"/>
                  <a:lumOff val="35000"/>
                </a:schemeClr>
              </a:buClr>
              <a:buFont typeface="Arial" panose="020B0604020202020204" pitchFamily="34" charset="0"/>
              <a:buChar char="•"/>
              <a:defRPr/>
            </a:pPr>
            <a:r>
              <a:rPr lang="en-US" sz="2000"/>
              <a:t>4-5 </a:t>
            </a:r>
            <a:r>
              <a:rPr lang="en-US" sz="2000" err="1"/>
              <a:t>kts</a:t>
            </a:r>
            <a:r>
              <a:rPr lang="en-US" sz="2000"/>
              <a:t> </a:t>
            </a:r>
          </a:p>
          <a:p>
            <a:pPr marL="342900" indent="-342900">
              <a:buClr>
                <a:schemeClr val="tx1">
                  <a:lumMod val="65000"/>
                  <a:lumOff val="35000"/>
                </a:schemeClr>
              </a:buClr>
              <a:buFont typeface="Arial" panose="020B0604020202020204" pitchFamily="34" charset="0"/>
              <a:buChar char="•"/>
              <a:defRPr/>
            </a:pPr>
            <a:r>
              <a:rPr lang="en-US" sz="2000"/>
              <a:t>Do not stop while towing</a:t>
            </a:r>
          </a:p>
          <a:p>
            <a:pPr marL="342900" indent="-342900">
              <a:buClr>
                <a:schemeClr val="tx1">
                  <a:lumMod val="65000"/>
                  <a:lumOff val="35000"/>
                </a:schemeClr>
              </a:buClr>
              <a:buFont typeface="Arial" panose="020B0604020202020204" pitchFamily="34" charset="0"/>
              <a:buChar char="•"/>
              <a:defRPr/>
            </a:pPr>
            <a:r>
              <a:rPr lang="en-US" sz="2000"/>
              <a:t>No turns during collection</a:t>
            </a:r>
          </a:p>
          <a:p>
            <a:pPr marL="342900" indent="-342900">
              <a:buClr>
                <a:schemeClr val="tx1">
                  <a:lumMod val="65000"/>
                  <a:lumOff val="35000"/>
                </a:schemeClr>
              </a:buClr>
              <a:buFont typeface="Arial" panose="020B0604020202020204" pitchFamily="34" charset="0"/>
              <a:buChar char="•"/>
              <a:defRPr/>
            </a:pPr>
            <a:r>
              <a:rPr lang="en-US" sz="2000"/>
              <a:t>Nadir area is obscured</a:t>
            </a:r>
          </a:p>
        </p:txBody>
      </p:sp>
      <p:pic>
        <p:nvPicPr>
          <p:cNvPr id="50181" name="040B3E14-2DEB-4CB6-939E-2B93ED2701F5" descr="040B3E14-2DEB-4CB6-939E-2B93ED2701F5">
            <a:extLst>
              <a:ext uri="{FF2B5EF4-FFF2-40B4-BE49-F238E27FC236}">
                <a16:creationId xmlns:a16="http://schemas.microsoft.com/office/drawing/2014/main" id="{2345950F-3FCF-4C66-BDF5-8BD5B0815C98}"/>
              </a:ext>
            </a:extLst>
          </p:cNvPr>
          <p:cNvPicPr>
            <a:picLocks noGrp="1" noChangeAspect="1" noChangeArrowheads="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6579823" y="1100544"/>
            <a:ext cx="4451350" cy="49037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1E5DD7C-7FA8-4E9B-AD02-FBA712D4A0B4}"/>
              </a:ext>
            </a:extLst>
          </p:cNvPr>
          <p:cNvSpPr txBox="1"/>
          <p:nvPr/>
        </p:nvSpPr>
        <p:spPr>
          <a:xfrm>
            <a:off x="6965504" y="6004331"/>
            <a:ext cx="1882775" cy="261938"/>
          </a:xfrm>
          <a:prstGeom prst="rect">
            <a:avLst/>
          </a:prstGeom>
          <a:noFill/>
        </p:spPr>
        <p:txBody>
          <a:bodyPr wrap="none">
            <a:spAutoFit/>
          </a:bodyPr>
          <a:lstStyle/>
          <a:p>
            <a:pPr>
              <a:defRPr/>
            </a:pPr>
            <a:r>
              <a:rPr lang="en-US" sz="1100">
                <a:solidFill>
                  <a:schemeClr val="bg1"/>
                </a:solidFill>
              </a:rPr>
              <a:t>Image courtesy of Jim Kidd</a:t>
            </a:r>
          </a:p>
        </p:txBody>
      </p:sp>
    </p:spTree>
    <p:extLst>
      <p:ext uri="{BB962C8B-B14F-4D97-AF65-F5344CB8AC3E}">
        <p14:creationId xmlns:p14="http://schemas.microsoft.com/office/powerpoint/2010/main" val="14566107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2529013D-3B2F-4E51-9643-DEB52FD402DF}"/>
              </a:ext>
            </a:extLst>
          </p:cNvPr>
          <p:cNvSpPr>
            <a:spLocks noGrp="1"/>
          </p:cNvSpPr>
          <p:nvPr>
            <p:ph type="title"/>
          </p:nvPr>
        </p:nvSpPr>
        <p:spPr/>
        <p:txBody>
          <a:bodyPr/>
          <a:lstStyle/>
          <a:p>
            <a:r>
              <a:rPr lang="en-US" altLang="en-US"/>
              <a:t>Side Scan Positioning</a:t>
            </a:r>
          </a:p>
        </p:txBody>
      </p:sp>
      <p:sp>
        <p:nvSpPr>
          <p:cNvPr id="4" name="Content Placeholder 3">
            <a:extLst>
              <a:ext uri="{FF2B5EF4-FFF2-40B4-BE49-F238E27FC236}">
                <a16:creationId xmlns:a16="http://schemas.microsoft.com/office/drawing/2014/main" id="{E74BA1AA-86DD-4300-B1F7-4E79AFCEA643}"/>
              </a:ext>
            </a:extLst>
          </p:cNvPr>
          <p:cNvSpPr>
            <a:spLocks noGrp="1"/>
          </p:cNvSpPr>
          <p:nvPr>
            <p:ph idx="4294967295"/>
          </p:nvPr>
        </p:nvSpPr>
        <p:spPr>
          <a:xfrm>
            <a:off x="931985" y="1521069"/>
            <a:ext cx="4943475" cy="4691063"/>
          </a:xfrm>
          <a:prstGeom prst="rect">
            <a:avLst/>
          </a:prstGeom>
        </p:spPr>
        <p:txBody>
          <a:bodyPr/>
          <a:lstStyle/>
          <a:p>
            <a:pPr marL="342900" indent="-342900">
              <a:buFont typeface="Arial" panose="020B0604020202020204" pitchFamily="34" charset="0"/>
              <a:buChar char="•"/>
              <a:defRPr/>
            </a:pPr>
            <a:r>
              <a:rPr lang="en-US"/>
              <a:t>Cable out (layback)</a:t>
            </a:r>
          </a:p>
          <a:p>
            <a:pPr marL="342900" indent="-342900">
              <a:buFont typeface="Arial" panose="020B0604020202020204" pitchFamily="34" charset="0"/>
              <a:buChar char="•"/>
              <a:defRPr/>
            </a:pPr>
            <a:r>
              <a:rPr lang="en-US"/>
              <a:t>Acoustic positioning system (USBL)</a:t>
            </a:r>
          </a:p>
          <a:p>
            <a:pPr marL="342900" indent="-342900">
              <a:buFont typeface="Arial" panose="020B0604020202020204" pitchFamily="34" charset="0"/>
              <a:buChar char="•"/>
              <a:defRPr/>
            </a:pPr>
            <a:r>
              <a:rPr lang="en-US"/>
              <a:t>ROV</a:t>
            </a:r>
          </a:p>
          <a:p>
            <a:pPr marL="342900" indent="-342900">
              <a:buFont typeface="Arial" panose="020B0604020202020204" pitchFamily="34" charset="0"/>
              <a:buChar char="•"/>
              <a:defRPr/>
            </a:pPr>
            <a:r>
              <a:rPr lang="en-US"/>
              <a:t>Ship mounted</a:t>
            </a:r>
          </a:p>
        </p:txBody>
      </p:sp>
      <p:pic>
        <p:nvPicPr>
          <p:cNvPr id="10" name="Picture Placeholder 9">
            <a:extLst>
              <a:ext uri="{FF2B5EF4-FFF2-40B4-BE49-F238E27FC236}">
                <a16:creationId xmlns:a16="http://schemas.microsoft.com/office/drawing/2014/main" id="{7E5EDC1A-C505-4D66-95C1-C0F253F812DC}"/>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l="28" r="28"/>
          <a:stretch/>
        </p:blipFill>
        <p:spPr>
          <a:xfrm>
            <a:off x="5681052" y="1099665"/>
            <a:ext cx="5508625" cy="4551363"/>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ADA4266D-DA6E-4722-9E4B-4A2E1295495F}"/>
              </a:ext>
            </a:extLst>
          </p:cNvPr>
          <p:cNvSpPr txBox="1"/>
          <p:nvPr/>
        </p:nvSpPr>
        <p:spPr>
          <a:xfrm>
            <a:off x="5931877" y="5765331"/>
            <a:ext cx="3086100" cy="276225"/>
          </a:xfrm>
          <a:prstGeom prst="rect">
            <a:avLst/>
          </a:prstGeom>
          <a:noFill/>
        </p:spPr>
        <p:txBody>
          <a:bodyPr wrap="none">
            <a:spAutoFit/>
          </a:bodyPr>
          <a:lstStyle/>
          <a:p>
            <a:pPr>
              <a:defRPr/>
            </a:pPr>
            <a:r>
              <a:rPr lang="en-US" sz="1200"/>
              <a:t>A-frame for towing a fish behind the vessel</a:t>
            </a:r>
          </a:p>
        </p:txBody>
      </p:sp>
    </p:spTree>
    <p:extLst>
      <p:ext uri="{BB962C8B-B14F-4D97-AF65-F5344CB8AC3E}">
        <p14:creationId xmlns:p14="http://schemas.microsoft.com/office/powerpoint/2010/main" val="41247629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6">
            <a:extLst>
              <a:ext uri="{FF2B5EF4-FFF2-40B4-BE49-F238E27FC236}">
                <a16:creationId xmlns:a16="http://schemas.microsoft.com/office/drawing/2014/main" id="{B35CBE24-77AA-4259-895E-B4706BD14DC3}"/>
              </a:ext>
            </a:extLst>
          </p:cNvPr>
          <p:cNvSpPr>
            <a:spLocks noGrp="1"/>
          </p:cNvSpPr>
          <p:nvPr>
            <p:ph type="title"/>
          </p:nvPr>
        </p:nvSpPr>
        <p:spPr/>
        <p:txBody>
          <a:bodyPr/>
          <a:lstStyle/>
          <a:p>
            <a:r>
              <a:rPr lang="en-US" altLang="en-US"/>
              <a:t>How To Do An Object Detection Self-check</a:t>
            </a:r>
          </a:p>
        </p:txBody>
      </p:sp>
      <p:pic>
        <p:nvPicPr>
          <p:cNvPr id="52229" name="Picture 16">
            <a:extLst>
              <a:ext uri="{FF2B5EF4-FFF2-40B4-BE49-F238E27FC236}">
                <a16:creationId xmlns:a16="http://schemas.microsoft.com/office/drawing/2014/main" id="{E6684252-ABAE-4753-A44E-FA2DEC4B56BF}"/>
              </a:ext>
            </a:extLst>
          </p:cNvPr>
          <p:cNvPicPr>
            <a:picLocks noGrp="1" noChangeAspect="1" noChangeArrowheads="1"/>
          </p:cNvPicPr>
          <p:nvPr>
            <p:ph idx="4294967295"/>
          </p:nvPr>
        </p:nvPicPr>
        <p:blipFill>
          <a:blip r:embed="rId2">
            <a:extLst>
              <a:ext uri="{28A0092B-C50C-407E-A947-70E740481C1C}">
                <a14:useLocalDpi xmlns:a14="http://schemas.microsoft.com/office/drawing/2010/main"/>
              </a:ext>
            </a:extLst>
          </a:blip>
          <a:srcRect/>
          <a:stretch>
            <a:fillRect/>
          </a:stretch>
        </p:blipFill>
        <p:spPr>
          <a:xfrm>
            <a:off x="650631" y="1224329"/>
            <a:ext cx="5848350" cy="4127500"/>
          </a:xfrm>
          <a:prstGeom prst="rect">
            <a:avLst/>
          </a:prstGeom>
          <a:ln>
            <a:noFill/>
          </a:ln>
          <a:effectLst>
            <a:outerShdw blurRad="292100" dist="139700" dir="2700000" algn="tl" rotWithShape="0">
              <a:srgbClr val="333333">
                <a:alpha val="65000"/>
              </a:srgbClr>
            </a:outerShdw>
          </a:effectLst>
        </p:spPr>
      </p:pic>
      <p:sp>
        <p:nvSpPr>
          <p:cNvPr id="9" name="Content Placeholder 8">
            <a:extLst>
              <a:ext uri="{FF2B5EF4-FFF2-40B4-BE49-F238E27FC236}">
                <a16:creationId xmlns:a16="http://schemas.microsoft.com/office/drawing/2014/main" id="{F3627351-8F8F-401A-ADA1-5180213426BA}"/>
              </a:ext>
            </a:extLst>
          </p:cNvPr>
          <p:cNvSpPr>
            <a:spLocks noGrp="1"/>
          </p:cNvSpPr>
          <p:nvPr>
            <p:ph idx="4294967295"/>
          </p:nvPr>
        </p:nvSpPr>
        <p:spPr>
          <a:xfrm>
            <a:off x="7074877" y="1716942"/>
            <a:ext cx="4572000" cy="4691063"/>
          </a:xfrm>
          <a:prstGeom prst="rect">
            <a:avLst/>
          </a:prstGeom>
        </p:spPr>
        <p:txBody>
          <a:bodyPr/>
          <a:lstStyle/>
          <a:p>
            <a:pPr>
              <a:buClr>
                <a:schemeClr val="tx1">
                  <a:lumMod val="65000"/>
                  <a:lumOff val="35000"/>
                </a:schemeClr>
              </a:buClr>
              <a:defRPr/>
            </a:pPr>
            <a:r>
              <a:rPr lang="en-US" sz="2000"/>
              <a:t>Run past a known object (buoy, sand waves, etc.)</a:t>
            </a:r>
          </a:p>
          <a:p>
            <a:pPr>
              <a:defRPr/>
            </a:pPr>
            <a:r>
              <a:rPr lang="en-US" sz="2000" b="1"/>
              <a:t>If you don’t see a known object, you won’t find an unknown object.</a:t>
            </a:r>
          </a:p>
        </p:txBody>
      </p:sp>
    </p:spTree>
    <p:extLst>
      <p:ext uri="{BB962C8B-B14F-4D97-AF65-F5344CB8AC3E}">
        <p14:creationId xmlns:p14="http://schemas.microsoft.com/office/powerpoint/2010/main" val="2292353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3">
            <a:extLst>
              <a:ext uri="{FF2B5EF4-FFF2-40B4-BE49-F238E27FC236}">
                <a16:creationId xmlns:a16="http://schemas.microsoft.com/office/drawing/2014/main" id="{C53ADA7D-B41F-4265-BC72-4886EEA2F5F9}"/>
              </a:ext>
            </a:extLst>
          </p:cNvPr>
          <p:cNvSpPr>
            <a:spLocks noGrp="1"/>
          </p:cNvSpPr>
          <p:nvPr>
            <p:ph type="title"/>
          </p:nvPr>
        </p:nvSpPr>
        <p:spPr/>
        <p:txBody>
          <a:bodyPr/>
          <a:lstStyle/>
          <a:p>
            <a:r>
              <a:rPr lang="en-US" altLang="en-US"/>
              <a:t>Towfish Height Above The Bottom</a:t>
            </a:r>
          </a:p>
        </p:txBody>
      </p:sp>
      <p:sp>
        <p:nvSpPr>
          <p:cNvPr id="56323" name="Content Placeholder 5">
            <a:extLst>
              <a:ext uri="{FF2B5EF4-FFF2-40B4-BE49-F238E27FC236}">
                <a16:creationId xmlns:a16="http://schemas.microsoft.com/office/drawing/2014/main" id="{AFDF23CD-F292-4838-A1C1-27B43DA22959}"/>
              </a:ext>
            </a:extLst>
          </p:cNvPr>
          <p:cNvSpPr>
            <a:spLocks noGrp="1"/>
          </p:cNvSpPr>
          <p:nvPr>
            <p:ph idx="4294967295"/>
          </p:nvPr>
        </p:nvSpPr>
        <p:spPr>
          <a:xfrm>
            <a:off x="914400" y="1600200"/>
            <a:ext cx="11277600" cy="1371600"/>
          </a:xfrm>
          <a:prstGeom prst="rect">
            <a:avLst/>
          </a:prstGeom>
        </p:spPr>
        <p:txBody>
          <a:bodyPr/>
          <a:lstStyle/>
          <a:p>
            <a:r>
              <a:rPr lang="en-US" altLang="en-US" b="1" noProof="0">
                <a:latin typeface="Arial" panose="020B0604020202020204" pitchFamily="34" charset="0"/>
                <a:cs typeface="Arial" panose="020B0604020202020204" pitchFamily="34" charset="0"/>
              </a:rPr>
              <a:t>Fish height = 8-20% of sonar range</a:t>
            </a:r>
          </a:p>
        </p:txBody>
      </p:sp>
      <p:sp>
        <p:nvSpPr>
          <p:cNvPr id="56324" name="Content Placeholder 6">
            <a:extLst>
              <a:ext uri="{FF2B5EF4-FFF2-40B4-BE49-F238E27FC236}">
                <a16:creationId xmlns:a16="http://schemas.microsoft.com/office/drawing/2014/main" id="{36FD3ADA-62E7-4489-9044-64341D5ED28C}"/>
              </a:ext>
            </a:extLst>
          </p:cNvPr>
          <p:cNvSpPr>
            <a:spLocks noGrp="1"/>
          </p:cNvSpPr>
          <p:nvPr>
            <p:ph idx="4294967295"/>
          </p:nvPr>
        </p:nvSpPr>
        <p:spPr>
          <a:xfrm>
            <a:off x="6891338" y="3090863"/>
            <a:ext cx="5300662" cy="3200400"/>
          </a:xfrm>
          <a:prstGeom prst="rect">
            <a:avLst/>
          </a:prstGeom>
        </p:spPr>
        <p:txBody>
          <a:bodyPr/>
          <a:lstStyle/>
          <a:p>
            <a:r>
              <a:rPr lang="en-US" altLang="en-US" noProof="0">
                <a:latin typeface="Arial" panose="020B0604020202020204" pitchFamily="34" charset="0"/>
                <a:cs typeface="Arial" panose="020B0604020202020204" pitchFamily="34" charset="0"/>
              </a:rPr>
              <a:t>Why?</a:t>
            </a:r>
          </a:p>
          <a:p>
            <a:pPr marL="342900" indent="-342900">
              <a:buFont typeface="Arial" panose="020B0604020202020204" pitchFamily="34" charset="0"/>
              <a:buChar char="•"/>
            </a:pPr>
            <a:r>
              <a:rPr lang="en-US" altLang="en-US" noProof="0">
                <a:latin typeface="Arial" panose="020B0604020202020204" pitchFamily="34" charset="0"/>
                <a:cs typeface="Arial" panose="020B0604020202020204" pitchFamily="34" charset="0"/>
              </a:rPr>
              <a:t>Provides ideal angle for reflections</a:t>
            </a:r>
          </a:p>
          <a:p>
            <a:pPr marL="342900" indent="-342900">
              <a:buFont typeface="Arial" panose="020B0604020202020204" pitchFamily="34" charset="0"/>
              <a:buChar char="•"/>
            </a:pPr>
            <a:r>
              <a:rPr lang="en-US" altLang="en-US">
                <a:latin typeface="Arial" panose="020B0604020202020204" pitchFamily="34" charset="0"/>
                <a:cs typeface="Arial" panose="020B0604020202020204" pitchFamily="34" charset="0"/>
              </a:rPr>
              <a:t>Shadows are noticeable but not too long/short</a:t>
            </a:r>
            <a:endParaRPr lang="en-US" altLang="en-US" noProof="0">
              <a:latin typeface="Arial" panose="020B0604020202020204" pitchFamily="34" charset="0"/>
              <a:cs typeface="Arial" panose="020B0604020202020204" pitchFamily="34" charset="0"/>
            </a:endParaRPr>
          </a:p>
        </p:txBody>
      </p:sp>
      <p:grpSp>
        <p:nvGrpSpPr>
          <p:cNvPr id="56326" name="Group 29">
            <a:extLst>
              <a:ext uri="{FF2B5EF4-FFF2-40B4-BE49-F238E27FC236}">
                <a16:creationId xmlns:a16="http://schemas.microsoft.com/office/drawing/2014/main" id="{ABF86101-D059-43B0-B65A-2EC9A30B31C1}"/>
              </a:ext>
            </a:extLst>
          </p:cNvPr>
          <p:cNvGrpSpPr>
            <a:grpSpLocks/>
          </p:cNvGrpSpPr>
          <p:nvPr/>
        </p:nvGrpSpPr>
        <p:grpSpPr bwMode="auto">
          <a:xfrm>
            <a:off x="7505700" y="1676400"/>
            <a:ext cx="2971800" cy="1143000"/>
            <a:chOff x="6172200" y="1676400"/>
            <a:chExt cx="2971800" cy="1143000"/>
          </a:xfrm>
        </p:grpSpPr>
        <p:sp>
          <p:nvSpPr>
            <p:cNvPr id="56335" name="AutoShape 19">
              <a:extLst>
                <a:ext uri="{FF2B5EF4-FFF2-40B4-BE49-F238E27FC236}">
                  <a16:creationId xmlns:a16="http://schemas.microsoft.com/office/drawing/2014/main" id="{C241FB41-0AF5-48AE-B590-30E27142FE4E}"/>
                </a:ext>
              </a:extLst>
            </p:cNvPr>
            <p:cNvSpPr>
              <a:spLocks noChangeArrowheads="1"/>
            </p:cNvSpPr>
            <p:nvPr/>
          </p:nvSpPr>
          <p:spPr bwMode="auto">
            <a:xfrm>
              <a:off x="7772400" y="2057400"/>
              <a:ext cx="1295400" cy="685800"/>
            </a:xfrm>
            <a:prstGeom prst="rtTriangle">
              <a:avLst/>
            </a:prstGeom>
            <a:solidFill>
              <a:schemeClr val="accent2"/>
            </a:solidFill>
            <a:ln w="9525">
              <a:solidFill>
                <a:schemeClr val="tx1"/>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6336" name="Line 20">
              <a:extLst>
                <a:ext uri="{FF2B5EF4-FFF2-40B4-BE49-F238E27FC236}">
                  <a16:creationId xmlns:a16="http://schemas.microsoft.com/office/drawing/2014/main" id="{D15887EB-B57D-48E6-B1C5-B66FC730B4CD}"/>
                </a:ext>
              </a:extLst>
            </p:cNvPr>
            <p:cNvSpPr>
              <a:spLocks noChangeShapeType="1"/>
            </p:cNvSpPr>
            <p:nvPr/>
          </p:nvSpPr>
          <p:spPr bwMode="auto">
            <a:xfrm>
              <a:off x="6172200" y="2819400"/>
              <a:ext cx="2971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37" name="Oval 21">
              <a:extLst>
                <a:ext uri="{FF2B5EF4-FFF2-40B4-BE49-F238E27FC236}">
                  <a16:creationId xmlns:a16="http://schemas.microsoft.com/office/drawing/2014/main" id="{C62A0B49-7C7D-4D47-82E0-78C10C8AB675}"/>
                </a:ext>
              </a:extLst>
            </p:cNvPr>
            <p:cNvSpPr>
              <a:spLocks noChangeArrowheads="1"/>
            </p:cNvSpPr>
            <p:nvPr/>
          </p:nvSpPr>
          <p:spPr bwMode="auto">
            <a:xfrm>
              <a:off x="7467600" y="1676400"/>
              <a:ext cx="381000" cy="381000"/>
            </a:xfrm>
            <a:prstGeom prst="ellipse">
              <a:avLst/>
            </a:prstGeom>
            <a:solidFill>
              <a:schemeClr val="tx2"/>
            </a:solidFill>
            <a:ln w="9525">
              <a:solidFill>
                <a:schemeClr val="tx1"/>
              </a:solidFill>
              <a:round/>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6338" name="AutoShape 22">
              <a:extLst>
                <a:ext uri="{FF2B5EF4-FFF2-40B4-BE49-F238E27FC236}">
                  <a16:creationId xmlns:a16="http://schemas.microsoft.com/office/drawing/2014/main" id="{030E6639-BFD7-4359-B8AF-DB12390AF293}"/>
                </a:ext>
              </a:extLst>
            </p:cNvPr>
            <p:cNvSpPr>
              <a:spLocks noChangeArrowheads="1"/>
            </p:cNvSpPr>
            <p:nvPr/>
          </p:nvSpPr>
          <p:spPr bwMode="auto">
            <a:xfrm rot="-5400000">
              <a:off x="6553200" y="1752600"/>
              <a:ext cx="685800" cy="1295400"/>
            </a:xfrm>
            <a:prstGeom prst="rtTriangle">
              <a:avLst/>
            </a:prstGeom>
            <a:solidFill>
              <a:schemeClr val="accent2"/>
            </a:solidFill>
            <a:ln w="9525">
              <a:solidFill>
                <a:schemeClr val="tx1"/>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6339" name="Line 11">
              <a:extLst>
                <a:ext uri="{FF2B5EF4-FFF2-40B4-BE49-F238E27FC236}">
                  <a16:creationId xmlns:a16="http://schemas.microsoft.com/office/drawing/2014/main" id="{62FB428D-E860-4EAC-BCD6-7CE253B87872}"/>
                </a:ext>
              </a:extLst>
            </p:cNvPr>
            <p:cNvSpPr>
              <a:spLocks noChangeShapeType="1"/>
            </p:cNvSpPr>
            <p:nvPr/>
          </p:nvSpPr>
          <p:spPr bwMode="auto">
            <a:xfrm flipH="1">
              <a:off x="6629400" y="2057400"/>
              <a:ext cx="914400" cy="68580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0" name="Arc 29">
              <a:extLst>
                <a:ext uri="{FF2B5EF4-FFF2-40B4-BE49-F238E27FC236}">
                  <a16:creationId xmlns:a16="http://schemas.microsoft.com/office/drawing/2014/main" id="{9673FBCF-1028-483A-ABCE-B8C9EEAC3863}"/>
                </a:ext>
              </a:extLst>
            </p:cNvPr>
            <p:cNvSpPr>
              <a:spLocks/>
            </p:cNvSpPr>
            <p:nvPr/>
          </p:nvSpPr>
          <p:spPr bwMode="auto">
            <a:xfrm rot="2767398">
              <a:off x="7010400" y="2438400"/>
              <a:ext cx="228600" cy="228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56327" name="Group 30">
            <a:extLst>
              <a:ext uri="{FF2B5EF4-FFF2-40B4-BE49-F238E27FC236}">
                <a16:creationId xmlns:a16="http://schemas.microsoft.com/office/drawing/2014/main" id="{0C15A732-3FDF-4AAA-A946-953D4911E322}"/>
              </a:ext>
            </a:extLst>
          </p:cNvPr>
          <p:cNvGrpSpPr>
            <a:grpSpLocks/>
          </p:cNvGrpSpPr>
          <p:nvPr/>
        </p:nvGrpSpPr>
        <p:grpSpPr bwMode="auto">
          <a:xfrm>
            <a:off x="1924556" y="2743200"/>
            <a:ext cx="2971800" cy="2667000"/>
            <a:chOff x="457200" y="3390900"/>
            <a:chExt cx="2971800" cy="2667000"/>
          </a:xfrm>
        </p:grpSpPr>
        <p:sp>
          <p:nvSpPr>
            <p:cNvPr id="56329" name="Oval 8">
              <a:extLst>
                <a:ext uri="{FF2B5EF4-FFF2-40B4-BE49-F238E27FC236}">
                  <a16:creationId xmlns:a16="http://schemas.microsoft.com/office/drawing/2014/main" id="{7DD075C6-FA07-4325-8930-DC261C37190C}"/>
                </a:ext>
              </a:extLst>
            </p:cNvPr>
            <p:cNvSpPr>
              <a:spLocks noChangeArrowheads="1"/>
            </p:cNvSpPr>
            <p:nvPr/>
          </p:nvSpPr>
          <p:spPr bwMode="auto">
            <a:xfrm>
              <a:off x="1752600" y="3390900"/>
              <a:ext cx="381000" cy="381000"/>
            </a:xfrm>
            <a:prstGeom prst="ellipse">
              <a:avLst/>
            </a:prstGeom>
            <a:solidFill>
              <a:schemeClr val="tx2"/>
            </a:solidFill>
            <a:ln w="9525">
              <a:solidFill>
                <a:schemeClr val="tx1"/>
              </a:solidFill>
              <a:round/>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6330" name="AutoShape 9">
              <a:extLst>
                <a:ext uri="{FF2B5EF4-FFF2-40B4-BE49-F238E27FC236}">
                  <a16:creationId xmlns:a16="http://schemas.microsoft.com/office/drawing/2014/main" id="{F48D6529-1D30-41FA-9E9A-864FB3AE1C69}"/>
                </a:ext>
              </a:extLst>
            </p:cNvPr>
            <p:cNvSpPr>
              <a:spLocks noChangeArrowheads="1"/>
            </p:cNvSpPr>
            <p:nvPr/>
          </p:nvSpPr>
          <p:spPr bwMode="auto">
            <a:xfrm rot="-5400000">
              <a:off x="190500" y="4419600"/>
              <a:ext cx="2209800" cy="914400"/>
            </a:xfrm>
            <a:prstGeom prst="rtTriangle">
              <a:avLst/>
            </a:prstGeom>
            <a:solidFill>
              <a:schemeClr val="accent2"/>
            </a:solidFill>
            <a:ln w="9525">
              <a:solidFill>
                <a:schemeClr val="tx1"/>
              </a:solidFill>
              <a:miter lim="800000"/>
              <a:headEnd/>
              <a:tailEnd/>
            </a:ln>
          </p:spPr>
          <p:txBody>
            <a:bodyPr vert="eaVert"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6331" name="Line 11">
              <a:extLst>
                <a:ext uri="{FF2B5EF4-FFF2-40B4-BE49-F238E27FC236}">
                  <a16:creationId xmlns:a16="http://schemas.microsoft.com/office/drawing/2014/main" id="{5D8C696D-13FE-43F0-BD32-2F1DD5C14359}"/>
                </a:ext>
              </a:extLst>
            </p:cNvPr>
            <p:cNvSpPr>
              <a:spLocks noChangeShapeType="1"/>
            </p:cNvSpPr>
            <p:nvPr/>
          </p:nvSpPr>
          <p:spPr bwMode="auto">
            <a:xfrm flipH="1">
              <a:off x="1219200" y="3771900"/>
              <a:ext cx="533400" cy="220980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32" name="Line 12">
              <a:extLst>
                <a:ext uri="{FF2B5EF4-FFF2-40B4-BE49-F238E27FC236}">
                  <a16:creationId xmlns:a16="http://schemas.microsoft.com/office/drawing/2014/main" id="{584C080D-19B5-4AF7-9786-E51B1BA7614A}"/>
                </a:ext>
              </a:extLst>
            </p:cNvPr>
            <p:cNvSpPr>
              <a:spLocks noChangeShapeType="1"/>
            </p:cNvSpPr>
            <p:nvPr/>
          </p:nvSpPr>
          <p:spPr bwMode="auto">
            <a:xfrm>
              <a:off x="457200" y="6057900"/>
              <a:ext cx="2971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33" name="AutoShape 13">
              <a:extLst>
                <a:ext uri="{FF2B5EF4-FFF2-40B4-BE49-F238E27FC236}">
                  <a16:creationId xmlns:a16="http://schemas.microsoft.com/office/drawing/2014/main" id="{7EAC3B01-3703-411B-983A-183FEC8D8475}"/>
                </a:ext>
              </a:extLst>
            </p:cNvPr>
            <p:cNvSpPr>
              <a:spLocks noChangeArrowheads="1"/>
            </p:cNvSpPr>
            <p:nvPr/>
          </p:nvSpPr>
          <p:spPr bwMode="auto">
            <a:xfrm>
              <a:off x="2057400" y="3771900"/>
              <a:ext cx="914400" cy="2209800"/>
            </a:xfrm>
            <a:prstGeom prst="rtTriangle">
              <a:avLst/>
            </a:prstGeom>
            <a:solidFill>
              <a:schemeClr val="accent2"/>
            </a:solidFill>
            <a:ln w="9525">
              <a:solidFill>
                <a:schemeClr val="tx1"/>
              </a:solidFill>
              <a:miter lim="800000"/>
              <a:headEnd/>
              <a:tailEnd/>
            </a:ln>
          </p:spPr>
          <p:txBody>
            <a:bodyPr wrap="none"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56334" name="Arc 30">
              <a:extLst>
                <a:ext uri="{FF2B5EF4-FFF2-40B4-BE49-F238E27FC236}">
                  <a16:creationId xmlns:a16="http://schemas.microsoft.com/office/drawing/2014/main" id="{A652567F-FD47-4507-B992-83EAF6BA2D29}"/>
                </a:ext>
              </a:extLst>
            </p:cNvPr>
            <p:cNvSpPr>
              <a:spLocks/>
            </p:cNvSpPr>
            <p:nvPr/>
          </p:nvSpPr>
          <p:spPr bwMode="auto">
            <a:xfrm>
              <a:off x="1295400" y="5753100"/>
              <a:ext cx="152400" cy="228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32" name="TextBox 31">
            <a:extLst>
              <a:ext uri="{FF2B5EF4-FFF2-40B4-BE49-F238E27FC236}">
                <a16:creationId xmlns:a16="http://schemas.microsoft.com/office/drawing/2014/main" id="{68DF5F98-A403-487D-82D1-CF3B8F771C0F}"/>
              </a:ext>
            </a:extLst>
          </p:cNvPr>
          <p:cNvSpPr txBox="1"/>
          <p:nvPr/>
        </p:nvSpPr>
        <p:spPr>
          <a:xfrm>
            <a:off x="2175381" y="5562600"/>
            <a:ext cx="2326278" cy="276999"/>
          </a:xfrm>
          <a:prstGeom prst="rect">
            <a:avLst/>
          </a:prstGeom>
          <a:noFill/>
        </p:spPr>
        <p:txBody>
          <a:bodyPr wrap="none">
            <a:spAutoFit/>
          </a:bodyPr>
          <a:lstStyle/>
          <a:p>
            <a:pPr>
              <a:defRPr/>
            </a:pPr>
            <a:r>
              <a:rPr lang="en-US" sz="1200"/>
              <a:t>Poor reflections, short shadows</a:t>
            </a:r>
          </a:p>
        </p:txBody>
      </p:sp>
      <p:cxnSp>
        <p:nvCxnSpPr>
          <p:cNvPr id="4" name="Straight Connector 3"/>
          <p:cNvCxnSpPr/>
          <p:nvPr/>
        </p:nvCxnSpPr>
        <p:spPr>
          <a:xfrm>
            <a:off x="2175381" y="2818244"/>
            <a:ext cx="2612224" cy="2515756"/>
          </a:xfrm>
          <a:prstGeom prst="line">
            <a:avLst/>
          </a:prstGeom>
          <a:ln w="57150"/>
        </p:spPr>
        <p:style>
          <a:lnRef idx="2">
            <a:schemeClr val="accent5"/>
          </a:lnRef>
          <a:fillRef idx="0">
            <a:schemeClr val="accent5"/>
          </a:fillRef>
          <a:effectRef idx="1">
            <a:schemeClr val="accent5"/>
          </a:effectRef>
          <a:fontRef idx="minor">
            <a:schemeClr val="tx1"/>
          </a:fontRef>
        </p:style>
      </p:cxnSp>
      <p:cxnSp>
        <p:nvCxnSpPr>
          <p:cNvPr id="6" name="Straight Connector 5"/>
          <p:cNvCxnSpPr>
            <a:endCxn id="56332" idx="0"/>
          </p:cNvCxnSpPr>
          <p:nvPr/>
        </p:nvCxnSpPr>
        <p:spPr>
          <a:xfrm flipH="1">
            <a:off x="1924556" y="2924776"/>
            <a:ext cx="2971800" cy="2485424"/>
          </a:xfrm>
          <a:prstGeom prst="line">
            <a:avLst/>
          </a:prstGeom>
          <a:ln w="57150"/>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3893745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Running A Survey</a:t>
            </a:r>
          </a:p>
        </p:txBody>
      </p:sp>
    </p:spTree>
    <p:extLst>
      <p:ext uri="{BB962C8B-B14F-4D97-AF65-F5344CB8AC3E}">
        <p14:creationId xmlns:p14="http://schemas.microsoft.com/office/powerpoint/2010/main" val="1137212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5">
            <a:extLst>
              <a:ext uri="{FF2B5EF4-FFF2-40B4-BE49-F238E27FC236}">
                <a16:creationId xmlns:a16="http://schemas.microsoft.com/office/drawing/2014/main" id="{A0DFD3C1-E0AD-42B8-A3AD-2F073F9D8338}"/>
              </a:ext>
            </a:extLst>
          </p:cNvPr>
          <p:cNvSpPr>
            <a:spLocks noGrp="1"/>
          </p:cNvSpPr>
          <p:nvPr>
            <p:ph type="title"/>
          </p:nvPr>
        </p:nvSpPr>
        <p:spPr/>
        <p:txBody>
          <a:bodyPr/>
          <a:lstStyle/>
          <a:p>
            <a:r>
              <a:rPr lang="en-US" altLang="en-US"/>
              <a:t>The Importance Of The Shadow</a:t>
            </a:r>
          </a:p>
        </p:txBody>
      </p:sp>
      <p:sp>
        <p:nvSpPr>
          <p:cNvPr id="33" name="TextBox 32">
            <a:extLst>
              <a:ext uri="{FF2B5EF4-FFF2-40B4-BE49-F238E27FC236}">
                <a16:creationId xmlns:a16="http://schemas.microsoft.com/office/drawing/2014/main" id="{9CCC9E2D-8F57-47FC-B908-61206DA1E2B7}"/>
              </a:ext>
            </a:extLst>
          </p:cNvPr>
          <p:cNvSpPr txBox="1"/>
          <p:nvPr/>
        </p:nvSpPr>
        <p:spPr>
          <a:xfrm>
            <a:off x="1716707" y="831605"/>
            <a:ext cx="4662488" cy="369332"/>
          </a:xfrm>
          <a:prstGeom prst="rect">
            <a:avLst/>
          </a:prstGeom>
          <a:noFill/>
        </p:spPr>
        <p:txBody>
          <a:bodyPr>
            <a:spAutoFit/>
          </a:bodyPr>
          <a:lstStyle/>
          <a:p>
            <a:pPr>
              <a:defRPr/>
            </a:pPr>
            <a:r>
              <a:rPr lang="en-US">
                <a:solidFill>
                  <a:schemeClr val="tx1">
                    <a:lumMod val="65000"/>
                    <a:lumOff val="35000"/>
                  </a:schemeClr>
                </a:solidFill>
              </a:rPr>
              <a:t>Lower </a:t>
            </a:r>
            <a:r>
              <a:rPr lang="en-US" err="1">
                <a:solidFill>
                  <a:schemeClr val="tx1">
                    <a:lumMod val="65000"/>
                    <a:lumOff val="35000"/>
                  </a:schemeClr>
                </a:solidFill>
              </a:rPr>
              <a:t>towfish</a:t>
            </a:r>
            <a:r>
              <a:rPr lang="en-US">
                <a:solidFill>
                  <a:schemeClr val="tx1">
                    <a:lumMod val="65000"/>
                    <a:lumOff val="35000"/>
                  </a:schemeClr>
                </a:solidFill>
              </a:rPr>
              <a:t>, longer shadow</a:t>
            </a:r>
            <a:endParaRPr lang="en-US" b="1">
              <a:solidFill>
                <a:schemeClr val="tx1">
                  <a:lumMod val="65000"/>
                  <a:lumOff val="35000"/>
                </a:schemeClr>
              </a:solidFill>
            </a:endParaRPr>
          </a:p>
        </p:txBody>
      </p:sp>
      <p:grpSp>
        <p:nvGrpSpPr>
          <p:cNvPr id="36" name="Group 6">
            <a:extLst>
              <a:ext uri="{FF2B5EF4-FFF2-40B4-BE49-F238E27FC236}">
                <a16:creationId xmlns:a16="http://schemas.microsoft.com/office/drawing/2014/main" id="{D89E5EA7-5F2C-4428-9917-CD45F8704F53}"/>
              </a:ext>
            </a:extLst>
          </p:cNvPr>
          <p:cNvGrpSpPr>
            <a:grpSpLocks/>
          </p:cNvGrpSpPr>
          <p:nvPr/>
        </p:nvGrpSpPr>
        <p:grpSpPr bwMode="auto">
          <a:xfrm>
            <a:off x="2173287" y="1943100"/>
            <a:ext cx="7324725" cy="1563688"/>
            <a:chOff x="1019175" y="2590800"/>
            <a:chExt cx="7324725" cy="1563688"/>
          </a:xfrm>
        </p:grpSpPr>
        <p:grpSp>
          <p:nvGrpSpPr>
            <p:cNvPr id="40" name="Group 7">
              <a:extLst>
                <a:ext uri="{FF2B5EF4-FFF2-40B4-BE49-F238E27FC236}">
                  <a16:creationId xmlns:a16="http://schemas.microsoft.com/office/drawing/2014/main" id="{A39B7920-F274-4C2E-8505-0F2D9B3A7DF2}"/>
                </a:ext>
              </a:extLst>
            </p:cNvPr>
            <p:cNvGrpSpPr>
              <a:grpSpLocks/>
            </p:cNvGrpSpPr>
            <p:nvPr/>
          </p:nvGrpSpPr>
          <p:grpSpPr bwMode="auto">
            <a:xfrm>
              <a:off x="4572000" y="2590800"/>
              <a:ext cx="3771900" cy="1074738"/>
              <a:chOff x="4572000" y="2590800"/>
              <a:chExt cx="3771900" cy="1074738"/>
            </a:xfrm>
          </p:grpSpPr>
          <p:sp>
            <p:nvSpPr>
              <p:cNvPr id="45" name="Freeform 4">
                <a:extLst>
                  <a:ext uri="{FF2B5EF4-FFF2-40B4-BE49-F238E27FC236}">
                    <a16:creationId xmlns:a16="http://schemas.microsoft.com/office/drawing/2014/main" id="{20422D0C-D41D-49A5-889D-06450901DA35}"/>
                  </a:ext>
                </a:extLst>
              </p:cNvPr>
              <p:cNvSpPr>
                <a:spLocks noChangeAspect="1"/>
              </p:cNvSpPr>
              <p:nvPr/>
            </p:nvSpPr>
            <p:spPr bwMode="auto">
              <a:xfrm>
                <a:off x="4573648" y="3164927"/>
                <a:ext cx="3770252" cy="497110"/>
              </a:xfrm>
              <a:custGeom>
                <a:avLst/>
                <a:gdLst>
                  <a:gd name="T0" fmla="*/ 2147483647 w 2288"/>
                  <a:gd name="T1" fmla="*/ 2147483647 h 284"/>
                  <a:gd name="T2" fmla="*/ 2147483647 w 2288"/>
                  <a:gd name="T3" fmla="*/ 2147483647 h 284"/>
                  <a:gd name="T4" fmla="*/ 2147483647 w 2288"/>
                  <a:gd name="T5" fmla="*/ 0 h 284"/>
                  <a:gd name="T6" fmla="*/ 0 w 2288"/>
                  <a:gd name="T7" fmla="*/ 2147483647 h 284"/>
                  <a:gd name="T8" fmla="*/ 0 60000 65536"/>
                  <a:gd name="T9" fmla="*/ 0 60000 65536"/>
                  <a:gd name="T10" fmla="*/ 0 60000 65536"/>
                  <a:gd name="T11" fmla="*/ 0 60000 65536"/>
                  <a:gd name="T12" fmla="*/ 0 w 2288"/>
                  <a:gd name="T13" fmla="*/ 0 h 284"/>
                  <a:gd name="T14" fmla="*/ 2288 w 2288"/>
                  <a:gd name="T15" fmla="*/ 284 h 284"/>
                </a:gdLst>
                <a:ahLst/>
                <a:cxnLst>
                  <a:cxn ang="T8">
                    <a:pos x="T0" y="T1"/>
                  </a:cxn>
                  <a:cxn ang="T9">
                    <a:pos x="T2" y="T3"/>
                  </a:cxn>
                  <a:cxn ang="T10">
                    <a:pos x="T4" y="T5"/>
                  </a:cxn>
                  <a:cxn ang="T11">
                    <a:pos x="T6" y="T7"/>
                  </a:cxn>
                </a:cxnLst>
                <a:rect l="T12" t="T13" r="T14" b="T15"/>
                <a:pathLst>
                  <a:path w="2288" h="284">
                    <a:moveTo>
                      <a:pt x="128" y="284"/>
                    </a:moveTo>
                    <a:lnTo>
                      <a:pt x="2288" y="76"/>
                    </a:lnTo>
                    <a:lnTo>
                      <a:pt x="1964" y="0"/>
                    </a:lnTo>
                    <a:lnTo>
                      <a:pt x="0" y="250"/>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46" name="Freeform 5">
                <a:extLst>
                  <a:ext uri="{FF2B5EF4-FFF2-40B4-BE49-F238E27FC236}">
                    <a16:creationId xmlns:a16="http://schemas.microsoft.com/office/drawing/2014/main" id="{AE020CC3-A9DD-49DF-8FA7-51B62CF8AFDE}"/>
                  </a:ext>
                </a:extLst>
              </p:cNvPr>
              <p:cNvSpPr>
                <a:spLocks noChangeAspect="1"/>
              </p:cNvSpPr>
              <p:nvPr/>
            </p:nvSpPr>
            <p:spPr bwMode="auto">
              <a:xfrm>
                <a:off x="4572000" y="2590800"/>
                <a:ext cx="242232" cy="1074738"/>
              </a:xfrm>
              <a:custGeom>
                <a:avLst/>
                <a:gdLst>
                  <a:gd name="T0" fmla="*/ 2147483647 w 147"/>
                  <a:gd name="T1" fmla="*/ 0 h 614"/>
                  <a:gd name="T2" fmla="*/ 0 w 147"/>
                  <a:gd name="T3" fmla="*/ 2147483647 h 614"/>
                  <a:gd name="T4" fmla="*/ 2147483647 w 147"/>
                  <a:gd name="T5" fmla="*/ 2147483647 h 614"/>
                  <a:gd name="T6" fmla="*/ 2147483647 w 147"/>
                  <a:gd name="T7" fmla="*/ 0 h 614"/>
                  <a:gd name="T8" fmla="*/ 0 60000 65536"/>
                  <a:gd name="T9" fmla="*/ 0 60000 65536"/>
                  <a:gd name="T10" fmla="*/ 0 60000 65536"/>
                  <a:gd name="T11" fmla="*/ 0 60000 65536"/>
                  <a:gd name="T12" fmla="*/ 0 w 147"/>
                  <a:gd name="T13" fmla="*/ 0 h 614"/>
                  <a:gd name="T14" fmla="*/ 147 w 147"/>
                  <a:gd name="T15" fmla="*/ 614 h 614"/>
                </a:gdLst>
                <a:ahLst/>
                <a:cxnLst>
                  <a:cxn ang="T8">
                    <a:pos x="T0" y="T1"/>
                  </a:cxn>
                  <a:cxn ang="T9">
                    <a:pos x="T2" y="T3"/>
                  </a:cxn>
                  <a:cxn ang="T10">
                    <a:pos x="T4" y="T5"/>
                  </a:cxn>
                  <a:cxn ang="T11">
                    <a:pos x="T6" y="T7"/>
                  </a:cxn>
                </a:cxnLst>
                <a:rect l="T12" t="T13" r="T14" b="T15"/>
                <a:pathLst>
                  <a:path w="147" h="614">
                    <a:moveTo>
                      <a:pt x="147" y="0"/>
                    </a:moveTo>
                    <a:lnTo>
                      <a:pt x="0" y="582"/>
                    </a:lnTo>
                    <a:lnTo>
                      <a:pt x="129" y="614"/>
                    </a:lnTo>
                    <a:lnTo>
                      <a:pt x="147"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47" name="Freeform 6">
                <a:extLst>
                  <a:ext uri="{FF2B5EF4-FFF2-40B4-BE49-F238E27FC236}">
                    <a16:creationId xmlns:a16="http://schemas.microsoft.com/office/drawing/2014/main" id="{84C74A48-A12D-4E57-BACB-C1473CDCFEA1}"/>
                  </a:ext>
                </a:extLst>
              </p:cNvPr>
              <p:cNvSpPr>
                <a:spLocks noChangeAspect="1"/>
              </p:cNvSpPr>
              <p:nvPr/>
            </p:nvSpPr>
            <p:spPr bwMode="auto">
              <a:xfrm>
                <a:off x="4814232" y="2590800"/>
                <a:ext cx="3526372" cy="703656"/>
              </a:xfrm>
              <a:custGeom>
                <a:avLst/>
                <a:gdLst>
                  <a:gd name="T0" fmla="*/ 2147483647 w 2140"/>
                  <a:gd name="T1" fmla="*/ 2147483647 h 402"/>
                  <a:gd name="T2" fmla="*/ 0 w 2140"/>
                  <a:gd name="T3" fmla="*/ 0 h 402"/>
                  <a:gd name="T4" fmla="*/ 2147483647 w 2140"/>
                  <a:gd name="T5" fmla="*/ 2147483647 h 402"/>
                  <a:gd name="T6" fmla="*/ 0 60000 65536"/>
                  <a:gd name="T7" fmla="*/ 0 60000 65536"/>
                  <a:gd name="T8" fmla="*/ 0 60000 65536"/>
                  <a:gd name="T9" fmla="*/ 0 w 2140"/>
                  <a:gd name="T10" fmla="*/ 0 h 402"/>
                  <a:gd name="T11" fmla="*/ 2140 w 2140"/>
                  <a:gd name="T12" fmla="*/ 402 h 402"/>
                </a:gdLst>
                <a:ahLst/>
                <a:cxnLst>
                  <a:cxn ang="T6">
                    <a:pos x="T0" y="T1"/>
                  </a:cxn>
                  <a:cxn ang="T7">
                    <a:pos x="T2" y="T3"/>
                  </a:cxn>
                  <a:cxn ang="T8">
                    <a:pos x="T4" y="T5"/>
                  </a:cxn>
                </a:cxnLst>
                <a:rect l="T9" t="T10" r="T11" b="T12"/>
                <a:pathLst>
                  <a:path w="2140" h="402">
                    <a:moveTo>
                      <a:pt x="1818" y="330"/>
                    </a:moveTo>
                    <a:lnTo>
                      <a:pt x="0" y="0"/>
                    </a:lnTo>
                    <a:lnTo>
                      <a:pt x="2140" y="40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41" name="Group 8">
              <a:extLst>
                <a:ext uri="{FF2B5EF4-FFF2-40B4-BE49-F238E27FC236}">
                  <a16:creationId xmlns:a16="http://schemas.microsoft.com/office/drawing/2014/main" id="{708A27F1-0C3B-40BC-A616-172BF7A4EAD3}"/>
                </a:ext>
              </a:extLst>
            </p:cNvPr>
            <p:cNvGrpSpPr>
              <a:grpSpLocks/>
            </p:cNvGrpSpPr>
            <p:nvPr/>
          </p:nvGrpSpPr>
          <p:grpSpPr bwMode="auto">
            <a:xfrm>
              <a:off x="1019175" y="2606675"/>
              <a:ext cx="3833813" cy="1547813"/>
              <a:chOff x="1019175" y="2606675"/>
              <a:chExt cx="3833813" cy="1547813"/>
            </a:xfrm>
          </p:grpSpPr>
          <p:sp>
            <p:nvSpPr>
              <p:cNvPr id="42" name="Freeform 8">
                <a:extLst>
                  <a:ext uri="{FF2B5EF4-FFF2-40B4-BE49-F238E27FC236}">
                    <a16:creationId xmlns:a16="http://schemas.microsoft.com/office/drawing/2014/main" id="{C5861398-A87D-49FD-812A-CDEB51D7430C}"/>
                  </a:ext>
                </a:extLst>
              </p:cNvPr>
              <p:cNvSpPr>
                <a:spLocks noChangeAspect="1"/>
              </p:cNvSpPr>
              <p:nvPr/>
            </p:nvSpPr>
            <p:spPr bwMode="auto">
              <a:xfrm>
                <a:off x="4535530" y="2606675"/>
                <a:ext cx="317458" cy="1084013"/>
              </a:xfrm>
              <a:custGeom>
                <a:avLst/>
                <a:gdLst>
                  <a:gd name="T0" fmla="*/ 2147483647 w 191"/>
                  <a:gd name="T1" fmla="*/ 0 h 613"/>
                  <a:gd name="T2" fmla="*/ 0 w 191"/>
                  <a:gd name="T3" fmla="*/ 2147483647 h 613"/>
                  <a:gd name="T4" fmla="*/ 2147483647 w 191"/>
                  <a:gd name="T5" fmla="*/ 2147483647 h 613"/>
                  <a:gd name="T6" fmla="*/ 2147483647 w 191"/>
                  <a:gd name="T7" fmla="*/ 0 h 613"/>
                  <a:gd name="T8" fmla="*/ 0 60000 65536"/>
                  <a:gd name="T9" fmla="*/ 0 60000 65536"/>
                  <a:gd name="T10" fmla="*/ 0 60000 65536"/>
                  <a:gd name="T11" fmla="*/ 0 60000 65536"/>
                  <a:gd name="T12" fmla="*/ 0 w 191"/>
                  <a:gd name="T13" fmla="*/ 0 h 613"/>
                  <a:gd name="T14" fmla="*/ 191 w 191"/>
                  <a:gd name="T15" fmla="*/ 613 h 613"/>
                </a:gdLst>
                <a:ahLst/>
                <a:cxnLst>
                  <a:cxn ang="T8">
                    <a:pos x="T0" y="T1"/>
                  </a:cxn>
                  <a:cxn ang="T9">
                    <a:pos x="T2" y="T3"/>
                  </a:cxn>
                  <a:cxn ang="T10">
                    <a:pos x="T4" y="T5"/>
                  </a:cxn>
                  <a:cxn ang="T11">
                    <a:pos x="T6" y="T7"/>
                  </a:cxn>
                </a:cxnLst>
                <a:rect l="T12" t="T13" r="T14" b="T15"/>
                <a:pathLst>
                  <a:path w="191" h="613">
                    <a:moveTo>
                      <a:pt x="191" y="0"/>
                    </a:moveTo>
                    <a:lnTo>
                      <a:pt x="0" y="581"/>
                    </a:lnTo>
                    <a:lnTo>
                      <a:pt x="140" y="613"/>
                    </a:lnTo>
                    <a:lnTo>
                      <a:pt x="191"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43" name="Freeform 9">
                <a:extLst>
                  <a:ext uri="{FF2B5EF4-FFF2-40B4-BE49-F238E27FC236}">
                    <a16:creationId xmlns:a16="http://schemas.microsoft.com/office/drawing/2014/main" id="{A6D2601D-632D-48C8-9783-A14CFD7575E6}"/>
                  </a:ext>
                </a:extLst>
              </p:cNvPr>
              <p:cNvSpPr>
                <a:spLocks noChangeAspect="1"/>
              </p:cNvSpPr>
              <p:nvPr/>
            </p:nvSpPr>
            <p:spPr bwMode="auto">
              <a:xfrm>
                <a:off x="1019175" y="3634923"/>
                <a:ext cx="3749328" cy="519565"/>
              </a:xfrm>
              <a:custGeom>
                <a:avLst/>
                <a:gdLst>
                  <a:gd name="T0" fmla="*/ 2147483647 w 2252"/>
                  <a:gd name="T1" fmla="*/ 0 h 294"/>
                  <a:gd name="T2" fmla="*/ 0 w 2252"/>
                  <a:gd name="T3" fmla="*/ 2147483647 h 294"/>
                  <a:gd name="T4" fmla="*/ 2147483647 w 2252"/>
                  <a:gd name="T5" fmla="*/ 2147483647 h 294"/>
                  <a:gd name="T6" fmla="*/ 2147483647 w 2252"/>
                  <a:gd name="T7" fmla="*/ 2147483647 h 294"/>
                  <a:gd name="T8" fmla="*/ 0 60000 65536"/>
                  <a:gd name="T9" fmla="*/ 0 60000 65536"/>
                  <a:gd name="T10" fmla="*/ 0 60000 65536"/>
                  <a:gd name="T11" fmla="*/ 0 60000 65536"/>
                  <a:gd name="T12" fmla="*/ 0 w 2252"/>
                  <a:gd name="T13" fmla="*/ 0 h 294"/>
                  <a:gd name="T14" fmla="*/ 2252 w 2252"/>
                  <a:gd name="T15" fmla="*/ 294 h 294"/>
                </a:gdLst>
                <a:ahLst/>
                <a:cxnLst>
                  <a:cxn ang="T8">
                    <a:pos x="T0" y="T1"/>
                  </a:cxn>
                  <a:cxn ang="T9">
                    <a:pos x="T2" y="T3"/>
                  </a:cxn>
                  <a:cxn ang="T10">
                    <a:pos x="T4" y="T5"/>
                  </a:cxn>
                  <a:cxn ang="T11">
                    <a:pos x="T6" y="T7"/>
                  </a:cxn>
                </a:cxnLst>
                <a:rect l="T12" t="T13" r="T14" b="T15"/>
                <a:pathLst>
                  <a:path w="2252" h="294">
                    <a:moveTo>
                      <a:pt x="2112" y="0"/>
                    </a:moveTo>
                    <a:lnTo>
                      <a:pt x="0" y="210"/>
                    </a:lnTo>
                    <a:lnTo>
                      <a:pt x="354" y="294"/>
                    </a:lnTo>
                    <a:lnTo>
                      <a:pt x="2252" y="3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44" name="Freeform 10">
                <a:extLst>
                  <a:ext uri="{FF2B5EF4-FFF2-40B4-BE49-F238E27FC236}">
                    <a16:creationId xmlns:a16="http://schemas.microsoft.com/office/drawing/2014/main" id="{C3613037-AC0C-49CD-9674-C1D415696CBE}"/>
                  </a:ext>
                </a:extLst>
              </p:cNvPr>
              <p:cNvSpPr>
                <a:spLocks noChangeAspect="1"/>
              </p:cNvSpPr>
              <p:nvPr/>
            </p:nvSpPr>
            <p:spPr bwMode="auto">
              <a:xfrm>
                <a:off x="1025575" y="2610755"/>
                <a:ext cx="3827413" cy="1543733"/>
              </a:xfrm>
              <a:custGeom>
                <a:avLst/>
                <a:gdLst>
                  <a:gd name="T0" fmla="*/ 2147483647 w 2299"/>
                  <a:gd name="T1" fmla="*/ 2147483647 h 873"/>
                  <a:gd name="T2" fmla="*/ 2147483647 w 2299"/>
                  <a:gd name="T3" fmla="*/ 0 h 873"/>
                  <a:gd name="T4" fmla="*/ 0 w 2299"/>
                  <a:gd name="T5" fmla="*/ 2147483647 h 873"/>
                  <a:gd name="T6" fmla="*/ 0 60000 65536"/>
                  <a:gd name="T7" fmla="*/ 0 60000 65536"/>
                  <a:gd name="T8" fmla="*/ 0 60000 65536"/>
                  <a:gd name="T9" fmla="*/ 0 w 2299"/>
                  <a:gd name="T10" fmla="*/ 0 h 873"/>
                  <a:gd name="T11" fmla="*/ 2299 w 2299"/>
                  <a:gd name="T12" fmla="*/ 873 h 873"/>
                </a:gdLst>
                <a:ahLst/>
                <a:cxnLst>
                  <a:cxn ang="T6">
                    <a:pos x="T0" y="T1"/>
                  </a:cxn>
                  <a:cxn ang="T7">
                    <a:pos x="T2" y="T3"/>
                  </a:cxn>
                  <a:cxn ang="T8">
                    <a:pos x="T4" y="T5"/>
                  </a:cxn>
                </a:cxnLst>
                <a:rect l="T9" t="T10" r="T11" b="T12"/>
                <a:pathLst>
                  <a:path w="2299" h="873">
                    <a:moveTo>
                      <a:pt x="346" y="873"/>
                    </a:moveTo>
                    <a:lnTo>
                      <a:pt x="2299" y="0"/>
                    </a:lnTo>
                    <a:lnTo>
                      <a:pt x="0" y="787"/>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grpSp>
        <p:nvGrpSpPr>
          <p:cNvPr id="48" name="Group 15">
            <a:extLst>
              <a:ext uri="{FF2B5EF4-FFF2-40B4-BE49-F238E27FC236}">
                <a16:creationId xmlns:a16="http://schemas.microsoft.com/office/drawing/2014/main" id="{30E3CF81-A808-4C39-9287-9B381B034889}"/>
              </a:ext>
            </a:extLst>
          </p:cNvPr>
          <p:cNvGrpSpPr>
            <a:grpSpLocks/>
          </p:cNvGrpSpPr>
          <p:nvPr/>
        </p:nvGrpSpPr>
        <p:grpSpPr bwMode="auto">
          <a:xfrm>
            <a:off x="4459287" y="2957513"/>
            <a:ext cx="319088" cy="255587"/>
            <a:chOff x="3305175" y="3605213"/>
            <a:chExt cx="319088" cy="255587"/>
          </a:xfrm>
        </p:grpSpPr>
        <p:sp>
          <p:nvSpPr>
            <p:cNvPr id="49" name="Freeform 11">
              <a:extLst>
                <a:ext uri="{FF2B5EF4-FFF2-40B4-BE49-F238E27FC236}">
                  <a16:creationId xmlns:a16="http://schemas.microsoft.com/office/drawing/2014/main" id="{454F7A73-6F01-4747-8284-44F1278948DC}"/>
                </a:ext>
              </a:extLst>
            </p:cNvPr>
            <p:cNvSpPr>
              <a:spLocks/>
            </p:cNvSpPr>
            <p:nvPr/>
          </p:nvSpPr>
          <p:spPr bwMode="auto">
            <a:xfrm>
              <a:off x="3305175" y="3779838"/>
              <a:ext cx="300038" cy="80962"/>
            </a:xfrm>
            <a:custGeom>
              <a:avLst/>
              <a:gdLst>
                <a:gd name="T0" fmla="*/ 2147483647 w 201"/>
                <a:gd name="T1" fmla="*/ 0 h 51"/>
                <a:gd name="T2" fmla="*/ 0 w 201"/>
                <a:gd name="T3" fmla="*/ 2147483647 h 51"/>
                <a:gd name="T4" fmla="*/ 2147483647 w 201"/>
                <a:gd name="T5" fmla="*/ 2147483647 h 51"/>
                <a:gd name="T6" fmla="*/ 2147483647 w 201"/>
                <a:gd name="T7" fmla="*/ 2147483647 h 51"/>
                <a:gd name="T8" fmla="*/ 2147483647 w 201"/>
                <a:gd name="T9" fmla="*/ 0 h 51"/>
                <a:gd name="T10" fmla="*/ 0 60000 65536"/>
                <a:gd name="T11" fmla="*/ 0 60000 65536"/>
                <a:gd name="T12" fmla="*/ 0 60000 65536"/>
                <a:gd name="T13" fmla="*/ 0 60000 65536"/>
                <a:gd name="T14" fmla="*/ 0 60000 65536"/>
                <a:gd name="T15" fmla="*/ 0 w 201"/>
                <a:gd name="T16" fmla="*/ 0 h 51"/>
                <a:gd name="T17" fmla="*/ 201 w 201"/>
                <a:gd name="T18" fmla="*/ 51 h 51"/>
              </a:gdLst>
              <a:ahLst/>
              <a:cxnLst>
                <a:cxn ang="T10">
                  <a:pos x="T0" y="T1"/>
                </a:cxn>
                <a:cxn ang="T11">
                  <a:pos x="T2" y="T3"/>
                </a:cxn>
                <a:cxn ang="T12">
                  <a:pos x="T4" y="T5"/>
                </a:cxn>
                <a:cxn ang="T13">
                  <a:pos x="T6" y="T7"/>
                </a:cxn>
                <a:cxn ang="T14">
                  <a:pos x="T8" y="T9"/>
                </a:cxn>
              </a:cxnLst>
              <a:rect l="T15" t="T16" r="T17" b="T18"/>
              <a:pathLst>
                <a:path w="201" h="51">
                  <a:moveTo>
                    <a:pt x="201" y="0"/>
                  </a:moveTo>
                  <a:lnTo>
                    <a:pt x="0" y="27"/>
                  </a:lnTo>
                  <a:lnTo>
                    <a:pt x="42" y="51"/>
                  </a:lnTo>
                  <a:lnTo>
                    <a:pt x="201" y="27"/>
                  </a:lnTo>
                  <a:lnTo>
                    <a:pt x="201" y="0"/>
                  </a:lnTo>
                  <a:close/>
                </a:path>
              </a:pathLst>
            </a:custGeom>
            <a:solidFill>
              <a:schemeClr val="tx1"/>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a:spAutoFit/>
            </a:bodyPr>
            <a:lstStyle/>
            <a:p>
              <a:endParaRPr lang="en-US"/>
            </a:p>
          </p:txBody>
        </p:sp>
        <p:sp>
          <p:nvSpPr>
            <p:cNvPr id="50" name="AutoShape 12">
              <a:extLst>
                <a:ext uri="{FF2B5EF4-FFF2-40B4-BE49-F238E27FC236}">
                  <a16:creationId xmlns:a16="http://schemas.microsoft.com/office/drawing/2014/main" id="{7319D222-0D84-4019-9E9B-3A09CEA3DE62}"/>
                </a:ext>
              </a:extLst>
            </p:cNvPr>
            <p:cNvSpPr>
              <a:spLocks noChangeArrowheads="1"/>
            </p:cNvSpPr>
            <p:nvPr/>
          </p:nvSpPr>
          <p:spPr bwMode="auto">
            <a:xfrm rot="20700000">
              <a:off x="3556000" y="3605213"/>
              <a:ext cx="68263" cy="215900"/>
            </a:xfrm>
            <a:prstGeom prst="can">
              <a:avLst>
                <a:gd name="adj" fmla="val 26693"/>
              </a:avLst>
            </a:prstGeom>
            <a:solidFill>
              <a:schemeClr val="folHlink"/>
            </a:solidFill>
            <a:ln w="9525">
              <a:solidFill>
                <a:schemeClr val="tx1"/>
              </a:solidFill>
              <a:round/>
              <a:headEnd/>
              <a:tailEnd/>
            </a:ln>
          </p:spPr>
          <p:txBody>
            <a:bodyPr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51" name="Group 18">
            <a:extLst>
              <a:ext uri="{FF2B5EF4-FFF2-40B4-BE49-F238E27FC236}">
                <a16:creationId xmlns:a16="http://schemas.microsoft.com/office/drawing/2014/main" id="{81E18954-32E3-424B-A685-39234D6EFFDB}"/>
              </a:ext>
            </a:extLst>
          </p:cNvPr>
          <p:cNvGrpSpPr>
            <a:grpSpLocks/>
          </p:cNvGrpSpPr>
          <p:nvPr/>
        </p:nvGrpSpPr>
        <p:grpSpPr bwMode="auto">
          <a:xfrm>
            <a:off x="2239962" y="3416300"/>
            <a:ext cx="7334250" cy="2554289"/>
            <a:chOff x="1085850" y="4064000"/>
            <a:chExt cx="7334250" cy="2554289"/>
          </a:xfrm>
        </p:grpSpPr>
        <p:grpSp>
          <p:nvGrpSpPr>
            <p:cNvPr id="52" name="Group 13">
              <a:extLst>
                <a:ext uri="{FF2B5EF4-FFF2-40B4-BE49-F238E27FC236}">
                  <a16:creationId xmlns:a16="http://schemas.microsoft.com/office/drawing/2014/main" id="{65937493-FC7A-4E24-9267-27C36BF61080}"/>
                </a:ext>
              </a:extLst>
            </p:cNvPr>
            <p:cNvGrpSpPr>
              <a:grpSpLocks/>
            </p:cNvGrpSpPr>
            <p:nvPr/>
          </p:nvGrpSpPr>
          <p:grpSpPr bwMode="auto">
            <a:xfrm>
              <a:off x="4648200" y="4064000"/>
              <a:ext cx="3771900" cy="1774825"/>
              <a:chOff x="2743" y="2382"/>
              <a:chExt cx="2289" cy="614"/>
            </a:xfrm>
          </p:grpSpPr>
          <p:sp>
            <p:nvSpPr>
              <p:cNvPr id="57" name="Freeform 14">
                <a:extLst>
                  <a:ext uri="{FF2B5EF4-FFF2-40B4-BE49-F238E27FC236}">
                    <a16:creationId xmlns:a16="http://schemas.microsoft.com/office/drawing/2014/main" id="{DFE6EC6F-ED47-4FDE-A6F9-F8D106EB84E6}"/>
                  </a:ext>
                </a:extLst>
              </p:cNvPr>
              <p:cNvSpPr>
                <a:spLocks/>
              </p:cNvSpPr>
              <p:nvPr/>
            </p:nvSpPr>
            <p:spPr bwMode="auto">
              <a:xfrm>
                <a:off x="2744" y="2710"/>
                <a:ext cx="2288" cy="284"/>
              </a:xfrm>
              <a:custGeom>
                <a:avLst/>
                <a:gdLst>
                  <a:gd name="T0" fmla="*/ 128 w 2288"/>
                  <a:gd name="T1" fmla="*/ 284 h 284"/>
                  <a:gd name="T2" fmla="*/ 2288 w 2288"/>
                  <a:gd name="T3" fmla="*/ 76 h 284"/>
                  <a:gd name="T4" fmla="*/ 1964 w 2288"/>
                  <a:gd name="T5" fmla="*/ 0 h 284"/>
                  <a:gd name="T6" fmla="*/ 0 w 2288"/>
                  <a:gd name="T7" fmla="*/ 250 h 284"/>
                  <a:gd name="T8" fmla="*/ 0 60000 65536"/>
                  <a:gd name="T9" fmla="*/ 0 60000 65536"/>
                  <a:gd name="T10" fmla="*/ 0 60000 65536"/>
                  <a:gd name="T11" fmla="*/ 0 60000 65536"/>
                  <a:gd name="T12" fmla="*/ 0 w 2288"/>
                  <a:gd name="T13" fmla="*/ 0 h 284"/>
                  <a:gd name="T14" fmla="*/ 2288 w 2288"/>
                  <a:gd name="T15" fmla="*/ 284 h 284"/>
                </a:gdLst>
                <a:ahLst/>
                <a:cxnLst>
                  <a:cxn ang="T8">
                    <a:pos x="T0" y="T1"/>
                  </a:cxn>
                  <a:cxn ang="T9">
                    <a:pos x="T2" y="T3"/>
                  </a:cxn>
                  <a:cxn ang="T10">
                    <a:pos x="T4" y="T5"/>
                  </a:cxn>
                  <a:cxn ang="T11">
                    <a:pos x="T6" y="T7"/>
                  </a:cxn>
                </a:cxnLst>
                <a:rect l="T12" t="T13" r="T14" b="T15"/>
                <a:pathLst>
                  <a:path w="2288" h="284">
                    <a:moveTo>
                      <a:pt x="128" y="284"/>
                    </a:moveTo>
                    <a:lnTo>
                      <a:pt x="2288" y="76"/>
                    </a:lnTo>
                    <a:lnTo>
                      <a:pt x="1964" y="0"/>
                    </a:lnTo>
                    <a:lnTo>
                      <a:pt x="0" y="250"/>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58" name="Freeform 15">
                <a:extLst>
                  <a:ext uri="{FF2B5EF4-FFF2-40B4-BE49-F238E27FC236}">
                    <a16:creationId xmlns:a16="http://schemas.microsoft.com/office/drawing/2014/main" id="{5189FC1F-0EC8-445F-91E1-1E6FE109CB1B}"/>
                  </a:ext>
                </a:extLst>
              </p:cNvPr>
              <p:cNvSpPr>
                <a:spLocks/>
              </p:cNvSpPr>
              <p:nvPr/>
            </p:nvSpPr>
            <p:spPr bwMode="auto">
              <a:xfrm>
                <a:off x="2743" y="2382"/>
                <a:ext cx="147" cy="614"/>
              </a:xfrm>
              <a:custGeom>
                <a:avLst/>
                <a:gdLst>
                  <a:gd name="T0" fmla="*/ 147 w 147"/>
                  <a:gd name="T1" fmla="*/ 0 h 614"/>
                  <a:gd name="T2" fmla="*/ 0 w 147"/>
                  <a:gd name="T3" fmla="*/ 582 h 614"/>
                  <a:gd name="T4" fmla="*/ 129 w 147"/>
                  <a:gd name="T5" fmla="*/ 614 h 614"/>
                  <a:gd name="T6" fmla="*/ 147 w 147"/>
                  <a:gd name="T7" fmla="*/ 0 h 614"/>
                  <a:gd name="T8" fmla="*/ 0 60000 65536"/>
                  <a:gd name="T9" fmla="*/ 0 60000 65536"/>
                  <a:gd name="T10" fmla="*/ 0 60000 65536"/>
                  <a:gd name="T11" fmla="*/ 0 60000 65536"/>
                  <a:gd name="T12" fmla="*/ 0 w 147"/>
                  <a:gd name="T13" fmla="*/ 0 h 614"/>
                  <a:gd name="T14" fmla="*/ 147 w 147"/>
                  <a:gd name="T15" fmla="*/ 614 h 614"/>
                </a:gdLst>
                <a:ahLst/>
                <a:cxnLst>
                  <a:cxn ang="T8">
                    <a:pos x="T0" y="T1"/>
                  </a:cxn>
                  <a:cxn ang="T9">
                    <a:pos x="T2" y="T3"/>
                  </a:cxn>
                  <a:cxn ang="T10">
                    <a:pos x="T4" y="T5"/>
                  </a:cxn>
                  <a:cxn ang="T11">
                    <a:pos x="T6" y="T7"/>
                  </a:cxn>
                </a:cxnLst>
                <a:rect l="T12" t="T13" r="T14" b="T15"/>
                <a:pathLst>
                  <a:path w="147" h="614">
                    <a:moveTo>
                      <a:pt x="147" y="0"/>
                    </a:moveTo>
                    <a:lnTo>
                      <a:pt x="0" y="582"/>
                    </a:lnTo>
                    <a:lnTo>
                      <a:pt x="129" y="614"/>
                    </a:lnTo>
                    <a:lnTo>
                      <a:pt x="147"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59" name="Freeform 16">
                <a:extLst>
                  <a:ext uri="{FF2B5EF4-FFF2-40B4-BE49-F238E27FC236}">
                    <a16:creationId xmlns:a16="http://schemas.microsoft.com/office/drawing/2014/main" id="{724FCB49-3AAE-4825-B7F5-CCC34CBE3E05}"/>
                  </a:ext>
                </a:extLst>
              </p:cNvPr>
              <p:cNvSpPr>
                <a:spLocks/>
              </p:cNvSpPr>
              <p:nvPr/>
            </p:nvSpPr>
            <p:spPr bwMode="auto">
              <a:xfrm>
                <a:off x="2890" y="2382"/>
                <a:ext cx="2140" cy="402"/>
              </a:xfrm>
              <a:custGeom>
                <a:avLst/>
                <a:gdLst>
                  <a:gd name="T0" fmla="*/ 1818 w 2140"/>
                  <a:gd name="T1" fmla="*/ 330 h 402"/>
                  <a:gd name="T2" fmla="*/ 0 w 2140"/>
                  <a:gd name="T3" fmla="*/ 0 h 402"/>
                  <a:gd name="T4" fmla="*/ 2140 w 2140"/>
                  <a:gd name="T5" fmla="*/ 402 h 402"/>
                  <a:gd name="T6" fmla="*/ 0 60000 65536"/>
                  <a:gd name="T7" fmla="*/ 0 60000 65536"/>
                  <a:gd name="T8" fmla="*/ 0 60000 65536"/>
                  <a:gd name="T9" fmla="*/ 0 w 2140"/>
                  <a:gd name="T10" fmla="*/ 0 h 402"/>
                  <a:gd name="T11" fmla="*/ 2140 w 2140"/>
                  <a:gd name="T12" fmla="*/ 402 h 402"/>
                </a:gdLst>
                <a:ahLst/>
                <a:cxnLst>
                  <a:cxn ang="T6">
                    <a:pos x="T0" y="T1"/>
                  </a:cxn>
                  <a:cxn ang="T7">
                    <a:pos x="T2" y="T3"/>
                  </a:cxn>
                  <a:cxn ang="T8">
                    <a:pos x="T4" y="T5"/>
                  </a:cxn>
                </a:cxnLst>
                <a:rect l="T9" t="T10" r="T11" b="T12"/>
                <a:pathLst>
                  <a:path w="2140" h="402">
                    <a:moveTo>
                      <a:pt x="1818" y="330"/>
                    </a:moveTo>
                    <a:lnTo>
                      <a:pt x="0" y="0"/>
                    </a:lnTo>
                    <a:lnTo>
                      <a:pt x="2140" y="40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53" name="Group 17">
              <a:extLst>
                <a:ext uri="{FF2B5EF4-FFF2-40B4-BE49-F238E27FC236}">
                  <a16:creationId xmlns:a16="http://schemas.microsoft.com/office/drawing/2014/main" id="{74DCB596-FA42-4271-AAFB-AAAE1BC16E62}"/>
                </a:ext>
              </a:extLst>
            </p:cNvPr>
            <p:cNvGrpSpPr>
              <a:grpSpLocks/>
            </p:cNvGrpSpPr>
            <p:nvPr/>
          </p:nvGrpSpPr>
          <p:grpSpPr bwMode="auto">
            <a:xfrm>
              <a:off x="1085850" y="4064000"/>
              <a:ext cx="3833813" cy="2554289"/>
              <a:chOff x="-60" y="940"/>
              <a:chExt cx="2995" cy="1138"/>
            </a:xfrm>
          </p:grpSpPr>
          <p:sp>
            <p:nvSpPr>
              <p:cNvPr id="54" name="Freeform 18">
                <a:extLst>
                  <a:ext uri="{FF2B5EF4-FFF2-40B4-BE49-F238E27FC236}">
                    <a16:creationId xmlns:a16="http://schemas.microsoft.com/office/drawing/2014/main" id="{BBB63929-DB56-4F23-9DB4-615DC59A3075}"/>
                  </a:ext>
                </a:extLst>
              </p:cNvPr>
              <p:cNvSpPr>
                <a:spLocks/>
              </p:cNvSpPr>
              <p:nvPr/>
            </p:nvSpPr>
            <p:spPr bwMode="auto">
              <a:xfrm>
                <a:off x="2687" y="940"/>
                <a:ext cx="248" cy="797"/>
              </a:xfrm>
              <a:custGeom>
                <a:avLst/>
                <a:gdLst>
                  <a:gd name="T0" fmla="*/ 16184 w 191"/>
                  <a:gd name="T1" fmla="*/ 0 h 613"/>
                  <a:gd name="T2" fmla="*/ 0 w 191"/>
                  <a:gd name="T3" fmla="*/ 50354 h 613"/>
                  <a:gd name="T4" fmla="*/ 11836 w 191"/>
                  <a:gd name="T5" fmla="*/ 53122 h 613"/>
                  <a:gd name="T6" fmla="*/ 16184 w 191"/>
                  <a:gd name="T7" fmla="*/ 0 h 613"/>
                  <a:gd name="T8" fmla="*/ 0 60000 65536"/>
                  <a:gd name="T9" fmla="*/ 0 60000 65536"/>
                  <a:gd name="T10" fmla="*/ 0 60000 65536"/>
                  <a:gd name="T11" fmla="*/ 0 60000 65536"/>
                  <a:gd name="T12" fmla="*/ 0 w 191"/>
                  <a:gd name="T13" fmla="*/ 0 h 613"/>
                  <a:gd name="T14" fmla="*/ 191 w 191"/>
                  <a:gd name="T15" fmla="*/ 613 h 613"/>
                </a:gdLst>
                <a:ahLst/>
                <a:cxnLst>
                  <a:cxn ang="T8">
                    <a:pos x="T0" y="T1"/>
                  </a:cxn>
                  <a:cxn ang="T9">
                    <a:pos x="T2" y="T3"/>
                  </a:cxn>
                  <a:cxn ang="T10">
                    <a:pos x="T4" y="T5"/>
                  </a:cxn>
                  <a:cxn ang="T11">
                    <a:pos x="T6" y="T7"/>
                  </a:cxn>
                </a:cxnLst>
                <a:rect l="T12" t="T13" r="T14" b="T15"/>
                <a:pathLst>
                  <a:path w="191" h="613">
                    <a:moveTo>
                      <a:pt x="191" y="0"/>
                    </a:moveTo>
                    <a:lnTo>
                      <a:pt x="0" y="581"/>
                    </a:lnTo>
                    <a:lnTo>
                      <a:pt x="140" y="613"/>
                    </a:lnTo>
                    <a:lnTo>
                      <a:pt x="191"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55" name="Freeform 19">
                <a:extLst>
                  <a:ext uri="{FF2B5EF4-FFF2-40B4-BE49-F238E27FC236}">
                    <a16:creationId xmlns:a16="http://schemas.microsoft.com/office/drawing/2014/main" id="{021773E9-8E3D-43EB-AC5F-E0431A13953D}"/>
                  </a:ext>
                </a:extLst>
              </p:cNvPr>
              <p:cNvSpPr>
                <a:spLocks/>
              </p:cNvSpPr>
              <p:nvPr/>
            </p:nvSpPr>
            <p:spPr bwMode="auto">
              <a:xfrm>
                <a:off x="-60" y="1696"/>
                <a:ext cx="2929" cy="382"/>
              </a:xfrm>
              <a:custGeom>
                <a:avLst/>
                <a:gdLst>
                  <a:gd name="T0" fmla="*/ 184210 w 2252"/>
                  <a:gd name="T1" fmla="*/ 0 h 294"/>
                  <a:gd name="T2" fmla="*/ 0 w 2252"/>
                  <a:gd name="T3" fmla="*/ 18019 h 294"/>
                  <a:gd name="T4" fmla="*/ 30848 w 2252"/>
                  <a:gd name="T5" fmla="*/ 25189 h 294"/>
                  <a:gd name="T6" fmla="*/ 196441 w 2252"/>
                  <a:gd name="T7" fmla="*/ 2784 h 294"/>
                  <a:gd name="T8" fmla="*/ 0 60000 65536"/>
                  <a:gd name="T9" fmla="*/ 0 60000 65536"/>
                  <a:gd name="T10" fmla="*/ 0 60000 65536"/>
                  <a:gd name="T11" fmla="*/ 0 60000 65536"/>
                  <a:gd name="T12" fmla="*/ 0 w 2252"/>
                  <a:gd name="T13" fmla="*/ 0 h 294"/>
                  <a:gd name="T14" fmla="*/ 2252 w 2252"/>
                  <a:gd name="T15" fmla="*/ 294 h 294"/>
                </a:gdLst>
                <a:ahLst/>
                <a:cxnLst>
                  <a:cxn ang="T8">
                    <a:pos x="T0" y="T1"/>
                  </a:cxn>
                  <a:cxn ang="T9">
                    <a:pos x="T2" y="T3"/>
                  </a:cxn>
                  <a:cxn ang="T10">
                    <a:pos x="T4" y="T5"/>
                  </a:cxn>
                  <a:cxn ang="T11">
                    <a:pos x="T6" y="T7"/>
                  </a:cxn>
                </a:cxnLst>
                <a:rect l="T12" t="T13" r="T14" b="T15"/>
                <a:pathLst>
                  <a:path w="2252" h="294">
                    <a:moveTo>
                      <a:pt x="2112" y="0"/>
                    </a:moveTo>
                    <a:lnTo>
                      <a:pt x="0" y="210"/>
                    </a:lnTo>
                    <a:lnTo>
                      <a:pt x="354" y="294"/>
                    </a:lnTo>
                    <a:lnTo>
                      <a:pt x="2252" y="3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56" name="Freeform 20">
                <a:extLst>
                  <a:ext uri="{FF2B5EF4-FFF2-40B4-BE49-F238E27FC236}">
                    <a16:creationId xmlns:a16="http://schemas.microsoft.com/office/drawing/2014/main" id="{07B1D3FB-5B24-40E4-ABC4-94A5EA62BB22}"/>
                  </a:ext>
                </a:extLst>
              </p:cNvPr>
              <p:cNvSpPr>
                <a:spLocks/>
              </p:cNvSpPr>
              <p:nvPr/>
            </p:nvSpPr>
            <p:spPr bwMode="auto">
              <a:xfrm>
                <a:off x="-55" y="943"/>
                <a:ext cx="2990" cy="1135"/>
              </a:xfrm>
              <a:custGeom>
                <a:avLst/>
                <a:gdLst>
                  <a:gd name="T0" fmla="*/ 30169 w 2299"/>
                  <a:gd name="T1" fmla="*/ 75672 h 873"/>
                  <a:gd name="T2" fmla="*/ 200344 w 2299"/>
                  <a:gd name="T3" fmla="*/ 0 h 873"/>
                  <a:gd name="T4" fmla="*/ 0 w 2299"/>
                  <a:gd name="T5" fmla="*/ 68165 h 873"/>
                  <a:gd name="T6" fmla="*/ 0 60000 65536"/>
                  <a:gd name="T7" fmla="*/ 0 60000 65536"/>
                  <a:gd name="T8" fmla="*/ 0 60000 65536"/>
                  <a:gd name="T9" fmla="*/ 0 w 2299"/>
                  <a:gd name="T10" fmla="*/ 0 h 873"/>
                  <a:gd name="T11" fmla="*/ 2299 w 2299"/>
                  <a:gd name="T12" fmla="*/ 873 h 873"/>
                </a:gdLst>
                <a:ahLst/>
                <a:cxnLst>
                  <a:cxn ang="T6">
                    <a:pos x="T0" y="T1"/>
                  </a:cxn>
                  <a:cxn ang="T7">
                    <a:pos x="T2" y="T3"/>
                  </a:cxn>
                  <a:cxn ang="T8">
                    <a:pos x="T4" y="T5"/>
                  </a:cxn>
                </a:cxnLst>
                <a:rect l="T9" t="T10" r="T11" b="T12"/>
                <a:pathLst>
                  <a:path w="2299" h="873">
                    <a:moveTo>
                      <a:pt x="346" y="873"/>
                    </a:moveTo>
                    <a:lnTo>
                      <a:pt x="2299" y="0"/>
                    </a:lnTo>
                    <a:lnTo>
                      <a:pt x="0" y="787"/>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grpSp>
        <p:nvGrpSpPr>
          <p:cNvPr id="60" name="Group 27">
            <a:extLst>
              <a:ext uri="{FF2B5EF4-FFF2-40B4-BE49-F238E27FC236}">
                <a16:creationId xmlns:a16="http://schemas.microsoft.com/office/drawing/2014/main" id="{72886514-228D-4264-89F0-42A608B3A7E4}"/>
              </a:ext>
            </a:extLst>
          </p:cNvPr>
          <p:cNvGrpSpPr>
            <a:grpSpLocks/>
          </p:cNvGrpSpPr>
          <p:nvPr/>
        </p:nvGrpSpPr>
        <p:grpSpPr bwMode="auto">
          <a:xfrm>
            <a:off x="4686300" y="5230813"/>
            <a:ext cx="158750" cy="247650"/>
            <a:chOff x="3532188" y="5878513"/>
            <a:chExt cx="158750" cy="247650"/>
          </a:xfrm>
        </p:grpSpPr>
        <p:sp>
          <p:nvSpPr>
            <p:cNvPr id="61" name="Freeform 21">
              <a:extLst>
                <a:ext uri="{FF2B5EF4-FFF2-40B4-BE49-F238E27FC236}">
                  <a16:creationId xmlns:a16="http://schemas.microsoft.com/office/drawing/2014/main" id="{AC228E8B-361F-4CEC-9F43-3B7DD1A34891}"/>
                </a:ext>
              </a:extLst>
            </p:cNvPr>
            <p:cNvSpPr>
              <a:spLocks/>
            </p:cNvSpPr>
            <p:nvPr/>
          </p:nvSpPr>
          <p:spPr bwMode="auto">
            <a:xfrm>
              <a:off x="3532188" y="6045200"/>
              <a:ext cx="153987" cy="80963"/>
            </a:xfrm>
            <a:custGeom>
              <a:avLst/>
              <a:gdLst>
                <a:gd name="T0" fmla="*/ 2147483647 w 103"/>
                <a:gd name="T1" fmla="*/ 0 h 51"/>
                <a:gd name="T2" fmla="*/ 0 w 103"/>
                <a:gd name="T3" fmla="*/ 2147483647 h 51"/>
                <a:gd name="T4" fmla="*/ 2147483647 w 103"/>
                <a:gd name="T5" fmla="*/ 2147483647 h 51"/>
                <a:gd name="T6" fmla="*/ 2147483647 w 103"/>
                <a:gd name="T7" fmla="*/ 2147483647 h 51"/>
                <a:gd name="T8" fmla="*/ 2147483647 w 103"/>
                <a:gd name="T9" fmla="*/ 0 h 51"/>
                <a:gd name="T10" fmla="*/ 0 60000 65536"/>
                <a:gd name="T11" fmla="*/ 0 60000 65536"/>
                <a:gd name="T12" fmla="*/ 0 60000 65536"/>
                <a:gd name="T13" fmla="*/ 0 60000 65536"/>
                <a:gd name="T14" fmla="*/ 0 60000 65536"/>
                <a:gd name="T15" fmla="*/ 0 w 103"/>
                <a:gd name="T16" fmla="*/ 0 h 51"/>
                <a:gd name="T17" fmla="*/ 103 w 103"/>
                <a:gd name="T18" fmla="*/ 51 h 51"/>
              </a:gdLst>
              <a:ahLst/>
              <a:cxnLst>
                <a:cxn ang="T10">
                  <a:pos x="T0" y="T1"/>
                </a:cxn>
                <a:cxn ang="T11">
                  <a:pos x="T2" y="T3"/>
                </a:cxn>
                <a:cxn ang="T12">
                  <a:pos x="T4" y="T5"/>
                </a:cxn>
                <a:cxn ang="T13">
                  <a:pos x="T6" y="T7"/>
                </a:cxn>
                <a:cxn ang="T14">
                  <a:pos x="T8" y="T9"/>
                </a:cxn>
              </a:cxnLst>
              <a:rect l="T15" t="T16" r="T17" b="T18"/>
              <a:pathLst>
                <a:path w="103" h="51">
                  <a:moveTo>
                    <a:pt x="90" y="0"/>
                  </a:moveTo>
                  <a:lnTo>
                    <a:pt x="0" y="12"/>
                  </a:lnTo>
                  <a:lnTo>
                    <a:pt x="2" y="51"/>
                  </a:lnTo>
                  <a:lnTo>
                    <a:pt x="103" y="32"/>
                  </a:lnTo>
                  <a:lnTo>
                    <a:pt x="90" y="0"/>
                  </a:lnTo>
                  <a:close/>
                </a:path>
              </a:pathLst>
            </a:custGeom>
            <a:solidFill>
              <a:schemeClr val="tx1"/>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a:spAutoFit/>
            </a:bodyPr>
            <a:lstStyle/>
            <a:p>
              <a:endParaRPr lang="en-US"/>
            </a:p>
          </p:txBody>
        </p:sp>
        <p:sp>
          <p:nvSpPr>
            <p:cNvPr id="62" name="AutoShape 22">
              <a:extLst>
                <a:ext uri="{FF2B5EF4-FFF2-40B4-BE49-F238E27FC236}">
                  <a16:creationId xmlns:a16="http://schemas.microsoft.com/office/drawing/2014/main" id="{2B9430E4-5677-46A0-BBA8-B7E37DBCA2E8}"/>
                </a:ext>
              </a:extLst>
            </p:cNvPr>
            <p:cNvSpPr>
              <a:spLocks noChangeArrowheads="1"/>
            </p:cNvSpPr>
            <p:nvPr/>
          </p:nvSpPr>
          <p:spPr bwMode="auto">
            <a:xfrm rot="20700000">
              <a:off x="3622675" y="5878513"/>
              <a:ext cx="68263" cy="215900"/>
            </a:xfrm>
            <a:prstGeom prst="can">
              <a:avLst>
                <a:gd name="adj" fmla="val 26693"/>
              </a:avLst>
            </a:prstGeom>
            <a:solidFill>
              <a:schemeClr val="folHlink"/>
            </a:solidFill>
            <a:ln w="9525">
              <a:solidFill>
                <a:schemeClr val="tx1"/>
              </a:solidFill>
              <a:round/>
              <a:headEnd/>
              <a:tailEnd/>
            </a:ln>
          </p:spPr>
          <p:txBody>
            <a:bodyPr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pic>
        <p:nvPicPr>
          <p:cNvPr id="63" name="Picture 24" descr="C-MAX">
            <a:extLst>
              <a:ext uri="{FF2B5EF4-FFF2-40B4-BE49-F238E27FC236}">
                <a16:creationId xmlns:a16="http://schemas.microsoft.com/office/drawing/2014/main" id="{21FC5313-2224-4429-8F4D-9736CF11105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573712" y="3263900"/>
            <a:ext cx="122078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25" descr="C-MAX">
            <a:extLst>
              <a:ext uri="{FF2B5EF4-FFF2-40B4-BE49-F238E27FC236}">
                <a16:creationId xmlns:a16="http://schemas.microsoft.com/office/drawing/2014/main" id="{813F020F-B234-4C9F-A4E4-60F5FF80750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21312" y="1663700"/>
            <a:ext cx="132556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Arrow Connector 64">
            <a:extLst>
              <a:ext uri="{FF2B5EF4-FFF2-40B4-BE49-F238E27FC236}">
                <a16:creationId xmlns:a16="http://schemas.microsoft.com/office/drawing/2014/main" id="{4EB51A28-3DCE-4406-9A65-0F357A9D6819}"/>
              </a:ext>
            </a:extLst>
          </p:cNvPr>
          <p:cNvCxnSpPr/>
          <p:nvPr/>
        </p:nvCxnSpPr>
        <p:spPr>
          <a:xfrm>
            <a:off x="3636962" y="1390650"/>
            <a:ext cx="822325" cy="159702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346F64A3-01DC-469F-BD3B-EA7AE7B4A4E5}"/>
              </a:ext>
            </a:extLst>
          </p:cNvPr>
          <p:cNvCxnSpPr/>
          <p:nvPr/>
        </p:nvCxnSpPr>
        <p:spPr>
          <a:xfrm>
            <a:off x="3636962" y="1390650"/>
            <a:ext cx="1046163" cy="37226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A980F485-C8E7-4D64-80A0-7E76A5D3AACA}"/>
              </a:ext>
            </a:extLst>
          </p:cNvPr>
          <p:cNvSpPr txBox="1"/>
          <p:nvPr/>
        </p:nvSpPr>
        <p:spPr>
          <a:xfrm>
            <a:off x="1676400" y="4557713"/>
            <a:ext cx="760412" cy="307975"/>
          </a:xfrm>
          <a:prstGeom prst="rect">
            <a:avLst/>
          </a:prstGeom>
          <a:noFill/>
        </p:spPr>
        <p:txBody>
          <a:bodyPr wrap="none">
            <a:spAutoFit/>
          </a:bodyPr>
          <a:lstStyle/>
          <a:p>
            <a:pPr>
              <a:defRPr/>
            </a:pPr>
            <a:r>
              <a:rPr lang="en-US" sz="1400">
                <a:solidFill>
                  <a:schemeClr val="tx1">
                    <a:lumMod val="65000"/>
                    <a:lumOff val="35000"/>
                  </a:schemeClr>
                </a:solidFill>
                <a:latin typeface="+mn-lt"/>
              </a:rPr>
              <a:t>Farther</a:t>
            </a:r>
          </a:p>
        </p:txBody>
      </p:sp>
      <p:sp>
        <p:nvSpPr>
          <p:cNvPr id="68" name="TextBox 67">
            <a:extLst>
              <a:ext uri="{FF2B5EF4-FFF2-40B4-BE49-F238E27FC236}">
                <a16:creationId xmlns:a16="http://schemas.microsoft.com/office/drawing/2014/main" id="{47886361-9621-4E0E-B29F-E3CCF761CFE2}"/>
              </a:ext>
            </a:extLst>
          </p:cNvPr>
          <p:cNvSpPr txBox="1"/>
          <p:nvPr/>
        </p:nvSpPr>
        <p:spPr>
          <a:xfrm>
            <a:off x="1676400" y="2295525"/>
            <a:ext cx="703262" cy="306388"/>
          </a:xfrm>
          <a:prstGeom prst="rect">
            <a:avLst/>
          </a:prstGeom>
          <a:noFill/>
        </p:spPr>
        <p:txBody>
          <a:bodyPr wrap="none">
            <a:spAutoFit/>
          </a:bodyPr>
          <a:lstStyle/>
          <a:p>
            <a:pPr>
              <a:defRPr/>
            </a:pPr>
            <a:r>
              <a:rPr lang="en-US" sz="1400">
                <a:solidFill>
                  <a:schemeClr val="tx1">
                    <a:lumMod val="65000"/>
                    <a:lumOff val="35000"/>
                  </a:schemeClr>
                </a:solidFill>
                <a:latin typeface="+mn-lt"/>
              </a:rPr>
              <a:t>Closer</a:t>
            </a:r>
          </a:p>
        </p:txBody>
      </p:sp>
    </p:spTree>
    <p:extLst>
      <p:ext uri="{BB962C8B-B14F-4D97-AF65-F5344CB8AC3E}">
        <p14:creationId xmlns:p14="http://schemas.microsoft.com/office/powerpoint/2010/main" val="2229873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Starting A Survey</a:t>
            </a:r>
          </a:p>
        </p:txBody>
      </p:sp>
      <p:sp>
        <p:nvSpPr>
          <p:cNvPr id="3" name="Content Placeholder 2"/>
          <p:cNvSpPr>
            <a:spLocks noGrp="1"/>
          </p:cNvSpPr>
          <p:nvPr>
            <p:ph idx="4294967295"/>
          </p:nvPr>
        </p:nvSpPr>
        <p:spPr>
          <a:xfrm>
            <a:off x="0" y="3182938"/>
            <a:ext cx="4775200" cy="2157412"/>
          </a:xfrm>
          <a:prstGeom prst="rect">
            <a:avLst/>
          </a:prstGeom>
        </p:spPr>
        <p:txBody>
          <a:bodyPr>
            <a:normAutofit/>
          </a:bodyPr>
          <a:lstStyle/>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Click “Smart Launch Survey”</a:t>
            </a:r>
          </a:p>
          <a:p>
            <a:pPr marL="457200" indent="-457200">
              <a:buClr>
                <a:schemeClr val="tx1">
                  <a:lumMod val="65000"/>
                  <a:lumOff val="35000"/>
                </a:schemeClr>
              </a:buClr>
              <a:buFont typeface="+mj-lt"/>
              <a:buAutoNum type="arabicPeriod"/>
            </a:pPr>
            <a:r>
              <a:rPr lang="en-US" noProof="0">
                <a:solidFill>
                  <a:schemeClr val="tx1">
                    <a:lumMod val="65000"/>
                    <a:lumOff val="35000"/>
                  </a:schemeClr>
                </a:solidFill>
              </a:rPr>
              <a:t>Side Scan Survey and HYPACK Survey will launch</a:t>
            </a:r>
            <a:endParaRPr lang="en-US" noProof="0"/>
          </a:p>
        </p:txBody>
      </p:sp>
      <p:pic>
        <p:nvPicPr>
          <p:cNvPr id="5" name="Picture 4">
            <a:extLst>
              <a:ext uri="{FF2B5EF4-FFF2-40B4-BE49-F238E27FC236}">
                <a16:creationId xmlns:a16="http://schemas.microsoft.com/office/drawing/2014/main" id="{5251FBF5-927D-4440-8297-332B8888B1F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85773" y="1672998"/>
            <a:ext cx="2788884" cy="988786"/>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3"/>
          <a:stretch>
            <a:fillRect/>
          </a:stretch>
        </p:blipFill>
        <p:spPr>
          <a:xfrm>
            <a:off x="5798408" y="1672998"/>
            <a:ext cx="4623193" cy="40381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368476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HYPACK Survey vs Side Scan Survey?</a:t>
            </a:r>
          </a:p>
        </p:txBody>
      </p:sp>
      <p:sp>
        <p:nvSpPr>
          <p:cNvPr id="3" name="Content Placeholder 2"/>
          <p:cNvSpPr>
            <a:spLocks noGrp="1"/>
          </p:cNvSpPr>
          <p:nvPr>
            <p:ph idx="4294967295"/>
          </p:nvPr>
        </p:nvSpPr>
        <p:spPr>
          <a:xfrm>
            <a:off x="2615342" y="3752742"/>
            <a:ext cx="8147050" cy="2405063"/>
          </a:xfrm>
          <a:prstGeom prst="rect">
            <a:avLst/>
          </a:prstGeom>
        </p:spPr>
        <p:txBody>
          <a:bodyPr>
            <a:normAutofit lnSpcReduction="10000"/>
          </a:bodyPr>
          <a:lstStyle/>
          <a:p>
            <a:pPr marL="342900" indent="-342900">
              <a:buFont typeface="Arial" panose="020B0604020202020204" pitchFamily="34" charset="0"/>
              <a:buChar char="•"/>
            </a:pPr>
            <a:r>
              <a:rPr lang="en-US" dirty="0"/>
              <a:t>Both programs run simultaneously</a:t>
            </a:r>
          </a:p>
          <a:p>
            <a:pPr marL="342900" indent="-342900">
              <a:buFont typeface="Arial" panose="020B0604020202020204" pitchFamily="34" charset="0"/>
              <a:buChar char="•"/>
            </a:pPr>
            <a:r>
              <a:rPr lang="en-US" dirty="0"/>
              <a:t>Side Scan Survey:</a:t>
            </a:r>
          </a:p>
          <a:p>
            <a:pPr marL="480060" lvl="1" indent="-342900">
              <a:buFont typeface="Arial" panose="020B0604020202020204" pitchFamily="34" charset="0"/>
              <a:buChar char="•"/>
            </a:pPr>
            <a:r>
              <a:rPr lang="en-US" dirty="0"/>
              <a:t>Side scan sonar</a:t>
            </a:r>
          </a:p>
          <a:p>
            <a:pPr marL="480060" lvl="1" indent="-342900">
              <a:buFont typeface="Arial" panose="020B0604020202020204" pitchFamily="34" charset="0"/>
              <a:buChar char="•"/>
            </a:pPr>
            <a:r>
              <a:rPr lang="en-US" dirty="0"/>
              <a:t>Optionally: MRU, heading, pressure sensor</a:t>
            </a:r>
          </a:p>
          <a:p>
            <a:pPr marL="342900" indent="-342900">
              <a:buFont typeface="Arial" panose="020B0604020202020204" pitchFamily="34" charset="0"/>
              <a:buChar char="•"/>
            </a:pPr>
            <a:r>
              <a:rPr lang="en-US" dirty="0"/>
              <a:t>HYPACK Survey:</a:t>
            </a:r>
          </a:p>
          <a:p>
            <a:pPr marL="480060" lvl="1" indent="-342900">
              <a:buFont typeface="Arial" panose="020B0604020202020204" pitchFamily="34" charset="0"/>
              <a:buChar char="•"/>
            </a:pPr>
            <a:r>
              <a:rPr lang="en-US" dirty="0"/>
              <a:t>Everything else (GPS, single beam, tide data)</a:t>
            </a:r>
          </a:p>
        </p:txBody>
      </p:sp>
      <p:grpSp>
        <p:nvGrpSpPr>
          <p:cNvPr id="4" name="Group 3"/>
          <p:cNvGrpSpPr/>
          <p:nvPr/>
        </p:nvGrpSpPr>
        <p:grpSpPr>
          <a:xfrm>
            <a:off x="3553736" y="1054657"/>
            <a:ext cx="4787836" cy="2708276"/>
            <a:chOff x="933328" y="1160462"/>
            <a:chExt cx="6948487" cy="2708276"/>
          </a:xfrm>
        </p:grpSpPr>
        <p:sp>
          <p:nvSpPr>
            <p:cNvPr id="5" name="Rectangle 11">
              <a:extLst>
                <a:ext uri="{FF2B5EF4-FFF2-40B4-BE49-F238E27FC236}">
                  <a16:creationId xmlns:a16="http://schemas.microsoft.com/office/drawing/2014/main" id="{A9A36B28-7E62-44B1-B819-511B6735AA25}"/>
                </a:ext>
              </a:extLst>
            </p:cNvPr>
            <p:cNvSpPr>
              <a:spLocks noChangeArrowheads="1"/>
            </p:cNvSpPr>
            <p:nvPr/>
          </p:nvSpPr>
          <p:spPr bwMode="auto">
            <a:xfrm>
              <a:off x="933328" y="1160462"/>
              <a:ext cx="6948487" cy="2268538"/>
            </a:xfrm>
            <a:prstGeom prst="rect">
              <a:avLst/>
            </a:prstGeom>
            <a:solidFill>
              <a:schemeClr val="bg1">
                <a:lumMod val="75000"/>
              </a:schemeClr>
            </a:solidFill>
            <a:ln w="9525">
              <a:solidFill>
                <a:schemeClr val="tx1"/>
              </a:solidFill>
              <a:miter lim="800000"/>
              <a:headEnd/>
              <a:tailEnd/>
            </a:ln>
          </p:spPr>
          <p:txBody>
            <a:bodyPr wrap="none" anchor="ctr"/>
            <a:lstStyle/>
            <a:p>
              <a:pPr>
                <a:defRPr/>
              </a:pPr>
              <a:endParaRPr lang="en-US">
                <a:latin typeface="Arial" charset="0"/>
              </a:endParaRPr>
            </a:p>
          </p:txBody>
        </p:sp>
        <p:sp>
          <p:nvSpPr>
            <p:cNvPr id="6" name="Line 20">
              <a:extLst>
                <a:ext uri="{FF2B5EF4-FFF2-40B4-BE49-F238E27FC236}">
                  <a16:creationId xmlns:a16="http://schemas.microsoft.com/office/drawing/2014/main" id="{48A1F351-77CB-483B-A800-2562FD241914}"/>
                </a:ext>
              </a:extLst>
            </p:cNvPr>
            <p:cNvSpPr>
              <a:spLocks noChangeShapeType="1"/>
            </p:cNvSpPr>
            <p:nvPr/>
          </p:nvSpPr>
          <p:spPr bwMode="auto">
            <a:xfrm>
              <a:off x="2100140" y="2576512"/>
              <a:ext cx="684213"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 name="Rectangle 13">
              <a:extLst>
                <a:ext uri="{FF2B5EF4-FFF2-40B4-BE49-F238E27FC236}">
                  <a16:creationId xmlns:a16="http://schemas.microsoft.com/office/drawing/2014/main" id="{AC6D0694-75A5-422A-9055-16C2FD40EF4C}"/>
                </a:ext>
              </a:extLst>
            </p:cNvPr>
            <p:cNvSpPr>
              <a:spLocks noChangeArrowheads="1"/>
            </p:cNvSpPr>
            <p:nvPr/>
          </p:nvSpPr>
          <p:spPr bwMode="auto">
            <a:xfrm>
              <a:off x="1546103" y="1700212"/>
              <a:ext cx="2599357" cy="1331913"/>
            </a:xfrm>
            <a:prstGeom prst="rect">
              <a:avLst/>
            </a:prstGeom>
            <a:solidFill>
              <a:schemeClr val="accent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solidFill>
                    <a:schemeClr val="bg1"/>
                  </a:solidFill>
                </a:rPr>
                <a:t>HYPACK</a:t>
              </a:r>
            </a:p>
            <a:p>
              <a:pPr algn="ctr"/>
              <a:r>
                <a:rPr lang="en-US" altLang="en-US" b="1">
                  <a:solidFill>
                    <a:schemeClr val="bg1"/>
                  </a:solidFill>
                </a:rPr>
                <a:t>SURVEY</a:t>
              </a:r>
            </a:p>
          </p:txBody>
        </p:sp>
        <p:sp>
          <p:nvSpPr>
            <p:cNvPr id="8" name="Rectangle 14">
              <a:extLst>
                <a:ext uri="{FF2B5EF4-FFF2-40B4-BE49-F238E27FC236}">
                  <a16:creationId xmlns:a16="http://schemas.microsoft.com/office/drawing/2014/main" id="{F48C278E-3A9B-4EEE-A972-0A6C0065951D}"/>
                </a:ext>
              </a:extLst>
            </p:cNvPr>
            <p:cNvSpPr>
              <a:spLocks noChangeArrowheads="1"/>
            </p:cNvSpPr>
            <p:nvPr/>
          </p:nvSpPr>
          <p:spPr bwMode="auto">
            <a:xfrm>
              <a:off x="4758235" y="1700212"/>
              <a:ext cx="2585418" cy="1331913"/>
            </a:xfrm>
            <a:prstGeom prst="rect">
              <a:avLst/>
            </a:prstGeom>
            <a:solidFill>
              <a:schemeClr val="accent1"/>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solidFill>
                    <a:schemeClr val="bg1"/>
                  </a:solidFill>
                </a:rPr>
                <a:t>SIDE SCAN</a:t>
              </a:r>
            </a:p>
            <a:p>
              <a:pPr algn="ctr"/>
              <a:r>
                <a:rPr lang="en-US" altLang="en-US" b="1">
                  <a:solidFill>
                    <a:schemeClr val="bg1"/>
                  </a:solidFill>
                </a:rPr>
                <a:t>SURVEY</a:t>
              </a:r>
            </a:p>
          </p:txBody>
        </p:sp>
        <p:sp>
          <p:nvSpPr>
            <p:cNvPr id="9" name="Text Box 15">
              <a:extLst>
                <a:ext uri="{FF2B5EF4-FFF2-40B4-BE49-F238E27FC236}">
                  <a16:creationId xmlns:a16="http://schemas.microsoft.com/office/drawing/2014/main" id="{C2E1F095-0FC7-44DF-84DD-0E65E28D4364}"/>
                </a:ext>
              </a:extLst>
            </p:cNvPr>
            <p:cNvSpPr txBox="1">
              <a:spLocks noChangeArrowheads="1"/>
            </p:cNvSpPr>
            <p:nvPr/>
          </p:nvSpPr>
          <p:spPr bwMode="auto">
            <a:xfrm>
              <a:off x="2442246" y="3502025"/>
              <a:ext cx="1320204"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b="1"/>
                <a:t>GPS</a:t>
              </a:r>
            </a:p>
          </p:txBody>
        </p:sp>
        <p:sp>
          <p:nvSpPr>
            <p:cNvPr id="10" name="Line 16">
              <a:extLst>
                <a:ext uri="{FF2B5EF4-FFF2-40B4-BE49-F238E27FC236}">
                  <a16:creationId xmlns:a16="http://schemas.microsoft.com/office/drawing/2014/main" id="{5C64FDFA-0004-4900-8334-AE53E6E8C16C}"/>
                </a:ext>
              </a:extLst>
            </p:cNvPr>
            <p:cNvSpPr>
              <a:spLocks noChangeShapeType="1"/>
            </p:cNvSpPr>
            <p:nvPr/>
          </p:nvSpPr>
          <p:spPr bwMode="auto">
            <a:xfrm flipV="1">
              <a:off x="2845782" y="3048001"/>
              <a:ext cx="0" cy="45402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 name="Text Box 17">
              <a:extLst>
                <a:ext uri="{FF2B5EF4-FFF2-40B4-BE49-F238E27FC236}">
                  <a16:creationId xmlns:a16="http://schemas.microsoft.com/office/drawing/2014/main" id="{4686DA41-A7AC-4851-BC46-991EBE6DF057}"/>
                </a:ext>
              </a:extLst>
            </p:cNvPr>
            <p:cNvSpPr txBox="1">
              <a:spLocks noChangeArrowheads="1"/>
            </p:cNvSpPr>
            <p:nvPr/>
          </p:nvSpPr>
          <p:spPr bwMode="auto">
            <a:xfrm>
              <a:off x="4660820" y="3492009"/>
              <a:ext cx="296763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b="1"/>
                <a:t>Side Scan Sonar</a:t>
              </a:r>
            </a:p>
          </p:txBody>
        </p:sp>
        <p:sp>
          <p:nvSpPr>
            <p:cNvPr id="12" name="Line 18">
              <a:extLst>
                <a:ext uri="{FF2B5EF4-FFF2-40B4-BE49-F238E27FC236}">
                  <a16:creationId xmlns:a16="http://schemas.microsoft.com/office/drawing/2014/main" id="{CC174A34-BD84-433B-9B17-FEB4C229C919}"/>
                </a:ext>
              </a:extLst>
            </p:cNvPr>
            <p:cNvSpPr>
              <a:spLocks noChangeShapeType="1"/>
            </p:cNvSpPr>
            <p:nvPr/>
          </p:nvSpPr>
          <p:spPr bwMode="auto">
            <a:xfrm flipV="1">
              <a:off x="6006636" y="3048001"/>
              <a:ext cx="0" cy="45402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TextBox 14">
              <a:extLst>
                <a:ext uri="{FF2B5EF4-FFF2-40B4-BE49-F238E27FC236}">
                  <a16:creationId xmlns:a16="http://schemas.microsoft.com/office/drawing/2014/main" id="{28A7DCB2-5BA9-44F0-9326-79D4EE3F6587}"/>
                </a:ext>
              </a:extLst>
            </p:cNvPr>
            <p:cNvSpPr txBox="1">
              <a:spLocks noChangeArrowheads="1"/>
            </p:cNvSpPr>
            <p:nvPr/>
          </p:nvSpPr>
          <p:spPr bwMode="auto">
            <a:xfrm>
              <a:off x="3591449" y="1246980"/>
              <a:ext cx="3169459"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a:t>Your computer</a:t>
              </a:r>
            </a:p>
          </p:txBody>
        </p:sp>
      </p:grpSp>
    </p:spTree>
    <p:extLst>
      <p:ext uri="{BB962C8B-B14F-4D97-AF65-F5344CB8AC3E}">
        <p14:creationId xmlns:p14="http://schemas.microsoft.com/office/powerpoint/2010/main" val="22998412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BD66482-C24A-48B1-9AC7-BCC0F6D0CA9B}"/>
              </a:ext>
            </a:extLst>
          </p:cNvPr>
          <p:cNvSpPr/>
          <p:nvPr/>
        </p:nvSpPr>
        <p:spPr>
          <a:xfrm>
            <a:off x="1524000" y="657228"/>
            <a:ext cx="9144000" cy="6200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988" name="Rectangle 3">
            <a:extLst>
              <a:ext uri="{FF2B5EF4-FFF2-40B4-BE49-F238E27FC236}">
                <a16:creationId xmlns:a16="http://schemas.microsoft.com/office/drawing/2014/main" id="{6795F804-FCD1-45AE-AD3A-B7414FFB97E4}"/>
              </a:ext>
            </a:extLst>
          </p:cNvPr>
          <p:cNvSpPr>
            <a:spLocks noGrp="1" noRot="1" noChangeArrowheads="1"/>
          </p:cNvSpPr>
          <p:nvPr>
            <p:ph type="title"/>
          </p:nvPr>
        </p:nvSpPr>
        <p:spPr/>
        <p:txBody>
          <a:bodyPr/>
          <a:lstStyle/>
          <a:p>
            <a:pPr marL="53975"/>
            <a:r>
              <a:rPr lang="en-US" altLang="en-US" noProof="0"/>
              <a:t>Window For Display And Control </a:t>
            </a:r>
          </a:p>
        </p:txBody>
      </p:sp>
      <p:sp>
        <p:nvSpPr>
          <p:cNvPr id="41989" name="Rectangle 4">
            <a:extLst>
              <a:ext uri="{FF2B5EF4-FFF2-40B4-BE49-F238E27FC236}">
                <a16:creationId xmlns:a16="http://schemas.microsoft.com/office/drawing/2014/main" id="{18EF546E-EFC7-4539-A54D-D3C4592F93E7}"/>
              </a:ext>
            </a:extLst>
          </p:cNvPr>
          <p:cNvSpPr>
            <a:spLocks noChangeArrowheads="1"/>
          </p:cNvSpPr>
          <p:nvPr/>
        </p:nvSpPr>
        <p:spPr bwMode="auto">
          <a:xfrm>
            <a:off x="1739900" y="1239575"/>
            <a:ext cx="8928100" cy="233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62000" indent="-304800">
              <a:defRPr>
                <a:solidFill>
                  <a:schemeClr val="tx1"/>
                </a:solidFill>
                <a:latin typeface="Garamond" panose="02020404030301010803" pitchFamily="18" charset="0"/>
              </a:defRPr>
            </a:lvl2pPr>
            <a:lvl3pPr>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marL="457200" indent="-457200">
              <a:spcBef>
                <a:spcPct val="20000"/>
              </a:spcBef>
              <a:buClr>
                <a:schemeClr val="hlink"/>
              </a:buClr>
              <a:buSzPct val="100000"/>
              <a:buFont typeface="+mj-lt"/>
              <a:buAutoNum type="arabicPeriod"/>
            </a:pPr>
            <a:r>
              <a:rPr lang="en-US" altLang="en-US" dirty="0">
                <a:solidFill>
                  <a:schemeClr val="tx1">
                    <a:lumMod val="65000"/>
                    <a:lumOff val="35000"/>
                  </a:schemeClr>
                </a:solidFill>
                <a:latin typeface="Arial" panose="020B0604020202020204" pitchFamily="34" charset="0"/>
              </a:rPr>
              <a:t>Alarms:</a:t>
            </a:r>
          </a:p>
          <a:p>
            <a:pPr lvl="1" eaLnBrk="1" hangingPunct="1">
              <a:spcBef>
                <a:spcPct val="20000"/>
              </a:spcBef>
              <a:buClr>
                <a:schemeClr val="bg2"/>
              </a:buClr>
              <a:buSzPct val="70000"/>
              <a:buFont typeface="Wingdings" panose="05000000000000000000" pitchFamily="2" charset="2"/>
              <a:buChar char="n"/>
            </a:pPr>
            <a:r>
              <a:rPr lang="en-US" altLang="en-US" b="1" dirty="0">
                <a:solidFill>
                  <a:srgbClr val="0091BB"/>
                </a:solidFill>
                <a:latin typeface="Arial" panose="020B0604020202020204" pitchFamily="34" charset="0"/>
              </a:rPr>
              <a:t>Green</a:t>
            </a:r>
            <a:r>
              <a:rPr lang="en-US" altLang="en-US" dirty="0">
                <a:solidFill>
                  <a:srgbClr val="0091BB"/>
                </a:solidFill>
                <a:latin typeface="Arial" panose="020B0604020202020204" pitchFamily="34" charset="0"/>
              </a:rPr>
              <a:t> = Good </a:t>
            </a:r>
            <a:r>
              <a:rPr lang="en-US" altLang="en-US" dirty="0">
                <a:solidFill>
                  <a:srgbClr val="0091BB"/>
                </a:solidFill>
                <a:latin typeface="Arial" panose="020B0604020202020204" pitchFamily="34" charset="0"/>
                <a:sym typeface="Wingdings" panose="05000000000000000000" pitchFamily="2" charset="2"/>
              </a:rPr>
              <a:t></a:t>
            </a:r>
            <a:endParaRPr lang="en-US" altLang="en-US" dirty="0">
              <a:solidFill>
                <a:srgbClr val="0091BB"/>
              </a:solidFill>
              <a:latin typeface="Arial" panose="020B0604020202020204" pitchFamily="34" charset="0"/>
            </a:endParaRPr>
          </a:p>
          <a:p>
            <a:pPr lvl="1" eaLnBrk="1" hangingPunct="1">
              <a:spcBef>
                <a:spcPct val="20000"/>
              </a:spcBef>
              <a:buClr>
                <a:schemeClr val="bg2"/>
              </a:buClr>
              <a:buSzPct val="70000"/>
              <a:buFont typeface="Wingdings" panose="05000000000000000000" pitchFamily="2" charset="2"/>
              <a:buChar char="n"/>
            </a:pPr>
            <a:r>
              <a:rPr lang="en-US" altLang="en-US" b="1" dirty="0">
                <a:solidFill>
                  <a:srgbClr val="0091BB"/>
                </a:solidFill>
                <a:latin typeface="Arial" panose="020B0604020202020204" pitchFamily="34" charset="0"/>
              </a:rPr>
              <a:t>Yellow</a:t>
            </a:r>
            <a:r>
              <a:rPr lang="en-US" altLang="en-US" dirty="0">
                <a:solidFill>
                  <a:srgbClr val="0091BB"/>
                </a:solidFill>
                <a:latin typeface="Arial" panose="020B0604020202020204" pitchFamily="34" charset="0"/>
              </a:rPr>
              <a:t> = Caution – Bad sensor data</a:t>
            </a:r>
          </a:p>
          <a:p>
            <a:pPr lvl="1" eaLnBrk="1" hangingPunct="1">
              <a:spcBef>
                <a:spcPct val="20000"/>
              </a:spcBef>
              <a:buClr>
                <a:schemeClr val="bg2"/>
              </a:buClr>
              <a:buSzPct val="70000"/>
              <a:buFont typeface="Wingdings" panose="05000000000000000000" pitchFamily="2" charset="2"/>
              <a:buChar char="n"/>
            </a:pPr>
            <a:r>
              <a:rPr lang="en-US" altLang="en-US" b="1" dirty="0">
                <a:solidFill>
                  <a:srgbClr val="0091BB"/>
                </a:solidFill>
                <a:latin typeface="Arial" panose="020B0604020202020204" pitchFamily="34" charset="0"/>
              </a:rPr>
              <a:t>Red</a:t>
            </a:r>
            <a:r>
              <a:rPr lang="en-US" altLang="en-US" dirty="0">
                <a:solidFill>
                  <a:srgbClr val="0091BB"/>
                </a:solidFill>
                <a:latin typeface="Arial" panose="020B0604020202020204" pitchFamily="34" charset="0"/>
              </a:rPr>
              <a:t> = Danger – No sensor data</a:t>
            </a:r>
          </a:p>
          <a:p>
            <a:pPr marL="457200" indent="-457200">
              <a:spcBef>
                <a:spcPct val="20000"/>
              </a:spcBef>
              <a:buClr>
                <a:schemeClr val="hlink"/>
              </a:buClr>
              <a:buSzPct val="100000"/>
              <a:buFont typeface="+mj-lt"/>
              <a:buAutoNum type="arabicPeriod" startAt="2"/>
              <a:defRPr/>
            </a:pPr>
            <a:r>
              <a:rPr lang="en-US" dirty="0">
                <a:solidFill>
                  <a:schemeClr val="tx1">
                    <a:lumMod val="65000"/>
                    <a:lumOff val="35000"/>
                  </a:schemeClr>
                </a:solidFill>
                <a:latin typeface="Arial" charset="0"/>
              </a:rPr>
              <a:t>System Measurements:</a:t>
            </a:r>
            <a:endParaRPr lang="en-US" dirty="0">
              <a:solidFill>
                <a:schemeClr val="tx1">
                  <a:lumMod val="65000"/>
                  <a:lumOff val="35000"/>
                </a:schemeClr>
              </a:solidFill>
              <a:effectLst>
                <a:outerShdw blurRad="38100" dist="38100" dir="2700000" algn="tl">
                  <a:srgbClr val="000000">
                    <a:alpha val="43137"/>
                  </a:srgbClr>
                </a:outerShdw>
              </a:effectLst>
              <a:latin typeface="Arial" charset="0"/>
            </a:endParaRPr>
          </a:p>
          <a:p>
            <a:pPr lvl="1">
              <a:spcBef>
                <a:spcPct val="20000"/>
              </a:spcBef>
              <a:buClr>
                <a:schemeClr val="bg2"/>
              </a:buClr>
              <a:buSzPct val="70000"/>
              <a:buFont typeface="Wingdings" pitchFamily="2" charset="2"/>
              <a:buChar char="n"/>
              <a:defRPr/>
            </a:pPr>
            <a:r>
              <a:rPr lang="en-US" dirty="0">
                <a:solidFill>
                  <a:srgbClr val="0091BB"/>
                </a:solidFill>
                <a:latin typeface="Arial" charset="0"/>
              </a:rPr>
              <a:t>Boat or </a:t>
            </a:r>
            <a:r>
              <a:rPr lang="en-US" dirty="0" err="1">
                <a:solidFill>
                  <a:srgbClr val="0091BB"/>
                </a:solidFill>
                <a:latin typeface="Arial" charset="0"/>
              </a:rPr>
              <a:t>towfish</a:t>
            </a:r>
            <a:endParaRPr lang="en-US" dirty="0">
              <a:solidFill>
                <a:srgbClr val="0091BB"/>
              </a:solidFill>
              <a:latin typeface="Arial" charset="0"/>
            </a:endParaRPr>
          </a:p>
        </p:txBody>
      </p:sp>
      <p:sp>
        <p:nvSpPr>
          <p:cNvPr id="7173" name="Rectangle 5">
            <a:extLst>
              <a:ext uri="{FF2B5EF4-FFF2-40B4-BE49-F238E27FC236}">
                <a16:creationId xmlns:a16="http://schemas.microsoft.com/office/drawing/2014/main" id="{D2EFA19B-B586-46B2-9743-6FD8E9DA322A}"/>
              </a:ext>
            </a:extLst>
          </p:cNvPr>
          <p:cNvSpPr>
            <a:spLocks noChangeArrowheads="1"/>
          </p:cNvSpPr>
          <p:nvPr/>
        </p:nvSpPr>
        <p:spPr bwMode="auto">
          <a:xfrm>
            <a:off x="1739900" y="5480053"/>
            <a:ext cx="8604250" cy="1044575"/>
          </a:xfrm>
          <a:prstGeom prst="rect">
            <a:avLst/>
          </a:prstGeom>
          <a:noFill/>
          <a:ln w="9525">
            <a:noFill/>
            <a:miter lim="800000"/>
            <a:headEnd/>
            <a:tailEnd/>
          </a:ln>
          <a:effectLst/>
        </p:spPr>
        <p:txBody>
          <a:bodyPr/>
          <a:lstStyle/>
          <a:p>
            <a:pPr marL="457200" indent="-457200">
              <a:spcBef>
                <a:spcPct val="20000"/>
              </a:spcBef>
              <a:buClr>
                <a:schemeClr val="hlink"/>
              </a:buClr>
              <a:buSzPct val="100000"/>
              <a:buFont typeface="+mj-lt"/>
              <a:buAutoNum type="arabicPeriod" startAt="4"/>
              <a:defRPr/>
            </a:pPr>
            <a:endParaRPr lang="en-US">
              <a:solidFill>
                <a:schemeClr val="tx1">
                  <a:lumMod val="65000"/>
                  <a:lumOff val="35000"/>
                </a:schemeClr>
              </a:solidFill>
              <a:latin typeface="Arial" charset="0"/>
            </a:endParaRPr>
          </a:p>
        </p:txBody>
      </p:sp>
      <p:sp>
        <p:nvSpPr>
          <p:cNvPr id="7186" name="Rectangle 18">
            <a:extLst>
              <a:ext uri="{FF2B5EF4-FFF2-40B4-BE49-F238E27FC236}">
                <a16:creationId xmlns:a16="http://schemas.microsoft.com/office/drawing/2014/main" id="{7356A7E5-6392-41F7-B0F4-7C195E079086}"/>
              </a:ext>
            </a:extLst>
          </p:cNvPr>
          <p:cNvSpPr>
            <a:spLocks noChangeArrowheads="1"/>
          </p:cNvSpPr>
          <p:nvPr/>
        </p:nvSpPr>
        <p:spPr bwMode="auto">
          <a:xfrm>
            <a:off x="1739903" y="3573466"/>
            <a:ext cx="3859213" cy="1309687"/>
          </a:xfrm>
          <a:prstGeom prst="rect">
            <a:avLst/>
          </a:prstGeom>
          <a:noFill/>
          <a:ln w="9525">
            <a:noFill/>
            <a:miter lim="800000"/>
            <a:headEnd/>
            <a:tailEnd/>
          </a:ln>
          <a:effectLst/>
        </p:spPr>
        <p:txBody>
          <a:bodyPr/>
          <a:lstStyle/>
          <a:p>
            <a:pPr marL="457200" indent="-457200">
              <a:spcBef>
                <a:spcPct val="20000"/>
              </a:spcBef>
              <a:buClr>
                <a:schemeClr val="hlink"/>
              </a:buClr>
              <a:buSzPct val="100000"/>
              <a:buFont typeface="+mj-lt"/>
              <a:buAutoNum type="arabicPeriod" startAt="3"/>
              <a:defRPr/>
            </a:pPr>
            <a:endParaRPr lang="en-US">
              <a:solidFill>
                <a:srgbClr val="0091BB"/>
              </a:solidFill>
              <a:latin typeface="Arial" charset="0"/>
            </a:endParaRPr>
          </a:p>
        </p:txBody>
      </p:sp>
      <p:pic>
        <p:nvPicPr>
          <p:cNvPr id="3" name="Picture 2"/>
          <p:cNvPicPr>
            <a:picLocks noChangeAspect="1"/>
          </p:cNvPicPr>
          <p:nvPr/>
        </p:nvPicPr>
        <p:blipFill>
          <a:blip r:embed="rId3"/>
          <a:stretch>
            <a:fillRect/>
          </a:stretch>
        </p:blipFill>
        <p:spPr>
          <a:xfrm>
            <a:off x="3226621" y="3505106"/>
            <a:ext cx="5176790" cy="19038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340705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2A84AAC3-3565-49E6-A183-9F9E8F6438D2}"/>
              </a:ext>
            </a:extLst>
          </p:cNvPr>
          <p:cNvSpPr>
            <a:spLocks noGrp="1"/>
          </p:cNvSpPr>
          <p:nvPr>
            <p:ph type="title"/>
          </p:nvPr>
        </p:nvSpPr>
        <p:spPr/>
        <p:txBody>
          <a:bodyPr/>
          <a:lstStyle/>
          <a:p>
            <a:r>
              <a:rPr lang="en-US" altLang="en-US"/>
              <a:t>Waterfall and Signal Graph</a:t>
            </a:r>
          </a:p>
        </p:txBody>
      </p:sp>
      <p:sp>
        <p:nvSpPr>
          <p:cNvPr id="12" name="TextBox 11">
            <a:extLst>
              <a:ext uri="{FF2B5EF4-FFF2-40B4-BE49-F238E27FC236}">
                <a16:creationId xmlns:a16="http://schemas.microsoft.com/office/drawing/2014/main" id="{455657B6-C6AC-4194-A7AB-1205292C777C}"/>
              </a:ext>
            </a:extLst>
          </p:cNvPr>
          <p:cNvSpPr txBox="1"/>
          <p:nvPr/>
        </p:nvSpPr>
        <p:spPr>
          <a:xfrm>
            <a:off x="1674963" y="1262963"/>
            <a:ext cx="3930650" cy="854075"/>
          </a:xfrm>
          <a:prstGeom prst="rect">
            <a:avLst/>
          </a:prstGeom>
          <a:noFill/>
        </p:spPr>
        <p:txBody>
          <a:bodyPr/>
          <a:lstStyle/>
          <a:p>
            <a:pPr>
              <a:defRPr/>
            </a:pPr>
            <a:r>
              <a:rPr lang="en-US" b="1">
                <a:solidFill>
                  <a:schemeClr val="tx1">
                    <a:lumMod val="65000"/>
                    <a:lumOff val="35000"/>
                  </a:schemeClr>
                </a:solidFill>
              </a:rPr>
              <a:t>Waterfall:</a:t>
            </a:r>
            <a:r>
              <a:rPr lang="en-US">
                <a:solidFill>
                  <a:schemeClr val="tx1">
                    <a:lumMod val="65000"/>
                    <a:lumOff val="35000"/>
                  </a:schemeClr>
                </a:solidFill>
              </a:rPr>
              <a:t> Imagery from sonar</a:t>
            </a:r>
          </a:p>
        </p:txBody>
      </p:sp>
      <p:sp>
        <p:nvSpPr>
          <p:cNvPr id="13" name="TextBox 12">
            <a:extLst>
              <a:ext uri="{FF2B5EF4-FFF2-40B4-BE49-F238E27FC236}">
                <a16:creationId xmlns:a16="http://schemas.microsoft.com/office/drawing/2014/main" id="{18AD0AD0-5719-4B63-873E-76E109E53AEF}"/>
              </a:ext>
            </a:extLst>
          </p:cNvPr>
          <p:cNvSpPr txBox="1"/>
          <p:nvPr/>
        </p:nvSpPr>
        <p:spPr>
          <a:xfrm>
            <a:off x="6025020" y="1262960"/>
            <a:ext cx="5773167" cy="685800"/>
          </a:xfrm>
          <a:prstGeom prst="rect">
            <a:avLst/>
          </a:prstGeom>
          <a:noFill/>
        </p:spPr>
        <p:txBody>
          <a:bodyPr/>
          <a:lstStyle/>
          <a:p>
            <a:pPr>
              <a:defRPr/>
            </a:pPr>
            <a:r>
              <a:rPr lang="en-US" b="1">
                <a:solidFill>
                  <a:schemeClr val="tx1">
                    <a:lumMod val="65000"/>
                    <a:lumOff val="35000"/>
                  </a:schemeClr>
                </a:solidFill>
              </a:rPr>
              <a:t>Signal graph:</a:t>
            </a:r>
            <a:r>
              <a:rPr lang="en-US">
                <a:solidFill>
                  <a:schemeClr val="tx1">
                    <a:lumMod val="65000"/>
                    <a:lumOff val="35000"/>
                  </a:schemeClr>
                </a:solidFill>
              </a:rPr>
              <a:t> Amplitude (signal strength) over time</a:t>
            </a:r>
          </a:p>
        </p:txBody>
      </p:sp>
      <p:pic>
        <p:nvPicPr>
          <p:cNvPr id="3" name="Picture 2"/>
          <p:cNvPicPr>
            <a:picLocks noChangeAspect="1"/>
          </p:cNvPicPr>
          <p:nvPr/>
        </p:nvPicPr>
        <p:blipFill>
          <a:blip r:embed="rId2"/>
          <a:stretch>
            <a:fillRect/>
          </a:stretch>
        </p:blipFill>
        <p:spPr>
          <a:xfrm>
            <a:off x="309478" y="1639532"/>
            <a:ext cx="5653358" cy="2398394"/>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3"/>
          <a:stretch>
            <a:fillRect/>
          </a:stretch>
        </p:blipFill>
        <p:spPr>
          <a:xfrm>
            <a:off x="6131510" y="1948760"/>
            <a:ext cx="5812674" cy="17654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044659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ACCA96BD-53D8-4EDD-9F8A-035411C87CDF}"/>
              </a:ext>
            </a:extLst>
          </p:cNvPr>
          <p:cNvSpPr>
            <a:spLocks noGrp="1"/>
          </p:cNvSpPr>
          <p:nvPr>
            <p:ph type="title"/>
          </p:nvPr>
        </p:nvSpPr>
        <p:spPr/>
        <p:txBody>
          <a:bodyPr/>
          <a:lstStyle/>
          <a:p>
            <a:pPr marL="53975"/>
            <a:r>
              <a:rPr lang="en-US" altLang="en-US" noProof="0"/>
              <a:t>Options And Menus</a:t>
            </a:r>
          </a:p>
        </p:txBody>
      </p:sp>
      <p:sp>
        <p:nvSpPr>
          <p:cNvPr id="9" name="Rectangle 3">
            <a:extLst>
              <a:ext uri="{FF2B5EF4-FFF2-40B4-BE49-F238E27FC236}">
                <a16:creationId xmlns:a16="http://schemas.microsoft.com/office/drawing/2014/main" id="{F1397C09-8356-4D21-9E52-2812AED18563}"/>
              </a:ext>
            </a:extLst>
          </p:cNvPr>
          <p:cNvSpPr>
            <a:spLocks noChangeArrowheads="1"/>
          </p:cNvSpPr>
          <p:nvPr/>
        </p:nvSpPr>
        <p:spPr bwMode="auto">
          <a:xfrm>
            <a:off x="1920028" y="3307800"/>
            <a:ext cx="8046041" cy="2047875"/>
          </a:xfrm>
          <a:prstGeom prst="rect">
            <a:avLst/>
          </a:prstGeom>
          <a:noFill/>
          <a:ln w="9525">
            <a:noFill/>
            <a:miter lim="800000"/>
            <a:headEnd/>
            <a:tailEnd/>
          </a:ln>
        </p:spPr>
        <p:txBody>
          <a:bodyPr/>
          <a:lstStyle/>
          <a:p>
            <a:pPr marL="342900" indent="-342900">
              <a:lnSpc>
                <a:spcPct val="80000"/>
              </a:lnSpc>
              <a:spcBef>
                <a:spcPct val="20000"/>
              </a:spcBef>
              <a:spcAft>
                <a:spcPts val="600"/>
              </a:spcAft>
              <a:buClr>
                <a:schemeClr val="tx1">
                  <a:lumMod val="65000"/>
                  <a:lumOff val="35000"/>
                </a:schemeClr>
              </a:buClr>
              <a:buFont typeface="Arial" panose="020B0604020202020204" pitchFamily="34" charset="0"/>
              <a:buChar char="•"/>
              <a:defRPr/>
            </a:pPr>
            <a:r>
              <a:rPr lang="en-US" dirty="0">
                <a:solidFill>
                  <a:schemeClr val="tx1">
                    <a:lumMod val="65000"/>
                    <a:lumOff val="35000"/>
                  </a:schemeClr>
                </a:solidFill>
                <a:cs typeface="Arial" panose="020B0604020202020204" pitchFamily="34" charset="0"/>
              </a:rPr>
              <a:t>Logging commands sync between Side Scan and HYPACK Survey</a:t>
            </a:r>
          </a:p>
          <a:p>
            <a:pPr marL="342900" indent="-342900">
              <a:lnSpc>
                <a:spcPct val="80000"/>
              </a:lnSpc>
              <a:spcBef>
                <a:spcPct val="20000"/>
              </a:spcBef>
              <a:spcAft>
                <a:spcPts val="600"/>
              </a:spcAft>
              <a:buClr>
                <a:schemeClr val="tx1">
                  <a:lumMod val="65000"/>
                  <a:lumOff val="35000"/>
                </a:schemeClr>
              </a:buClr>
              <a:buFont typeface="Arial" panose="020B0604020202020204" pitchFamily="34" charset="0"/>
              <a:buChar char="•"/>
              <a:defRPr/>
            </a:pPr>
            <a:r>
              <a:rPr lang="en-US" dirty="0">
                <a:solidFill>
                  <a:schemeClr val="tx1">
                    <a:lumMod val="65000"/>
                    <a:lumOff val="35000"/>
                  </a:schemeClr>
                </a:solidFill>
                <a:cs typeface="Arial" panose="020B0604020202020204" pitchFamily="34" charset="0"/>
              </a:rPr>
              <a:t>Saved as HSX files in Project’s Raw folder</a:t>
            </a:r>
          </a:p>
          <a:p>
            <a:pPr marL="342900" indent="-342900">
              <a:lnSpc>
                <a:spcPct val="80000"/>
              </a:lnSpc>
              <a:spcBef>
                <a:spcPct val="20000"/>
              </a:spcBef>
              <a:spcAft>
                <a:spcPts val="600"/>
              </a:spcAft>
              <a:buClr>
                <a:schemeClr val="tx1">
                  <a:lumMod val="65000"/>
                  <a:lumOff val="35000"/>
                </a:schemeClr>
              </a:buClr>
              <a:buFont typeface="Arial" charset="0"/>
              <a:buChar char="•"/>
              <a:defRPr/>
            </a:pPr>
            <a:r>
              <a:rPr lang="en-US" dirty="0">
                <a:solidFill>
                  <a:schemeClr val="tx1">
                    <a:lumMod val="65000"/>
                    <a:lumOff val="35000"/>
                  </a:schemeClr>
                </a:solidFill>
                <a:cs typeface="Arial" panose="020B0604020202020204" pitchFamily="34" charset="0"/>
              </a:rPr>
              <a:t>Logging Option:</a:t>
            </a:r>
          </a:p>
          <a:p>
            <a:pPr marL="800100" lvl="1" indent="-342900">
              <a:lnSpc>
                <a:spcPct val="80000"/>
              </a:lnSpc>
              <a:spcBef>
                <a:spcPct val="20000"/>
              </a:spcBef>
              <a:spcAft>
                <a:spcPts val="600"/>
              </a:spcAft>
              <a:buFont typeface="Arial" charset="0"/>
              <a:buChar char="•"/>
              <a:defRPr/>
            </a:pPr>
            <a:r>
              <a:rPr lang="en-US" dirty="0">
                <a:solidFill>
                  <a:srgbClr val="0091BB"/>
                </a:solidFill>
                <a:cs typeface="Arial" panose="020B0604020202020204" pitchFamily="34" charset="0"/>
              </a:rPr>
              <a:t>File Overlap: New files will overlap with old files for X seconds</a:t>
            </a:r>
          </a:p>
          <a:p>
            <a:pPr marL="800100" lvl="1" indent="-342900">
              <a:lnSpc>
                <a:spcPct val="80000"/>
              </a:lnSpc>
              <a:spcBef>
                <a:spcPct val="20000"/>
              </a:spcBef>
              <a:spcAft>
                <a:spcPts val="600"/>
              </a:spcAft>
              <a:buFont typeface="Arial" charset="0"/>
              <a:buChar char="•"/>
              <a:defRPr/>
            </a:pPr>
            <a:r>
              <a:rPr lang="en-US" dirty="0">
                <a:solidFill>
                  <a:srgbClr val="0091BB"/>
                </a:solidFill>
                <a:cs typeface="Arial" panose="020B0604020202020204" pitchFamily="34" charset="0"/>
              </a:rPr>
              <a:t>XTF logging: Not recommended. Use HSX Converter afterwards</a:t>
            </a:r>
          </a:p>
        </p:txBody>
      </p:sp>
      <p:pic>
        <p:nvPicPr>
          <p:cNvPr id="43013" name="Picture 6">
            <a:extLst>
              <a:ext uri="{FF2B5EF4-FFF2-40B4-BE49-F238E27FC236}">
                <a16:creationId xmlns:a16="http://schemas.microsoft.com/office/drawing/2014/main" id="{7C8A7C96-1D76-423B-A88E-70EE8CBE960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404154" y="1228046"/>
            <a:ext cx="3335337" cy="15462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stretch>
            <a:fillRect/>
          </a:stretch>
        </p:blipFill>
        <p:spPr>
          <a:xfrm>
            <a:off x="2098049" y="1231006"/>
            <a:ext cx="3915321" cy="15432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11762085"/>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D7BA70FC-4B5A-4FD1-BC94-FC2DF65550D0}"/>
              </a:ext>
            </a:extLst>
          </p:cNvPr>
          <p:cNvSpPr>
            <a:spLocks noGrp="1"/>
          </p:cNvSpPr>
          <p:nvPr>
            <p:ph type="title"/>
          </p:nvPr>
        </p:nvSpPr>
        <p:spPr/>
        <p:txBody>
          <a:bodyPr/>
          <a:lstStyle/>
          <a:p>
            <a:pPr marL="53975"/>
            <a:r>
              <a:rPr lang="en-US" altLang="en-US" noProof="0"/>
              <a:t>Side Scan Device Controls</a:t>
            </a:r>
          </a:p>
        </p:txBody>
      </p:sp>
      <p:sp>
        <p:nvSpPr>
          <p:cNvPr id="44035" name="Rectangle 3">
            <a:extLst>
              <a:ext uri="{FF2B5EF4-FFF2-40B4-BE49-F238E27FC236}">
                <a16:creationId xmlns:a16="http://schemas.microsoft.com/office/drawing/2014/main" id="{9A61B51A-3C15-4A43-BAB8-7FC5E4A3D29E}"/>
              </a:ext>
            </a:extLst>
          </p:cNvPr>
          <p:cNvSpPr>
            <a:spLocks noGrp="1"/>
          </p:cNvSpPr>
          <p:nvPr>
            <p:ph type="body" sz="half" idx="4294967295"/>
          </p:nvPr>
        </p:nvSpPr>
        <p:spPr>
          <a:xfrm>
            <a:off x="811418" y="4047225"/>
            <a:ext cx="7359650" cy="1133475"/>
          </a:xfrm>
          <a:prstGeom prst="rect">
            <a:avLst/>
          </a:prstGeom>
        </p:spPr>
        <p:txBody>
          <a:bodyPr>
            <a:normAutofit/>
          </a:bodyPr>
          <a:lstStyle/>
          <a:p>
            <a:pPr marL="285750" indent="-285750">
              <a:buClr>
                <a:schemeClr val="tx1">
                  <a:lumMod val="65000"/>
                  <a:lumOff val="35000"/>
                </a:schemeClr>
              </a:buClr>
              <a:buFont typeface="Arial" panose="020B0604020202020204" pitchFamily="34" charset="0"/>
              <a:buChar char="•"/>
              <a:defRPr/>
            </a:pPr>
            <a:r>
              <a:rPr lang="en-US" altLang="en-US" sz="1800" dirty="0">
                <a:latin typeface="Arial" panose="020B0604020202020204" pitchFamily="34" charset="0"/>
                <a:cs typeface="Arial" panose="020B0604020202020204" pitchFamily="34" charset="0"/>
              </a:rPr>
              <a:t>Tools -&gt; Side Scan Device Control (or </a:t>
            </a:r>
            <a:r>
              <a:rPr lang="en-US" altLang="en-US" sz="1800" dirty="0" err="1">
                <a:latin typeface="Arial" panose="020B0604020202020204" pitchFamily="34" charset="0"/>
                <a:cs typeface="Arial" panose="020B0604020202020204" pitchFamily="34" charset="0"/>
              </a:rPr>
              <a:t>Ctrl+Alt+S</a:t>
            </a:r>
            <a:r>
              <a:rPr lang="en-US" altLang="en-US" sz="1800" dirty="0">
                <a:latin typeface="Arial" panose="020B0604020202020204" pitchFamily="34" charset="0"/>
                <a:cs typeface="Arial" panose="020B0604020202020204" pitchFamily="34" charset="0"/>
              </a:rPr>
              <a:t>)</a:t>
            </a:r>
          </a:p>
          <a:p>
            <a:pPr marL="285750" indent="-285750">
              <a:buClr>
                <a:schemeClr val="tx1">
                  <a:lumMod val="65000"/>
                  <a:lumOff val="35000"/>
                </a:schemeClr>
              </a:buClr>
              <a:buFont typeface="Arial" panose="020B0604020202020204" pitchFamily="34" charset="0"/>
              <a:buChar char="•"/>
              <a:defRPr/>
            </a:pPr>
            <a:r>
              <a:rPr lang="en-US" altLang="en-US" sz="1800" dirty="0">
                <a:latin typeface="Arial" panose="020B0604020202020204" pitchFamily="34" charset="0"/>
                <a:cs typeface="Arial" panose="020B0604020202020204" pitchFamily="34" charset="0"/>
              </a:rPr>
              <a:t>Alternatively, use manufacturer’s software</a:t>
            </a:r>
          </a:p>
        </p:txBody>
      </p:sp>
      <p:grpSp>
        <p:nvGrpSpPr>
          <p:cNvPr id="2" name="Group 1"/>
          <p:cNvGrpSpPr/>
          <p:nvPr/>
        </p:nvGrpSpPr>
        <p:grpSpPr>
          <a:xfrm>
            <a:off x="811418" y="1763761"/>
            <a:ext cx="8039952" cy="2030512"/>
            <a:chOff x="347472" y="1965863"/>
            <a:chExt cx="8039952" cy="2030512"/>
          </a:xfrm>
        </p:grpSpPr>
        <p:pic>
          <p:nvPicPr>
            <p:cNvPr id="44036" name="Picture 4">
              <a:extLst>
                <a:ext uri="{FF2B5EF4-FFF2-40B4-BE49-F238E27FC236}">
                  <a16:creationId xmlns:a16="http://schemas.microsoft.com/office/drawing/2014/main" id="{9D36476C-751A-4AD1-8702-79907298954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7472" y="1972262"/>
              <a:ext cx="2743341" cy="20177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6">
              <a:extLst>
                <a:ext uri="{FF2B5EF4-FFF2-40B4-BE49-F238E27FC236}">
                  <a16:creationId xmlns:a16="http://schemas.microsoft.com/office/drawing/2014/main" id="{7800B7DE-3A75-479D-81C7-5C141F723AF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74747" y="1965863"/>
              <a:ext cx="2729415" cy="20177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7">
              <a:extLst>
                <a:ext uri="{FF2B5EF4-FFF2-40B4-BE49-F238E27FC236}">
                  <a16:creationId xmlns:a16="http://schemas.microsoft.com/office/drawing/2014/main" id="{FD93170B-D0B3-4B31-ACD8-39CF5BE23C4A}"/>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b="14692"/>
            <a:stretch/>
          </p:blipFill>
          <p:spPr bwMode="auto">
            <a:xfrm>
              <a:off x="6388097" y="1965863"/>
              <a:ext cx="1999327" cy="20305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4039" name="Picture 8">
            <a:extLst>
              <a:ext uri="{FF2B5EF4-FFF2-40B4-BE49-F238E27FC236}">
                <a16:creationId xmlns:a16="http://schemas.microsoft.com/office/drawing/2014/main" id="{B2536466-08D0-41C6-BF27-E081B408BA37}"/>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11418" y="950107"/>
            <a:ext cx="4342323" cy="7145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oup 30">
            <a:extLst>
              <a:ext uri="{FF2B5EF4-FFF2-40B4-BE49-F238E27FC236}">
                <a16:creationId xmlns:a16="http://schemas.microsoft.com/office/drawing/2014/main" id="{DECFDF7B-8F83-4E8C-A89F-30AA01B4B64A}"/>
              </a:ext>
            </a:extLst>
          </p:cNvPr>
          <p:cNvGraphicFramePr>
            <a:graphicFrameLocks/>
          </p:cNvGraphicFramePr>
          <p:nvPr>
            <p:extLst>
              <p:ext uri="{D42A27DB-BD31-4B8C-83A1-F6EECF244321}">
                <p14:modId xmlns:p14="http://schemas.microsoft.com/office/powerpoint/2010/main" val="27925537"/>
              </p:ext>
            </p:extLst>
          </p:nvPr>
        </p:nvGraphicFramePr>
        <p:xfrm>
          <a:off x="2183088" y="5193499"/>
          <a:ext cx="6762164" cy="832318"/>
        </p:xfrm>
        <a:graphic>
          <a:graphicData uri="http://schemas.openxmlformats.org/drawingml/2006/table">
            <a:tbl>
              <a:tblPr/>
              <a:tblGrid>
                <a:gridCol w="1383674">
                  <a:extLst>
                    <a:ext uri="{9D8B030D-6E8A-4147-A177-3AD203B41FA5}">
                      <a16:colId xmlns:a16="http://schemas.microsoft.com/office/drawing/2014/main" val="20000"/>
                    </a:ext>
                  </a:extLst>
                </a:gridCol>
                <a:gridCol w="5378490">
                  <a:extLst>
                    <a:ext uri="{9D8B030D-6E8A-4147-A177-3AD203B41FA5}">
                      <a16:colId xmlns:a16="http://schemas.microsoft.com/office/drawing/2014/main" val="20001"/>
                    </a:ext>
                  </a:extLst>
                </a:gridCol>
              </a:tblGrid>
              <a:tr h="6461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400" b="0" i="0" u="none" strike="noStrike" cap="none" normalizeH="0" baseline="0">
                          <a:ln>
                            <a:noFill/>
                          </a:ln>
                          <a:solidFill>
                            <a:schemeClr val="bg1"/>
                          </a:solidFill>
                          <a:effectLst/>
                          <a:latin typeface="Arial" charset="0"/>
                        </a:rPr>
                        <a:t>Warning</a:t>
                      </a:r>
                      <a:r>
                        <a:rPr kumimoji="0" lang="en-US" sz="2000" b="0" i="0" u="none" strike="noStrike" cap="none" normalizeH="0" baseline="0">
                          <a:ln>
                            <a:noFill/>
                          </a:ln>
                          <a:solidFill>
                            <a:schemeClr val="bg1"/>
                          </a:solidFill>
                          <a:effectLst/>
                          <a:latin typeface="Arial" charset="0"/>
                        </a:rPr>
                        <a:t>:</a:t>
                      </a:r>
                    </a:p>
                  </a:txBody>
                  <a:tcPr marL="91433" marR="91433" marT="45827" marB="45827"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90000"/>
                        </a:lnSpc>
                        <a:spcBef>
                          <a:spcPct val="20000"/>
                        </a:spcBef>
                        <a:spcAft>
                          <a:spcPct val="0"/>
                        </a:spcAft>
                        <a:buClr>
                          <a:schemeClr val="hlink"/>
                        </a:buClr>
                        <a:buSzPct val="70000"/>
                        <a:buFont typeface="Wingdings" pitchFamily="2" charset="2"/>
                        <a:buNone/>
                        <a:tabLst/>
                      </a:pPr>
                      <a:r>
                        <a:rPr kumimoji="0" lang="en-US" sz="1800" b="0" i="0" u="none" strike="noStrike" cap="none" normalizeH="0" baseline="0">
                          <a:ln>
                            <a:noFill/>
                          </a:ln>
                          <a:solidFill>
                            <a:srgbClr val="000000"/>
                          </a:solidFill>
                          <a:effectLst/>
                          <a:latin typeface="Arial" charset="0"/>
                        </a:rPr>
                        <a:t>Be careful when making changes here. Adjustments made in the Device Control window </a:t>
                      </a:r>
                      <a:r>
                        <a:rPr kumimoji="0" lang="en-US" sz="1800" b="1" i="0" u="none" strike="noStrike" cap="none" normalizeH="0" baseline="0">
                          <a:ln>
                            <a:noFill/>
                          </a:ln>
                          <a:solidFill>
                            <a:srgbClr val="FF0000"/>
                          </a:solidFill>
                          <a:effectLst/>
                          <a:latin typeface="Arial" charset="0"/>
                        </a:rPr>
                        <a:t>DO</a:t>
                      </a:r>
                      <a:r>
                        <a:rPr kumimoji="0" lang="en-US" sz="1800" b="0" i="0" u="none" strike="noStrike" cap="none" normalizeH="0" baseline="0">
                          <a:ln>
                            <a:noFill/>
                          </a:ln>
                          <a:solidFill>
                            <a:srgbClr val="000000"/>
                          </a:solidFill>
                          <a:effectLst/>
                          <a:latin typeface="Arial" charset="0"/>
                        </a:rPr>
                        <a:t> affect the recorded data.</a:t>
                      </a:r>
                    </a:p>
                  </a:txBody>
                  <a:tcPr marL="91433" marR="91433" marT="45827" marB="45827"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99612207"/>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B985D111-18BF-4DCC-84B8-39289F3DE8DC}"/>
              </a:ext>
            </a:extLst>
          </p:cNvPr>
          <p:cNvSpPr>
            <a:spLocks noGrp="1" noRot="1" noChangeArrowheads="1"/>
          </p:cNvSpPr>
          <p:nvPr>
            <p:ph type="title"/>
          </p:nvPr>
        </p:nvSpPr>
        <p:spPr/>
        <p:txBody>
          <a:bodyPr/>
          <a:lstStyle/>
          <a:p>
            <a:pPr marL="53975"/>
            <a:r>
              <a:rPr lang="en-US" altLang="en-US" noProof="0"/>
              <a:t>Side Scan </a:t>
            </a:r>
            <a:r>
              <a:rPr lang="en-US" altLang="en-US"/>
              <a:t>Buttons</a:t>
            </a:r>
            <a:endParaRPr lang="en-US" altLang="en-US" noProof="0"/>
          </a:p>
        </p:txBody>
      </p:sp>
      <p:pic>
        <p:nvPicPr>
          <p:cNvPr id="5" name="Picture 4"/>
          <p:cNvPicPr>
            <a:picLocks noChangeAspect="1"/>
          </p:cNvPicPr>
          <p:nvPr/>
        </p:nvPicPr>
        <p:blipFill>
          <a:blip r:embed="rId3"/>
          <a:stretch>
            <a:fillRect/>
          </a:stretch>
        </p:blipFill>
        <p:spPr>
          <a:xfrm>
            <a:off x="1792545" y="1307890"/>
            <a:ext cx="5410955" cy="695422"/>
          </a:xfrm>
          <a:prstGeom prst="rect">
            <a:avLst/>
          </a:prstGeom>
        </p:spPr>
      </p:pic>
      <p:cxnSp>
        <p:nvCxnSpPr>
          <p:cNvPr id="13" name="Straight Arrow Connector 12"/>
          <p:cNvCxnSpPr/>
          <p:nvPr/>
        </p:nvCxnSpPr>
        <p:spPr>
          <a:xfrm>
            <a:off x="6992645" y="1757779"/>
            <a:ext cx="0" cy="532660"/>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sp>
        <p:nvSpPr>
          <p:cNvPr id="14" name="TextBox 13"/>
          <p:cNvSpPr txBox="1"/>
          <p:nvPr/>
        </p:nvSpPr>
        <p:spPr>
          <a:xfrm>
            <a:off x="6823972" y="2290439"/>
            <a:ext cx="2685351" cy="369332"/>
          </a:xfrm>
          <a:prstGeom prst="rect">
            <a:avLst/>
          </a:prstGeom>
          <a:noFill/>
        </p:spPr>
        <p:txBody>
          <a:bodyPr wrap="none" rtlCol="0">
            <a:spAutoFit/>
          </a:bodyPr>
          <a:lstStyle/>
          <a:p>
            <a:r>
              <a:rPr lang="en-US"/>
              <a:t>Select display frequency</a:t>
            </a:r>
          </a:p>
        </p:txBody>
      </p:sp>
      <p:sp>
        <p:nvSpPr>
          <p:cNvPr id="28" name="TextBox 27"/>
          <p:cNvSpPr txBox="1"/>
          <p:nvPr/>
        </p:nvSpPr>
        <p:spPr>
          <a:xfrm>
            <a:off x="5842115" y="2659771"/>
            <a:ext cx="2339102" cy="369332"/>
          </a:xfrm>
          <a:prstGeom prst="rect">
            <a:avLst/>
          </a:prstGeom>
          <a:noFill/>
        </p:spPr>
        <p:txBody>
          <a:bodyPr wrap="none" rtlCol="0">
            <a:spAutoFit/>
          </a:bodyPr>
          <a:lstStyle/>
          <a:p>
            <a:r>
              <a:rPr lang="en-US"/>
              <a:t>Select display device</a:t>
            </a:r>
          </a:p>
        </p:txBody>
      </p:sp>
      <p:sp>
        <p:nvSpPr>
          <p:cNvPr id="29" name="TextBox 28"/>
          <p:cNvSpPr txBox="1"/>
          <p:nvPr/>
        </p:nvSpPr>
        <p:spPr>
          <a:xfrm>
            <a:off x="4629378" y="3020450"/>
            <a:ext cx="2133918" cy="369332"/>
          </a:xfrm>
          <a:prstGeom prst="rect">
            <a:avLst/>
          </a:prstGeom>
          <a:noFill/>
        </p:spPr>
        <p:txBody>
          <a:bodyPr wrap="none" rtlCol="0">
            <a:spAutoFit/>
          </a:bodyPr>
          <a:lstStyle/>
          <a:p>
            <a:r>
              <a:rPr lang="en-US"/>
              <a:t>Quick gain settings</a:t>
            </a:r>
          </a:p>
        </p:txBody>
      </p:sp>
      <p:sp>
        <p:nvSpPr>
          <p:cNvPr id="30" name="TextBox 29"/>
          <p:cNvSpPr txBox="1"/>
          <p:nvPr/>
        </p:nvSpPr>
        <p:spPr>
          <a:xfrm>
            <a:off x="4055616" y="3398435"/>
            <a:ext cx="2351926" cy="369332"/>
          </a:xfrm>
          <a:prstGeom prst="rect">
            <a:avLst/>
          </a:prstGeom>
          <a:noFill/>
        </p:spPr>
        <p:txBody>
          <a:bodyPr wrap="none" rtlCol="0">
            <a:spAutoFit/>
          </a:bodyPr>
          <a:lstStyle/>
          <a:p>
            <a:r>
              <a:rPr lang="en-US"/>
              <a:t>Speed compensation</a:t>
            </a:r>
          </a:p>
        </p:txBody>
      </p:sp>
      <p:sp>
        <p:nvSpPr>
          <p:cNvPr id="31" name="TextBox 30"/>
          <p:cNvSpPr txBox="1"/>
          <p:nvPr/>
        </p:nvSpPr>
        <p:spPr>
          <a:xfrm>
            <a:off x="3473955" y="3767767"/>
            <a:ext cx="2672526" cy="369332"/>
          </a:xfrm>
          <a:prstGeom prst="rect">
            <a:avLst/>
          </a:prstGeom>
          <a:noFill/>
        </p:spPr>
        <p:txBody>
          <a:bodyPr wrap="none" rtlCol="0">
            <a:spAutoFit/>
          </a:bodyPr>
          <a:lstStyle/>
          <a:p>
            <a:r>
              <a:rPr lang="en-US"/>
              <a:t>Set bottom track altitude</a:t>
            </a:r>
          </a:p>
        </p:txBody>
      </p:sp>
      <p:sp>
        <p:nvSpPr>
          <p:cNvPr id="32" name="TextBox 31"/>
          <p:cNvSpPr txBox="1"/>
          <p:nvPr/>
        </p:nvSpPr>
        <p:spPr>
          <a:xfrm>
            <a:off x="3072771" y="4115543"/>
            <a:ext cx="1697901" cy="369332"/>
          </a:xfrm>
          <a:prstGeom prst="rect">
            <a:avLst/>
          </a:prstGeom>
          <a:noFill/>
        </p:spPr>
        <p:txBody>
          <a:bodyPr wrap="none" rtlCol="0">
            <a:spAutoFit/>
          </a:bodyPr>
          <a:lstStyle/>
          <a:p>
            <a:r>
              <a:rPr lang="en-US"/>
              <a:t>Capture image</a:t>
            </a:r>
          </a:p>
        </p:txBody>
      </p:sp>
      <p:sp>
        <p:nvSpPr>
          <p:cNvPr id="33" name="TextBox 32"/>
          <p:cNvSpPr txBox="1"/>
          <p:nvPr/>
        </p:nvSpPr>
        <p:spPr>
          <a:xfrm>
            <a:off x="2674426" y="4506431"/>
            <a:ext cx="1774845" cy="369332"/>
          </a:xfrm>
          <a:prstGeom prst="rect">
            <a:avLst/>
          </a:prstGeom>
          <a:noFill/>
        </p:spPr>
        <p:txBody>
          <a:bodyPr wrap="none" rtlCol="0">
            <a:spAutoFit/>
          </a:bodyPr>
          <a:lstStyle/>
          <a:p>
            <a:r>
              <a:rPr lang="en-US"/>
              <a:t>Measure height</a:t>
            </a:r>
          </a:p>
        </p:txBody>
      </p:sp>
      <p:sp>
        <p:nvSpPr>
          <p:cNvPr id="34" name="TextBox 33"/>
          <p:cNvSpPr txBox="1"/>
          <p:nvPr/>
        </p:nvSpPr>
        <p:spPr>
          <a:xfrm>
            <a:off x="2269245" y="4832651"/>
            <a:ext cx="2082621" cy="369332"/>
          </a:xfrm>
          <a:prstGeom prst="rect">
            <a:avLst/>
          </a:prstGeom>
          <a:noFill/>
        </p:spPr>
        <p:txBody>
          <a:bodyPr wrap="none" rtlCol="0">
            <a:spAutoFit/>
          </a:bodyPr>
          <a:lstStyle/>
          <a:p>
            <a:r>
              <a:rPr lang="en-US"/>
              <a:t>Show signal graph</a:t>
            </a:r>
          </a:p>
        </p:txBody>
      </p:sp>
      <p:sp>
        <p:nvSpPr>
          <p:cNvPr id="35" name="TextBox 34"/>
          <p:cNvSpPr txBox="1"/>
          <p:nvPr/>
        </p:nvSpPr>
        <p:spPr>
          <a:xfrm>
            <a:off x="1877378" y="5205237"/>
            <a:ext cx="979755" cy="369332"/>
          </a:xfrm>
          <a:prstGeom prst="rect">
            <a:avLst/>
          </a:prstGeom>
          <a:noFill/>
        </p:spPr>
        <p:txBody>
          <a:bodyPr wrap="none" rtlCol="0">
            <a:spAutoFit/>
          </a:bodyPr>
          <a:lstStyle/>
          <a:p>
            <a:r>
              <a:rPr lang="en-US"/>
              <a:t>Options</a:t>
            </a:r>
          </a:p>
        </p:txBody>
      </p:sp>
      <p:cxnSp>
        <p:nvCxnSpPr>
          <p:cNvPr id="36" name="Straight Arrow Connector 35"/>
          <p:cNvCxnSpPr/>
          <p:nvPr/>
        </p:nvCxnSpPr>
        <p:spPr>
          <a:xfrm>
            <a:off x="6045551" y="1757779"/>
            <a:ext cx="0" cy="901992"/>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37" name="Straight Arrow Connector 36"/>
          <p:cNvCxnSpPr/>
          <p:nvPr/>
        </p:nvCxnSpPr>
        <p:spPr>
          <a:xfrm>
            <a:off x="4810218" y="1736985"/>
            <a:ext cx="0" cy="1292121"/>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38" name="Straight Arrow Connector 37"/>
          <p:cNvCxnSpPr/>
          <p:nvPr/>
        </p:nvCxnSpPr>
        <p:spPr>
          <a:xfrm>
            <a:off x="4206537" y="1736985"/>
            <a:ext cx="0" cy="1661453"/>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39" name="Straight Arrow Connector 38"/>
          <p:cNvCxnSpPr/>
          <p:nvPr/>
        </p:nvCxnSpPr>
        <p:spPr>
          <a:xfrm>
            <a:off x="3656121" y="1757779"/>
            <a:ext cx="0" cy="2009988"/>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40" name="Straight Arrow Connector 39"/>
          <p:cNvCxnSpPr/>
          <p:nvPr/>
        </p:nvCxnSpPr>
        <p:spPr>
          <a:xfrm>
            <a:off x="3256626" y="1757779"/>
            <a:ext cx="0" cy="2379320"/>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41" name="Straight Arrow Connector 40"/>
          <p:cNvCxnSpPr/>
          <p:nvPr/>
        </p:nvCxnSpPr>
        <p:spPr>
          <a:xfrm>
            <a:off x="2857130" y="1757779"/>
            <a:ext cx="0" cy="2748652"/>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42" name="Straight Arrow Connector 41"/>
          <p:cNvCxnSpPr/>
          <p:nvPr/>
        </p:nvCxnSpPr>
        <p:spPr>
          <a:xfrm>
            <a:off x="2471832" y="1765095"/>
            <a:ext cx="0" cy="3067556"/>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43" name="Straight Arrow Connector 42"/>
          <p:cNvCxnSpPr/>
          <p:nvPr/>
        </p:nvCxnSpPr>
        <p:spPr>
          <a:xfrm>
            <a:off x="2073308" y="1784333"/>
            <a:ext cx="0" cy="3417653"/>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948911449"/>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29E48F-5DED-4CDE-BCC3-D765A42B313D}"/>
              </a:ext>
            </a:extLst>
          </p:cNvPr>
          <p:cNvSpPr>
            <a:spLocks noGrp="1"/>
          </p:cNvSpPr>
          <p:nvPr>
            <p:ph type="title"/>
          </p:nvPr>
        </p:nvSpPr>
        <p:spPr/>
        <p:txBody>
          <a:bodyPr/>
          <a:lstStyle/>
          <a:p>
            <a:pPr eaLnBrk="1" hangingPunct="1"/>
            <a:r>
              <a:rPr lang="en-US" altLang="en-US" noProof="0"/>
              <a:t>Real Time Mosaic In HYPACK SURVEY</a:t>
            </a:r>
          </a:p>
        </p:txBody>
      </p:sp>
      <p:sp>
        <p:nvSpPr>
          <p:cNvPr id="58371" name="Text Placeholder 2">
            <a:extLst>
              <a:ext uri="{FF2B5EF4-FFF2-40B4-BE49-F238E27FC236}">
                <a16:creationId xmlns:a16="http://schemas.microsoft.com/office/drawing/2014/main" id="{2B37F318-DAA3-4905-A0FA-52DB8B45F871}"/>
              </a:ext>
            </a:extLst>
          </p:cNvPr>
          <p:cNvSpPr>
            <a:spLocks noGrp="1"/>
          </p:cNvSpPr>
          <p:nvPr>
            <p:ph type="body" sz="half" idx="4294967295"/>
          </p:nvPr>
        </p:nvSpPr>
        <p:spPr>
          <a:xfrm>
            <a:off x="791308" y="1383506"/>
            <a:ext cx="8345488" cy="4090988"/>
          </a:xfrm>
          <a:prstGeom prst="rect">
            <a:avLst/>
          </a:prstGeom>
        </p:spPr>
        <p:txBody>
          <a:bodyPr/>
          <a:lstStyle/>
          <a:p>
            <a:pPr marL="342900" indent="-342900">
              <a:buFont typeface="Arial" panose="020B0604020202020204" pitchFamily="34" charset="0"/>
              <a:buChar char="•"/>
            </a:pPr>
            <a:r>
              <a:rPr lang="en-US" altLang="en-US"/>
              <a:t>See real-time mosaics in HYPACK Survey</a:t>
            </a:r>
          </a:p>
          <a:p>
            <a:pPr marL="342900" indent="-342900">
              <a:buFont typeface="Arial" panose="020B0604020202020204" pitchFamily="34" charset="0"/>
              <a:buChar char="•"/>
            </a:pPr>
            <a:r>
              <a:rPr lang="en-US" altLang="en-US"/>
              <a:t>Chart-&gt;</a:t>
            </a:r>
            <a:r>
              <a:rPr lang="en-US" altLang="en-US" err="1"/>
              <a:t>Sidescan</a:t>
            </a:r>
            <a:r>
              <a:rPr lang="en-US" altLang="en-US"/>
              <a:t> Mosaic-&gt;Enable</a:t>
            </a:r>
          </a:p>
          <a:p>
            <a:pPr marL="480060" lvl="1" indent="-342900">
              <a:buFont typeface="Arial" panose="020B0604020202020204" pitchFamily="34" charset="0"/>
              <a:buChar char="•"/>
            </a:pPr>
            <a:r>
              <a:rPr lang="en-US" altLang="en-US"/>
              <a:t>Update: sets when the mosaic will draw</a:t>
            </a:r>
          </a:p>
        </p:txBody>
      </p:sp>
      <p:pic>
        <p:nvPicPr>
          <p:cNvPr id="58372" name="Picture 1">
            <a:extLst>
              <a:ext uri="{FF2B5EF4-FFF2-40B4-BE49-F238E27FC236}">
                <a16:creationId xmlns:a16="http://schemas.microsoft.com/office/drawing/2014/main" id="{9A3A3509-AA8C-4288-A060-0DD5D8A7C838}"/>
              </a:ext>
            </a:extLst>
          </p:cNvPr>
          <p:cNvPicPr>
            <a:picLocks noChangeAspect="1"/>
          </p:cNvPicPr>
          <p:nvPr/>
        </p:nvPicPr>
        <p:blipFill rotWithShape="1">
          <a:blip r:embed="rId2">
            <a:extLst>
              <a:ext uri="{28A0092B-C50C-407E-A947-70E740481C1C}">
                <a14:useLocalDpi xmlns:a14="http://schemas.microsoft.com/office/drawing/2010/main"/>
              </a:ext>
            </a:extLst>
          </a:blip>
          <a:srcRect t="20537" b="14171"/>
          <a:stretch/>
        </p:blipFill>
        <p:spPr bwMode="auto">
          <a:xfrm>
            <a:off x="5068911" y="2734667"/>
            <a:ext cx="5263311" cy="29917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stretch>
            <a:fillRect/>
          </a:stretch>
        </p:blipFill>
        <p:spPr>
          <a:xfrm>
            <a:off x="1770541" y="2768468"/>
            <a:ext cx="2933700" cy="29241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329274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Adjusting The Image</a:t>
            </a:r>
          </a:p>
        </p:txBody>
      </p:sp>
    </p:spTree>
    <p:extLst>
      <p:ext uri="{BB962C8B-B14F-4D97-AF65-F5344CB8AC3E}">
        <p14:creationId xmlns:p14="http://schemas.microsoft.com/office/powerpoint/2010/main" val="30507245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First Steps</a:t>
            </a:r>
          </a:p>
        </p:txBody>
      </p:sp>
      <p:sp>
        <p:nvSpPr>
          <p:cNvPr id="3" name="Content Placeholder 2"/>
          <p:cNvSpPr>
            <a:spLocks noGrp="1"/>
          </p:cNvSpPr>
          <p:nvPr>
            <p:ph idx="4294967295"/>
          </p:nvPr>
        </p:nvSpPr>
        <p:spPr>
          <a:xfrm>
            <a:off x="0" y="812800"/>
            <a:ext cx="8458200" cy="4691063"/>
          </a:xfrm>
          <a:prstGeom prst="rect">
            <a:avLst/>
          </a:prstGeom>
        </p:spPr>
        <p:txBody>
          <a:bodyPr/>
          <a:lstStyle/>
          <a:p>
            <a:pPr marL="457200" indent="-457200">
              <a:buFont typeface="+mj-lt"/>
              <a:buAutoNum type="arabicPeriod"/>
            </a:pPr>
            <a:r>
              <a:rPr lang="en-US">
                <a:solidFill>
                  <a:schemeClr val="tx1">
                    <a:lumMod val="75000"/>
                    <a:lumOff val="25000"/>
                  </a:schemeClr>
                </a:solidFill>
              </a:rPr>
              <a:t>Click “</a:t>
            </a:r>
            <a:r>
              <a:rPr lang="en-US" err="1">
                <a:solidFill>
                  <a:schemeClr val="tx1">
                    <a:lumMod val="75000"/>
                    <a:lumOff val="25000"/>
                  </a:schemeClr>
                </a:solidFill>
              </a:rPr>
              <a:t>Sidescan</a:t>
            </a:r>
            <a:r>
              <a:rPr lang="en-US">
                <a:solidFill>
                  <a:schemeClr val="tx1">
                    <a:lumMod val="75000"/>
                    <a:lumOff val="25000"/>
                  </a:schemeClr>
                </a:solidFill>
              </a:rPr>
              <a:t> Signal” button</a:t>
            </a:r>
          </a:p>
          <a:p>
            <a:pPr marL="457200" indent="-457200">
              <a:buFont typeface="+mj-lt"/>
              <a:buAutoNum type="arabicPeriod"/>
            </a:pPr>
            <a:endParaRPr lang="en-US">
              <a:solidFill>
                <a:schemeClr val="tx1">
                  <a:lumMod val="75000"/>
                  <a:lumOff val="25000"/>
                </a:schemeClr>
              </a:solidFill>
            </a:endParaRPr>
          </a:p>
          <a:p>
            <a:pPr marL="457200" indent="-457200">
              <a:buFont typeface="+mj-lt"/>
              <a:buAutoNum type="arabicPeriod"/>
            </a:pPr>
            <a:endParaRPr lang="en-US">
              <a:solidFill>
                <a:schemeClr val="tx1">
                  <a:lumMod val="75000"/>
                  <a:lumOff val="25000"/>
                </a:schemeClr>
              </a:solidFill>
            </a:endParaRPr>
          </a:p>
          <a:p>
            <a:pPr marL="457200" indent="-457200">
              <a:buFont typeface="+mj-lt"/>
              <a:buAutoNum type="arabicPeriod"/>
            </a:pPr>
            <a:endParaRPr lang="en-US">
              <a:solidFill>
                <a:schemeClr val="tx1">
                  <a:lumMod val="75000"/>
                  <a:lumOff val="25000"/>
                </a:schemeClr>
              </a:solidFill>
            </a:endParaRPr>
          </a:p>
          <a:p>
            <a:pPr marL="457200" indent="-457200">
              <a:buFont typeface="+mj-lt"/>
              <a:buAutoNum type="arabicPeriod"/>
            </a:pPr>
            <a:r>
              <a:rPr lang="en-US">
                <a:solidFill>
                  <a:schemeClr val="tx1">
                    <a:lumMod val="75000"/>
                    <a:lumOff val="25000"/>
                  </a:schemeClr>
                </a:solidFill>
              </a:rPr>
              <a:t>Turn OFF “Processed Signal”</a:t>
            </a:r>
          </a:p>
          <a:p>
            <a:pPr marL="457200" indent="-457200">
              <a:buFont typeface="+mj-lt"/>
              <a:buAutoNum type="arabicPeriod"/>
            </a:pPr>
            <a:endParaRPr lang="en-US">
              <a:solidFill>
                <a:schemeClr val="tx1">
                  <a:lumMod val="75000"/>
                  <a:lumOff val="25000"/>
                </a:schemeClr>
              </a:solidFill>
            </a:endParaRPr>
          </a:p>
          <a:p>
            <a:pPr marL="457200" indent="-457200">
              <a:buFont typeface="+mj-lt"/>
              <a:buAutoNum type="arabicPeriod"/>
            </a:pPr>
            <a:endParaRPr lang="en-US">
              <a:solidFill>
                <a:schemeClr val="tx1">
                  <a:lumMod val="75000"/>
                  <a:lumOff val="25000"/>
                </a:schemeClr>
              </a:solidFill>
            </a:endParaRPr>
          </a:p>
          <a:p>
            <a:pPr marL="457200" indent="-457200">
              <a:buFont typeface="+mj-lt"/>
              <a:buAutoNum type="arabicPeriod"/>
            </a:pPr>
            <a:r>
              <a:rPr lang="en-US">
                <a:solidFill>
                  <a:schemeClr val="tx1">
                    <a:lumMod val="75000"/>
                    <a:lumOff val="25000"/>
                  </a:schemeClr>
                </a:solidFill>
              </a:rPr>
              <a:t>Adjust with buttons on left until signal is roughly halfway</a:t>
            </a:r>
          </a:p>
        </p:txBody>
      </p:sp>
      <p:pic>
        <p:nvPicPr>
          <p:cNvPr id="5" name="Picture 4"/>
          <p:cNvPicPr>
            <a:picLocks noChangeAspect="1"/>
          </p:cNvPicPr>
          <p:nvPr/>
        </p:nvPicPr>
        <p:blipFill>
          <a:blip r:embed="rId3"/>
          <a:stretch>
            <a:fillRect/>
          </a:stretch>
        </p:blipFill>
        <p:spPr>
          <a:xfrm>
            <a:off x="5541313" y="863580"/>
            <a:ext cx="1552575" cy="137160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a:stretch>
            <a:fillRect/>
          </a:stretch>
        </p:blipFill>
        <p:spPr>
          <a:xfrm>
            <a:off x="5241895" y="2554499"/>
            <a:ext cx="2676899" cy="1009791"/>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5"/>
          <a:stretch>
            <a:fillRect/>
          </a:stretch>
        </p:blipFill>
        <p:spPr>
          <a:xfrm>
            <a:off x="3692746" y="4516580"/>
            <a:ext cx="4852985" cy="1385307"/>
          </a:xfrm>
          <a:prstGeom prst="rect">
            <a:avLst/>
          </a:prstGeom>
          <a:ln>
            <a:noFill/>
          </a:ln>
          <a:effectLst>
            <a:outerShdw blurRad="292100" dist="139700" dir="2700000" algn="tl" rotWithShape="0">
              <a:srgbClr val="333333">
                <a:alpha val="65000"/>
              </a:srgbClr>
            </a:outerShdw>
          </a:effectLst>
        </p:spPr>
      </p:pic>
      <p:sp>
        <p:nvSpPr>
          <p:cNvPr id="9" name="Rounded Rectangle 8"/>
          <p:cNvSpPr/>
          <p:nvPr/>
        </p:nvSpPr>
        <p:spPr>
          <a:xfrm>
            <a:off x="5939882" y="1557090"/>
            <a:ext cx="483225" cy="590168"/>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ounded Rectangle 9"/>
          <p:cNvSpPr/>
          <p:nvPr/>
        </p:nvSpPr>
        <p:spPr>
          <a:xfrm>
            <a:off x="6355315" y="2888290"/>
            <a:ext cx="1153460" cy="373570"/>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10"/>
          <p:cNvSpPr/>
          <p:nvPr/>
        </p:nvSpPr>
        <p:spPr>
          <a:xfrm>
            <a:off x="3616898" y="4411833"/>
            <a:ext cx="483225" cy="590168"/>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cxnSp>
        <p:nvCxnSpPr>
          <p:cNvPr id="13" name="Straight Arrow Connector 12"/>
          <p:cNvCxnSpPr/>
          <p:nvPr/>
        </p:nvCxnSpPr>
        <p:spPr>
          <a:xfrm>
            <a:off x="3033323" y="5561778"/>
            <a:ext cx="583575" cy="17584"/>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3394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a:latin typeface="Arial" pitchFamily="34" charset="0"/>
                <a:cs typeface="Arial" pitchFamily="34" charset="0"/>
              </a:rPr>
              <a:t>The Importance of the Shadow</a:t>
            </a:r>
          </a:p>
        </p:txBody>
      </p:sp>
      <p:sp>
        <p:nvSpPr>
          <p:cNvPr id="32771" name="Content Placeholder 3"/>
          <p:cNvSpPr>
            <a:spLocks noGrp="1"/>
          </p:cNvSpPr>
          <p:nvPr>
            <p:ph idx="4294967295"/>
          </p:nvPr>
        </p:nvSpPr>
        <p:spPr>
          <a:xfrm>
            <a:off x="0" y="4267200"/>
            <a:ext cx="6554788" cy="1398588"/>
          </a:xfrm>
          <a:prstGeom prst="rect">
            <a:avLst/>
          </a:prstGeom>
        </p:spPr>
        <p:txBody>
          <a:bodyPr/>
          <a:lstStyle/>
          <a:p>
            <a:r>
              <a:rPr lang="en-US" altLang="en-US">
                <a:solidFill>
                  <a:schemeClr val="tx1">
                    <a:lumMod val="65000"/>
                    <a:lumOff val="35000"/>
                  </a:schemeClr>
                </a:solidFill>
                <a:latin typeface="Arial" pitchFamily="34" charset="0"/>
                <a:cs typeface="Arial" pitchFamily="34" charset="0"/>
              </a:rPr>
              <a:t>The </a:t>
            </a:r>
            <a:r>
              <a:rPr lang="en-US" altLang="en-US" b="1">
                <a:solidFill>
                  <a:schemeClr val="tx1">
                    <a:lumMod val="65000"/>
                    <a:lumOff val="35000"/>
                  </a:schemeClr>
                </a:solidFill>
                <a:latin typeface="Arial" pitchFamily="34" charset="0"/>
                <a:cs typeface="Arial" pitchFamily="34" charset="0"/>
              </a:rPr>
              <a:t>shadow</a:t>
            </a:r>
            <a:r>
              <a:rPr lang="en-US" altLang="en-US">
                <a:solidFill>
                  <a:schemeClr val="tx1">
                    <a:lumMod val="65000"/>
                    <a:lumOff val="35000"/>
                  </a:schemeClr>
                </a:solidFill>
                <a:latin typeface="Arial" pitchFamily="34" charset="0"/>
                <a:cs typeface="Arial" pitchFamily="34" charset="0"/>
              </a:rPr>
              <a:t> can be more helpful than the </a:t>
            </a:r>
            <a:r>
              <a:rPr lang="en-US" altLang="en-US" b="1">
                <a:solidFill>
                  <a:schemeClr val="tx1">
                    <a:lumMod val="65000"/>
                    <a:lumOff val="35000"/>
                  </a:schemeClr>
                </a:solidFill>
                <a:latin typeface="Arial" pitchFamily="34" charset="0"/>
                <a:cs typeface="Arial" pitchFamily="34" charset="0"/>
              </a:rPr>
              <a:t>shape</a:t>
            </a:r>
            <a:endParaRPr lang="en-US" altLang="en-US">
              <a:solidFill>
                <a:schemeClr val="tx1">
                  <a:lumMod val="65000"/>
                  <a:lumOff val="35000"/>
                </a:schemeClr>
              </a:solidFill>
              <a:latin typeface="Arial" pitchFamily="34" charset="0"/>
              <a:cs typeface="Arial" pitchFamily="34" charset="0"/>
            </a:endParaRPr>
          </a:p>
        </p:txBody>
      </p:sp>
      <p:pic>
        <p:nvPicPr>
          <p:cNvPr id="32773" name="Picture 3" descr="velo_sans_ombre"/>
          <p:cNvPicPr>
            <a:picLocks noGrp="1" noChangeAspect="1" noChangeArrowheads="1"/>
          </p:cNvPicPr>
          <p:nvPr>
            <p:ph type="pic" sz="quarter" idx="4294967295"/>
          </p:nvPr>
        </p:nvPicPr>
        <p:blipFill>
          <a:blip r:embed="rId2">
            <a:extLst>
              <a:ext uri="{28A0092B-C50C-407E-A947-70E740481C1C}">
                <a14:useLocalDpi xmlns:a14="http://schemas.microsoft.com/office/drawing/2010/main" val="0"/>
              </a:ext>
            </a:extLst>
          </a:blip>
          <a:srcRect l="19319" r="19319"/>
          <a:stretch>
            <a:fillRect/>
          </a:stretch>
        </p:blipFill>
        <p:spPr>
          <a:xfrm>
            <a:off x="6911788" y="1600200"/>
            <a:ext cx="4572000" cy="377825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p:cNvPicPr>
            <a:picLocks noChangeArrowheads="1"/>
          </p:cNvPicPr>
          <p:nvPr/>
        </p:nvPicPr>
        <p:blipFill rotWithShape="1">
          <a:blip r:embed="rId3">
            <a:extLst>
              <a:ext uri="{28A0092B-C50C-407E-A947-70E740481C1C}">
                <a14:useLocalDpi xmlns:a14="http://schemas.microsoft.com/office/drawing/2010/main" val="0"/>
              </a:ext>
            </a:extLst>
          </a:blip>
          <a:srcRect l="19304" t="4974" r="11979" b="6568"/>
          <a:stretch/>
        </p:blipFill>
        <p:spPr>
          <a:xfrm>
            <a:off x="6911787" y="1600200"/>
            <a:ext cx="4571999" cy="3778250"/>
          </a:xfrm>
          <a:prstGeom prst="rect">
            <a:avLst/>
          </a:prstGeom>
          <a:blipFill dpi="0" rotWithShape="1">
            <a:blip r:embed="rId4">
              <a:alphaModFix amt="35000"/>
            </a:blip>
            <a:srcRect/>
            <a:tile tx="0" ty="0" sx="100000" sy="100000" flip="none" algn="tl"/>
          </a:blipFill>
        </p:spPr>
      </p:pic>
      <p:grpSp>
        <p:nvGrpSpPr>
          <p:cNvPr id="21" name="Group 19"/>
          <p:cNvGrpSpPr>
            <a:grpSpLocks/>
          </p:cNvGrpSpPr>
          <p:nvPr/>
        </p:nvGrpSpPr>
        <p:grpSpPr bwMode="auto">
          <a:xfrm>
            <a:off x="952500" y="1625600"/>
            <a:ext cx="4984750" cy="1903413"/>
            <a:chOff x="272317" y="3768909"/>
            <a:chExt cx="4985483" cy="1903696"/>
          </a:xfrm>
        </p:grpSpPr>
        <p:pic>
          <p:nvPicPr>
            <p:cNvPr id="22" name="Picture 10" descr="C-MA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0251" y="3768909"/>
              <a:ext cx="819021"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 7"/>
            <p:cNvGrpSpPr>
              <a:grpSpLocks/>
            </p:cNvGrpSpPr>
            <p:nvPr/>
          </p:nvGrpSpPr>
          <p:grpSpPr bwMode="auto">
            <a:xfrm>
              <a:off x="272317" y="4096217"/>
              <a:ext cx="4985483" cy="1576388"/>
              <a:chOff x="574675" y="2209800"/>
              <a:chExt cx="7431088" cy="1576388"/>
            </a:xfrm>
          </p:grpSpPr>
          <p:grpSp>
            <p:nvGrpSpPr>
              <p:cNvPr id="27" name="Group 6"/>
              <p:cNvGrpSpPr>
                <a:grpSpLocks noChangeAspect="1"/>
              </p:cNvGrpSpPr>
              <p:nvPr/>
            </p:nvGrpSpPr>
            <p:grpSpPr bwMode="auto">
              <a:xfrm>
                <a:off x="4233863" y="2209800"/>
                <a:ext cx="3771900" cy="1074738"/>
                <a:chOff x="2743" y="2382"/>
                <a:chExt cx="2289" cy="614"/>
              </a:xfrm>
            </p:grpSpPr>
            <p:sp>
              <p:nvSpPr>
                <p:cNvPr id="32" name="Freeform 7"/>
                <p:cNvSpPr>
                  <a:spLocks noChangeAspect="1"/>
                </p:cNvSpPr>
                <p:nvPr/>
              </p:nvSpPr>
              <p:spPr bwMode="auto">
                <a:xfrm>
                  <a:off x="2744" y="2710"/>
                  <a:ext cx="2288" cy="284"/>
                </a:xfrm>
                <a:custGeom>
                  <a:avLst/>
                  <a:gdLst>
                    <a:gd name="T0" fmla="*/ 128 w 2288"/>
                    <a:gd name="T1" fmla="*/ 284 h 284"/>
                    <a:gd name="T2" fmla="*/ 2288 w 2288"/>
                    <a:gd name="T3" fmla="*/ 76 h 284"/>
                    <a:gd name="T4" fmla="*/ 1964 w 2288"/>
                    <a:gd name="T5" fmla="*/ 0 h 284"/>
                    <a:gd name="T6" fmla="*/ 0 w 2288"/>
                    <a:gd name="T7" fmla="*/ 250 h 284"/>
                    <a:gd name="T8" fmla="*/ 0 60000 65536"/>
                    <a:gd name="T9" fmla="*/ 0 60000 65536"/>
                    <a:gd name="T10" fmla="*/ 0 60000 65536"/>
                    <a:gd name="T11" fmla="*/ 0 60000 65536"/>
                    <a:gd name="T12" fmla="*/ 0 w 2288"/>
                    <a:gd name="T13" fmla="*/ 0 h 284"/>
                    <a:gd name="T14" fmla="*/ 2288 w 2288"/>
                    <a:gd name="T15" fmla="*/ 284 h 284"/>
                  </a:gdLst>
                  <a:ahLst/>
                  <a:cxnLst>
                    <a:cxn ang="T8">
                      <a:pos x="T0" y="T1"/>
                    </a:cxn>
                    <a:cxn ang="T9">
                      <a:pos x="T2" y="T3"/>
                    </a:cxn>
                    <a:cxn ang="T10">
                      <a:pos x="T4" y="T5"/>
                    </a:cxn>
                    <a:cxn ang="T11">
                      <a:pos x="T6" y="T7"/>
                    </a:cxn>
                  </a:cxnLst>
                  <a:rect l="T12" t="T13" r="T14" b="T15"/>
                  <a:pathLst>
                    <a:path w="2288" h="284">
                      <a:moveTo>
                        <a:pt x="128" y="284"/>
                      </a:moveTo>
                      <a:lnTo>
                        <a:pt x="2288" y="76"/>
                      </a:lnTo>
                      <a:lnTo>
                        <a:pt x="1964" y="0"/>
                      </a:lnTo>
                      <a:lnTo>
                        <a:pt x="0" y="250"/>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3" name="Freeform 8"/>
                <p:cNvSpPr>
                  <a:spLocks noChangeAspect="1"/>
                </p:cNvSpPr>
                <p:nvPr/>
              </p:nvSpPr>
              <p:spPr bwMode="auto">
                <a:xfrm>
                  <a:off x="2743" y="2382"/>
                  <a:ext cx="147" cy="614"/>
                </a:xfrm>
                <a:custGeom>
                  <a:avLst/>
                  <a:gdLst>
                    <a:gd name="T0" fmla="*/ 147 w 147"/>
                    <a:gd name="T1" fmla="*/ 0 h 614"/>
                    <a:gd name="T2" fmla="*/ 0 w 147"/>
                    <a:gd name="T3" fmla="*/ 582 h 614"/>
                    <a:gd name="T4" fmla="*/ 129 w 147"/>
                    <a:gd name="T5" fmla="*/ 614 h 614"/>
                    <a:gd name="T6" fmla="*/ 147 w 147"/>
                    <a:gd name="T7" fmla="*/ 0 h 614"/>
                    <a:gd name="T8" fmla="*/ 0 60000 65536"/>
                    <a:gd name="T9" fmla="*/ 0 60000 65536"/>
                    <a:gd name="T10" fmla="*/ 0 60000 65536"/>
                    <a:gd name="T11" fmla="*/ 0 60000 65536"/>
                    <a:gd name="T12" fmla="*/ 0 w 147"/>
                    <a:gd name="T13" fmla="*/ 0 h 614"/>
                    <a:gd name="T14" fmla="*/ 147 w 147"/>
                    <a:gd name="T15" fmla="*/ 614 h 614"/>
                  </a:gdLst>
                  <a:ahLst/>
                  <a:cxnLst>
                    <a:cxn ang="T8">
                      <a:pos x="T0" y="T1"/>
                    </a:cxn>
                    <a:cxn ang="T9">
                      <a:pos x="T2" y="T3"/>
                    </a:cxn>
                    <a:cxn ang="T10">
                      <a:pos x="T4" y="T5"/>
                    </a:cxn>
                    <a:cxn ang="T11">
                      <a:pos x="T6" y="T7"/>
                    </a:cxn>
                  </a:cxnLst>
                  <a:rect l="T12" t="T13" r="T14" b="T15"/>
                  <a:pathLst>
                    <a:path w="147" h="614">
                      <a:moveTo>
                        <a:pt x="147" y="0"/>
                      </a:moveTo>
                      <a:lnTo>
                        <a:pt x="0" y="582"/>
                      </a:lnTo>
                      <a:lnTo>
                        <a:pt x="129" y="614"/>
                      </a:lnTo>
                      <a:lnTo>
                        <a:pt x="147"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4" name="Freeform 9"/>
                <p:cNvSpPr>
                  <a:spLocks noChangeAspect="1"/>
                </p:cNvSpPr>
                <p:nvPr/>
              </p:nvSpPr>
              <p:spPr bwMode="auto">
                <a:xfrm>
                  <a:off x="2890" y="2382"/>
                  <a:ext cx="2140" cy="402"/>
                </a:xfrm>
                <a:custGeom>
                  <a:avLst/>
                  <a:gdLst>
                    <a:gd name="T0" fmla="*/ 1818 w 2140"/>
                    <a:gd name="T1" fmla="*/ 330 h 402"/>
                    <a:gd name="T2" fmla="*/ 0 w 2140"/>
                    <a:gd name="T3" fmla="*/ 0 h 402"/>
                    <a:gd name="T4" fmla="*/ 2140 w 2140"/>
                    <a:gd name="T5" fmla="*/ 402 h 402"/>
                    <a:gd name="T6" fmla="*/ 0 60000 65536"/>
                    <a:gd name="T7" fmla="*/ 0 60000 65536"/>
                    <a:gd name="T8" fmla="*/ 0 60000 65536"/>
                    <a:gd name="T9" fmla="*/ 0 w 2140"/>
                    <a:gd name="T10" fmla="*/ 0 h 402"/>
                    <a:gd name="T11" fmla="*/ 2140 w 2140"/>
                    <a:gd name="T12" fmla="*/ 402 h 402"/>
                  </a:gdLst>
                  <a:ahLst/>
                  <a:cxnLst>
                    <a:cxn ang="T6">
                      <a:pos x="T0" y="T1"/>
                    </a:cxn>
                    <a:cxn ang="T7">
                      <a:pos x="T2" y="T3"/>
                    </a:cxn>
                    <a:cxn ang="T8">
                      <a:pos x="T4" y="T5"/>
                    </a:cxn>
                  </a:cxnLst>
                  <a:rect l="T9" t="T10" r="T11" b="T12"/>
                  <a:pathLst>
                    <a:path w="2140" h="402">
                      <a:moveTo>
                        <a:pt x="1818" y="330"/>
                      </a:moveTo>
                      <a:lnTo>
                        <a:pt x="0" y="0"/>
                      </a:lnTo>
                      <a:lnTo>
                        <a:pt x="2140" y="40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28" name="Group 11"/>
              <p:cNvGrpSpPr>
                <a:grpSpLocks noChangeAspect="1"/>
              </p:cNvGrpSpPr>
              <p:nvPr/>
            </p:nvGrpSpPr>
            <p:grpSpPr bwMode="auto">
              <a:xfrm>
                <a:off x="574675" y="2238375"/>
                <a:ext cx="3833813" cy="1547813"/>
                <a:chOff x="-60" y="940"/>
                <a:chExt cx="2995" cy="1138"/>
              </a:xfrm>
            </p:grpSpPr>
            <p:sp>
              <p:nvSpPr>
                <p:cNvPr id="29" name="Freeform 12"/>
                <p:cNvSpPr>
                  <a:spLocks noChangeAspect="1"/>
                </p:cNvSpPr>
                <p:nvPr/>
              </p:nvSpPr>
              <p:spPr bwMode="auto">
                <a:xfrm>
                  <a:off x="2687" y="940"/>
                  <a:ext cx="248" cy="797"/>
                </a:xfrm>
                <a:custGeom>
                  <a:avLst/>
                  <a:gdLst>
                    <a:gd name="T0" fmla="*/ 16184 w 191"/>
                    <a:gd name="T1" fmla="*/ 0 h 613"/>
                    <a:gd name="T2" fmla="*/ 0 w 191"/>
                    <a:gd name="T3" fmla="*/ 50354 h 613"/>
                    <a:gd name="T4" fmla="*/ 11836 w 191"/>
                    <a:gd name="T5" fmla="*/ 53122 h 613"/>
                    <a:gd name="T6" fmla="*/ 16184 w 191"/>
                    <a:gd name="T7" fmla="*/ 0 h 613"/>
                    <a:gd name="T8" fmla="*/ 0 60000 65536"/>
                    <a:gd name="T9" fmla="*/ 0 60000 65536"/>
                    <a:gd name="T10" fmla="*/ 0 60000 65536"/>
                    <a:gd name="T11" fmla="*/ 0 60000 65536"/>
                    <a:gd name="T12" fmla="*/ 0 w 191"/>
                    <a:gd name="T13" fmla="*/ 0 h 613"/>
                    <a:gd name="T14" fmla="*/ 191 w 191"/>
                    <a:gd name="T15" fmla="*/ 613 h 613"/>
                  </a:gdLst>
                  <a:ahLst/>
                  <a:cxnLst>
                    <a:cxn ang="T8">
                      <a:pos x="T0" y="T1"/>
                    </a:cxn>
                    <a:cxn ang="T9">
                      <a:pos x="T2" y="T3"/>
                    </a:cxn>
                    <a:cxn ang="T10">
                      <a:pos x="T4" y="T5"/>
                    </a:cxn>
                    <a:cxn ang="T11">
                      <a:pos x="T6" y="T7"/>
                    </a:cxn>
                  </a:cxnLst>
                  <a:rect l="T12" t="T13" r="T14" b="T15"/>
                  <a:pathLst>
                    <a:path w="191" h="613">
                      <a:moveTo>
                        <a:pt x="191" y="0"/>
                      </a:moveTo>
                      <a:lnTo>
                        <a:pt x="0" y="581"/>
                      </a:lnTo>
                      <a:lnTo>
                        <a:pt x="140" y="613"/>
                      </a:lnTo>
                      <a:lnTo>
                        <a:pt x="191"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0" name="Freeform 13"/>
                <p:cNvSpPr>
                  <a:spLocks noChangeAspect="1"/>
                </p:cNvSpPr>
                <p:nvPr/>
              </p:nvSpPr>
              <p:spPr bwMode="auto">
                <a:xfrm>
                  <a:off x="-60" y="1696"/>
                  <a:ext cx="2929" cy="382"/>
                </a:xfrm>
                <a:custGeom>
                  <a:avLst/>
                  <a:gdLst>
                    <a:gd name="T0" fmla="*/ 184210 w 2252"/>
                    <a:gd name="T1" fmla="*/ 0 h 294"/>
                    <a:gd name="T2" fmla="*/ 0 w 2252"/>
                    <a:gd name="T3" fmla="*/ 18019 h 294"/>
                    <a:gd name="T4" fmla="*/ 30848 w 2252"/>
                    <a:gd name="T5" fmla="*/ 25189 h 294"/>
                    <a:gd name="T6" fmla="*/ 196441 w 2252"/>
                    <a:gd name="T7" fmla="*/ 2784 h 294"/>
                    <a:gd name="T8" fmla="*/ 0 60000 65536"/>
                    <a:gd name="T9" fmla="*/ 0 60000 65536"/>
                    <a:gd name="T10" fmla="*/ 0 60000 65536"/>
                    <a:gd name="T11" fmla="*/ 0 60000 65536"/>
                    <a:gd name="T12" fmla="*/ 0 w 2252"/>
                    <a:gd name="T13" fmla="*/ 0 h 294"/>
                    <a:gd name="T14" fmla="*/ 2252 w 2252"/>
                    <a:gd name="T15" fmla="*/ 294 h 294"/>
                  </a:gdLst>
                  <a:ahLst/>
                  <a:cxnLst>
                    <a:cxn ang="T8">
                      <a:pos x="T0" y="T1"/>
                    </a:cxn>
                    <a:cxn ang="T9">
                      <a:pos x="T2" y="T3"/>
                    </a:cxn>
                    <a:cxn ang="T10">
                      <a:pos x="T4" y="T5"/>
                    </a:cxn>
                    <a:cxn ang="T11">
                      <a:pos x="T6" y="T7"/>
                    </a:cxn>
                  </a:cxnLst>
                  <a:rect l="T12" t="T13" r="T14" b="T15"/>
                  <a:pathLst>
                    <a:path w="2252" h="294">
                      <a:moveTo>
                        <a:pt x="2112" y="0"/>
                      </a:moveTo>
                      <a:lnTo>
                        <a:pt x="0" y="210"/>
                      </a:lnTo>
                      <a:lnTo>
                        <a:pt x="354" y="294"/>
                      </a:lnTo>
                      <a:lnTo>
                        <a:pt x="2252" y="3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31" name="Freeform 14"/>
                <p:cNvSpPr>
                  <a:spLocks noChangeAspect="1"/>
                </p:cNvSpPr>
                <p:nvPr/>
              </p:nvSpPr>
              <p:spPr bwMode="auto">
                <a:xfrm>
                  <a:off x="-55" y="943"/>
                  <a:ext cx="2990" cy="1135"/>
                </a:xfrm>
                <a:custGeom>
                  <a:avLst/>
                  <a:gdLst>
                    <a:gd name="T0" fmla="*/ 30169 w 2299"/>
                    <a:gd name="T1" fmla="*/ 75672 h 873"/>
                    <a:gd name="T2" fmla="*/ 200344 w 2299"/>
                    <a:gd name="T3" fmla="*/ 0 h 873"/>
                    <a:gd name="T4" fmla="*/ 0 w 2299"/>
                    <a:gd name="T5" fmla="*/ 68165 h 873"/>
                    <a:gd name="T6" fmla="*/ 0 60000 65536"/>
                    <a:gd name="T7" fmla="*/ 0 60000 65536"/>
                    <a:gd name="T8" fmla="*/ 0 60000 65536"/>
                    <a:gd name="T9" fmla="*/ 0 w 2299"/>
                    <a:gd name="T10" fmla="*/ 0 h 873"/>
                    <a:gd name="T11" fmla="*/ 2299 w 2299"/>
                    <a:gd name="T12" fmla="*/ 873 h 873"/>
                  </a:gdLst>
                  <a:ahLst/>
                  <a:cxnLst>
                    <a:cxn ang="T6">
                      <a:pos x="T0" y="T1"/>
                    </a:cxn>
                    <a:cxn ang="T7">
                      <a:pos x="T2" y="T3"/>
                    </a:cxn>
                    <a:cxn ang="T8">
                      <a:pos x="T4" y="T5"/>
                    </a:cxn>
                  </a:cxnLst>
                  <a:rect l="T9" t="T10" r="T11" b="T12"/>
                  <a:pathLst>
                    <a:path w="2299" h="873">
                      <a:moveTo>
                        <a:pt x="346" y="873"/>
                      </a:moveTo>
                      <a:lnTo>
                        <a:pt x="2299" y="0"/>
                      </a:lnTo>
                      <a:lnTo>
                        <a:pt x="0" y="787"/>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grpSp>
          <p:nvGrpSpPr>
            <p:cNvPr id="24" name="Group 16"/>
            <p:cNvGrpSpPr>
              <a:grpSpLocks/>
            </p:cNvGrpSpPr>
            <p:nvPr/>
          </p:nvGrpSpPr>
          <p:grpSpPr bwMode="auto">
            <a:xfrm>
              <a:off x="1905000" y="5093960"/>
              <a:ext cx="214075" cy="255588"/>
              <a:chOff x="2667000" y="3248025"/>
              <a:chExt cx="319088" cy="255588"/>
            </a:xfrm>
          </p:grpSpPr>
          <p:sp>
            <p:nvSpPr>
              <p:cNvPr id="25" name="Freeform 15"/>
              <p:cNvSpPr>
                <a:spLocks/>
              </p:cNvSpPr>
              <p:nvPr/>
            </p:nvSpPr>
            <p:spPr bwMode="auto">
              <a:xfrm>
                <a:off x="2667000" y="3422650"/>
                <a:ext cx="300038" cy="80963"/>
              </a:xfrm>
              <a:custGeom>
                <a:avLst/>
                <a:gdLst>
                  <a:gd name="T0" fmla="*/ 2147483647 w 201"/>
                  <a:gd name="T1" fmla="*/ 0 h 51"/>
                  <a:gd name="T2" fmla="*/ 0 w 201"/>
                  <a:gd name="T3" fmla="*/ 2147483647 h 51"/>
                  <a:gd name="T4" fmla="*/ 2147483647 w 201"/>
                  <a:gd name="T5" fmla="*/ 2147483647 h 51"/>
                  <a:gd name="T6" fmla="*/ 2147483647 w 201"/>
                  <a:gd name="T7" fmla="*/ 2147483647 h 51"/>
                  <a:gd name="T8" fmla="*/ 2147483647 w 201"/>
                  <a:gd name="T9" fmla="*/ 0 h 51"/>
                  <a:gd name="T10" fmla="*/ 0 60000 65536"/>
                  <a:gd name="T11" fmla="*/ 0 60000 65536"/>
                  <a:gd name="T12" fmla="*/ 0 60000 65536"/>
                  <a:gd name="T13" fmla="*/ 0 60000 65536"/>
                  <a:gd name="T14" fmla="*/ 0 60000 65536"/>
                  <a:gd name="T15" fmla="*/ 0 w 201"/>
                  <a:gd name="T16" fmla="*/ 0 h 51"/>
                  <a:gd name="T17" fmla="*/ 201 w 201"/>
                  <a:gd name="T18" fmla="*/ 51 h 51"/>
                </a:gdLst>
                <a:ahLst/>
                <a:cxnLst>
                  <a:cxn ang="T10">
                    <a:pos x="T0" y="T1"/>
                  </a:cxn>
                  <a:cxn ang="T11">
                    <a:pos x="T2" y="T3"/>
                  </a:cxn>
                  <a:cxn ang="T12">
                    <a:pos x="T4" y="T5"/>
                  </a:cxn>
                  <a:cxn ang="T13">
                    <a:pos x="T6" y="T7"/>
                  </a:cxn>
                  <a:cxn ang="T14">
                    <a:pos x="T8" y="T9"/>
                  </a:cxn>
                </a:cxnLst>
                <a:rect l="T15" t="T16" r="T17" b="T18"/>
                <a:pathLst>
                  <a:path w="201" h="51">
                    <a:moveTo>
                      <a:pt x="201" y="0"/>
                    </a:moveTo>
                    <a:lnTo>
                      <a:pt x="0" y="27"/>
                    </a:lnTo>
                    <a:lnTo>
                      <a:pt x="42" y="51"/>
                    </a:lnTo>
                    <a:lnTo>
                      <a:pt x="201" y="27"/>
                    </a:lnTo>
                    <a:lnTo>
                      <a:pt x="201" y="0"/>
                    </a:lnTo>
                    <a:close/>
                  </a:path>
                </a:pathLst>
              </a:custGeom>
              <a:solidFill>
                <a:schemeClr val="tx1"/>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a:spAutoFit/>
              </a:bodyPr>
              <a:lstStyle/>
              <a:p>
                <a:endParaRPr lang="en-US"/>
              </a:p>
            </p:txBody>
          </p:sp>
          <p:sp>
            <p:nvSpPr>
              <p:cNvPr id="26" name="AutoShape 16"/>
              <p:cNvSpPr>
                <a:spLocks noChangeArrowheads="1"/>
              </p:cNvSpPr>
              <p:nvPr/>
            </p:nvSpPr>
            <p:spPr bwMode="auto">
              <a:xfrm rot="-900000">
                <a:off x="2917825" y="3248025"/>
                <a:ext cx="68263" cy="215900"/>
              </a:xfrm>
              <a:prstGeom prst="can">
                <a:avLst>
                  <a:gd name="adj" fmla="val 26693"/>
                </a:avLst>
              </a:prstGeom>
              <a:solidFill>
                <a:schemeClr val="folHlink"/>
              </a:solidFill>
              <a:ln w="9525">
                <a:solidFill>
                  <a:schemeClr val="tx1"/>
                </a:solidFill>
                <a:round/>
                <a:headEnd/>
                <a:tailEnd/>
              </a:ln>
            </p:spPr>
            <p:txBody>
              <a:bodyPr anchor="ct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grpSp>
      </p:grpSp>
    </p:spTree>
    <p:extLst>
      <p:ext uri="{BB962C8B-B14F-4D97-AF65-F5344CB8AC3E}">
        <p14:creationId xmlns:p14="http://schemas.microsoft.com/office/powerpoint/2010/main" val="241042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Signal Window Pt. 2</a:t>
            </a:r>
          </a:p>
        </p:txBody>
      </p:sp>
      <p:sp>
        <p:nvSpPr>
          <p:cNvPr id="3" name="Content Placeholder 2"/>
          <p:cNvSpPr>
            <a:spLocks noGrp="1"/>
          </p:cNvSpPr>
          <p:nvPr>
            <p:ph idx="4294967295"/>
          </p:nvPr>
        </p:nvSpPr>
        <p:spPr>
          <a:xfrm>
            <a:off x="0" y="3975100"/>
            <a:ext cx="8415338" cy="2695575"/>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a:t>“Processed Signal” shows gains</a:t>
            </a:r>
          </a:p>
          <a:p>
            <a:pPr marL="457200" indent="-457200">
              <a:buClr>
                <a:schemeClr val="tx1">
                  <a:lumMod val="65000"/>
                  <a:lumOff val="35000"/>
                </a:schemeClr>
              </a:buClr>
              <a:buFont typeface="Arial" panose="020B0604020202020204" pitchFamily="34" charset="0"/>
              <a:buChar char="•"/>
            </a:pPr>
            <a:r>
              <a:rPr lang="en-US"/>
              <a:t>“Reset” will automatically set the bars</a:t>
            </a:r>
          </a:p>
        </p:txBody>
      </p:sp>
      <p:pic>
        <p:nvPicPr>
          <p:cNvPr id="6" name="Picture 5"/>
          <p:cNvPicPr>
            <a:picLocks noChangeAspect="1"/>
          </p:cNvPicPr>
          <p:nvPr/>
        </p:nvPicPr>
        <p:blipFill>
          <a:blip r:embed="rId2"/>
          <a:stretch>
            <a:fillRect/>
          </a:stretch>
        </p:blipFill>
        <p:spPr>
          <a:xfrm>
            <a:off x="2057903" y="1503566"/>
            <a:ext cx="7349468" cy="20979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56823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Side Scan Controls - Colors</a:t>
            </a:r>
          </a:p>
        </p:txBody>
      </p:sp>
      <p:sp>
        <p:nvSpPr>
          <p:cNvPr id="3" name="Content Placeholder 2"/>
          <p:cNvSpPr>
            <a:spLocks noGrp="1"/>
          </p:cNvSpPr>
          <p:nvPr>
            <p:ph idx="4294967295"/>
          </p:nvPr>
        </p:nvSpPr>
        <p:spPr>
          <a:xfrm>
            <a:off x="0" y="1549400"/>
            <a:ext cx="4471988" cy="4454525"/>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a:t>View-&gt;Side Scan Controls (or Side Scan Controls button)</a:t>
            </a:r>
          </a:p>
          <a:p>
            <a:pPr marL="457200" indent="-457200">
              <a:buClr>
                <a:schemeClr val="tx1">
                  <a:lumMod val="65000"/>
                  <a:lumOff val="35000"/>
                </a:schemeClr>
              </a:buClr>
              <a:buFont typeface="Arial" panose="020B0604020202020204" pitchFamily="34" charset="0"/>
              <a:buChar char="•"/>
            </a:pPr>
            <a:r>
              <a:rPr lang="en-US"/>
              <a:t>All settings apply immediately</a:t>
            </a:r>
          </a:p>
          <a:p>
            <a:pPr marL="457200" indent="-457200">
              <a:buClr>
                <a:schemeClr val="tx1">
                  <a:lumMod val="65000"/>
                  <a:lumOff val="35000"/>
                </a:schemeClr>
              </a:buClr>
              <a:buFont typeface="Arial" panose="020B0604020202020204" pitchFamily="34" charset="0"/>
              <a:buChar char="•"/>
            </a:pPr>
            <a:r>
              <a:rPr lang="en-US"/>
              <a:t>Choose and adjust your colors</a:t>
            </a:r>
          </a:p>
        </p:txBody>
      </p:sp>
      <p:pic>
        <p:nvPicPr>
          <p:cNvPr id="6" name="Picture 5">
            <a:extLst>
              <a:ext uri="{FF2B5EF4-FFF2-40B4-BE49-F238E27FC236}">
                <a16:creationId xmlns:a16="http://schemas.microsoft.com/office/drawing/2014/main" id="{934C0A58-413D-48DD-8770-48F06DC0E16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74093" y="1217539"/>
            <a:ext cx="1368646" cy="1851697"/>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3"/>
          <a:stretch>
            <a:fillRect/>
          </a:stretch>
        </p:blipFill>
        <p:spPr>
          <a:xfrm>
            <a:off x="3515884" y="3283868"/>
            <a:ext cx="5249008" cy="25054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367693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609443" y="3209268"/>
            <a:ext cx="3610230" cy="1087526"/>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noProof="0"/>
              <a:t>Side Scan Controls - Gain</a:t>
            </a:r>
          </a:p>
        </p:txBody>
      </p:sp>
      <p:sp>
        <p:nvSpPr>
          <p:cNvPr id="3" name="Content Placeholder 2"/>
          <p:cNvSpPr>
            <a:spLocks noGrp="1"/>
          </p:cNvSpPr>
          <p:nvPr>
            <p:ph idx="4294967295"/>
          </p:nvPr>
        </p:nvSpPr>
        <p:spPr>
          <a:xfrm>
            <a:off x="0" y="1512888"/>
            <a:ext cx="4824413" cy="5118100"/>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a:t>Basic Gains: Not recommended</a:t>
            </a:r>
          </a:p>
          <a:p>
            <a:pPr marL="457200" indent="-457200">
              <a:buClr>
                <a:schemeClr val="tx1">
                  <a:lumMod val="65000"/>
                  <a:lumOff val="35000"/>
                </a:schemeClr>
              </a:buClr>
              <a:buFont typeface="Arial" panose="020B0604020202020204" pitchFamily="34" charset="0"/>
              <a:buChar char="•"/>
            </a:pPr>
            <a:r>
              <a:rPr lang="en-US"/>
              <a:t>Auto TVG: “Smart” TVG</a:t>
            </a:r>
          </a:p>
          <a:p>
            <a:pPr marL="594360" lvl="1" indent="-457200">
              <a:buFont typeface="Arial" panose="020B0604020202020204" pitchFamily="34" charset="0"/>
              <a:buChar char="•"/>
            </a:pPr>
            <a:r>
              <a:rPr lang="en-US"/>
              <a:t>Higher sensitivity = brighter image</a:t>
            </a:r>
          </a:p>
          <a:p>
            <a:pPr marL="594360" lvl="1" indent="-457200">
              <a:buFont typeface="Arial" panose="020B0604020202020204" pitchFamily="34" charset="0"/>
              <a:buChar char="•"/>
            </a:pPr>
            <a:r>
              <a:rPr lang="en-US"/>
              <a:t>Across-Track Smoothing smooths gain</a:t>
            </a:r>
          </a:p>
          <a:p>
            <a:pPr marL="457200" indent="-457200">
              <a:buClr>
                <a:schemeClr val="tx1">
                  <a:lumMod val="65000"/>
                  <a:lumOff val="35000"/>
                </a:schemeClr>
              </a:buClr>
              <a:buFont typeface="Arial" panose="020B0604020202020204" pitchFamily="34" charset="0"/>
              <a:buChar char="•"/>
            </a:pPr>
            <a:r>
              <a:rPr lang="en-US"/>
              <a:t>dBs / 100 Meters: dB multiplier</a:t>
            </a:r>
          </a:p>
          <a:p>
            <a:pPr marL="457200" indent="-457200">
              <a:buClr>
                <a:schemeClr val="tx1">
                  <a:lumMod val="65000"/>
                  <a:lumOff val="35000"/>
                </a:schemeClr>
              </a:buClr>
              <a:buFont typeface="Arial" panose="020B0604020202020204" pitchFamily="34" charset="0"/>
              <a:buChar char="•"/>
            </a:pPr>
            <a:r>
              <a:rPr lang="en-US"/>
              <a:t>Formula: Applies shown formula</a:t>
            </a:r>
          </a:p>
          <a:p>
            <a:pPr marL="594360" lvl="1" indent="-457200">
              <a:buFont typeface="Arial" panose="020B0604020202020204" pitchFamily="34" charset="0"/>
              <a:buChar char="•"/>
            </a:pPr>
            <a:r>
              <a:rPr lang="en-US"/>
              <a:t>‘r’ is range</a:t>
            </a:r>
          </a:p>
        </p:txBody>
      </p:sp>
      <p:pic>
        <p:nvPicPr>
          <p:cNvPr id="8" name="Picture 7">
            <a:extLst>
              <a:ext uri="{FF2B5EF4-FFF2-40B4-BE49-F238E27FC236}">
                <a16:creationId xmlns:a16="http://schemas.microsoft.com/office/drawing/2014/main" id="{3423EBDF-3AA5-4F18-9576-168CA6A9990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09443" y="4393687"/>
            <a:ext cx="3581400" cy="809625"/>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361F5482-65E0-4833-B0EE-6E1E1ABEBE5F}"/>
              </a:ext>
            </a:extLst>
          </p:cNvPr>
          <p:cNvPicPr>
            <a:picLocks noChangeAspect="1"/>
          </p:cNvPicPr>
          <p:nvPr/>
        </p:nvPicPr>
        <p:blipFill rotWithShape="1">
          <a:blip r:embed="rId4">
            <a:extLst>
              <a:ext uri="{28A0092B-C50C-407E-A947-70E740481C1C}">
                <a14:useLocalDpi xmlns:a14="http://schemas.microsoft.com/office/drawing/2010/main"/>
              </a:ext>
            </a:extLst>
          </a:blip>
          <a:srcRect r="529"/>
          <a:stretch/>
        </p:blipFill>
        <p:spPr>
          <a:xfrm>
            <a:off x="6609446" y="5269984"/>
            <a:ext cx="3581399" cy="781050"/>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rotWithShape="1">
          <a:blip r:embed="rId5"/>
          <a:srcRect l="801"/>
          <a:stretch/>
        </p:blipFill>
        <p:spPr>
          <a:xfrm>
            <a:off x="6584272" y="1280223"/>
            <a:ext cx="4904564" cy="16671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127553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Which Ones Are Best?</a:t>
            </a:r>
          </a:p>
        </p:txBody>
      </p:sp>
      <p:sp>
        <p:nvSpPr>
          <p:cNvPr id="3" name="Content Placeholder 2"/>
          <p:cNvSpPr>
            <a:spLocks noGrp="1"/>
          </p:cNvSpPr>
          <p:nvPr>
            <p:ph idx="4294967295"/>
          </p:nvPr>
        </p:nvSpPr>
        <p:spPr>
          <a:xfrm>
            <a:off x="914400" y="1600200"/>
            <a:ext cx="11277600" cy="4691063"/>
          </a:xfrm>
          <a:prstGeom prst="rect">
            <a:avLst/>
          </a:prstGeom>
        </p:spPr>
        <p:txBody>
          <a:bodyPr/>
          <a:lstStyle/>
          <a:p>
            <a:pPr marL="342900" indent="-342900">
              <a:buFont typeface="Arial" panose="020B0604020202020204" pitchFamily="34" charset="0"/>
              <a:buChar char="•"/>
            </a:pPr>
            <a:r>
              <a:rPr lang="en-US"/>
              <a:t>Auto TVG</a:t>
            </a:r>
          </a:p>
          <a:p>
            <a:pPr marL="422910" lvl="1" indent="-285750"/>
            <a:r>
              <a:rPr lang="en-US"/>
              <a:t>Fast, simple</a:t>
            </a:r>
          </a:p>
          <a:p>
            <a:pPr marL="480060" lvl="1" indent="-342900"/>
            <a:endParaRPr lang="en-US"/>
          </a:p>
          <a:p>
            <a:pPr marL="342900" indent="-342900">
              <a:buFont typeface="Arial" panose="020B0604020202020204" pitchFamily="34" charset="0"/>
              <a:buChar char="•"/>
            </a:pPr>
            <a:r>
              <a:rPr lang="en-US"/>
              <a:t>dBs / 100 Meters</a:t>
            </a:r>
          </a:p>
          <a:p>
            <a:pPr marL="422910" lvl="1" indent="-285750"/>
            <a:r>
              <a:rPr lang="en-US"/>
              <a:t>More control</a:t>
            </a:r>
          </a:p>
          <a:p>
            <a:pPr marL="422910" lvl="1" indent="-285750"/>
            <a:r>
              <a:rPr lang="en-US"/>
              <a:t>Less artifacts</a:t>
            </a:r>
          </a:p>
        </p:txBody>
      </p:sp>
    </p:spTree>
    <p:extLst>
      <p:ext uri="{BB962C8B-B14F-4D97-AF65-F5344CB8AC3E}">
        <p14:creationId xmlns:p14="http://schemas.microsoft.com/office/powerpoint/2010/main" val="28227736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Side Scan Controls - Display</a:t>
            </a:r>
          </a:p>
        </p:txBody>
      </p:sp>
      <p:sp>
        <p:nvSpPr>
          <p:cNvPr id="3" name="Content Placeholder 2"/>
          <p:cNvSpPr>
            <a:spLocks noGrp="1"/>
          </p:cNvSpPr>
          <p:nvPr>
            <p:ph idx="4294967295"/>
          </p:nvPr>
        </p:nvSpPr>
        <p:spPr>
          <a:xfrm>
            <a:off x="0" y="1363663"/>
            <a:ext cx="5141913" cy="5118100"/>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a:t>Display Optimal Fish Altitude: Marks a red line at 10% of the signal range</a:t>
            </a:r>
          </a:p>
          <a:p>
            <a:pPr marL="457200" indent="-457200">
              <a:buClr>
                <a:schemeClr val="tx1">
                  <a:lumMod val="65000"/>
                  <a:lumOff val="35000"/>
                </a:schemeClr>
              </a:buClr>
              <a:buFont typeface="Arial" panose="020B0604020202020204" pitchFamily="34" charset="0"/>
              <a:buChar char="•"/>
            </a:pPr>
            <a:r>
              <a:rPr lang="en-US"/>
              <a:t>Remove Water Column: Leave this unchecked</a:t>
            </a:r>
          </a:p>
          <a:p>
            <a:pPr marL="594360" lvl="1" indent="-457200">
              <a:buFont typeface="Arial" panose="020B0604020202020204" pitchFamily="34" charset="0"/>
              <a:buChar char="•"/>
            </a:pPr>
            <a:r>
              <a:rPr lang="en-US"/>
              <a:t>Important to see water column while surveying</a:t>
            </a:r>
          </a:p>
        </p:txBody>
      </p:sp>
      <p:pic>
        <p:nvPicPr>
          <p:cNvPr id="4" name="Picture 3"/>
          <p:cNvPicPr>
            <a:picLocks noChangeAspect="1"/>
          </p:cNvPicPr>
          <p:nvPr/>
        </p:nvPicPr>
        <p:blipFill>
          <a:blip r:embed="rId2"/>
          <a:stretch>
            <a:fillRect/>
          </a:stretch>
        </p:blipFill>
        <p:spPr>
          <a:xfrm>
            <a:off x="5304522" y="1099665"/>
            <a:ext cx="5689757" cy="36341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334835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A006DACF-87F9-4F69-8454-9C16FE82A6C9}"/>
              </a:ext>
            </a:extLst>
          </p:cNvPr>
          <p:cNvSpPr>
            <a:spLocks noGrp="1"/>
          </p:cNvSpPr>
          <p:nvPr>
            <p:ph type="title"/>
          </p:nvPr>
        </p:nvSpPr>
        <p:spPr/>
        <p:txBody>
          <a:bodyPr/>
          <a:lstStyle/>
          <a:p>
            <a:pPr>
              <a:spcAft>
                <a:spcPts val="600"/>
              </a:spcAft>
              <a:buClr>
                <a:schemeClr val="bg2"/>
              </a:buClr>
              <a:defRPr/>
            </a:pPr>
            <a:r>
              <a:rPr lang="en-US" noProof="0"/>
              <a:t>Why You Don’t Remove The Water Column</a:t>
            </a:r>
          </a:p>
        </p:txBody>
      </p:sp>
      <p:sp>
        <p:nvSpPr>
          <p:cNvPr id="35843" name="Text Placeholder 2">
            <a:extLst>
              <a:ext uri="{FF2B5EF4-FFF2-40B4-BE49-F238E27FC236}">
                <a16:creationId xmlns:a16="http://schemas.microsoft.com/office/drawing/2014/main" id="{AE0D1B07-B27A-4381-8E34-E57B35ED4CBF}"/>
              </a:ext>
            </a:extLst>
          </p:cNvPr>
          <p:cNvSpPr>
            <a:spLocks noGrp="1"/>
          </p:cNvSpPr>
          <p:nvPr>
            <p:ph type="body" sz="half" idx="4294967295"/>
          </p:nvPr>
        </p:nvSpPr>
        <p:spPr>
          <a:xfrm>
            <a:off x="0" y="1793875"/>
            <a:ext cx="4889500" cy="4652963"/>
          </a:xfrm>
          <a:prstGeom prst="rect">
            <a:avLst/>
          </a:prstGeom>
        </p:spPr>
        <p:txBody>
          <a:bodyPr rtlCol="0">
            <a:normAutofit/>
          </a:bodyPr>
          <a:lstStyle/>
          <a:p>
            <a:pPr>
              <a:spcBef>
                <a:spcPts val="600"/>
              </a:spcBef>
              <a:defRPr/>
            </a:pPr>
            <a:r>
              <a:rPr lang="en-US"/>
              <a:t>Harder to see your altitude.</a:t>
            </a:r>
          </a:p>
          <a:p>
            <a:pPr>
              <a:spcBef>
                <a:spcPts val="600"/>
              </a:spcBef>
              <a:defRPr/>
            </a:pPr>
            <a:r>
              <a:rPr lang="en-US"/>
              <a:t>If you see something like this…</a:t>
            </a:r>
          </a:p>
          <a:p>
            <a:pPr>
              <a:spcBef>
                <a:spcPts val="600"/>
              </a:spcBef>
              <a:defRPr/>
            </a:pPr>
            <a:r>
              <a:rPr lang="en-US" b="1"/>
              <a:t>Speed up or pull the cable in, fast!</a:t>
            </a:r>
          </a:p>
        </p:txBody>
      </p:sp>
      <p:pic>
        <p:nvPicPr>
          <p:cNvPr id="53252" name="Picture 2">
            <a:extLst>
              <a:ext uri="{FF2B5EF4-FFF2-40B4-BE49-F238E27FC236}">
                <a16:creationId xmlns:a16="http://schemas.microsoft.com/office/drawing/2014/main" id="{03A7C62B-8DBF-42FD-8466-60A960DFC8C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73612" y="1099665"/>
            <a:ext cx="4937314" cy="46618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9045295"/>
      </p:ext>
    </p:extLst>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Side Scan Controls – Bottom Tracking</a:t>
            </a:r>
          </a:p>
        </p:txBody>
      </p:sp>
      <p:sp>
        <p:nvSpPr>
          <p:cNvPr id="3" name="Content Placeholder 2"/>
          <p:cNvSpPr>
            <a:spLocks noGrp="1"/>
          </p:cNvSpPr>
          <p:nvPr>
            <p:ph idx="4294967295"/>
          </p:nvPr>
        </p:nvSpPr>
        <p:spPr>
          <a:xfrm>
            <a:off x="0" y="1512888"/>
            <a:ext cx="5168900" cy="5118100"/>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dirty="0"/>
              <a:t>Use HYSCAN Bottom Tracking</a:t>
            </a:r>
          </a:p>
          <a:p>
            <a:pPr marL="594360" lvl="1" indent="-457200">
              <a:buFont typeface="Arial" panose="020B0604020202020204" pitchFamily="34" charset="0"/>
              <a:buChar char="•"/>
            </a:pPr>
            <a:r>
              <a:rPr lang="en-US" dirty="0"/>
              <a:t>Auto bottom detect</a:t>
            </a:r>
          </a:p>
          <a:p>
            <a:pPr marL="594360" lvl="1" indent="-457200">
              <a:buFont typeface="Arial" panose="020B0604020202020204" pitchFamily="34" charset="0"/>
              <a:buChar char="•"/>
            </a:pPr>
            <a:r>
              <a:rPr lang="en-US" dirty="0"/>
              <a:t>Uses side scan imagery</a:t>
            </a:r>
          </a:p>
          <a:p>
            <a:pPr marL="594360" lvl="1" indent="-457200">
              <a:buFont typeface="Arial" panose="020B0604020202020204" pitchFamily="34" charset="0"/>
              <a:buChar char="•"/>
            </a:pPr>
            <a:r>
              <a:rPr lang="en-US" dirty="0"/>
              <a:t>Sensitivity: Higher = lock on to bottom sooner in water column</a:t>
            </a:r>
          </a:p>
          <a:p>
            <a:pPr marL="594360" lvl="1" indent="-457200">
              <a:buFont typeface="Arial" panose="020B0604020202020204" pitchFamily="34" charset="0"/>
              <a:buChar char="•"/>
            </a:pPr>
            <a:r>
              <a:rPr lang="en-US" dirty="0"/>
              <a:t>Blanking: Ignore this much range</a:t>
            </a:r>
          </a:p>
          <a:p>
            <a:pPr marL="594360" lvl="1" indent="-457200">
              <a:buFont typeface="Arial" panose="020B0604020202020204" pitchFamily="34" charset="0"/>
              <a:buChar char="•"/>
            </a:pPr>
            <a:r>
              <a:rPr lang="en-US" dirty="0"/>
              <a:t>Gate Size: Look this far up or down from the last ping’s bottom</a:t>
            </a:r>
          </a:p>
          <a:p>
            <a:pPr marL="457200" indent="-457200">
              <a:buClr>
                <a:schemeClr val="tx1">
                  <a:lumMod val="65000"/>
                  <a:lumOff val="35000"/>
                </a:schemeClr>
              </a:buClr>
              <a:buFont typeface="Arial" panose="020B0604020202020204" pitchFamily="34" charset="0"/>
              <a:buChar char="•"/>
            </a:pPr>
            <a:r>
              <a:rPr lang="en-US" dirty="0"/>
              <a:t>Use Fish Sensor</a:t>
            </a:r>
          </a:p>
        </p:txBody>
      </p:sp>
      <p:pic>
        <p:nvPicPr>
          <p:cNvPr id="4" name="Picture 3"/>
          <p:cNvPicPr>
            <a:picLocks noChangeAspect="1"/>
          </p:cNvPicPr>
          <p:nvPr/>
        </p:nvPicPr>
        <p:blipFill>
          <a:blip r:embed="rId2"/>
          <a:stretch>
            <a:fillRect/>
          </a:stretch>
        </p:blipFill>
        <p:spPr>
          <a:xfrm>
            <a:off x="5369575" y="1512888"/>
            <a:ext cx="5827846" cy="30186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640783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Side Scan Survey Windows</a:t>
            </a:r>
          </a:p>
        </p:txBody>
      </p:sp>
    </p:spTree>
    <p:extLst>
      <p:ext uri="{BB962C8B-B14F-4D97-AF65-F5344CB8AC3E}">
        <p14:creationId xmlns:p14="http://schemas.microsoft.com/office/powerpoint/2010/main" val="225816130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Side Scan Survey Windows</a:t>
            </a:r>
          </a:p>
        </p:txBody>
      </p:sp>
      <p:sp>
        <p:nvSpPr>
          <p:cNvPr id="7" name="Content Placeholder 6"/>
          <p:cNvSpPr>
            <a:spLocks noGrp="1"/>
          </p:cNvSpPr>
          <p:nvPr>
            <p:ph idx="4294967295"/>
          </p:nvPr>
        </p:nvSpPr>
        <p:spPr>
          <a:xfrm>
            <a:off x="0" y="2500313"/>
            <a:ext cx="8458200" cy="3848100"/>
          </a:xfrm>
          <a:prstGeom prst="rect">
            <a:avLst/>
          </a:prstGeom>
        </p:spPr>
        <p:txBody>
          <a:bodyPr/>
          <a:lstStyle/>
          <a:p>
            <a:pPr marL="342900" indent="-342900">
              <a:buFont typeface="Arial" panose="020B0604020202020204" pitchFamily="34" charset="0"/>
              <a:buChar char="•"/>
            </a:pPr>
            <a:r>
              <a:rPr lang="en-US" err="1"/>
              <a:t>Sidescan</a:t>
            </a:r>
            <a:r>
              <a:rPr lang="en-US"/>
              <a:t> Waterfall: New waterfall window</a:t>
            </a:r>
          </a:p>
          <a:p>
            <a:pPr marL="480060" lvl="1" indent="-342900">
              <a:buFont typeface="Arial" panose="020B0604020202020204" pitchFamily="34" charset="0"/>
              <a:buChar char="•"/>
            </a:pPr>
            <a:r>
              <a:rPr lang="en-US"/>
              <a:t>Useful for multi-frequency sonars</a:t>
            </a:r>
          </a:p>
          <a:p>
            <a:pPr marL="342900" indent="-342900">
              <a:buFont typeface="Arial" panose="020B0604020202020204" pitchFamily="34" charset="0"/>
              <a:buChar char="•"/>
            </a:pPr>
            <a:r>
              <a:rPr lang="en-US"/>
              <a:t>Tow Fish Altitude</a:t>
            </a:r>
          </a:p>
          <a:p>
            <a:pPr marL="480060" lvl="1" indent="-342900">
              <a:buFont typeface="Arial" panose="020B0604020202020204" pitchFamily="34" charset="0"/>
              <a:buChar char="•"/>
            </a:pPr>
            <a:r>
              <a:rPr lang="en-US"/>
              <a:t>Configurable window displaying current altitude</a:t>
            </a:r>
          </a:p>
          <a:p>
            <a:pPr marL="342900" indent="-342900">
              <a:buFont typeface="Arial" panose="020B0604020202020204" pitchFamily="34" charset="0"/>
              <a:buChar char="•"/>
            </a:pPr>
            <a:r>
              <a:rPr lang="en-US" err="1"/>
              <a:t>Towfish</a:t>
            </a:r>
            <a:r>
              <a:rPr lang="en-US"/>
              <a:t> Sensors</a:t>
            </a:r>
          </a:p>
          <a:p>
            <a:pPr marL="480060" lvl="1" indent="-342900">
              <a:buFont typeface="Arial" panose="020B0604020202020204" pitchFamily="34" charset="0"/>
              <a:buChar char="•"/>
            </a:pPr>
            <a:r>
              <a:rPr lang="en-US"/>
              <a:t>Miscellaneous </a:t>
            </a:r>
            <a:r>
              <a:rPr lang="en-US" err="1"/>
              <a:t>towfish</a:t>
            </a:r>
            <a:r>
              <a:rPr lang="en-US"/>
              <a:t> info</a:t>
            </a:r>
          </a:p>
        </p:txBody>
      </p:sp>
      <p:pic>
        <p:nvPicPr>
          <p:cNvPr id="4" name="Picture 3"/>
          <p:cNvPicPr>
            <a:picLocks noChangeAspect="1"/>
          </p:cNvPicPr>
          <p:nvPr/>
        </p:nvPicPr>
        <p:blipFill>
          <a:blip r:embed="rId2"/>
          <a:stretch>
            <a:fillRect/>
          </a:stretch>
        </p:blipFill>
        <p:spPr>
          <a:xfrm>
            <a:off x="1871475" y="1167846"/>
            <a:ext cx="4201111" cy="1095528"/>
          </a:xfrm>
          <a:prstGeom prst="rect">
            <a:avLst/>
          </a:prstGeom>
        </p:spPr>
      </p:pic>
      <p:pic>
        <p:nvPicPr>
          <p:cNvPr id="8" name="Picture 7"/>
          <p:cNvPicPr>
            <a:picLocks noChangeAspect="1"/>
          </p:cNvPicPr>
          <p:nvPr/>
        </p:nvPicPr>
        <p:blipFill>
          <a:blip r:embed="rId3"/>
          <a:stretch>
            <a:fillRect/>
          </a:stretch>
        </p:blipFill>
        <p:spPr>
          <a:xfrm>
            <a:off x="7768147" y="2846082"/>
            <a:ext cx="2781300" cy="1609725"/>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4"/>
          <a:stretch>
            <a:fillRect/>
          </a:stretch>
        </p:blipFill>
        <p:spPr>
          <a:xfrm>
            <a:off x="5564868" y="4118901"/>
            <a:ext cx="1914525" cy="22288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891439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Side Scan Survey Windows</a:t>
            </a:r>
          </a:p>
        </p:txBody>
      </p:sp>
      <p:sp>
        <p:nvSpPr>
          <p:cNvPr id="3" name="Content Placeholder 2"/>
          <p:cNvSpPr>
            <a:spLocks noGrp="1"/>
          </p:cNvSpPr>
          <p:nvPr>
            <p:ph idx="4294967295"/>
          </p:nvPr>
        </p:nvSpPr>
        <p:spPr>
          <a:xfrm>
            <a:off x="914400" y="1600200"/>
            <a:ext cx="11277600" cy="4691063"/>
          </a:xfrm>
          <a:prstGeom prst="rect">
            <a:avLst/>
          </a:prstGeom>
        </p:spPr>
        <p:txBody>
          <a:bodyPr/>
          <a:lstStyle/>
          <a:p>
            <a:pPr marL="342900" indent="-342900">
              <a:buFont typeface="Arial" panose="020B0604020202020204" pitchFamily="34" charset="0"/>
              <a:buChar char="•"/>
            </a:pPr>
            <a:r>
              <a:rPr lang="en-US"/>
              <a:t>Coverage map</a:t>
            </a:r>
          </a:p>
          <a:p>
            <a:pPr marL="342900" indent="-342900">
              <a:buFont typeface="Arial" panose="020B0604020202020204" pitchFamily="34" charset="0"/>
              <a:buChar char="•"/>
            </a:pPr>
            <a:r>
              <a:rPr lang="en-US"/>
              <a:t>Graphical HPR</a:t>
            </a:r>
          </a:p>
          <a:p>
            <a:pPr marL="480060" lvl="1" indent="-342900">
              <a:buFont typeface="Arial" panose="020B0604020202020204" pitchFamily="34" charset="0"/>
              <a:buChar char="•"/>
            </a:pPr>
            <a:endParaRPr lang="en-US"/>
          </a:p>
        </p:txBody>
      </p:sp>
      <p:pic>
        <p:nvPicPr>
          <p:cNvPr id="5" name="Picture 4"/>
          <p:cNvPicPr>
            <a:picLocks noChangeAspect="1"/>
          </p:cNvPicPr>
          <p:nvPr/>
        </p:nvPicPr>
        <p:blipFill>
          <a:blip r:embed="rId2"/>
          <a:stretch>
            <a:fillRect/>
          </a:stretch>
        </p:blipFill>
        <p:spPr>
          <a:xfrm>
            <a:off x="6840077" y="1382432"/>
            <a:ext cx="1743318" cy="1181265"/>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a:stretch>
            <a:fillRect/>
          </a:stretch>
        </p:blipFill>
        <p:spPr>
          <a:xfrm>
            <a:off x="5648346" y="3064232"/>
            <a:ext cx="2781300" cy="2428875"/>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a:stretch>
            <a:fillRect/>
          </a:stretch>
        </p:blipFill>
        <p:spPr>
          <a:xfrm>
            <a:off x="2015595" y="2876994"/>
            <a:ext cx="3092123" cy="27056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5594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5">
            <a:extLst>
              <a:ext uri="{FF2B5EF4-FFF2-40B4-BE49-F238E27FC236}">
                <a16:creationId xmlns:a16="http://schemas.microsoft.com/office/drawing/2014/main" id="{F39FF70C-F68A-4ED4-A407-ED8409B1CB93}"/>
              </a:ext>
            </a:extLst>
          </p:cNvPr>
          <p:cNvSpPr>
            <a:spLocks noGrp="1"/>
          </p:cNvSpPr>
          <p:nvPr>
            <p:ph type="title"/>
          </p:nvPr>
        </p:nvSpPr>
        <p:spPr/>
        <p:txBody>
          <a:bodyPr/>
          <a:lstStyle/>
          <a:p>
            <a:r>
              <a:rPr lang="en-US" altLang="en-US"/>
              <a:t>The Shadow Effect</a:t>
            </a:r>
          </a:p>
        </p:txBody>
      </p:sp>
      <p:pic>
        <p:nvPicPr>
          <p:cNvPr id="35844" name="Picture 3">
            <a:extLst>
              <a:ext uri="{FF2B5EF4-FFF2-40B4-BE49-F238E27FC236}">
                <a16:creationId xmlns:a16="http://schemas.microsoft.com/office/drawing/2014/main" id="{F16B332D-9A1E-46F5-81D5-5C0DC5027DB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501920" y="1099665"/>
            <a:ext cx="7507287"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40B0E8E-B85E-49AF-B360-F1A3013BC8DE}"/>
              </a:ext>
            </a:extLst>
          </p:cNvPr>
          <p:cNvSpPr txBox="1"/>
          <p:nvPr/>
        </p:nvSpPr>
        <p:spPr>
          <a:xfrm>
            <a:off x="565792" y="2924000"/>
            <a:ext cx="2827656" cy="923330"/>
          </a:xfrm>
          <a:prstGeom prst="rect">
            <a:avLst/>
          </a:prstGeom>
          <a:noFill/>
        </p:spPr>
        <p:txBody>
          <a:bodyPr wrap="square" rtlCol="0">
            <a:spAutoFit/>
          </a:bodyPr>
          <a:lstStyle/>
          <a:p>
            <a:r>
              <a:rPr lang="en-US" dirty="0"/>
              <a:t>Often the shadow is more recognizable than the object. </a:t>
            </a:r>
          </a:p>
        </p:txBody>
      </p:sp>
    </p:spTree>
    <p:extLst>
      <p:ext uri="{BB962C8B-B14F-4D97-AF65-F5344CB8AC3E}">
        <p14:creationId xmlns:p14="http://schemas.microsoft.com/office/powerpoint/2010/main" val="13330903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8B92CD0F-02E4-4AE2-A5DD-5FEC4D2042C1}"/>
              </a:ext>
            </a:extLst>
          </p:cNvPr>
          <p:cNvSpPr>
            <a:spLocks noGrp="1"/>
          </p:cNvSpPr>
          <p:nvPr>
            <p:ph type="title"/>
          </p:nvPr>
        </p:nvSpPr>
        <p:spPr/>
        <p:txBody>
          <a:bodyPr/>
          <a:lstStyle/>
          <a:p>
            <a:r>
              <a:rPr lang="en-US" altLang="en-US" noProof="0"/>
              <a:t>Side Scan Data Display Windows</a:t>
            </a:r>
          </a:p>
        </p:txBody>
      </p:sp>
      <p:sp>
        <p:nvSpPr>
          <p:cNvPr id="28684" name="Text Box 12">
            <a:extLst>
              <a:ext uri="{FF2B5EF4-FFF2-40B4-BE49-F238E27FC236}">
                <a16:creationId xmlns:a16="http://schemas.microsoft.com/office/drawing/2014/main" id="{9D838B15-EBDC-433D-9AAA-A4A24FD6F4F2}"/>
              </a:ext>
            </a:extLst>
          </p:cNvPr>
          <p:cNvSpPr txBox="1">
            <a:spLocks noChangeArrowheads="1"/>
          </p:cNvSpPr>
          <p:nvPr/>
        </p:nvSpPr>
        <p:spPr bwMode="auto">
          <a:xfrm>
            <a:off x="1760540" y="1243898"/>
            <a:ext cx="8766175" cy="923330"/>
          </a:xfrm>
          <a:prstGeom prst="rect">
            <a:avLst/>
          </a:prstGeom>
          <a:noFill/>
          <a:ln w="9525">
            <a:noFill/>
            <a:miter lim="800000"/>
            <a:headEnd/>
            <a:tailEnd/>
          </a:ln>
        </p:spPr>
        <p:txBody>
          <a:bodyPr wrap="square">
            <a:spAutoFit/>
          </a:bodyPr>
          <a:lstStyle/>
          <a:p>
            <a:pPr>
              <a:defRPr/>
            </a:pPr>
            <a:r>
              <a:rPr lang="en-US"/>
              <a:t>Device Selections:</a:t>
            </a:r>
          </a:p>
          <a:p>
            <a:pPr marL="285750" indent="-285750">
              <a:buClr>
                <a:schemeClr val="tx1">
                  <a:lumMod val="65000"/>
                  <a:lumOff val="35000"/>
                </a:schemeClr>
              </a:buClr>
              <a:buFont typeface="Arial" panose="020B0604020202020204" pitchFamily="34" charset="0"/>
              <a:buChar char="•"/>
              <a:defRPr/>
            </a:pPr>
            <a:r>
              <a:rPr lang="en-US"/>
              <a:t>Can select device for certain measurements</a:t>
            </a:r>
          </a:p>
          <a:p>
            <a:pPr marL="285750" indent="-285750">
              <a:buClr>
                <a:schemeClr val="tx1">
                  <a:lumMod val="65000"/>
                  <a:lumOff val="35000"/>
                </a:schemeClr>
              </a:buClr>
              <a:buFont typeface="Arial" panose="020B0604020202020204" pitchFamily="34" charset="0"/>
              <a:buChar char="•"/>
              <a:defRPr/>
            </a:pPr>
            <a:r>
              <a:rPr lang="en-US"/>
              <a:t>Only affects acquisition display</a:t>
            </a:r>
          </a:p>
        </p:txBody>
      </p:sp>
      <p:pic>
        <p:nvPicPr>
          <p:cNvPr id="3" name="Picture 2"/>
          <p:cNvPicPr>
            <a:picLocks noChangeAspect="1"/>
          </p:cNvPicPr>
          <p:nvPr/>
        </p:nvPicPr>
        <p:blipFill>
          <a:blip r:embed="rId3"/>
          <a:stretch>
            <a:fillRect/>
          </a:stretch>
        </p:blipFill>
        <p:spPr>
          <a:xfrm>
            <a:off x="3112627" y="2479314"/>
            <a:ext cx="5182323" cy="27531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40840485"/>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Marking Targets</a:t>
            </a:r>
          </a:p>
        </p:txBody>
      </p:sp>
    </p:spTree>
    <p:extLst>
      <p:ext uri="{BB962C8B-B14F-4D97-AF65-F5344CB8AC3E}">
        <p14:creationId xmlns:p14="http://schemas.microsoft.com/office/powerpoint/2010/main" val="3740850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Targeting</a:t>
            </a:r>
            <a:endParaRPr lang="en-US" noProof="0"/>
          </a:p>
        </p:txBody>
      </p:sp>
      <p:sp>
        <p:nvSpPr>
          <p:cNvPr id="3" name="Content Placeholder 2"/>
          <p:cNvSpPr>
            <a:spLocks noGrp="1"/>
          </p:cNvSpPr>
          <p:nvPr>
            <p:ph idx="4294967295"/>
          </p:nvPr>
        </p:nvSpPr>
        <p:spPr>
          <a:xfrm>
            <a:off x="6708775" y="1500188"/>
            <a:ext cx="5483225" cy="5462587"/>
          </a:xfrm>
          <a:prstGeom prst="rect">
            <a:avLst/>
          </a:prstGeom>
        </p:spPr>
        <p:txBody>
          <a:bodyPr>
            <a:normAutofit/>
          </a:bodyPr>
          <a:lstStyle/>
          <a:p>
            <a:pPr marL="342900" indent="-342900">
              <a:buClr>
                <a:schemeClr val="tx1">
                  <a:lumMod val="65000"/>
                  <a:lumOff val="35000"/>
                </a:schemeClr>
              </a:buClr>
              <a:buFont typeface="Arial" panose="020B0604020202020204" pitchFamily="34" charset="0"/>
              <a:buChar char="•"/>
            </a:pPr>
            <a:r>
              <a:rPr lang="en-US"/>
              <a:t>Double-click to mark target</a:t>
            </a:r>
          </a:p>
          <a:p>
            <a:pPr marL="342900" indent="-342900">
              <a:buClr>
                <a:schemeClr val="tx1">
                  <a:lumMod val="65000"/>
                  <a:lumOff val="35000"/>
                </a:schemeClr>
              </a:buClr>
              <a:buFont typeface="Arial" panose="020B0604020202020204" pitchFamily="34" charset="0"/>
              <a:buChar char="•"/>
            </a:pPr>
            <a:r>
              <a:rPr lang="en-US"/>
              <a:t>Dropdown at top selects recent targets</a:t>
            </a:r>
          </a:p>
          <a:p>
            <a:pPr marL="342900" indent="-342900">
              <a:buClr>
                <a:schemeClr val="tx1">
                  <a:lumMod val="65000"/>
                  <a:lumOff val="35000"/>
                </a:schemeClr>
              </a:buClr>
              <a:buFont typeface="Arial" panose="020B0604020202020204" pitchFamily="34" charset="0"/>
              <a:buChar char="•"/>
            </a:pPr>
            <a:r>
              <a:rPr lang="en-US"/>
              <a:t>Click “Retarget” then click in window to move target</a:t>
            </a:r>
          </a:p>
          <a:p>
            <a:pPr marL="342900" indent="-342900">
              <a:buClr>
                <a:schemeClr val="tx1">
                  <a:lumMod val="65000"/>
                  <a:lumOff val="35000"/>
                </a:schemeClr>
              </a:buClr>
              <a:buFont typeface="Arial" panose="020B0604020202020204" pitchFamily="34" charset="0"/>
              <a:buChar char="•"/>
            </a:pPr>
            <a:r>
              <a:rPr lang="en-US"/>
              <a:t>Zoom Box and zoom Extents</a:t>
            </a:r>
          </a:p>
          <a:p>
            <a:pPr marL="342900" indent="-342900">
              <a:buClr>
                <a:schemeClr val="tx1">
                  <a:lumMod val="65000"/>
                  <a:lumOff val="35000"/>
                </a:schemeClr>
              </a:buClr>
              <a:buFont typeface="Arial" panose="020B0604020202020204" pitchFamily="34" charset="0"/>
              <a:buChar char="•"/>
            </a:pPr>
            <a:r>
              <a:rPr lang="en-US"/>
              <a:t>Image Settings to adjust the image</a:t>
            </a:r>
          </a:p>
        </p:txBody>
      </p:sp>
      <p:pic>
        <p:nvPicPr>
          <p:cNvPr id="4" name="Picture 3"/>
          <p:cNvPicPr>
            <a:picLocks noChangeAspect="1"/>
          </p:cNvPicPr>
          <p:nvPr/>
        </p:nvPicPr>
        <p:blipFill>
          <a:blip r:embed="rId2"/>
          <a:stretch>
            <a:fillRect/>
          </a:stretch>
        </p:blipFill>
        <p:spPr>
          <a:xfrm>
            <a:off x="1700285" y="830021"/>
            <a:ext cx="4395834" cy="50048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28239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Targets Options</a:t>
            </a:r>
          </a:p>
        </p:txBody>
      </p:sp>
      <p:sp>
        <p:nvSpPr>
          <p:cNvPr id="8" name="Content Placeholder 7"/>
          <p:cNvSpPr>
            <a:spLocks noGrp="1"/>
          </p:cNvSpPr>
          <p:nvPr>
            <p:ph idx="4294967295"/>
          </p:nvPr>
        </p:nvSpPr>
        <p:spPr>
          <a:xfrm>
            <a:off x="0" y="1600200"/>
            <a:ext cx="5446713" cy="4691063"/>
          </a:xfrm>
          <a:prstGeom prst="rect">
            <a:avLst/>
          </a:prstGeom>
        </p:spPr>
        <p:txBody>
          <a:bodyPr/>
          <a:lstStyle/>
          <a:p>
            <a:pPr marL="342900" indent="-342900">
              <a:buFont typeface="Arial" panose="020B0604020202020204" pitchFamily="34" charset="0"/>
              <a:buChar char="•"/>
            </a:pPr>
            <a:r>
              <a:rPr lang="en-US"/>
              <a:t>Naming style</a:t>
            </a:r>
          </a:p>
          <a:p>
            <a:pPr marL="342900" indent="-342900">
              <a:buFont typeface="Arial" panose="020B0604020202020204" pitchFamily="34" charset="0"/>
              <a:buChar char="•"/>
            </a:pPr>
            <a:r>
              <a:rPr lang="en-US"/>
              <a:t>“Capture adjacent” adjusts number of pings to capture</a:t>
            </a:r>
          </a:p>
          <a:p>
            <a:pPr marL="342900" indent="-342900">
              <a:buFont typeface="Arial" panose="020B0604020202020204" pitchFamily="34" charset="0"/>
              <a:buChar char="•"/>
            </a:pPr>
            <a:r>
              <a:rPr lang="en-US"/>
              <a:t>“Automatic 30%” trims width to 30% of range</a:t>
            </a:r>
          </a:p>
          <a:p>
            <a:pPr marL="342900" indent="-342900">
              <a:buFont typeface="Arial" panose="020B0604020202020204" pitchFamily="34" charset="0"/>
              <a:buChar char="•"/>
            </a:pPr>
            <a:r>
              <a:rPr lang="en-US"/>
              <a:t>JPEG Options:</a:t>
            </a:r>
          </a:p>
          <a:p>
            <a:pPr marL="480060" lvl="1" indent="-342900">
              <a:buFont typeface="Arial" panose="020B0604020202020204" pitchFamily="34" charset="0"/>
              <a:buChar char="•"/>
            </a:pPr>
            <a:r>
              <a:rPr lang="en-US"/>
              <a:t>Either show water column or slant range correct</a:t>
            </a:r>
          </a:p>
          <a:p>
            <a:pPr marL="480060" lvl="1" indent="-342900">
              <a:buFont typeface="Arial" panose="020B0604020202020204" pitchFamily="34" charset="0"/>
              <a:buChar char="•"/>
            </a:pPr>
            <a:r>
              <a:rPr lang="en-US"/>
              <a:t>Option to show range ruler</a:t>
            </a:r>
          </a:p>
        </p:txBody>
      </p:sp>
      <p:pic>
        <p:nvPicPr>
          <p:cNvPr id="9" name="Picture 8"/>
          <p:cNvPicPr>
            <a:picLocks noChangeAspect="1"/>
          </p:cNvPicPr>
          <p:nvPr/>
        </p:nvPicPr>
        <p:blipFill>
          <a:blip r:embed="rId2"/>
          <a:stretch>
            <a:fillRect/>
          </a:stretch>
        </p:blipFill>
        <p:spPr>
          <a:xfrm>
            <a:off x="5529636" y="1600200"/>
            <a:ext cx="5481787" cy="35139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188124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Image Capture Target</a:t>
            </a:r>
          </a:p>
        </p:txBody>
      </p:sp>
      <p:sp>
        <p:nvSpPr>
          <p:cNvPr id="3" name="Content Placeholder 2"/>
          <p:cNvSpPr>
            <a:spLocks noGrp="1"/>
          </p:cNvSpPr>
          <p:nvPr>
            <p:ph idx="4294967295"/>
          </p:nvPr>
        </p:nvSpPr>
        <p:spPr>
          <a:xfrm>
            <a:off x="5014913" y="4881563"/>
            <a:ext cx="7177087" cy="1603375"/>
          </a:xfrm>
          <a:prstGeom prst="rect">
            <a:avLst/>
          </a:prstGeom>
        </p:spPr>
        <p:txBody>
          <a:bodyPr>
            <a:normAutofit/>
          </a:bodyPr>
          <a:lstStyle/>
          <a:p>
            <a:pPr marL="457200" indent="-457200">
              <a:buClr>
                <a:schemeClr val="tx1">
                  <a:lumMod val="65000"/>
                  <a:lumOff val="35000"/>
                </a:schemeClr>
              </a:buClr>
              <a:buFont typeface="Arial" panose="020B0604020202020204" pitchFamily="34" charset="0"/>
              <a:buChar char="•"/>
            </a:pPr>
            <a:r>
              <a:rPr lang="en-US" dirty="0"/>
              <a:t>Select the Camera Icon</a:t>
            </a:r>
          </a:p>
          <a:p>
            <a:pPr marL="457200" indent="-457200">
              <a:buClr>
                <a:schemeClr val="tx1">
                  <a:lumMod val="65000"/>
                  <a:lumOff val="35000"/>
                </a:schemeClr>
              </a:buClr>
              <a:buFont typeface="Arial" panose="020B0604020202020204" pitchFamily="34" charset="0"/>
              <a:buChar char="•"/>
            </a:pPr>
            <a:r>
              <a:rPr lang="en-US" dirty="0"/>
              <a:t>Click-and-drag to capture image</a:t>
            </a:r>
          </a:p>
          <a:p>
            <a:pPr marL="457200" indent="-457200">
              <a:buClr>
                <a:schemeClr val="tx1">
                  <a:lumMod val="65000"/>
                  <a:lumOff val="35000"/>
                </a:schemeClr>
              </a:buClr>
              <a:buFont typeface="Arial" panose="020B0604020202020204" pitchFamily="34" charset="0"/>
              <a:buChar char="•"/>
            </a:pPr>
            <a:r>
              <a:rPr lang="en-US" dirty="0"/>
              <a:t>Image will appear in HYPACK Shell</a:t>
            </a:r>
          </a:p>
        </p:txBody>
      </p:sp>
      <p:pic>
        <p:nvPicPr>
          <p:cNvPr id="8" name="Picture 7">
            <a:extLst>
              <a:ext uri="{FF2B5EF4-FFF2-40B4-BE49-F238E27FC236}">
                <a16:creationId xmlns:a16="http://schemas.microsoft.com/office/drawing/2014/main" id="{093690EA-DBE4-4033-BA51-047A72A8AF5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76603" y="1636485"/>
            <a:ext cx="2181225" cy="1714500"/>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1458746D-2195-4696-B838-8BFCBAD6E1F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29029" y="3806372"/>
            <a:ext cx="1476375" cy="1876425"/>
          </a:xfrm>
          <a:prstGeom prst="rect">
            <a:avLst/>
          </a:prstGeom>
          <a:ln>
            <a:noFill/>
          </a:ln>
          <a:effectLst>
            <a:outerShdw blurRad="292100" dist="139700" dir="2700000" algn="tl" rotWithShape="0">
              <a:srgbClr val="333333">
                <a:alpha val="65000"/>
              </a:srgbClr>
            </a:outerShdw>
          </a:effectLst>
        </p:spPr>
      </p:pic>
      <p:pic>
        <p:nvPicPr>
          <p:cNvPr id="7" name="Picture 16">
            <a:extLst>
              <a:ext uri="{FF2B5EF4-FFF2-40B4-BE49-F238E27FC236}">
                <a16:creationId xmlns:a16="http://schemas.microsoft.com/office/drawing/2014/main" id="{E6684252-ABAE-4753-A44E-FA2DEC4B56B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a:xfrm>
            <a:off x="4662297" y="1379313"/>
            <a:ext cx="4691062" cy="3309937"/>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1458746D-2195-4696-B838-8BFCBAD6E1F4}"/>
              </a:ext>
            </a:extLst>
          </p:cNvPr>
          <p:cNvPicPr>
            <a:picLocks noChangeAspect="1"/>
          </p:cNvPicPr>
          <p:nvPr/>
        </p:nvPicPr>
        <p:blipFill rotWithShape="1">
          <a:blip r:embed="rId3">
            <a:extLst>
              <a:ext uri="{28A0092B-C50C-407E-A947-70E740481C1C}">
                <a14:useLocalDpi xmlns:a14="http://schemas.microsoft.com/office/drawing/2010/main"/>
              </a:ext>
            </a:extLst>
          </a:blip>
          <a:srcRect t="33972" r="17928"/>
          <a:stretch/>
        </p:blipFill>
        <p:spPr>
          <a:xfrm rot="10800000">
            <a:off x="7239176" y="1847850"/>
            <a:ext cx="1942924" cy="2628900"/>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7401085" y="2022250"/>
            <a:ext cx="1628616" cy="2264003"/>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3505200" y="3019428"/>
            <a:ext cx="4133850" cy="476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35036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361F9ABE-2E64-40DA-99CD-208ED4DF3EA9}"/>
              </a:ext>
            </a:extLst>
          </p:cNvPr>
          <p:cNvSpPr>
            <a:spLocks noRot="1" noChangeArrowheads="1"/>
          </p:cNvSpPr>
          <p:nvPr/>
        </p:nvSpPr>
        <p:spPr bwMode="auto">
          <a:xfrm>
            <a:off x="1985074" y="-1585"/>
            <a:ext cx="8305800" cy="871537"/>
          </a:xfrm>
          <a:prstGeom prst="rect">
            <a:avLst/>
          </a:prstGeom>
          <a:noFill/>
          <a:ln w="9525">
            <a:noFill/>
            <a:miter lim="800000"/>
            <a:headEnd/>
            <a:tailEnd/>
          </a:ln>
        </p:spPr>
        <p:txBody>
          <a:bodyPr anchor="ctr"/>
          <a:lstStyle/>
          <a:p>
            <a:pPr eaLnBrk="1" hangingPunct="1">
              <a:defRPr/>
            </a:pPr>
            <a:r>
              <a:rPr lang="en-US" sz="2800">
                <a:solidFill>
                  <a:schemeClr val="bg1"/>
                </a:solidFill>
                <a:latin typeface="Arial"/>
                <a:ea typeface="+mj-ea"/>
                <a:cs typeface="Arial"/>
              </a:rPr>
              <a:t>Capture and Measuring a Target</a:t>
            </a:r>
          </a:p>
        </p:txBody>
      </p:sp>
      <p:sp>
        <p:nvSpPr>
          <p:cNvPr id="9" name="Content Placeholder 2">
            <a:extLst>
              <a:ext uri="{FF2B5EF4-FFF2-40B4-BE49-F238E27FC236}">
                <a16:creationId xmlns:a16="http://schemas.microsoft.com/office/drawing/2014/main" id="{6E185475-229F-49BE-A47F-BAB6517AC6D0}"/>
              </a:ext>
            </a:extLst>
          </p:cNvPr>
          <p:cNvSpPr txBox="1">
            <a:spLocks/>
          </p:cNvSpPr>
          <p:nvPr/>
        </p:nvSpPr>
        <p:spPr>
          <a:xfrm>
            <a:off x="457320" y="1286673"/>
            <a:ext cx="8533002" cy="1069976"/>
          </a:xfrm>
          <a:prstGeom prst="rect">
            <a:avLst/>
          </a:prstGeom>
        </p:spPr>
        <p:txBody>
          <a:bodyPr>
            <a:normAutofit/>
          </a:bodyPr>
          <a:lstStyle>
            <a:lvl1pPr marL="0" indent="0" algn="l" defTabSz="457200" rtl="0" eaLnBrk="1" latinLnBrk="0" hangingPunct="1">
              <a:spcBef>
                <a:spcPts val="0"/>
              </a:spcBef>
              <a:spcAft>
                <a:spcPts val="600"/>
              </a:spcAft>
              <a:buClr>
                <a:schemeClr val="bg2"/>
              </a:buClr>
              <a:buFont typeface="Arial"/>
              <a:buNone/>
              <a:defRPr sz="2200" b="0" i="0" kern="1200" cap="none">
                <a:solidFill>
                  <a:schemeClr val="tx1"/>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sz="2000" kern="1200">
                <a:solidFill>
                  <a:schemeClr val="tx1"/>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sz="1800" kern="1200">
                <a:solidFill>
                  <a:schemeClr val="tx1"/>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sz="1600" kern="1200">
                <a:solidFill>
                  <a:schemeClr val="tx1"/>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Clr>
                <a:schemeClr val="tx1">
                  <a:lumMod val="65000"/>
                  <a:lumOff val="35000"/>
                </a:schemeClr>
              </a:buClr>
              <a:buFont typeface="Arial" panose="020B0604020202020204" pitchFamily="34" charset="0"/>
              <a:buChar char="•"/>
            </a:pPr>
            <a:r>
              <a:rPr lang="en-US">
                <a:solidFill>
                  <a:schemeClr val="tx1">
                    <a:lumMod val="65000"/>
                    <a:lumOff val="35000"/>
                  </a:schemeClr>
                </a:solidFill>
              </a:rPr>
              <a:t>Select the Height Measurement tool</a:t>
            </a:r>
          </a:p>
          <a:p>
            <a:pPr marL="457200" indent="-457200">
              <a:buClr>
                <a:schemeClr val="tx1">
                  <a:lumMod val="65000"/>
                  <a:lumOff val="35000"/>
                </a:schemeClr>
              </a:buClr>
              <a:buFont typeface="Arial" panose="020B0604020202020204" pitchFamily="34" charset="0"/>
              <a:buChar char="•"/>
            </a:pPr>
            <a:r>
              <a:rPr lang="en-US">
                <a:solidFill>
                  <a:schemeClr val="tx1">
                    <a:lumMod val="65000"/>
                    <a:lumOff val="35000"/>
                  </a:schemeClr>
                </a:solidFill>
              </a:rPr>
              <a:t>Click on the object you wish to measure</a:t>
            </a:r>
          </a:p>
        </p:txBody>
      </p:sp>
      <p:pic>
        <p:nvPicPr>
          <p:cNvPr id="2" name="Picture 1">
            <a:extLst>
              <a:ext uri="{FF2B5EF4-FFF2-40B4-BE49-F238E27FC236}">
                <a16:creationId xmlns:a16="http://schemas.microsoft.com/office/drawing/2014/main" id="{9ADC278A-CE0B-4932-8A51-3D0AE02FB5B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745795" y="2543657"/>
            <a:ext cx="2085975" cy="1733550"/>
          </a:xfrm>
          <a:prstGeom prst="rect">
            <a:avLst/>
          </a:prstGeom>
          <a:ln>
            <a:noFill/>
          </a:ln>
          <a:effectLst>
            <a:outerShdw blurRad="292100" dist="139700" dir="2700000" algn="tl" rotWithShape="0">
              <a:srgbClr val="333333">
                <a:alpha val="65000"/>
              </a:srgbClr>
            </a:outerShdw>
          </a:effectLst>
        </p:spPr>
      </p:pic>
      <p:sp>
        <p:nvSpPr>
          <p:cNvPr id="6" name="Title 5"/>
          <p:cNvSpPr>
            <a:spLocks noGrp="1"/>
          </p:cNvSpPr>
          <p:nvPr>
            <p:ph type="title"/>
          </p:nvPr>
        </p:nvSpPr>
        <p:spPr/>
        <p:txBody>
          <a:bodyPr/>
          <a:lstStyle/>
          <a:p>
            <a:r>
              <a:rPr lang="en-US"/>
              <a:t>Height Measurement</a:t>
            </a:r>
          </a:p>
        </p:txBody>
      </p:sp>
    </p:spTree>
    <p:extLst>
      <p:ext uri="{BB962C8B-B14F-4D97-AF65-F5344CB8AC3E}">
        <p14:creationId xmlns:p14="http://schemas.microsoft.com/office/powerpoint/2010/main" val="24749537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9">
            <a:extLst>
              <a:ext uri="{FF2B5EF4-FFF2-40B4-BE49-F238E27FC236}">
                <a16:creationId xmlns:a16="http://schemas.microsoft.com/office/drawing/2014/main" id="{DB3D4ABB-55D3-4523-9178-607DB368913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32529" y="3387240"/>
            <a:ext cx="4413827" cy="2359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itle 1">
            <a:extLst>
              <a:ext uri="{FF2B5EF4-FFF2-40B4-BE49-F238E27FC236}">
                <a16:creationId xmlns:a16="http://schemas.microsoft.com/office/drawing/2014/main" id="{6AAB42ED-E1D9-4D56-9491-EC04586E30F7}"/>
              </a:ext>
            </a:extLst>
          </p:cNvPr>
          <p:cNvSpPr>
            <a:spLocks noGrp="1"/>
          </p:cNvSpPr>
          <p:nvPr>
            <p:ph type="title"/>
          </p:nvPr>
        </p:nvSpPr>
        <p:spPr/>
        <p:txBody>
          <a:bodyPr/>
          <a:lstStyle/>
          <a:p>
            <a:r>
              <a:rPr lang="en-US" altLang="en-US" noProof="0"/>
              <a:t>Height Measurement</a:t>
            </a:r>
          </a:p>
        </p:txBody>
      </p:sp>
      <p:pic>
        <p:nvPicPr>
          <p:cNvPr id="8" name="Picture 8" descr="Measure">
            <a:extLst>
              <a:ext uri="{FF2B5EF4-FFF2-40B4-BE49-F238E27FC236}">
                <a16:creationId xmlns:a16="http://schemas.microsoft.com/office/drawing/2014/main" id="{97FCDDE3-52A2-4EC2-BF85-03107E90576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032529" y="1217648"/>
            <a:ext cx="3089275" cy="17033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H="1">
            <a:off x="3982899" y="2717943"/>
            <a:ext cx="853440" cy="149416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a:off x="2946582" y="2484469"/>
            <a:ext cx="350317" cy="178859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2058677" y="2810027"/>
            <a:ext cx="613582" cy="14935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5522342" y="2020299"/>
            <a:ext cx="4378122" cy="923330"/>
          </a:xfrm>
          <a:prstGeom prst="rect">
            <a:avLst/>
          </a:prstGeom>
          <a:noFill/>
        </p:spPr>
        <p:txBody>
          <a:bodyPr wrap="none" rtlCol="0">
            <a:spAutoFit/>
          </a:bodyPr>
          <a:lstStyle/>
          <a:p>
            <a:pPr marL="342900" indent="-342900">
              <a:buFont typeface="+mj-lt"/>
              <a:buAutoNum type="arabicPeriod"/>
            </a:pPr>
            <a:r>
              <a:rPr lang="en-US"/>
              <a:t>Fish altitude: Drag to bottom</a:t>
            </a:r>
          </a:p>
          <a:p>
            <a:pPr marL="342900" indent="-342900">
              <a:buFont typeface="+mj-lt"/>
              <a:buAutoNum type="arabicPeriod"/>
            </a:pPr>
            <a:r>
              <a:rPr lang="en-US"/>
              <a:t>Range to object: Drag to object</a:t>
            </a:r>
          </a:p>
          <a:p>
            <a:pPr marL="342900" indent="-342900">
              <a:buFont typeface="+mj-lt"/>
              <a:buAutoNum type="arabicPeriod"/>
            </a:pPr>
            <a:r>
              <a:rPr lang="en-US"/>
              <a:t>Object Height: Drag to end of shadow</a:t>
            </a:r>
          </a:p>
        </p:txBody>
      </p:sp>
    </p:spTree>
    <p:extLst>
      <p:ext uri="{BB962C8B-B14F-4D97-AF65-F5344CB8AC3E}">
        <p14:creationId xmlns:p14="http://schemas.microsoft.com/office/powerpoint/2010/main" val="37248861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Arial" panose="020B0604020202020204" pitchFamily="34" charset="0"/>
                <a:cs typeface="Arial" panose="020B0604020202020204" pitchFamily="34" charset="0"/>
              </a:rPr>
              <a:t>Processing</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77621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41">
            <a:extLst>
              <a:ext uri="{FF2B5EF4-FFF2-40B4-BE49-F238E27FC236}">
                <a16:creationId xmlns:a16="http://schemas.microsoft.com/office/drawing/2014/main" id="{267C0761-7996-4A0F-A76A-33C9395F0037}"/>
              </a:ext>
            </a:extLst>
          </p:cNvPr>
          <p:cNvSpPr>
            <a:spLocks noChangeArrowheads="1"/>
          </p:cNvSpPr>
          <p:nvPr/>
        </p:nvSpPr>
        <p:spPr bwMode="auto">
          <a:xfrm>
            <a:off x="1758950" y="713432"/>
            <a:ext cx="85344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p>
            <a:pPr>
              <a:buClr>
                <a:srgbClr val="000000"/>
              </a:buClr>
              <a:buSzPct val="100000"/>
              <a:buFont typeface="Times New Roman" panose="02020603050405020304" pitchFamily="18" charset="0"/>
              <a:buNone/>
            </a:pPr>
            <a:endParaRPr lang="en-US" altLang="en-US"/>
          </a:p>
        </p:txBody>
      </p:sp>
      <p:cxnSp>
        <p:nvCxnSpPr>
          <p:cNvPr id="15364" name="AutoShape 1">
            <a:extLst>
              <a:ext uri="{FF2B5EF4-FFF2-40B4-BE49-F238E27FC236}">
                <a16:creationId xmlns:a16="http://schemas.microsoft.com/office/drawing/2014/main" id="{3A69B904-A3C2-4905-A422-EBA634F45A8F}"/>
              </a:ext>
            </a:extLst>
          </p:cNvPr>
          <p:cNvCxnSpPr>
            <a:cxnSpLocks noChangeShapeType="1"/>
          </p:cNvCxnSpPr>
          <p:nvPr/>
        </p:nvCxnSpPr>
        <p:spPr bwMode="auto">
          <a:xfrm flipH="1">
            <a:off x="6505575" y="3996383"/>
            <a:ext cx="693738" cy="3175"/>
          </a:xfrm>
          <a:prstGeom prst="straightConnector1">
            <a:avLst/>
          </a:prstGeom>
          <a:noFill/>
          <a:ln w="28440">
            <a:solidFill>
              <a:srgbClr val="FF0000"/>
            </a:solidFill>
            <a:miter lim="800000"/>
            <a:headEnd/>
            <a:tailEnd type="triangle" w="med" len="med"/>
          </a:ln>
          <a:extLst>
            <a:ext uri="{909E8E84-426E-40DD-AFC4-6F175D3DCCD1}">
              <a14:hiddenFill xmlns:a14="http://schemas.microsoft.com/office/drawing/2010/main">
                <a:noFill/>
              </a14:hiddenFill>
            </a:ext>
          </a:extLst>
        </p:spPr>
      </p:cxnSp>
      <p:cxnSp>
        <p:nvCxnSpPr>
          <p:cNvPr id="15365" name="AutoShape 2">
            <a:extLst>
              <a:ext uri="{FF2B5EF4-FFF2-40B4-BE49-F238E27FC236}">
                <a16:creationId xmlns:a16="http://schemas.microsoft.com/office/drawing/2014/main" id="{157043F7-9E7D-4B87-9783-453FF5376A4A}"/>
              </a:ext>
            </a:extLst>
          </p:cNvPr>
          <p:cNvCxnSpPr>
            <a:cxnSpLocks noChangeShapeType="1"/>
          </p:cNvCxnSpPr>
          <p:nvPr/>
        </p:nvCxnSpPr>
        <p:spPr bwMode="auto">
          <a:xfrm>
            <a:off x="6354764" y="4236096"/>
            <a:ext cx="3175" cy="433387"/>
          </a:xfrm>
          <a:prstGeom prst="straightConnector1">
            <a:avLst/>
          </a:prstGeom>
          <a:noFill/>
          <a:ln w="28440">
            <a:solidFill>
              <a:srgbClr val="FF0000"/>
            </a:solidFill>
            <a:miter lim="800000"/>
            <a:headEnd/>
            <a:tailEnd type="triangle" w="med" len="med"/>
          </a:ln>
          <a:extLst>
            <a:ext uri="{909E8E84-426E-40DD-AFC4-6F175D3DCCD1}">
              <a14:hiddenFill xmlns:a14="http://schemas.microsoft.com/office/drawing/2010/main">
                <a:noFill/>
              </a14:hiddenFill>
            </a:ext>
          </a:extLst>
        </p:spPr>
      </p:cxnSp>
      <p:cxnSp>
        <p:nvCxnSpPr>
          <p:cNvPr id="15366" name="AutoShape 3">
            <a:extLst>
              <a:ext uri="{FF2B5EF4-FFF2-40B4-BE49-F238E27FC236}">
                <a16:creationId xmlns:a16="http://schemas.microsoft.com/office/drawing/2014/main" id="{6828BCD1-AF7B-42EB-82A8-1501D6C00800}"/>
              </a:ext>
            </a:extLst>
          </p:cNvPr>
          <p:cNvCxnSpPr>
            <a:cxnSpLocks noChangeShapeType="1"/>
          </p:cNvCxnSpPr>
          <p:nvPr/>
        </p:nvCxnSpPr>
        <p:spPr bwMode="auto">
          <a:xfrm>
            <a:off x="7470775" y="2148533"/>
            <a:ext cx="577850" cy="3175"/>
          </a:xfrm>
          <a:prstGeom prst="straightConnector1">
            <a:avLst/>
          </a:prstGeom>
          <a:noFill/>
          <a:ln w="28440">
            <a:solidFill>
              <a:srgbClr val="FF0000"/>
            </a:solidFill>
            <a:miter lim="800000"/>
            <a:headEnd/>
            <a:tailEnd type="triangle" w="med" len="med"/>
          </a:ln>
          <a:extLst>
            <a:ext uri="{909E8E84-426E-40DD-AFC4-6F175D3DCCD1}">
              <a14:hiddenFill xmlns:a14="http://schemas.microsoft.com/office/drawing/2010/main">
                <a:noFill/>
              </a14:hiddenFill>
            </a:ext>
          </a:extLst>
        </p:spPr>
      </p:cxnSp>
      <p:sp>
        <p:nvSpPr>
          <p:cNvPr id="15367" name="Text Box 4">
            <a:extLst>
              <a:ext uri="{FF2B5EF4-FFF2-40B4-BE49-F238E27FC236}">
                <a16:creationId xmlns:a16="http://schemas.microsoft.com/office/drawing/2014/main" id="{355F285F-3D4D-4B22-90C6-2FDD7A43628B}"/>
              </a:ext>
            </a:extLst>
          </p:cNvPr>
          <p:cNvSpPr txBox="1">
            <a:spLocks noChangeArrowheads="1"/>
          </p:cNvSpPr>
          <p:nvPr/>
        </p:nvSpPr>
        <p:spPr bwMode="auto">
          <a:xfrm>
            <a:off x="1758950" y="122239"/>
            <a:ext cx="61166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3600">
                <a:latin typeface="Arial" panose="020B0604020202020204" pitchFamily="34" charset="0"/>
              </a:rPr>
              <a:t>Mosaic Data Flow</a:t>
            </a:r>
          </a:p>
        </p:txBody>
      </p:sp>
      <p:sp>
        <p:nvSpPr>
          <p:cNvPr id="18437" name="AutoShape 5">
            <a:extLst>
              <a:ext uri="{FF2B5EF4-FFF2-40B4-BE49-F238E27FC236}">
                <a16:creationId xmlns:a16="http://schemas.microsoft.com/office/drawing/2014/main" id="{64B95062-E9B8-4BB0-B19D-54D78FA0E04A}"/>
              </a:ext>
            </a:extLst>
          </p:cNvPr>
          <p:cNvSpPr>
            <a:spLocks noChangeArrowheads="1"/>
          </p:cNvSpPr>
          <p:nvPr/>
        </p:nvSpPr>
        <p:spPr bwMode="auto">
          <a:xfrm>
            <a:off x="2049463" y="1215082"/>
            <a:ext cx="1643062" cy="1022350"/>
          </a:xfrm>
          <a:prstGeom prst="roundRect">
            <a:avLst>
              <a:gd name="adj" fmla="val 16667"/>
            </a:avLst>
          </a:prstGeom>
          <a:solidFill>
            <a:srgbClr val="C00000"/>
          </a:solidFill>
          <a:ln w="25560">
            <a:solidFill>
              <a:srgbClr val="9B9AB3"/>
            </a:solidFill>
            <a:miter lim="800000"/>
            <a:headEnd/>
            <a:tailEnd/>
          </a:ln>
          <a:effectLst/>
        </p:spPr>
        <p:txBody>
          <a:bodyPr lIns="90000" tIns="46800" rIns="90000" bIns="46800" anchor="ct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b="1">
                <a:solidFill>
                  <a:srgbClr val="FFFFFF"/>
                </a:solidFill>
                <a:effectLst>
                  <a:outerShdw blurRad="38100" dist="38100" dir="2700000" algn="tl">
                    <a:srgbClr val="000000"/>
                  </a:outerShdw>
                </a:effectLst>
                <a:latin typeface="Arial" charset="0"/>
                <a:ea typeface="Microsoft YaHei" charset="-122"/>
              </a:rPr>
              <a:t>HYSWEEP SURVEY</a:t>
            </a:r>
          </a:p>
        </p:txBody>
      </p:sp>
      <p:sp>
        <p:nvSpPr>
          <p:cNvPr id="18438" name="AutoShape 6">
            <a:extLst>
              <a:ext uri="{FF2B5EF4-FFF2-40B4-BE49-F238E27FC236}">
                <a16:creationId xmlns:a16="http://schemas.microsoft.com/office/drawing/2014/main" id="{38D1EF80-CE09-47E2-8434-6D6F8458408F}"/>
              </a:ext>
            </a:extLst>
          </p:cNvPr>
          <p:cNvSpPr>
            <a:spLocks noChangeArrowheads="1"/>
          </p:cNvSpPr>
          <p:nvPr/>
        </p:nvSpPr>
        <p:spPr bwMode="auto">
          <a:xfrm>
            <a:off x="2033588" y="2618432"/>
            <a:ext cx="1643062" cy="1022350"/>
          </a:xfrm>
          <a:prstGeom prst="roundRect">
            <a:avLst>
              <a:gd name="adj" fmla="val 16667"/>
            </a:avLst>
          </a:prstGeom>
          <a:solidFill>
            <a:srgbClr val="C00000"/>
          </a:solidFill>
          <a:ln w="25560">
            <a:solidFill>
              <a:srgbClr val="9B9AB3"/>
            </a:solidFill>
            <a:miter lim="800000"/>
            <a:headEnd/>
            <a:tailEnd/>
          </a:ln>
          <a:effectLst/>
        </p:spPr>
        <p:txBody>
          <a:bodyPr lIns="90000" tIns="46800" rIns="90000" bIns="46800" anchor="ct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b="1">
                <a:solidFill>
                  <a:srgbClr val="FFFFFF"/>
                </a:solidFill>
                <a:effectLst>
                  <a:outerShdw blurRad="38100" dist="38100" dir="2700000" algn="tl">
                    <a:srgbClr val="000000"/>
                  </a:outerShdw>
                </a:effectLst>
                <a:latin typeface="Arial" charset="0"/>
                <a:ea typeface="Microsoft YaHei" charset="-122"/>
              </a:rPr>
              <a:t>SIDE SCAN</a:t>
            </a:r>
          </a:p>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b="1">
                <a:solidFill>
                  <a:srgbClr val="FFFFFF"/>
                </a:solidFill>
                <a:effectLst>
                  <a:outerShdw blurRad="38100" dist="38100" dir="2700000" algn="tl">
                    <a:srgbClr val="000000"/>
                  </a:outerShdw>
                </a:effectLst>
                <a:latin typeface="Arial" charset="0"/>
                <a:ea typeface="Microsoft YaHei" charset="-122"/>
              </a:rPr>
              <a:t>SURVEY</a:t>
            </a:r>
          </a:p>
        </p:txBody>
      </p:sp>
      <p:sp>
        <p:nvSpPr>
          <p:cNvPr id="15370" name="AutoShape 7">
            <a:extLst>
              <a:ext uri="{FF2B5EF4-FFF2-40B4-BE49-F238E27FC236}">
                <a16:creationId xmlns:a16="http://schemas.microsoft.com/office/drawing/2014/main" id="{6527A867-E819-4268-8197-D5DB44709B41}"/>
              </a:ext>
            </a:extLst>
          </p:cNvPr>
          <p:cNvSpPr>
            <a:spLocks noChangeArrowheads="1"/>
          </p:cNvSpPr>
          <p:nvPr/>
        </p:nvSpPr>
        <p:spPr bwMode="auto">
          <a:xfrm>
            <a:off x="5778501" y="1680220"/>
            <a:ext cx="1643063" cy="2519362"/>
          </a:xfrm>
          <a:prstGeom prst="roundRect">
            <a:avLst>
              <a:gd name="adj" fmla="val 16667"/>
            </a:avLst>
          </a:prstGeom>
          <a:solidFill>
            <a:srgbClr val="00B050"/>
          </a:solidFill>
          <a:ln w="55080">
            <a:solidFill>
              <a:schemeClr val="bg1"/>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b="1">
                <a:latin typeface="Calibri" panose="020F0502020204030204" pitchFamily="34" charset="0"/>
              </a:rPr>
              <a:t>SIDE SCAN MOSAIC PROGRAM</a:t>
            </a:r>
          </a:p>
          <a:p>
            <a:pPr algn="ctr">
              <a:buSzPct val="100000"/>
            </a:pPr>
            <a:r>
              <a:rPr lang="en-US" altLang="en-US" b="1">
                <a:latin typeface="Calibri" panose="020F0502020204030204" pitchFamily="34" charset="0"/>
              </a:rPr>
              <a:t>(HYSCAN)</a:t>
            </a:r>
          </a:p>
        </p:txBody>
      </p:sp>
      <p:sp>
        <p:nvSpPr>
          <p:cNvPr id="18440" name="AutoShape 8">
            <a:extLst>
              <a:ext uri="{FF2B5EF4-FFF2-40B4-BE49-F238E27FC236}">
                <a16:creationId xmlns:a16="http://schemas.microsoft.com/office/drawing/2014/main" id="{3BB0EC0E-BAFA-4140-B639-020C5A92CC84}"/>
              </a:ext>
            </a:extLst>
          </p:cNvPr>
          <p:cNvSpPr>
            <a:spLocks noChangeArrowheads="1"/>
          </p:cNvSpPr>
          <p:nvPr/>
        </p:nvSpPr>
        <p:spPr bwMode="auto">
          <a:xfrm>
            <a:off x="4276726" y="1507182"/>
            <a:ext cx="949325" cy="438150"/>
          </a:xfrm>
          <a:prstGeom prst="roundRect">
            <a:avLst>
              <a:gd name="adj" fmla="val 16667"/>
            </a:avLst>
          </a:prstGeom>
          <a:solidFill>
            <a:srgbClr val="0D02E8"/>
          </a:solidFill>
          <a:ln w="12600">
            <a:solidFill>
              <a:schemeClr val="bg1"/>
            </a:solidFill>
            <a:miter lim="800000"/>
            <a:headEnd/>
            <a:tailEnd/>
          </a:ln>
          <a:effectLst/>
        </p:spPr>
        <p:txBody>
          <a:bodyPr lIns="90000" tIns="46800" rIns="90000" bIns="46800" anchor="ct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b="1">
                <a:solidFill>
                  <a:srgbClr val="FFFFFF"/>
                </a:solidFill>
                <a:effectLst>
                  <a:outerShdw blurRad="38100" dist="38100" dir="2700000" algn="tl">
                    <a:srgbClr val="000000"/>
                  </a:outerShdw>
                </a:effectLst>
                <a:latin typeface="Arial" charset="0"/>
                <a:ea typeface="Microsoft YaHei" charset="-122"/>
              </a:rPr>
              <a:t>HSX</a:t>
            </a:r>
          </a:p>
        </p:txBody>
      </p:sp>
      <p:sp>
        <p:nvSpPr>
          <p:cNvPr id="18441" name="AutoShape 9">
            <a:extLst>
              <a:ext uri="{FF2B5EF4-FFF2-40B4-BE49-F238E27FC236}">
                <a16:creationId xmlns:a16="http://schemas.microsoft.com/office/drawing/2014/main" id="{8415020E-0E4B-4C4E-A9DB-A4C677A7CA1B}"/>
              </a:ext>
            </a:extLst>
          </p:cNvPr>
          <p:cNvSpPr>
            <a:spLocks noChangeArrowheads="1"/>
          </p:cNvSpPr>
          <p:nvPr/>
        </p:nvSpPr>
        <p:spPr bwMode="auto">
          <a:xfrm>
            <a:off x="4276726" y="2872432"/>
            <a:ext cx="949325" cy="438150"/>
          </a:xfrm>
          <a:prstGeom prst="roundRect">
            <a:avLst>
              <a:gd name="adj" fmla="val 16667"/>
            </a:avLst>
          </a:prstGeom>
          <a:solidFill>
            <a:srgbClr val="0D02E8"/>
          </a:solidFill>
          <a:ln w="12600">
            <a:solidFill>
              <a:schemeClr val="bg1"/>
            </a:solidFill>
            <a:miter lim="800000"/>
            <a:headEnd/>
            <a:tailEnd/>
          </a:ln>
          <a:effectLst/>
        </p:spPr>
        <p:txBody>
          <a:bodyPr lIns="90000" tIns="46800" rIns="90000" bIns="46800" anchor="ct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b="1">
                <a:solidFill>
                  <a:srgbClr val="FFFFFF"/>
                </a:solidFill>
                <a:effectLst>
                  <a:outerShdw blurRad="38100" dist="38100" dir="2700000" algn="tl">
                    <a:srgbClr val="000000"/>
                  </a:outerShdw>
                </a:effectLst>
                <a:latin typeface="Arial" charset="0"/>
                <a:ea typeface="Microsoft YaHei" charset="-122"/>
              </a:rPr>
              <a:t>HSX</a:t>
            </a:r>
          </a:p>
        </p:txBody>
      </p:sp>
      <p:cxnSp>
        <p:nvCxnSpPr>
          <p:cNvPr id="15373" name="AutoShape 10">
            <a:extLst>
              <a:ext uri="{FF2B5EF4-FFF2-40B4-BE49-F238E27FC236}">
                <a16:creationId xmlns:a16="http://schemas.microsoft.com/office/drawing/2014/main" id="{F242D5FE-7C7A-45E2-9A00-ECBB3BB67FEC}"/>
              </a:ext>
            </a:extLst>
          </p:cNvPr>
          <p:cNvCxnSpPr>
            <a:cxnSpLocks noChangeShapeType="1"/>
            <a:stCxn id="18437" idx="3"/>
            <a:endCxn id="18440" idx="1"/>
          </p:cNvCxnSpPr>
          <p:nvPr/>
        </p:nvCxnSpPr>
        <p:spPr bwMode="auto">
          <a:xfrm>
            <a:off x="3692525" y="1726257"/>
            <a:ext cx="584200" cy="1588"/>
          </a:xfrm>
          <a:prstGeom prst="straightConnector1">
            <a:avLst/>
          </a:prstGeom>
          <a:noFill/>
          <a:ln w="28440">
            <a:solidFill>
              <a:srgbClr val="FF0000"/>
            </a:solidFill>
            <a:miter lim="800000"/>
            <a:headEnd/>
            <a:tailEnd type="triangle" w="med" len="med"/>
          </a:ln>
          <a:extLst>
            <a:ext uri="{909E8E84-426E-40DD-AFC4-6F175D3DCCD1}">
              <a14:hiddenFill xmlns:a14="http://schemas.microsoft.com/office/drawing/2010/main">
                <a:noFill/>
              </a14:hiddenFill>
            </a:ext>
          </a:extLst>
        </p:spPr>
      </p:cxnSp>
      <p:cxnSp>
        <p:nvCxnSpPr>
          <p:cNvPr id="15374" name="AutoShape 11">
            <a:extLst>
              <a:ext uri="{FF2B5EF4-FFF2-40B4-BE49-F238E27FC236}">
                <a16:creationId xmlns:a16="http://schemas.microsoft.com/office/drawing/2014/main" id="{5A7B2D2E-692C-4FE5-BCBE-D3F10E30B088}"/>
              </a:ext>
            </a:extLst>
          </p:cNvPr>
          <p:cNvCxnSpPr>
            <a:cxnSpLocks noChangeShapeType="1"/>
          </p:cNvCxnSpPr>
          <p:nvPr/>
        </p:nvCxnSpPr>
        <p:spPr bwMode="auto">
          <a:xfrm>
            <a:off x="3689350" y="3085157"/>
            <a:ext cx="585788" cy="1588"/>
          </a:xfrm>
          <a:prstGeom prst="straightConnector1">
            <a:avLst/>
          </a:prstGeom>
          <a:noFill/>
          <a:ln w="28440">
            <a:solidFill>
              <a:srgbClr val="FF0000"/>
            </a:solidFill>
            <a:miter lim="800000"/>
            <a:headEnd/>
            <a:tailEnd type="triangle" w="med" len="med"/>
          </a:ln>
          <a:extLst>
            <a:ext uri="{909E8E84-426E-40DD-AFC4-6F175D3DCCD1}">
              <a14:hiddenFill xmlns:a14="http://schemas.microsoft.com/office/drawing/2010/main">
                <a:noFill/>
              </a14:hiddenFill>
            </a:ext>
          </a:extLst>
        </p:spPr>
      </p:cxnSp>
      <p:cxnSp>
        <p:nvCxnSpPr>
          <p:cNvPr id="15375" name="AutoShape 12">
            <a:extLst>
              <a:ext uri="{FF2B5EF4-FFF2-40B4-BE49-F238E27FC236}">
                <a16:creationId xmlns:a16="http://schemas.microsoft.com/office/drawing/2014/main" id="{6E560E75-18C2-4A97-895B-138E84DA349B}"/>
              </a:ext>
            </a:extLst>
          </p:cNvPr>
          <p:cNvCxnSpPr>
            <a:cxnSpLocks noChangeShapeType="1"/>
          </p:cNvCxnSpPr>
          <p:nvPr/>
        </p:nvCxnSpPr>
        <p:spPr bwMode="auto">
          <a:xfrm>
            <a:off x="5238750" y="1740546"/>
            <a:ext cx="585788" cy="1587"/>
          </a:xfrm>
          <a:prstGeom prst="straightConnector1">
            <a:avLst/>
          </a:prstGeom>
          <a:noFill/>
          <a:ln w="28440">
            <a:solidFill>
              <a:srgbClr val="FF0000"/>
            </a:solidFill>
            <a:miter lim="800000"/>
            <a:headEnd/>
            <a:tailEnd type="triangle" w="med" len="med"/>
          </a:ln>
          <a:extLst>
            <a:ext uri="{909E8E84-426E-40DD-AFC4-6F175D3DCCD1}">
              <a14:hiddenFill xmlns:a14="http://schemas.microsoft.com/office/drawing/2010/main">
                <a:noFill/>
              </a14:hiddenFill>
            </a:ext>
          </a:extLst>
        </p:spPr>
      </p:cxnSp>
      <p:cxnSp>
        <p:nvCxnSpPr>
          <p:cNvPr id="15376" name="AutoShape 13">
            <a:extLst>
              <a:ext uri="{FF2B5EF4-FFF2-40B4-BE49-F238E27FC236}">
                <a16:creationId xmlns:a16="http://schemas.microsoft.com/office/drawing/2014/main" id="{F458C2A0-E485-4C19-99F3-940BF7DFB32A}"/>
              </a:ext>
            </a:extLst>
          </p:cNvPr>
          <p:cNvCxnSpPr>
            <a:cxnSpLocks noChangeShapeType="1"/>
          </p:cNvCxnSpPr>
          <p:nvPr/>
        </p:nvCxnSpPr>
        <p:spPr bwMode="auto">
          <a:xfrm>
            <a:off x="5262564" y="3091507"/>
            <a:ext cx="585787" cy="1588"/>
          </a:xfrm>
          <a:prstGeom prst="straightConnector1">
            <a:avLst/>
          </a:prstGeom>
          <a:noFill/>
          <a:ln w="28440">
            <a:solidFill>
              <a:srgbClr val="FF0000"/>
            </a:solidFill>
            <a:miter lim="800000"/>
            <a:headEnd/>
            <a:tailEnd type="triangle" w="med" len="med"/>
          </a:ln>
          <a:extLst>
            <a:ext uri="{909E8E84-426E-40DD-AFC4-6F175D3DCCD1}">
              <a14:hiddenFill xmlns:a14="http://schemas.microsoft.com/office/drawing/2010/main">
                <a:noFill/>
              </a14:hiddenFill>
            </a:ext>
          </a:extLst>
        </p:spPr>
      </p:cxnSp>
      <p:sp>
        <p:nvSpPr>
          <p:cNvPr id="15377" name="Text Box 14">
            <a:extLst>
              <a:ext uri="{FF2B5EF4-FFF2-40B4-BE49-F238E27FC236}">
                <a16:creationId xmlns:a16="http://schemas.microsoft.com/office/drawing/2014/main" id="{57A1BBB1-F33E-47EF-9CA3-53A2186F6553}"/>
              </a:ext>
            </a:extLst>
          </p:cNvPr>
          <p:cNvSpPr txBox="1">
            <a:spLocks noChangeArrowheads="1"/>
          </p:cNvSpPr>
          <p:nvPr/>
        </p:nvSpPr>
        <p:spPr bwMode="auto">
          <a:xfrm>
            <a:off x="3983038" y="2631132"/>
            <a:ext cx="14605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200" b="1">
                <a:solidFill>
                  <a:schemeClr val="tx1"/>
                </a:solidFill>
                <a:latin typeface="Arial" panose="020B0604020202020204" pitchFamily="34" charset="0"/>
              </a:rPr>
              <a:t>Side Scan Data</a:t>
            </a:r>
          </a:p>
        </p:txBody>
      </p:sp>
      <p:sp>
        <p:nvSpPr>
          <p:cNvPr id="18447" name="AutoShape 15">
            <a:extLst>
              <a:ext uri="{FF2B5EF4-FFF2-40B4-BE49-F238E27FC236}">
                <a16:creationId xmlns:a16="http://schemas.microsoft.com/office/drawing/2014/main" id="{B777E9A3-5078-4B39-938E-C8B1F6F21461}"/>
              </a:ext>
            </a:extLst>
          </p:cNvPr>
          <p:cNvSpPr>
            <a:spLocks noChangeArrowheads="1"/>
          </p:cNvSpPr>
          <p:nvPr/>
        </p:nvSpPr>
        <p:spPr bwMode="auto">
          <a:xfrm>
            <a:off x="8118476" y="1896120"/>
            <a:ext cx="1184275" cy="703262"/>
          </a:xfrm>
          <a:prstGeom prst="roundRect">
            <a:avLst>
              <a:gd name="adj" fmla="val 16667"/>
            </a:avLst>
          </a:prstGeom>
          <a:solidFill>
            <a:srgbClr val="0D02E8"/>
          </a:solidFill>
          <a:ln w="12600">
            <a:solidFill>
              <a:schemeClr val="bg1"/>
            </a:solidFill>
            <a:miter lim="800000"/>
            <a:headEnd/>
            <a:tailEnd/>
          </a:ln>
          <a:effectLst/>
        </p:spPr>
        <p:txBody>
          <a:bodyPr lIns="90000" tIns="46800" rIns="90000" bIns="46800" anchor="ct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b="1">
                <a:solidFill>
                  <a:srgbClr val="FFFFFF"/>
                </a:solidFill>
                <a:effectLst>
                  <a:outerShdw blurRad="38100" dist="38100" dir="2700000" algn="tl">
                    <a:srgbClr val="000000"/>
                  </a:outerShdw>
                </a:effectLst>
                <a:latin typeface="Arial" charset="0"/>
                <a:ea typeface="Microsoft YaHei" charset="-122"/>
              </a:rPr>
              <a:t>TIF</a:t>
            </a:r>
          </a:p>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200" b="1">
                <a:solidFill>
                  <a:srgbClr val="FFFFFF"/>
                </a:solidFill>
                <a:effectLst>
                  <a:outerShdw blurRad="38100" dist="38100" dir="2700000" algn="tl">
                    <a:srgbClr val="000000"/>
                  </a:outerShdw>
                </a:effectLst>
                <a:latin typeface="Arial" charset="0"/>
                <a:ea typeface="Microsoft YaHei" charset="-122"/>
              </a:rPr>
              <a:t>24 or 8 bit</a:t>
            </a:r>
          </a:p>
        </p:txBody>
      </p:sp>
      <p:sp>
        <p:nvSpPr>
          <p:cNvPr id="15379" name="AutoShape 17">
            <a:extLst>
              <a:ext uri="{FF2B5EF4-FFF2-40B4-BE49-F238E27FC236}">
                <a16:creationId xmlns:a16="http://schemas.microsoft.com/office/drawing/2014/main" id="{2B773089-6984-4D7E-AB26-08C547694C6B}"/>
              </a:ext>
            </a:extLst>
          </p:cNvPr>
          <p:cNvSpPr>
            <a:spLocks noChangeArrowheads="1"/>
          </p:cNvSpPr>
          <p:nvPr/>
        </p:nvSpPr>
        <p:spPr bwMode="auto">
          <a:xfrm>
            <a:off x="8297863" y="2975621"/>
            <a:ext cx="474662" cy="255587"/>
          </a:xfrm>
          <a:prstGeom prst="roundRect">
            <a:avLst>
              <a:gd name="adj" fmla="val 16667"/>
            </a:avLst>
          </a:prstGeom>
          <a:solidFill>
            <a:srgbClr val="0D02E8"/>
          </a:solidFill>
          <a:ln w="12600">
            <a:solidFill>
              <a:schemeClr val="bg1"/>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100" b="1">
                <a:solidFill>
                  <a:srgbClr val="FFFFFF"/>
                </a:solidFill>
                <a:latin typeface="Arial" panose="020B0604020202020204" pitchFamily="34" charset="0"/>
              </a:rPr>
              <a:t>TIF</a:t>
            </a:r>
          </a:p>
        </p:txBody>
      </p:sp>
      <p:sp>
        <p:nvSpPr>
          <p:cNvPr id="15380" name="AutoShape 18">
            <a:extLst>
              <a:ext uri="{FF2B5EF4-FFF2-40B4-BE49-F238E27FC236}">
                <a16:creationId xmlns:a16="http://schemas.microsoft.com/office/drawing/2014/main" id="{C81CA14B-6E2B-4753-8DF1-7E293975585B}"/>
              </a:ext>
            </a:extLst>
          </p:cNvPr>
          <p:cNvSpPr>
            <a:spLocks noChangeArrowheads="1"/>
          </p:cNvSpPr>
          <p:nvPr/>
        </p:nvSpPr>
        <p:spPr bwMode="auto">
          <a:xfrm>
            <a:off x="8297863" y="3264546"/>
            <a:ext cx="474662" cy="255587"/>
          </a:xfrm>
          <a:prstGeom prst="roundRect">
            <a:avLst>
              <a:gd name="adj" fmla="val 16667"/>
            </a:avLst>
          </a:prstGeom>
          <a:solidFill>
            <a:srgbClr val="0D02E8"/>
          </a:solidFill>
          <a:ln w="12600">
            <a:solidFill>
              <a:schemeClr val="bg1"/>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100" b="1">
                <a:solidFill>
                  <a:srgbClr val="FFFFFF"/>
                </a:solidFill>
                <a:latin typeface="Arial" panose="020B0604020202020204" pitchFamily="34" charset="0"/>
              </a:rPr>
              <a:t>TIF</a:t>
            </a:r>
          </a:p>
        </p:txBody>
      </p:sp>
      <p:sp>
        <p:nvSpPr>
          <p:cNvPr id="15381" name="AutoShape 19">
            <a:extLst>
              <a:ext uri="{FF2B5EF4-FFF2-40B4-BE49-F238E27FC236}">
                <a16:creationId xmlns:a16="http://schemas.microsoft.com/office/drawing/2014/main" id="{01EFF54B-6436-46D8-8370-0440BCEA4C15}"/>
              </a:ext>
            </a:extLst>
          </p:cNvPr>
          <p:cNvSpPr>
            <a:spLocks noChangeArrowheads="1"/>
          </p:cNvSpPr>
          <p:nvPr/>
        </p:nvSpPr>
        <p:spPr bwMode="auto">
          <a:xfrm>
            <a:off x="8297863" y="3551882"/>
            <a:ext cx="474662" cy="255588"/>
          </a:xfrm>
          <a:prstGeom prst="roundRect">
            <a:avLst>
              <a:gd name="adj" fmla="val 16667"/>
            </a:avLst>
          </a:prstGeom>
          <a:solidFill>
            <a:srgbClr val="0D02E8"/>
          </a:solidFill>
          <a:ln w="12600">
            <a:solidFill>
              <a:schemeClr val="bg1"/>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100" b="1">
                <a:solidFill>
                  <a:srgbClr val="FFFFFF"/>
                </a:solidFill>
                <a:latin typeface="Arial" panose="020B0604020202020204" pitchFamily="34" charset="0"/>
              </a:rPr>
              <a:t>TIF</a:t>
            </a:r>
          </a:p>
        </p:txBody>
      </p:sp>
      <p:sp>
        <p:nvSpPr>
          <p:cNvPr id="15382" name="Text Box 20">
            <a:extLst>
              <a:ext uri="{FF2B5EF4-FFF2-40B4-BE49-F238E27FC236}">
                <a16:creationId xmlns:a16="http://schemas.microsoft.com/office/drawing/2014/main" id="{71833AEF-CBBC-4AB8-80D5-83B6BAA3D7CD}"/>
              </a:ext>
            </a:extLst>
          </p:cNvPr>
          <p:cNvSpPr txBox="1">
            <a:spLocks noChangeArrowheads="1"/>
          </p:cNvSpPr>
          <p:nvPr/>
        </p:nvSpPr>
        <p:spPr bwMode="auto">
          <a:xfrm>
            <a:off x="8802688" y="2947045"/>
            <a:ext cx="76676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sz="1000" b="1">
                <a:solidFill>
                  <a:schemeClr val="tx1"/>
                </a:solidFill>
                <a:latin typeface="Arial" panose="020B0604020202020204" pitchFamily="34" charset="0"/>
              </a:rPr>
              <a:t>Line 1</a:t>
            </a:r>
          </a:p>
        </p:txBody>
      </p:sp>
      <p:sp>
        <p:nvSpPr>
          <p:cNvPr id="15383" name="Text Box 21">
            <a:extLst>
              <a:ext uri="{FF2B5EF4-FFF2-40B4-BE49-F238E27FC236}">
                <a16:creationId xmlns:a16="http://schemas.microsoft.com/office/drawing/2014/main" id="{ACE12020-9226-48AC-86CF-94535CB1603C}"/>
              </a:ext>
            </a:extLst>
          </p:cNvPr>
          <p:cNvSpPr txBox="1">
            <a:spLocks noChangeArrowheads="1"/>
          </p:cNvSpPr>
          <p:nvPr/>
        </p:nvSpPr>
        <p:spPr bwMode="auto">
          <a:xfrm>
            <a:off x="8802688" y="3264545"/>
            <a:ext cx="76676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sz="1000" b="1">
                <a:solidFill>
                  <a:schemeClr val="tx1"/>
                </a:solidFill>
                <a:latin typeface="Arial" panose="020B0604020202020204" pitchFamily="34" charset="0"/>
              </a:rPr>
              <a:t>Line 2</a:t>
            </a:r>
          </a:p>
        </p:txBody>
      </p:sp>
      <p:sp>
        <p:nvSpPr>
          <p:cNvPr id="15384" name="Text Box 22">
            <a:extLst>
              <a:ext uri="{FF2B5EF4-FFF2-40B4-BE49-F238E27FC236}">
                <a16:creationId xmlns:a16="http://schemas.microsoft.com/office/drawing/2014/main" id="{CF500DD8-5F6E-4048-89E8-9D31D392BE14}"/>
              </a:ext>
            </a:extLst>
          </p:cNvPr>
          <p:cNvSpPr txBox="1">
            <a:spLocks noChangeArrowheads="1"/>
          </p:cNvSpPr>
          <p:nvPr/>
        </p:nvSpPr>
        <p:spPr bwMode="auto">
          <a:xfrm>
            <a:off x="8791576" y="3515370"/>
            <a:ext cx="7667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sz="1000" b="1">
                <a:solidFill>
                  <a:schemeClr val="tx1"/>
                </a:solidFill>
                <a:latin typeface="Arial" panose="020B0604020202020204" pitchFamily="34" charset="0"/>
              </a:rPr>
              <a:t>Line 3</a:t>
            </a:r>
          </a:p>
        </p:txBody>
      </p:sp>
      <p:sp>
        <p:nvSpPr>
          <p:cNvPr id="18455" name="AutoShape 23">
            <a:extLst>
              <a:ext uri="{FF2B5EF4-FFF2-40B4-BE49-F238E27FC236}">
                <a16:creationId xmlns:a16="http://schemas.microsoft.com/office/drawing/2014/main" id="{FB18027A-7DFD-4587-A4B8-3E81E21DC030}"/>
              </a:ext>
            </a:extLst>
          </p:cNvPr>
          <p:cNvSpPr>
            <a:spLocks noChangeArrowheads="1"/>
          </p:cNvSpPr>
          <p:nvPr/>
        </p:nvSpPr>
        <p:spPr bwMode="auto">
          <a:xfrm>
            <a:off x="5846764" y="4871095"/>
            <a:ext cx="949325" cy="438150"/>
          </a:xfrm>
          <a:prstGeom prst="roundRect">
            <a:avLst>
              <a:gd name="adj" fmla="val 16667"/>
            </a:avLst>
          </a:prstGeom>
          <a:solidFill>
            <a:srgbClr val="0D02E8"/>
          </a:solidFill>
          <a:ln w="12600">
            <a:solidFill>
              <a:schemeClr val="bg1"/>
            </a:solidFill>
            <a:miter lim="800000"/>
            <a:headEnd/>
            <a:tailEnd/>
          </a:ln>
          <a:effectLst/>
        </p:spPr>
        <p:txBody>
          <a:bodyPr lIns="90000" tIns="46800" rIns="90000" bIns="46800" anchor="ct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b="1">
                <a:solidFill>
                  <a:srgbClr val="FFFFFF"/>
                </a:solidFill>
                <a:effectLst>
                  <a:outerShdw blurRad="38100" dist="38100" dir="2700000" algn="tl">
                    <a:srgbClr val="000000"/>
                  </a:outerShdw>
                </a:effectLst>
                <a:latin typeface="Arial" charset="0"/>
                <a:ea typeface="Microsoft YaHei" charset="-122"/>
              </a:rPr>
              <a:t>TGT</a:t>
            </a:r>
          </a:p>
        </p:txBody>
      </p:sp>
      <p:sp>
        <p:nvSpPr>
          <p:cNvPr id="15386" name="Text Box 24">
            <a:extLst>
              <a:ext uri="{FF2B5EF4-FFF2-40B4-BE49-F238E27FC236}">
                <a16:creationId xmlns:a16="http://schemas.microsoft.com/office/drawing/2014/main" id="{898C5697-1E6D-45FF-B190-0F61734E9D81}"/>
              </a:ext>
            </a:extLst>
          </p:cNvPr>
          <p:cNvSpPr txBox="1">
            <a:spLocks noChangeArrowheads="1"/>
          </p:cNvSpPr>
          <p:nvPr/>
        </p:nvSpPr>
        <p:spPr bwMode="auto">
          <a:xfrm>
            <a:off x="7881938" y="672157"/>
            <a:ext cx="14970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b="1" u="sng">
                <a:solidFill>
                  <a:schemeClr val="tx1"/>
                </a:solidFill>
                <a:latin typeface="Calibri" panose="020F0502020204030204" pitchFamily="34" charset="0"/>
              </a:rPr>
              <a:t>Mosaics</a:t>
            </a:r>
          </a:p>
        </p:txBody>
      </p:sp>
      <p:sp>
        <p:nvSpPr>
          <p:cNvPr id="15387" name="AutoShape 25">
            <a:extLst>
              <a:ext uri="{FF2B5EF4-FFF2-40B4-BE49-F238E27FC236}">
                <a16:creationId xmlns:a16="http://schemas.microsoft.com/office/drawing/2014/main" id="{B69C3B84-EDDB-4F40-82EB-4DE7683BA4C8}"/>
              </a:ext>
            </a:extLst>
          </p:cNvPr>
          <p:cNvSpPr>
            <a:spLocks noChangeArrowheads="1"/>
          </p:cNvSpPr>
          <p:nvPr/>
        </p:nvSpPr>
        <p:spPr bwMode="auto">
          <a:xfrm>
            <a:off x="6978651" y="4725046"/>
            <a:ext cx="474663" cy="255587"/>
          </a:xfrm>
          <a:prstGeom prst="roundRect">
            <a:avLst>
              <a:gd name="adj" fmla="val 16667"/>
            </a:avLst>
          </a:prstGeom>
          <a:solidFill>
            <a:srgbClr val="0D02E8"/>
          </a:solidFill>
          <a:ln w="12600">
            <a:solidFill>
              <a:schemeClr val="bg1"/>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100" b="1">
                <a:solidFill>
                  <a:srgbClr val="FFFFFF"/>
                </a:solidFill>
                <a:latin typeface="Arial" panose="020B0604020202020204" pitchFamily="34" charset="0"/>
              </a:rPr>
              <a:t>TIF</a:t>
            </a:r>
          </a:p>
        </p:txBody>
      </p:sp>
      <p:sp>
        <p:nvSpPr>
          <p:cNvPr id="15388" name="AutoShape 26">
            <a:extLst>
              <a:ext uri="{FF2B5EF4-FFF2-40B4-BE49-F238E27FC236}">
                <a16:creationId xmlns:a16="http://schemas.microsoft.com/office/drawing/2014/main" id="{5DFEEDFF-81A3-46D7-B97E-2F858C3E43C4}"/>
              </a:ext>
            </a:extLst>
          </p:cNvPr>
          <p:cNvSpPr>
            <a:spLocks noChangeArrowheads="1"/>
          </p:cNvSpPr>
          <p:nvPr/>
        </p:nvSpPr>
        <p:spPr bwMode="auto">
          <a:xfrm>
            <a:off x="6978651" y="5053657"/>
            <a:ext cx="474663" cy="255588"/>
          </a:xfrm>
          <a:prstGeom prst="roundRect">
            <a:avLst>
              <a:gd name="adj" fmla="val 16667"/>
            </a:avLst>
          </a:prstGeom>
          <a:solidFill>
            <a:srgbClr val="0D02E8"/>
          </a:solidFill>
          <a:ln w="12600">
            <a:solidFill>
              <a:schemeClr val="bg1"/>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100" b="1">
                <a:solidFill>
                  <a:srgbClr val="FFFFFF"/>
                </a:solidFill>
                <a:latin typeface="Arial" panose="020B0604020202020204" pitchFamily="34" charset="0"/>
              </a:rPr>
              <a:t>TIF</a:t>
            </a:r>
          </a:p>
        </p:txBody>
      </p:sp>
      <p:sp>
        <p:nvSpPr>
          <p:cNvPr id="15389" name="AutoShape 27">
            <a:extLst>
              <a:ext uri="{FF2B5EF4-FFF2-40B4-BE49-F238E27FC236}">
                <a16:creationId xmlns:a16="http://schemas.microsoft.com/office/drawing/2014/main" id="{5EFC6586-8A27-40FA-A760-9F4E441841ED}"/>
              </a:ext>
            </a:extLst>
          </p:cNvPr>
          <p:cNvSpPr>
            <a:spLocks noChangeArrowheads="1"/>
          </p:cNvSpPr>
          <p:nvPr/>
        </p:nvSpPr>
        <p:spPr bwMode="auto">
          <a:xfrm>
            <a:off x="6978651" y="5382271"/>
            <a:ext cx="474663" cy="255587"/>
          </a:xfrm>
          <a:prstGeom prst="roundRect">
            <a:avLst>
              <a:gd name="adj" fmla="val 16667"/>
            </a:avLst>
          </a:prstGeom>
          <a:solidFill>
            <a:srgbClr val="0D02E8"/>
          </a:solidFill>
          <a:ln w="12600">
            <a:solidFill>
              <a:schemeClr val="bg1"/>
            </a:solidFill>
            <a:miter lim="800000"/>
            <a:headEnd/>
            <a:tailEnd/>
          </a:ln>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100" b="1">
                <a:solidFill>
                  <a:srgbClr val="FFFFFF"/>
                </a:solidFill>
                <a:latin typeface="Arial" panose="020B0604020202020204" pitchFamily="34" charset="0"/>
              </a:rPr>
              <a:t>TIF</a:t>
            </a:r>
          </a:p>
        </p:txBody>
      </p:sp>
      <p:sp>
        <p:nvSpPr>
          <p:cNvPr id="15390" name="Text Box 29">
            <a:extLst>
              <a:ext uri="{FF2B5EF4-FFF2-40B4-BE49-F238E27FC236}">
                <a16:creationId xmlns:a16="http://schemas.microsoft.com/office/drawing/2014/main" id="{2C1EC06D-42B2-4812-B5CF-CC7AE333ACCB}"/>
              </a:ext>
            </a:extLst>
          </p:cNvPr>
          <p:cNvSpPr txBox="1">
            <a:spLocks noChangeArrowheads="1"/>
          </p:cNvSpPr>
          <p:nvPr/>
        </p:nvSpPr>
        <p:spPr bwMode="auto">
          <a:xfrm>
            <a:off x="7794626" y="4451995"/>
            <a:ext cx="10080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b="1" u="sng">
                <a:solidFill>
                  <a:schemeClr val="tx1"/>
                </a:solidFill>
                <a:latin typeface="Calibri" panose="020F0502020204030204" pitchFamily="34" charset="0"/>
              </a:rPr>
              <a:t>Targets</a:t>
            </a:r>
          </a:p>
        </p:txBody>
      </p:sp>
      <p:sp>
        <p:nvSpPr>
          <p:cNvPr id="15391" name="Text Box 30">
            <a:extLst>
              <a:ext uri="{FF2B5EF4-FFF2-40B4-BE49-F238E27FC236}">
                <a16:creationId xmlns:a16="http://schemas.microsoft.com/office/drawing/2014/main" id="{9821E9B6-AB57-46C3-AC6C-C7562206CEA0}"/>
              </a:ext>
            </a:extLst>
          </p:cNvPr>
          <p:cNvSpPr txBox="1">
            <a:spLocks noChangeArrowheads="1"/>
          </p:cNvSpPr>
          <p:nvPr/>
        </p:nvSpPr>
        <p:spPr bwMode="auto">
          <a:xfrm>
            <a:off x="3994150" y="1011882"/>
            <a:ext cx="18557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sz="1200" b="1">
                <a:solidFill>
                  <a:schemeClr val="tx1"/>
                </a:solidFill>
                <a:latin typeface="Arial" panose="020B0604020202020204" pitchFamily="34" charset="0"/>
              </a:rPr>
              <a:t>Average Backscatter Data from Multibeam</a:t>
            </a:r>
          </a:p>
        </p:txBody>
      </p:sp>
      <p:sp>
        <p:nvSpPr>
          <p:cNvPr id="15392" name="Text Box 31">
            <a:extLst>
              <a:ext uri="{FF2B5EF4-FFF2-40B4-BE49-F238E27FC236}">
                <a16:creationId xmlns:a16="http://schemas.microsoft.com/office/drawing/2014/main" id="{4F511D83-983B-4A40-8026-2B9A6A022CAE}"/>
              </a:ext>
            </a:extLst>
          </p:cNvPr>
          <p:cNvSpPr txBox="1">
            <a:spLocks noChangeArrowheads="1"/>
          </p:cNvSpPr>
          <p:nvPr/>
        </p:nvSpPr>
        <p:spPr bwMode="auto">
          <a:xfrm>
            <a:off x="7939088" y="2600970"/>
            <a:ext cx="14605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lgn="ctr">
              <a:buSzPct val="100000"/>
            </a:pPr>
            <a:r>
              <a:rPr lang="en-US" altLang="en-US" sz="1000" b="1">
                <a:solidFill>
                  <a:schemeClr val="tx1"/>
                </a:solidFill>
                <a:latin typeface="Arial" panose="020B0604020202020204" pitchFamily="34" charset="0"/>
              </a:rPr>
              <a:t>Entire Data Set</a:t>
            </a:r>
          </a:p>
        </p:txBody>
      </p:sp>
      <p:sp>
        <p:nvSpPr>
          <p:cNvPr id="15393" name="Text Box 32">
            <a:extLst>
              <a:ext uri="{FF2B5EF4-FFF2-40B4-BE49-F238E27FC236}">
                <a16:creationId xmlns:a16="http://schemas.microsoft.com/office/drawing/2014/main" id="{02DA8747-6EAD-4CA6-9608-24F79D8FA33D}"/>
              </a:ext>
            </a:extLst>
          </p:cNvPr>
          <p:cNvSpPr txBox="1">
            <a:spLocks noChangeArrowheads="1"/>
          </p:cNvSpPr>
          <p:nvPr/>
        </p:nvSpPr>
        <p:spPr bwMode="auto">
          <a:xfrm>
            <a:off x="7866063" y="996008"/>
            <a:ext cx="2303462" cy="7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sz="1400" b="1">
                <a:solidFill>
                  <a:schemeClr val="tx1"/>
                </a:solidFill>
                <a:latin typeface="Calibri" panose="020F0502020204030204" pitchFamily="34" charset="0"/>
              </a:rPr>
              <a:t>Individual tifs can be created from each line, or a single tif from all lines</a:t>
            </a:r>
          </a:p>
        </p:txBody>
      </p:sp>
      <p:sp>
        <p:nvSpPr>
          <p:cNvPr id="15394" name="Text Box 33">
            <a:extLst>
              <a:ext uri="{FF2B5EF4-FFF2-40B4-BE49-F238E27FC236}">
                <a16:creationId xmlns:a16="http://schemas.microsoft.com/office/drawing/2014/main" id="{A09D470A-95E8-413C-9A13-8F4D255BB483}"/>
              </a:ext>
            </a:extLst>
          </p:cNvPr>
          <p:cNvSpPr txBox="1">
            <a:spLocks noChangeArrowheads="1"/>
          </p:cNvSpPr>
          <p:nvPr/>
        </p:nvSpPr>
        <p:spPr bwMode="auto">
          <a:xfrm>
            <a:off x="7831138" y="4775846"/>
            <a:ext cx="2303462"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sz="1400" b="1">
                <a:solidFill>
                  <a:schemeClr val="tx1"/>
                </a:solidFill>
                <a:latin typeface="Calibri" panose="020F0502020204030204" pitchFamily="34" charset="0"/>
              </a:rPr>
              <a:t>Targets can be saved into a report and displayed in Target Viewer. </a:t>
            </a:r>
          </a:p>
          <a:p>
            <a:pPr>
              <a:buSzPct val="100000"/>
            </a:pPr>
            <a:endParaRPr lang="en-US" altLang="en-US" sz="1400" b="1">
              <a:solidFill>
                <a:schemeClr val="tx1"/>
              </a:solidFill>
              <a:latin typeface="Calibri" panose="020F0502020204030204" pitchFamily="34" charset="0"/>
            </a:endParaRPr>
          </a:p>
        </p:txBody>
      </p:sp>
      <p:sp>
        <p:nvSpPr>
          <p:cNvPr id="18466" name="AutoShape 34">
            <a:extLst>
              <a:ext uri="{FF2B5EF4-FFF2-40B4-BE49-F238E27FC236}">
                <a16:creationId xmlns:a16="http://schemas.microsoft.com/office/drawing/2014/main" id="{EE203B98-A934-47E6-B464-AD0A70FEA6FE}"/>
              </a:ext>
            </a:extLst>
          </p:cNvPr>
          <p:cNvSpPr>
            <a:spLocks noChangeArrowheads="1"/>
          </p:cNvSpPr>
          <p:nvPr/>
        </p:nvSpPr>
        <p:spPr bwMode="auto">
          <a:xfrm>
            <a:off x="1998664" y="3837632"/>
            <a:ext cx="1800225" cy="871538"/>
          </a:xfrm>
          <a:prstGeom prst="roundRect">
            <a:avLst>
              <a:gd name="adj" fmla="val 16667"/>
            </a:avLst>
          </a:prstGeom>
          <a:solidFill>
            <a:srgbClr val="C00000"/>
          </a:solidFill>
          <a:ln w="25560">
            <a:solidFill>
              <a:srgbClr val="9B9AB3"/>
            </a:solidFill>
            <a:miter lim="800000"/>
            <a:headEnd/>
            <a:tailEnd/>
          </a:ln>
          <a:effectLst/>
        </p:spPr>
        <p:txBody>
          <a:bodyPr lIns="90000" tIns="46800" rIns="90000" bIns="46800" anchor="ct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b="1">
                <a:solidFill>
                  <a:srgbClr val="FFFFFF"/>
                </a:solidFill>
                <a:effectLst>
                  <a:outerShdw blurRad="38100" dist="38100" dir="2700000" algn="tl">
                    <a:srgbClr val="000000"/>
                  </a:outerShdw>
                </a:effectLst>
                <a:latin typeface="Arial" charset="0"/>
                <a:ea typeface="Microsoft YaHei" charset="-122"/>
              </a:rPr>
              <a:t>HSX files created in Data Converter</a:t>
            </a:r>
          </a:p>
        </p:txBody>
      </p:sp>
      <p:sp>
        <p:nvSpPr>
          <p:cNvPr id="15396" name="Line 35">
            <a:extLst>
              <a:ext uri="{FF2B5EF4-FFF2-40B4-BE49-F238E27FC236}">
                <a16:creationId xmlns:a16="http://schemas.microsoft.com/office/drawing/2014/main" id="{2A8218B3-EA8E-4721-9FF3-62A039E69BF0}"/>
              </a:ext>
            </a:extLst>
          </p:cNvPr>
          <p:cNvSpPr>
            <a:spLocks noChangeShapeType="1"/>
          </p:cNvSpPr>
          <p:nvPr/>
        </p:nvSpPr>
        <p:spPr bwMode="auto">
          <a:xfrm flipH="1" flipV="1">
            <a:off x="4697413" y="3335983"/>
            <a:ext cx="0" cy="938213"/>
          </a:xfrm>
          <a:prstGeom prst="line">
            <a:avLst/>
          </a:prstGeom>
          <a:noFill/>
          <a:ln w="2844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97" name="Line 36">
            <a:extLst>
              <a:ext uri="{FF2B5EF4-FFF2-40B4-BE49-F238E27FC236}">
                <a16:creationId xmlns:a16="http://schemas.microsoft.com/office/drawing/2014/main" id="{C751D6C3-4B45-4289-8959-51EE38E39BF9}"/>
              </a:ext>
            </a:extLst>
          </p:cNvPr>
          <p:cNvSpPr>
            <a:spLocks noChangeShapeType="1"/>
          </p:cNvSpPr>
          <p:nvPr/>
        </p:nvSpPr>
        <p:spPr bwMode="auto">
          <a:xfrm>
            <a:off x="3833813" y="4274195"/>
            <a:ext cx="863600" cy="0"/>
          </a:xfrm>
          <a:prstGeom prst="line">
            <a:avLst/>
          </a:prstGeom>
          <a:noFill/>
          <a:ln w="2844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5398" name="Rectangle 37">
            <a:extLst>
              <a:ext uri="{FF2B5EF4-FFF2-40B4-BE49-F238E27FC236}">
                <a16:creationId xmlns:a16="http://schemas.microsoft.com/office/drawing/2014/main" id="{AD3AFD70-8030-458B-B34D-552556F8C174}"/>
              </a:ext>
            </a:extLst>
          </p:cNvPr>
          <p:cNvSpPr>
            <a:spLocks noChangeArrowheads="1"/>
          </p:cNvSpPr>
          <p:nvPr/>
        </p:nvSpPr>
        <p:spPr bwMode="auto">
          <a:xfrm>
            <a:off x="5778501" y="4636146"/>
            <a:ext cx="1800225" cy="1112837"/>
          </a:xfrm>
          <a:prstGeom prst="rect">
            <a:avLst/>
          </a:prstGeom>
          <a:noFill/>
          <a:ln w="19080">
            <a:solidFill>
              <a:schemeClr val="bg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18470" name="AutoShape 38">
            <a:extLst>
              <a:ext uri="{FF2B5EF4-FFF2-40B4-BE49-F238E27FC236}">
                <a16:creationId xmlns:a16="http://schemas.microsoft.com/office/drawing/2014/main" id="{B61638B5-B380-45E6-9B75-58D53EBFD160}"/>
              </a:ext>
            </a:extLst>
          </p:cNvPr>
          <p:cNvSpPr>
            <a:spLocks noChangeArrowheads="1"/>
          </p:cNvSpPr>
          <p:nvPr/>
        </p:nvSpPr>
        <p:spPr bwMode="auto">
          <a:xfrm>
            <a:off x="3906838" y="2161232"/>
            <a:ext cx="1439862" cy="438150"/>
          </a:xfrm>
          <a:prstGeom prst="roundRect">
            <a:avLst>
              <a:gd name="adj" fmla="val 16667"/>
            </a:avLst>
          </a:prstGeom>
          <a:solidFill>
            <a:srgbClr val="0D02E8"/>
          </a:solidFill>
          <a:ln w="12600">
            <a:solidFill>
              <a:schemeClr val="bg1"/>
            </a:solidFill>
            <a:miter lim="800000"/>
            <a:headEnd/>
            <a:tailEnd/>
          </a:ln>
          <a:effectLst/>
        </p:spPr>
        <p:txBody>
          <a:bodyPr lIns="90000" tIns="46800" rIns="90000" bIns="46800" anchor="ct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b="1">
                <a:solidFill>
                  <a:srgbClr val="FFFFFF"/>
                </a:solidFill>
                <a:effectLst>
                  <a:outerShdw blurRad="38100" dist="38100" dir="2700000" algn="tl">
                    <a:srgbClr val="000000"/>
                  </a:outerShdw>
                </a:effectLst>
                <a:latin typeface="Arial" charset="0"/>
                <a:ea typeface="Microsoft YaHei" charset="-122"/>
              </a:rPr>
              <a:t>HS2 or XTF</a:t>
            </a:r>
          </a:p>
        </p:txBody>
      </p:sp>
      <p:cxnSp>
        <p:nvCxnSpPr>
          <p:cNvPr id="15400" name="AutoShape 39">
            <a:extLst>
              <a:ext uri="{FF2B5EF4-FFF2-40B4-BE49-F238E27FC236}">
                <a16:creationId xmlns:a16="http://schemas.microsoft.com/office/drawing/2014/main" id="{3AC0E388-DEAA-4C6D-A26B-EAB202CD602D}"/>
              </a:ext>
            </a:extLst>
          </p:cNvPr>
          <p:cNvCxnSpPr>
            <a:cxnSpLocks noChangeShapeType="1"/>
          </p:cNvCxnSpPr>
          <p:nvPr/>
        </p:nvCxnSpPr>
        <p:spPr bwMode="auto">
          <a:xfrm>
            <a:off x="5346700" y="2380308"/>
            <a:ext cx="476250" cy="3175"/>
          </a:xfrm>
          <a:prstGeom prst="straightConnector1">
            <a:avLst/>
          </a:prstGeom>
          <a:noFill/>
          <a:ln w="28440">
            <a:solidFill>
              <a:srgbClr val="FF0000"/>
            </a:solidFill>
            <a:miter lim="800000"/>
            <a:headEnd/>
            <a:tailEnd type="triangle" w="med" len="med"/>
          </a:ln>
          <a:extLst>
            <a:ext uri="{909E8E84-426E-40DD-AFC4-6F175D3DCCD1}">
              <a14:hiddenFill xmlns:a14="http://schemas.microsoft.com/office/drawing/2010/main">
                <a:noFill/>
              </a14:hiddenFill>
            </a:ext>
          </a:extLst>
        </p:spPr>
      </p:cxnSp>
      <p:sp>
        <p:nvSpPr>
          <p:cNvPr id="15401" name="Rectangle 40">
            <a:extLst>
              <a:ext uri="{FF2B5EF4-FFF2-40B4-BE49-F238E27FC236}">
                <a16:creationId xmlns:a16="http://schemas.microsoft.com/office/drawing/2014/main" id="{C4012330-FE20-4C6B-96A2-4025B0A6165A}"/>
              </a:ext>
            </a:extLst>
          </p:cNvPr>
          <p:cNvSpPr>
            <a:spLocks noChangeArrowheads="1"/>
          </p:cNvSpPr>
          <p:nvPr/>
        </p:nvSpPr>
        <p:spPr bwMode="auto">
          <a:xfrm>
            <a:off x="8047038" y="1823096"/>
            <a:ext cx="1439862" cy="2160587"/>
          </a:xfrm>
          <a:prstGeom prst="rect">
            <a:avLst/>
          </a:prstGeom>
          <a:noFill/>
          <a:ln w="19080">
            <a:solidFill>
              <a:srgbClr val="FFFFFF"/>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buClr>
                <a:srgbClr val="000000"/>
              </a:buClr>
              <a:buSzPct val="100000"/>
              <a:buFont typeface="Times New Roman" panose="02020603050405020304" pitchFamily="18" charset="0"/>
              <a:buNone/>
            </a:pPr>
            <a:endParaRPr lang="en-US" altLang="en-US"/>
          </a:p>
        </p:txBody>
      </p:sp>
      <p:sp>
        <p:nvSpPr>
          <p:cNvPr id="43" name="AutoShape 6">
            <a:extLst>
              <a:ext uri="{FF2B5EF4-FFF2-40B4-BE49-F238E27FC236}">
                <a16:creationId xmlns:a16="http://schemas.microsoft.com/office/drawing/2014/main" id="{B2BE221A-0E25-4E27-ADC6-B46919405F82}"/>
              </a:ext>
            </a:extLst>
          </p:cNvPr>
          <p:cNvSpPr>
            <a:spLocks noChangeArrowheads="1"/>
          </p:cNvSpPr>
          <p:nvPr/>
        </p:nvSpPr>
        <p:spPr bwMode="auto">
          <a:xfrm>
            <a:off x="2063751" y="4904432"/>
            <a:ext cx="1643063" cy="1022350"/>
          </a:xfrm>
          <a:prstGeom prst="roundRect">
            <a:avLst>
              <a:gd name="adj" fmla="val 16667"/>
            </a:avLst>
          </a:prstGeom>
          <a:solidFill>
            <a:srgbClr val="C00000"/>
          </a:solidFill>
          <a:ln w="25560">
            <a:solidFill>
              <a:srgbClr val="9B9AB3"/>
            </a:solidFill>
            <a:miter lim="800000"/>
            <a:headEnd/>
            <a:tailEnd/>
          </a:ln>
          <a:effectLst/>
        </p:spPr>
        <p:txBody>
          <a:bodyPr lIns="90000" tIns="46800" rIns="90000" bIns="46800" anchor="ct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b="1">
                <a:solidFill>
                  <a:srgbClr val="FFFFFF"/>
                </a:solidFill>
                <a:effectLst>
                  <a:outerShdw blurRad="38100" dist="38100" dir="2700000" algn="tl">
                    <a:srgbClr val="000000"/>
                  </a:outerShdw>
                </a:effectLst>
                <a:latin typeface="Arial" charset="0"/>
                <a:ea typeface="Microsoft YaHei" charset="-122"/>
              </a:rPr>
              <a:t>3</a:t>
            </a:r>
            <a:r>
              <a:rPr lang="en-US" sz="1600" b="1" baseline="30000">
                <a:solidFill>
                  <a:srgbClr val="FFFFFF"/>
                </a:solidFill>
                <a:effectLst>
                  <a:outerShdw blurRad="38100" dist="38100" dir="2700000" algn="tl">
                    <a:srgbClr val="000000"/>
                  </a:outerShdw>
                </a:effectLst>
                <a:latin typeface="Arial" charset="0"/>
                <a:ea typeface="Microsoft YaHei" charset="-122"/>
              </a:rPr>
              <a:t>rd</a:t>
            </a:r>
            <a:r>
              <a:rPr lang="en-US" sz="1600" b="1">
                <a:solidFill>
                  <a:srgbClr val="FFFFFF"/>
                </a:solidFill>
                <a:effectLst>
                  <a:outerShdw blurRad="38100" dist="38100" dir="2700000" algn="tl">
                    <a:srgbClr val="000000"/>
                  </a:outerShdw>
                </a:effectLst>
                <a:latin typeface="Arial" charset="0"/>
                <a:ea typeface="Microsoft YaHei" charset="-122"/>
              </a:rPr>
              <a:t> PARTY SIDE SCAN</a:t>
            </a:r>
          </a:p>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600" b="1">
                <a:solidFill>
                  <a:srgbClr val="FFFFFF"/>
                </a:solidFill>
                <a:effectLst>
                  <a:outerShdw blurRad="38100" dist="38100" dir="2700000" algn="tl">
                    <a:srgbClr val="000000"/>
                  </a:outerShdw>
                </a:effectLst>
                <a:latin typeface="Arial" charset="0"/>
                <a:ea typeface="Microsoft YaHei" charset="-122"/>
              </a:rPr>
              <a:t>FILES</a:t>
            </a:r>
          </a:p>
        </p:txBody>
      </p:sp>
      <p:sp>
        <p:nvSpPr>
          <p:cNvPr id="44" name="AutoShape 9">
            <a:extLst>
              <a:ext uri="{FF2B5EF4-FFF2-40B4-BE49-F238E27FC236}">
                <a16:creationId xmlns:a16="http://schemas.microsoft.com/office/drawing/2014/main" id="{12704BA5-D464-426A-946D-7FE1761EE1D2}"/>
              </a:ext>
            </a:extLst>
          </p:cNvPr>
          <p:cNvSpPr>
            <a:spLocks noChangeArrowheads="1"/>
          </p:cNvSpPr>
          <p:nvPr/>
        </p:nvSpPr>
        <p:spPr bwMode="auto">
          <a:xfrm>
            <a:off x="4327526" y="4820296"/>
            <a:ext cx="898525" cy="1150937"/>
          </a:xfrm>
          <a:prstGeom prst="roundRect">
            <a:avLst>
              <a:gd name="adj" fmla="val 16667"/>
            </a:avLst>
          </a:prstGeom>
          <a:solidFill>
            <a:srgbClr val="0D02E8"/>
          </a:solidFill>
          <a:ln w="12600">
            <a:solidFill>
              <a:schemeClr val="bg1"/>
            </a:solidFill>
            <a:miter lim="800000"/>
            <a:headEnd/>
            <a:tailEnd/>
          </a:ln>
          <a:effectLst/>
        </p:spPr>
        <p:txBody>
          <a:bodyPr lIns="90000" tIns="46800" rIns="90000" bIns="46800" anchor="ct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b="1">
                <a:solidFill>
                  <a:srgbClr val="FFFFFF"/>
                </a:solidFill>
                <a:effectLst>
                  <a:outerShdw blurRad="38100" dist="38100" dir="2700000" algn="tl">
                    <a:srgbClr val="000000"/>
                  </a:outerShdw>
                </a:effectLst>
                <a:latin typeface="Arial" charset="0"/>
                <a:ea typeface="Microsoft YaHei" charset="-122"/>
              </a:rPr>
              <a:t>CM2</a:t>
            </a:r>
          </a:p>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b="1">
                <a:solidFill>
                  <a:srgbClr val="FFFFFF"/>
                </a:solidFill>
                <a:effectLst>
                  <a:outerShdw blurRad="38100" dist="38100" dir="2700000" algn="tl">
                    <a:srgbClr val="000000"/>
                  </a:outerShdw>
                </a:effectLst>
                <a:latin typeface="Arial" charset="0"/>
                <a:ea typeface="Microsoft YaHei" charset="-122"/>
              </a:rPr>
              <a:t>JSF</a:t>
            </a:r>
          </a:p>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b="1">
                <a:solidFill>
                  <a:srgbClr val="FFFFFF"/>
                </a:solidFill>
                <a:effectLst>
                  <a:outerShdw blurRad="38100" dist="38100" dir="2700000" algn="tl">
                    <a:srgbClr val="000000"/>
                  </a:outerShdw>
                </a:effectLst>
                <a:latin typeface="Arial" charset="0"/>
                <a:ea typeface="Microsoft YaHei" charset="-122"/>
              </a:rPr>
              <a:t>SDF</a:t>
            </a:r>
          </a:p>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b="1">
                <a:solidFill>
                  <a:srgbClr val="FFFFFF"/>
                </a:solidFill>
                <a:effectLst>
                  <a:outerShdw blurRad="38100" dist="38100" dir="2700000" algn="tl">
                    <a:srgbClr val="000000"/>
                  </a:outerShdw>
                </a:effectLst>
                <a:latin typeface="Arial" charset="0"/>
                <a:ea typeface="Microsoft YaHei" charset="-122"/>
              </a:rPr>
              <a:t>XTF</a:t>
            </a:r>
          </a:p>
        </p:txBody>
      </p:sp>
      <p:cxnSp>
        <p:nvCxnSpPr>
          <p:cNvPr id="15404" name="AutoShape 11">
            <a:extLst>
              <a:ext uri="{FF2B5EF4-FFF2-40B4-BE49-F238E27FC236}">
                <a16:creationId xmlns:a16="http://schemas.microsoft.com/office/drawing/2014/main" id="{91885135-528C-44AE-8AB8-05C1C6410775}"/>
              </a:ext>
            </a:extLst>
          </p:cNvPr>
          <p:cNvCxnSpPr>
            <a:cxnSpLocks noChangeShapeType="1"/>
          </p:cNvCxnSpPr>
          <p:nvPr/>
        </p:nvCxnSpPr>
        <p:spPr bwMode="auto">
          <a:xfrm>
            <a:off x="3740151" y="5441007"/>
            <a:ext cx="587375" cy="1588"/>
          </a:xfrm>
          <a:prstGeom prst="straightConnector1">
            <a:avLst/>
          </a:prstGeom>
          <a:noFill/>
          <a:ln w="28440">
            <a:solidFill>
              <a:srgbClr val="FF0000"/>
            </a:solidFill>
            <a:miter lim="800000"/>
            <a:headEnd/>
            <a:tailEnd type="triangle" w="med" len="med"/>
          </a:ln>
          <a:extLst>
            <a:ext uri="{909E8E84-426E-40DD-AFC4-6F175D3DCCD1}">
              <a14:hiddenFill xmlns:a14="http://schemas.microsoft.com/office/drawing/2010/main">
                <a:noFill/>
              </a14:hiddenFill>
            </a:ext>
          </a:extLst>
        </p:spPr>
      </p:cxnSp>
      <p:cxnSp>
        <p:nvCxnSpPr>
          <p:cNvPr id="15405" name="AutoShape 11">
            <a:extLst>
              <a:ext uri="{FF2B5EF4-FFF2-40B4-BE49-F238E27FC236}">
                <a16:creationId xmlns:a16="http://schemas.microsoft.com/office/drawing/2014/main" id="{BF2D9736-5000-4CBA-982A-7E8015C30379}"/>
              </a:ext>
            </a:extLst>
          </p:cNvPr>
          <p:cNvCxnSpPr>
            <a:cxnSpLocks noChangeShapeType="1"/>
          </p:cNvCxnSpPr>
          <p:nvPr/>
        </p:nvCxnSpPr>
        <p:spPr bwMode="auto">
          <a:xfrm flipV="1">
            <a:off x="5226050" y="3680471"/>
            <a:ext cx="552450" cy="1171575"/>
          </a:xfrm>
          <a:prstGeom prst="straightConnector1">
            <a:avLst/>
          </a:prstGeom>
          <a:noFill/>
          <a:ln w="28440">
            <a:solidFill>
              <a:srgbClr val="FF0000"/>
            </a:solidFill>
            <a:miter lim="800000"/>
            <a:headEnd/>
            <a:tailEnd type="triangle" w="med" len="med"/>
          </a:ln>
          <a:extLst>
            <a:ext uri="{909E8E84-426E-40DD-AFC4-6F175D3DCCD1}">
              <a14:hiddenFill xmlns:a14="http://schemas.microsoft.com/office/drawing/2010/main">
                <a:noFill/>
              </a14:hiddenFill>
            </a:ext>
          </a:extLst>
        </p:spPr>
      </p:cxnSp>
      <p:sp>
        <p:nvSpPr>
          <p:cNvPr id="2" name="Title 1"/>
          <p:cNvSpPr>
            <a:spLocks noGrp="1"/>
          </p:cNvSpPr>
          <p:nvPr>
            <p:ph type="title"/>
          </p:nvPr>
        </p:nvSpPr>
        <p:spPr/>
        <p:txBody>
          <a:bodyPr/>
          <a:lstStyle/>
          <a:p>
            <a:r>
              <a:rPr lang="en-US"/>
              <a:t>Data Flow</a:t>
            </a:r>
          </a:p>
        </p:txBody>
      </p:sp>
    </p:spTree>
    <p:extLst>
      <p:ext uri="{BB962C8B-B14F-4D97-AF65-F5344CB8AC3E}">
        <p14:creationId xmlns:p14="http://schemas.microsoft.com/office/powerpoint/2010/main" val="3313823389"/>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5E41FC-AE0E-405B-B19A-D7BEEA57AF40}"/>
              </a:ext>
            </a:extLst>
          </p:cNvPr>
          <p:cNvSpPr/>
          <p:nvPr/>
        </p:nvSpPr>
        <p:spPr bwMode="auto">
          <a:xfrm>
            <a:off x="1524001" y="2068513"/>
            <a:ext cx="8305800" cy="3886200"/>
          </a:xfrm>
          <a:prstGeom prst="rect">
            <a:avLst/>
          </a:prstGeom>
          <a:noFill/>
          <a:ln w="9525" cap="flat" cmpd="sng" algn="ctr">
            <a:noFill/>
            <a:prstDash val="solid"/>
            <a:round/>
            <a:headEnd type="none" w="med" len="med"/>
            <a:tailEnd type="none" w="med" len="med"/>
          </a:ln>
          <a:effectLst/>
        </p:spPr>
        <p:txBody>
          <a:bodyPr/>
          <a:lstStyle/>
          <a:p>
            <a:pPr>
              <a:buClr>
                <a:srgbClr val="000000"/>
              </a:buClr>
              <a:buSzPct val="100000"/>
              <a:buFont typeface="Times New Roman" pitchFamily="16" charset="0"/>
              <a:buNone/>
              <a:defRPr/>
            </a:pPr>
            <a:endParaRPr lang="en-US">
              <a:effectLst>
                <a:outerShdw blurRad="38100" dist="38100" dir="2700000" algn="tl">
                  <a:srgbClr val="000000">
                    <a:alpha val="43137"/>
                  </a:srgbClr>
                </a:outerShdw>
              </a:effectLst>
              <a:ea typeface="Microsoft YaHei" charset="-122"/>
            </a:endParaRPr>
          </a:p>
        </p:txBody>
      </p:sp>
      <p:sp>
        <p:nvSpPr>
          <p:cNvPr id="22531" name="Text Box 1">
            <a:extLst>
              <a:ext uri="{FF2B5EF4-FFF2-40B4-BE49-F238E27FC236}">
                <a16:creationId xmlns:a16="http://schemas.microsoft.com/office/drawing/2014/main" id="{DB78E91A-74A2-45BE-B2E0-B269D4151907}"/>
              </a:ext>
            </a:extLst>
          </p:cNvPr>
          <p:cNvSpPr txBox="1">
            <a:spLocks noChangeArrowheads="1"/>
          </p:cNvSpPr>
          <p:nvPr/>
        </p:nvSpPr>
        <p:spPr bwMode="auto">
          <a:xfrm>
            <a:off x="1524001" y="0"/>
            <a:ext cx="85312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3600">
                <a:latin typeface="Arial" panose="020B0604020202020204" pitchFamily="34" charset="0"/>
              </a:rPr>
              <a:t>Icons in Side Scan Mosaic</a:t>
            </a:r>
          </a:p>
        </p:txBody>
      </p:sp>
      <p:sp>
        <p:nvSpPr>
          <p:cNvPr id="22532" name="Text Box 2">
            <a:extLst>
              <a:ext uri="{FF2B5EF4-FFF2-40B4-BE49-F238E27FC236}">
                <a16:creationId xmlns:a16="http://schemas.microsoft.com/office/drawing/2014/main" id="{36633363-EB65-4B2D-87BD-63177D0BBA0E}"/>
              </a:ext>
            </a:extLst>
          </p:cNvPr>
          <p:cNvSpPr txBox="1">
            <a:spLocks noChangeArrowheads="1"/>
          </p:cNvSpPr>
          <p:nvPr/>
        </p:nvSpPr>
        <p:spPr bwMode="auto">
          <a:xfrm>
            <a:off x="2392234" y="2143126"/>
            <a:ext cx="7753481" cy="385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39725">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1pPr>
            <a:lvl2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2pPr>
            <a:lvl3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3pPr>
            <a:lvl4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4pPr>
            <a:lvl5pP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chemeClr val="bg1"/>
                </a:solidFill>
                <a:latin typeface="Garamond" panose="02020404030301010803" pitchFamily="18" charset="0"/>
                <a:ea typeface="Microsoft YaHei" panose="020B0503020204020204" pitchFamily="34" charset="-122"/>
              </a:defRPr>
            </a:lvl9pPr>
          </a:lstStyle>
          <a:p>
            <a:pPr marL="346075" indent="-342900">
              <a:lnSpc>
                <a:spcPct val="80000"/>
              </a:lnSpc>
              <a:spcBef>
                <a:spcPts val="1200"/>
              </a:spcBef>
              <a:buClr>
                <a:schemeClr val="bg2"/>
              </a:buClr>
              <a:buSzPct val="100000"/>
              <a:buFont typeface="Arial" panose="020B0604020202020204" pitchFamily="34" charset="0"/>
              <a:buChar char="•"/>
            </a:pPr>
            <a:r>
              <a:rPr lang="en-US" altLang="en-US" sz="2200" b="1">
                <a:solidFill>
                  <a:schemeClr val="bg2"/>
                </a:solidFill>
                <a:latin typeface="Arial" panose="020B0604020202020204" pitchFamily="34" charset="0"/>
              </a:rPr>
              <a:t>Load Files </a:t>
            </a:r>
            <a:r>
              <a:rPr lang="en-US" altLang="en-US" sz="2200">
                <a:solidFill>
                  <a:schemeClr val="tx1">
                    <a:lumMod val="65000"/>
                    <a:lumOff val="35000"/>
                  </a:schemeClr>
                </a:solidFill>
                <a:latin typeface="Arial" panose="020B0604020202020204" pitchFamily="34" charset="0"/>
              </a:rPr>
              <a:t>(HSX, HS2, XTF, JSF, SDF, CM2)</a:t>
            </a:r>
          </a:p>
          <a:p>
            <a:pPr marL="346075" indent="-342900">
              <a:lnSpc>
                <a:spcPct val="80000"/>
              </a:lnSpc>
              <a:spcBef>
                <a:spcPts val="1200"/>
              </a:spcBef>
              <a:buClr>
                <a:schemeClr val="bg2"/>
              </a:buClr>
              <a:buSzPct val="100000"/>
              <a:buFont typeface="Arial" panose="020B0604020202020204" pitchFamily="34" charset="0"/>
              <a:buChar char="•"/>
            </a:pPr>
            <a:r>
              <a:rPr lang="en-US" altLang="en-US" sz="2200" b="1">
                <a:solidFill>
                  <a:schemeClr val="bg2"/>
                </a:solidFill>
                <a:latin typeface="Arial" panose="020B0604020202020204" pitchFamily="34" charset="0"/>
              </a:rPr>
              <a:t>Save to HS2 File</a:t>
            </a:r>
          </a:p>
          <a:p>
            <a:pPr marL="346075" indent="-342900">
              <a:lnSpc>
                <a:spcPct val="80000"/>
              </a:lnSpc>
              <a:spcBef>
                <a:spcPts val="1200"/>
              </a:spcBef>
              <a:buClr>
                <a:schemeClr val="bg2"/>
              </a:buClr>
              <a:buSzPct val="100000"/>
              <a:buFont typeface="Arial" panose="020B0604020202020204" pitchFamily="34" charset="0"/>
              <a:buChar char="•"/>
            </a:pPr>
            <a:r>
              <a:rPr lang="en-US" altLang="en-US" sz="2200" b="1">
                <a:solidFill>
                  <a:schemeClr val="bg2"/>
                </a:solidFill>
                <a:latin typeface="Arial" panose="020B0604020202020204" pitchFamily="34" charset="0"/>
              </a:rPr>
              <a:t>Raw Data Mode </a:t>
            </a:r>
            <a:r>
              <a:rPr lang="en-US" altLang="en-US" sz="2200">
                <a:solidFill>
                  <a:schemeClr val="tx1">
                    <a:lumMod val="65000"/>
                    <a:lumOff val="35000"/>
                  </a:schemeClr>
                </a:solidFill>
                <a:latin typeface="Arial" panose="020B0604020202020204" pitchFamily="34" charset="0"/>
              </a:rPr>
              <a:t>– displays altitude, heading, and tracks</a:t>
            </a:r>
          </a:p>
          <a:p>
            <a:pPr marL="346075" indent="-342900">
              <a:lnSpc>
                <a:spcPct val="80000"/>
              </a:lnSpc>
              <a:spcBef>
                <a:spcPts val="1200"/>
              </a:spcBef>
              <a:buClr>
                <a:schemeClr val="bg2"/>
              </a:buClr>
              <a:buSzPct val="100000"/>
              <a:buFont typeface="Arial" panose="020B0604020202020204" pitchFamily="34" charset="0"/>
              <a:buChar char="•"/>
            </a:pPr>
            <a:r>
              <a:rPr lang="en-US" altLang="en-US" sz="2200" b="1">
                <a:solidFill>
                  <a:schemeClr val="bg2"/>
                </a:solidFill>
                <a:latin typeface="Arial" panose="020B0604020202020204" pitchFamily="34" charset="0"/>
              </a:rPr>
              <a:t>Scan View </a:t>
            </a:r>
            <a:r>
              <a:rPr lang="en-US" altLang="en-US" sz="2200">
                <a:solidFill>
                  <a:schemeClr val="tx1">
                    <a:lumMod val="65000"/>
                    <a:lumOff val="35000"/>
                  </a:schemeClr>
                </a:solidFill>
                <a:latin typeface="Arial" panose="020B0604020202020204" pitchFamily="34" charset="0"/>
              </a:rPr>
              <a:t>– displays waterfall and target captures</a:t>
            </a:r>
          </a:p>
          <a:p>
            <a:pPr marL="346075" indent="-342900">
              <a:lnSpc>
                <a:spcPct val="80000"/>
              </a:lnSpc>
              <a:spcBef>
                <a:spcPts val="1200"/>
              </a:spcBef>
              <a:buClr>
                <a:schemeClr val="bg2"/>
              </a:buClr>
              <a:buSzPct val="100000"/>
              <a:buFont typeface="Arial" panose="020B0604020202020204" pitchFamily="34" charset="0"/>
              <a:buChar char="•"/>
            </a:pPr>
            <a:r>
              <a:rPr lang="en-US" altLang="en-US" sz="2200" b="1">
                <a:solidFill>
                  <a:schemeClr val="bg2"/>
                </a:solidFill>
                <a:latin typeface="Arial" panose="020B0604020202020204" pitchFamily="34" charset="0"/>
              </a:rPr>
              <a:t>Mosaic View </a:t>
            </a:r>
            <a:r>
              <a:rPr lang="en-US" altLang="en-US" sz="2200">
                <a:solidFill>
                  <a:schemeClr val="tx1">
                    <a:lumMod val="65000"/>
                    <a:lumOff val="35000"/>
                  </a:schemeClr>
                </a:solidFill>
                <a:latin typeface="Arial" panose="020B0604020202020204" pitchFamily="34" charset="0"/>
              </a:rPr>
              <a:t>– dialog for creating mosaic</a:t>
            </a:r>
          </a:p>
          <a:p>
            <a:pPr marL="346075" indent="-342900">
              <a:lnSpc>
                <a:spcPct val="80000"/>
              </a:lnSpc>
              <a:spcBef>
                <a:spcPts val="1200"/>
              </a:spcBef>
              <a:buClr>
                <a:schemeClr val="bg2"/>
              </a:buClr>
              <a:buSzPct val="100000"/>
              <a:buFont typeface="Arial" panose="020B0604020202020204" pitchFamily="34" charset="0"/>
              <a:buChar char="•"/>
            </a:pPr>
            <a:r>
              <a:rPr lang="en-US" altLang="en-US" sz="2200" b="1">
                <a:solidFill>
                  <a:schemeClr val="bg2"/>
                </a:solidFill>
                <a:latin typeface="Arial" panose="020B0604020202020204" pitchFamily="34" charset="0"/>
              </a:rPr>
              <a:t>Redraw Screen</a:t>
            </a:r>
          </a:p>
          <a:p>
            <a:pPr marL="346075" indent="-342900">
              <a:lnSpc>
                <a:spcPct val="80000"/>
              </a:lnSpc>
              <a:spcBef>
                <a:spcPts val="1200"/>
              </a:spcBef>
              <a:buClr>
                <a:schemeClr val="bg2"/>
              </a:buClr>
              <a:buSzPct val="100000"/>
              <a:buFont typeface="Arial" panose="020B0604020202020204" pitchFamily="34" charset="0"/>
              <a:buChar char="•"/>
            </a:pPr>
            <a:r>
              <a:rPr lang="en-US" altLang="en-US" sz="2200" b="1">
                <a:solidFill>
                  <a:schemeClr val="bg2"/>
                </a:solidFill>
                <a:latin typeface="Arial" panose="020B0604020202020204" pitchFamily="34" charset="0"/>
              </a:rPr>
              <a:t>Sidescan Controls</a:t>
            </a:r>
          </a:p>
          <a:p>
            <a:pPr marL="346075" indent="-342900">
              <a:lnSpc>
                <a:spcPct val="80000"/>
              </a:lnSpc>
              <a:spcBef>
                <a:spcPts val="1200"/>
              </a:spcBef>
              <a:buClr>
                <a:schemeClr val="bg2"/>
              </a:buClr>
              <a:buSzPct val="100000"/>
              <a:buFont typeface="Arial" panose="020B0604020202020204" pitchFamily="34" charset="0"/>
              <a:buChar char="•"/>
            </a:pPr>
            <a:r>
              <a:rPr lang="en-US" altLang="en-US" sz="2200" b="1">
                <a:solidFill>
                  <a:schemeClr val="bg2"/>
                </a:solidFill>
                <a:latin typeface="Arial" panose="020B0604020202020204" pitchFamily="34" charset="0"/>
              </a:rPr>
              <a:t>Next/Previous Line Selection</a:t>
            </a:r>
          </a:p>
          <a:p>
            <a:pPr marL="346075" indent="-342900">
              <a:lnSpc>
                <a:spcPct val="80000"/>
              </a:lnSpc>
              <a:spcBef>
                <a:spcPts val="1200"/>
              </a:spcBef>
              <a:buClr>
                <a:schemeClr val="bg2"/>
              </a:buClr>
              <a:buSzPct val="100000"/>
              <a:buFont typeface="Arial" panose="020B0604020202020204" pitchFamily="34" charset="0"/>
              <a:buChar char="•"/>
            </a:pPr>
            <a:r>
              <a:rPr lang="en-US" altLang="en-US" sz="2200" b="1">
                <a:solidFill>
                  <a:schemeClr val="bg2"/>
                </a:solidFill>
                <a:latin typeface="Arial" panose="020B0604020202020204" pitchFamily="34" charset="0"/>
              </a:rPr>
              <a:t>Remove Line</a:t>
            </a:r>
          </a:p>
        </p:txBody>
      </p:sp>
      <p:pic>
        <p:nvPicPr>
          <p:cNvPr id="2" name="Picture 1">
            <a:extLst>
              <a:ext uri="{FF2B5EF4-FFF2-40B4-BE49-F238E27FC236}">
                <a16:creationId xmlns:a16="http://schemas.microsoft.com/office/drawing/2014/main" id="{2654FFBD-6EFB-4A06-A0A0-EFB18A63D7A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51040" y="815976"/>
            <a:ext cx="5895975" cy="1190625"/>
          </a:xfrm>
          <a:prstGeom prst="rect">
            <a:avLst/>
          </a:prstGeom>
        </p:spPr>
      </p:pic>
      <p:pic>
        <p:nvPicPr>
          <p:cNvPr id="3" name="Picture 2">
            <a:extLst>
              <a:ext uri="{FF2B5EF4-FFF2-40B4-BE49-F238E27FC236}">
                <a16:creationId xmlns:a16="http://schemas.microsoft.com/office/drawing/2014/main" id="{7CB7CB75-D934-4027-A77E-8CE08D3FE0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51040" y="2136776"/>
            <a:ext cx="365125" cy="365125"/>
          </a:xfrm>
          <a:prstGeom prst="rect">
            <a:avLst/>
          </a:prstGeom>
        </p:spPr>
      </p:pic>
      <p:pic>
        <p:nvPicPr>
          <p:cNvPr id="4" name="Picture 3">
            <a:extLst>
              <a:ext uri="{FF2B5EF4-FFF2-40B4-BE49-F238E27FC236}">
                <a16:creationId xmlns:a16="http://schemas.microsoft.com/office/drawing/2014/main" id="{C602F500-5D38-437A-96FC-32AD54C5AD7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951040" y="2534742"/>
            <a:ext cx="395552" cy="395552"/>
          </a:xfrm>
          <a:prstGeom prst="rect">
            <a:avLst/>
          </a:prstGeom>
        </p:spPr>
      </p:pic>
      <p:pic>
        <p:nvPicPr>
          <p:cNvPr id="5" name="Picture 4">
            <a:extLst>
              <a:ext uri="{FF2B5EF4-FFF2-40B4-BE49-F238E27FC236}">
                <a16:creationId xmlns:a16="http://schemas.microsoft.com/office/drawing/2014/main" id="{8E7AC866-8049-480A-B88B-31326679DF26}"/>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951041" y="2951759"/>
            <a:ext cx="441193" cy="395552"/>
          </a:xfrm>
          <a:prstGeom prst="rect">
            <a:avLst/>
          </a:prstGeom>
        </p:spPr>
      </p:pic>
      <p:pic>
        <p:nvPicPr>
          <p:cNvPr id="6" name="Picture 5">
            <a:extLst>
              <a:ext uri="{FF2B5EF4-FFF2-40B4-BE49-F238E27FC236}">
                <a16:creationId xmlns:a16="http://schemas.microsoft.com/office/drawing/2014/main" id="{6FE8E245-C71D-4CC3-9044-C32A63B0D2A3}"/>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951040" y="3368776"/>
            <a:ext cx="395553" cy="380339"/>
          </a:xfrm>
          <a:prstGeom prst="rect">
            <a:avLst/>
          </a:prstGeom>
        </p:spPr>
      </p:pic>
      <p:pic>
        <p:nvPicPr>
          <p:cNvPr id="7" name="Picture 6">
            <a:extLst>
              <a:ext uri="{FF2B5EF4-FFF2-40B4-BE49-F238E27FC236}">
                <a16:creationId xmlns:a16="http://schemas.microsoft.com/office/drawing/2014/main" id="{1DA20499-12FD-45DA-83F2-48CCAE7891A2}"/>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951040" y="3776266"/>
            <a:ext cx="395552" cy="395552"/>
          </a:xfrm>
          <a:prstGeom prst="rect">
            <a:avLst/>
          </a:prstGeom>
        </p:spPr>
      </p:pic>
      <p:pic>
        <p:nvPicPr>
          <p:cNvPr id="8" name="Picture 7">
            <a:extLst>
              <a:ext uri="{FF2B5EF4-FFF2-40B4-BE49-F238E27FC236}">
                <a16:creationId xmlns:a16="http://schemas.microsoft.com/office/drawing/2014/main" id="{668108E4-AD99-45B3-A6A3-3CE1404B1C27}"/>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951040" y="4193283"/>
            <a:ext cx="349912" cy="380339"/>
          </a:xfrm>
          <a:prstGeom prst="rect">
            <a:avLst/>
          </a:prstGeom>
        </p:spPr>
      </p:pic>
      <p:pic>
        <p:nvPicPr>
          <p:cNvPr id="9" name="Picture 8">
            <a:extLst>
              <a:ext uri="{FF2B5EF4-FFF2-40B4-BE49-F238E27FC236}">
                <a16:creationId xmlns:a16="http://schemas.microsoft.com/office/drawing/2014/main" id="{5C7C1253-84C7-4EEB-AF8E-4DD664D54166}"/>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951040" y="4600773"/>
            <a:ext cx="410766" cy="410766"/>
          </a:xfrm>
          <a:prstGeom prst="rect">
            <a:avLst/>
          </a:prstGeom>
        </p:spPr>
      </p:pic>
      <p:pic>
        <p:nvPicPr>
          <p:cNvPr id="10" name="Picture 9">
            <a:extLst>
              <a:ext uri="{FF2B5EF4-FFF2-40B4-BE49-F238E27FC236}">
                <a16:creationId xmlns:a16="http://schemas.microsoft.com/office/drawing/2014/main" id="{ED771EBD-4C34-4484-9F21-46921DEB115A}"/>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1951041" y="5027314"/>
            <a:ext cx="410765" cy="425979"/>
          </a:xfrm>
          <a:prstGeom prst="rect">
            <a:avLst/>
          </a:prstGeom>
        </p:spPr>
      </p:pic>
      <p:pic>
        <p:nvPicPr>
          <p:cNvPr id="11" name="Picture 10">
            <a:extLst>
              <a:ext uri="{FF2B5EF4-FFF2-40B4-BE49-F238E27FC236}">
                <a16:creationId xmlns:a16="http://schemas.microsoft.com/office/drawing/2014/main" id="{5C65071C-3A60-41D5-A14F-927FEB5E9711}"/>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1951041" y="5463383"/>
            <a:ext cx="410765" cy="456406"/>
          </a:xfrm>
          <a:prstGeom prst="rect">
            <a:avLst/>
          </a:prstGeom>
        </p:spPr>
      </p:pic>
      <p:sp>
        <p:nvSpPr>
          <p:cNvPr id="12" name="Title 11"/>
          <p:cNvSpPr>
            <a:spLocks noGrp="1"/>
          </p:cNvSpPr>
          <p:nvPr>
            <p:ph type="title"/>
          </p:nvPr>
        </p:nvSpPr>
        <p:spPr/>
        <p:txBody>
          <a:bodyPr/>
          <a:lstStyle/>
          <a:p>
            <a:r>
              <a:rPr lang="en-US"/>
              <a:t>Menu Icons</a:t>
            </a:r>
          </a:p>
        </p:txBody>
      </p:sp>
    </p:spTree>
    <p:extLst>
      <p:ext uri="{BB962C8B-B14F-4D97-AF65-F5344CB8AC3E}">
        <p14:creationId xmlns:p14="http://schemas.microsoft.com/office/powerpoint/2010/main" val="329513893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7CE6955E-7F6A-4A87-BAA4-76A946618C9A}"/>
              </a:ext>
            </a:extLst>
          </p:cNvPr>
          <p:cNvSpPr>
            <a:spLocks noGrp="1"/>
          </p:cNvSpPr>
          <p:nvPr>
            <p:ph type="title"/>
          </p:nvPr>
        </p:nvSpPr>
        <p:spPr/>
        <p:txBody>
          <a:bodyPr/>
          <a:lstStyle/>
          <a:p>
            <a:r>
              <a:rPr lang="en-US" altLang="en-US"/>
              <a:t>What You Find With A Side Scan Record</a:t>
            </a:r>
          </a:p>
        </p:txBody>
      </p:sp>
      <p:pic>
        <p:nvPicPr>
          <p:cNvPr id="53" name="Picture 24" descr="C-MAX">
            <a:extLst>
              <a:ext uri="{FF2B5EF4-FFF2-40B4-BE49-F238E27FC236}">
                <a16:creationId xmlns:a16="http://schemas.microsoft.com/office/drawing/2014/main" id="{C4D2D7DA-4F17-40E7-8191-ECB34C85098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369065" y="1621105"/>
            <a:ext cx="122078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 name="Group 4">
            <a:extLst>
              <a:ext uri="{FF2B5EF4-FFF2-40B4-BE49-F238E27FC236}">
                <a16:creationId xmlns:a16="http://schemas.microsoft.com/office/drawing/2014/main" id="{545BE5D2-C566-4541-AA55-EA3AC161913F}"/>
              </a:ext>
            </a:extLst>
          </p:cNvPr>
          <p:cNvGrpSpPr>
            <a:grpSpLocks/>
          </p:cNvGrpSpPr>
          <p:nvPr/>
        </p:nvGrpSpPr>
        <p:grpSpPr bwMode="auto">
          <a:xfrm>
            <a:off x="2071828" y="1913205"/>
            <a:ext cx="7323137" cy="1576388"/>
            <a:chOff x="817563" y="1816100"/>
            <a:chExt cx="7323137" cy="1576388"/>
          </a:xfrm>
        </p:grpSpPr>
        <p:grpSp>
          <p:nvGrpSpPr>
            <p:cNvPr id="55" name="Group 2">
              <a:extLst>
                <a:ext uri="{FF2B5EF4-FFF2-40B4-BE49-F238E27FC236}">
                  <a16:creationId xmlns:a16="http://schemas.microsoft.com/office/drawing/2014/main" id="{21ED6D94-0BAE-4976-BCEA-28250D74C7A8}"/>
                </a:ext>
              </a:extLst>
            </p:cNvPr>
            <p:cNvGrpSpPr>
              <a:grpSpLocks noChangeAspect="1"/>
            </p:cNvGrpSpPr>
            <p:nvPr/>
          </p:nvGrpSpPr>
          <p:grpSpPr bwMode="auto">
            <a:xfrm>
              <a:off x="4368800" y="1816100"/>
              <a:ext cx="3771900" cy="1074738"/>
              <a:chOff x="2743" y="2382"/>
              <a:chExt cx="2289" cy="614"/>
            </a:xfrm>
          </p:grpSpPr>
          <p:sp>
            <p:nvSpPr>
              <p:cNvPr id="60" name="Freeform 3">
                <a:extLst>
                  <a:ext uri="{FF2B5EF4-FFF2-40B4-BE49-F238E27FC236}">
                    <a16:creationId xmlns:a16="http://schemas.microsoft.com/office/drawing/2014/main" id="{A1340D45-0169-450E-8CCD-89D344758D9D}"/>
                  </a:ext>
                </a:extLst>
              </p:cNvPr>
              <p:cNvSpPr>
                <a:spLocks noChangeAspect="1"/>
              </p:cNvSpPr>
              <p:nvPr/>
            </p:nvSpPr>
            <p:spPr bwMode="auto">
              <a:xfrm>
                <a:off x="2744" y="2710"/>
                <a:ext cx="2288" cy="284"/>
              </a:xfrm>
              <a:custGeom>
                <a:avLst/>
                <a:gdLst>
                  <a:gd name="T0" fmla="*/ 128 w 2288"/>
                  <a:gd name="T1" fmla="*/ 284 h 284"/>
                  <a:gd name="T2" fmla="*/ 2288 w 2288"/>
                  <a:gd name="T3" fmla="*/ 76 h 284"/>
                  <a:gd name="T4" fmla="*/ 1964 w 2288"/>
                  <a:gd name="T5" fmla="*/ 0 h 284"/>
                  <a:gd name="T6" fmla="*/ 0 w 2288"/>
                  <a:gd name="T7" fmla="*/ 250 h 284"/>
                  <a:gd name="T8" fmla="*/ 0 60000 65536"/>
                  <a:gd name="T9" fmla="*/ 0 60000 65536"/>
                  <a:gd name="T10" fmla="*/ 0 60000 65536"/>
                  <a:gd name="T11" fmla="*/ 0 60000 65536"/>
                  <a:gd name="T12" fmla="*/ 0 w 2288"/>
                  <a:gd name="T13" fmla="*/ 0 h 284"/>
                  <a:gd name="T14" fmla="*/ 2288 w 2288"/>
                  <a:gd name="T15" fmla="*/ 284 h 284"/>
                </a:gdLst>
                <a:ahLst/>
                <a:cxnLst>
                  <a:cxn ang="T8">
                    <a:pos x="T0" y="T1"/>
                  </a:cxn>
                  <a:cxn ang="T9">
                    <a:pos x="T2" y="T3"/>
                  </a:cxn>
                  <a:cxn ang="T10">
                    <a:pos x="T4" y="T5"/>
                  </a:cxn>
                  <a:cxn ang="T11">
                    <a:pos x="T6" y="T7"/>
                  </a:cxn>
                </a:cxnLst>
                <a:rect l="T12" t="T13" r="T14" b="T15"/>
                <a:pathLst>
                  <a:path w="2288" h="284">
                    <a:moveTo>
                      <a:pt x="128" y="284"/>
                    </a:moveTo>
                    <a:lnTo>
                      <a:pt x="2288" y="76"/>
                    </a:lnTo>
                    <a:lnTo>
                      <a:pt x="1964" y="0"/>
                    </a:lnTo>
                    <a:lnTo>
                      <a:pt x="0" y="250"/>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61" name="Freeform 4">
                <a:extLst>
                  <a:ext uri="{FF2B5EF4-FFF2-40B4-BE49-F238E27FC236}">
                    <a16:creationId xmlns:a16="http://schemas.microsoft.com/office/drawing/2014/main" id="{194F2621-9387-4F2A-A0D5-0A1FB537FC5A}"/>
                  </a:ext>
                </a:extLst>
              </p:cNvPr>
              <p:cNvSpPr>
                <a:spLocks noChangeAspect="1"/>
              </p:cNvSpPr>
              <p:nvPr/>
            </p:nvSpPr>
            <p:spPr bwMode="auto">
              <a:xfrm>
                <a:off x="2743" y="2382"/>
                <a:ext cx="147" cy="614"/>
              </a:xfrm>
              <a:custGeom>
                <a:avLst/>
                <a:gdLst>
                  <a:gd name="T0" fmla="*/ 147 w 147"/>
                  <a:gd name="T1" fmla="*/ 0 h 614"/>
                  <a:gd name="T2" fmla="*/ 0 w 147"/>
                  <a:gd name="T3" fmla="*/ 582 h 614"/>
                  <a:gd name="T4" fmla="*/ 129 w 147"/>
                  <a:gd name="T5" fmla="*/ 614 h 614"/>
                  <a:gd name="T6" fmla="*/ 147 w 147"/>
                  <a:gd name="T7" fmla="*/ 0 h 614"/>
                  <a:gd name="T8" fmla="*/ 0 60000 65536"/>
                  <a:gd name="T9" fmla="*/ 0 60000 65536"/>
                  <a:gd name="T10" fmla="*/ 0 60000 65536"/>
                  <a:gd name="T11" fmla="*/ 0 60000 65536"/>
                  <a:gd name="T12" fmla="*/ 0 w 147"/>
                  <a:gd name="T13" fmla="*/ 0 h 614"/>
                  <a:gd name="T14" fmla="*/ 147 w 147"/>
                  <a:gd name="T15" fmla="*/ 614 h 614"/>
                </a:gdLst>
                <a:ahLst/>
                <a:cxnLst>
                  <a:cxn ang="T8">
                    <a:pos x="T0" y="T1"/>
                  </a:cxn>
                  <a:cxn ang="T9">
                    <a:pos x="T2" y="T3"/>
                  </a:cxn>
                  <a:cxn ang="T10">
                    <a:pos x="T4" y="T5"/>
                  </a:cxn>
                  <a:cxn ang="T11">
                    <a:pos x="T6" y="T7"/>
                  </a:cxn>
                </a:cxnLst>
                <a:rect l="T12" t="T13" r="T14" b="T15"/>
                <a:pathLst>
                  <a:path w="147" h="614">
                    <a:moveTo>
                      <a:pt x="147" y="0"/>
                    </a:moveTo>
                    <a:lnTo>
                      <a:pt x="0" y="582"/>
                    </a:lnTo>
                    <a:lnTo>
                      <a:pt x="129" y="614"/>
                    </a:lnTo>
                    <a:lnTo>
                      <a:pt x="147"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62" name="Freeform 5">
                <a:extLst>
                  <a:ext uri="{FF2B5EF4-FFF2-40B4-BE49-F238E27FC236}">
                    <a16:creationId xmlns:a16="http://schemas.microsoft.com/office/drawing/2014/main" id="{E37A4338-941F-4999-B208-AF17EA9514D5}"/>
                  </a:ext>
                </a:extLst>
              </p:cNvPr>
              <p:cNvSpPr>
                <a:spLocks noChangeAspect="1"/>
              </p:cNvSpPr>
              <p:nvPr/>
            </p:nvSpPr>
            <p:spPr bwMode="auto">
              <a:xfrm>
                <a:off x="2890" y="2382"/>
                <a:ext cx="2140" cy="402"/>
              </a:xfrm>
              <a:custGeom>
                <a:avLst/>
                <a:gdLst>
                  <a:gd name="T0" fmla="*/ 1818 w 2140"/>
                  <a:gd name="T1" fmla="*/ 330 h 402"/>
                  <a:gd name="T2" fmla="*/ 0 w 2140"/>
                  <a:gd name="T3" fmla="*/ 0 h 402"/>
                  <a:gd name="T4" fmla="*/ 2140 w 2140"/>
                  <a:gd name="T5" fmla="*/ 402 h 402"/>
                  <a:gd name="T6" fmla="*/ 0 60000 65536"/>
                  <a:gd name="T7" fmla="*/ 0 60000 65536"/>
                  <a:gd name="T8" fmla="*/ 0 60000 65536"/>
                  <a:gd name="T9" fmla="*/ 0 w 2140"/>
                  <a:gd name="T10" fmla="*/ 0 h 402"/>
                  <a:gd name="T11" fmla="*/ 2140 w 2140"/>
                  <a:gd name="T12" fmla="*/ 402 h 402"/>
                </a:gdLst>
                <a:ahLst/>
                <a:cxnLst>
                  <a:cxn ang="T6">
                    <a:pos x="T0" y="T1"/>
                  </a:cxn>
                  <a:cxn ang="T7">
                    <a:pos x="T2" y="T3"/>
                  </a:cxn>
                  <a:cxn ang="T8">
                    <a:pos x="T4" y="T5"/>
                  </a:cxn>
                </a:cxnLst>
                <a:rect l="T9" t="T10" r="T11" b="T12"/>
                <a:pathLst>
                  <a:path w="2140" h="402">
                    <a:moveTo>
                      <a:pt x="1818" y="330"/>
                    </a:moveTo>
                    <a:lnTo>
                      <a:pt x="0" y="0"/>
                    </a:lnTo>
                    <a:lnTo>
                      <a:pt x="2140" y="40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nvGrpSpPr>
            <p:cNvPr id="56" name="Group 25">
              <a:extLst>
                <a:ext uri="{FF2B5EF4-FFF2-40B4-BE49-F238E27FC236}">
                  <a16:creationId xmlns:a16="http://schemas.microsoft.com/office/drawing/2014/main" id="{0DEC31DB-3A67-4482-A98E-CE62B0CA539C}"/>
                </a:ext>
              </a:extLst>
            </p:cNvPr>
            <p:cNvGrpSpPr>
              <a:grpSpLocks noChangeAspect="1"/>
            </p:cNvGrpSpPr>
            <p:nvPr/>
          </p:nvGrpSpPr>
          <p:grpSpPr bwMode="auto">
            <a:xfrm>
              <a:off x="817563" y="1844675"/>
              <a:ext cx="3832225" cy="1547813"/>
              <a:chOff x="-60" y="940"/>
              <a:chExt cx="2995" cy="1138"/>
            </a:xfrm>
          </p:grpSpPr>
          <p:sp>
            <p:nvSpPr>
              <p:cNvPr id="57" name="Freeform 26">
                <a:extLst>
                  <a:ext uri="{FF2B5EF4-FFF2-40B4-BE49-F238E27FC236}">
                    <a16:creationId xmlns:a16="http://schemas.microsoft.com/office/drawing/2014/main" id="{B7B9B4C2-BE44-4818-9D98-84930B1F309F}"/>
                  </a:ext>
                </a:extLst>
              </p:cNvPr>
              <p:cNvSpPr>
                <a:spLocks noChangeAspect="1"/>
              </p:cNvSpPr>
              <p:nvPr/>
            </p:nvSpPr>
            <p:spPr bwMode="auto">
              <a:xfrm>
                <a:off x="2687" y="940"/>
                <a:ext cx="248" cy="797"/>
              </a:xfrm>
              <a:custGeom>
                <a:avLst/>
                <a:gdLst>
                  <a:gd name="T0" fmla="*/ 16184 w 191"/>
                  <a:gd name="T1" fmla="*/ 0 h 613"/>
                  <a:gd name="T2" fmla="*/ 0 w 191"/>
                  <a:gd name="T3" fmla="*/ 50354 h 613"/>
                  <a:gd name="T4" fmla="*/ 11836 w 191"/>
                  <a:gd name="T5" fmla="*/ 53122 h 613"/>
                  <a:gd name="T6" fmla="*/ 16184 w 191"/>
                  <a:gd name="T7" fmla="*/ 0 h 613"/>
                  <a:gd name="T8" fmla="*/ 0 60000 65536"/>
                  <a:gd name="T9" fmla="*/ 0 60000 65536"/>
                  <a:gd name="T10" fmla="*/ 0 60000 65536"/>
                  <a:gd name="T11" fmla="*/ 0 60000 65536"/>
                  <a:gd name="T12" fmla="*/ 0 w 191"/>
                  <a:gd name="T13" fmla="*/ 0 h 613"/>
                  <a:gd name="T14" fmla="*/ 191 w 191"/>
                  <a:gd name="T15" fmla="*/ 613 h 613"/>
                </a:gdLst>
                <a:ahLst/>
                <a:cxnLst>
                  <a:cxn ang="T8">
                    <a:pos x="T0" y="T1"/>
                  </a:cxn>
                  <a:cxn ang="T9">
                    <a:pos x="T2" y="T3"/>
                  </a:cxn>
                  <a:cxn ang="T10">
                    <a:pos x="T4" y="T5"/>
                  </a:cxn>
                  <a:cxn ang="T11">
                    <a:pos x="T6" y="T7"/>
                  </a:cxn>
                </a:cxnLst>
                <a:rect l="T12" t="T13" r="T14" b="T15"/>
                <a:pathLst>
                  <a:path w="191" h="613">
                    <a:moveTo>
                      <a:pt x="191" y="0"/>
                    </a:moveTo>
                    <a:lnTo>
                      <a:pt x="0" y="581"/>
                    </a:lnTo>
                    <a:lnTo>
                      <a:pt x="140" y="613"/>
                    </a:lnTo>
                    <a:lnTo>
                      <a:pt x="191" y="0"/>
                    </a:lnTo>
                    <a:close/>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58" name="Freeform 27">
                <a:extLst>
                  <a:ext uri="{FF2B5EF4-FFF2-40B4-BE49-F238E27FC236}">
                    <a16:creationId xmlns:a16="http://schemas.microsoft.com/office/drawing/2014/main" id="{EED5310D-F253-413C-97E1-851FB7B4B0E9}"/>
                  </a:ext>
                </a:extLst>
              </p:cNvPr>
              <p:cNvSpPr>
                <a:spLocks noChangeAspect="1"/>
              </p:cNvSpPr>
              <p:nvPr/>
            </p:nvSpPr>
            <p:spPr bwMode="auto">
              <a:xfrm>
                <a:off x="-60" y="1696"/>
                <a:ext cx="2929" cy="382"/>
              </a:xfrm>
              <a:custGeom>
                <a:avLst/>
                <a:gdLst>
                  <a:gd name="T0" fmla="*/ 184210 w 2252"/>
                  <a:gd name="T1" fmla="*/ 0 h 294"/>
                  <a:gd name="T2" fmla="*/ 0 w 2252"/>
                  <a:gd name="T3" fmla="*/ 18019 h 294"/>
                  <a:gd name="T4" fmla="*/ 30848 w 2252"/>
                  <a:gd name="T5" fmla="*/ 25189 h 294"/>
                  <a:gd name="T6" fmla="*/ 196441 w 2252"/>
                  <a:gd name="T7" fmla="*/ 2784 h 294"/>
                  <a:gd name="T8" fmla="*/ 0 60000 65536"/>
                  <a:gd name="T9" fmla="*/ 0 60000 65536"/>
                  <a:gd name="T10" fmla="*/ 0 60000 65536"/>
                  <a:gd name="T11" fmla="*/ 0 60000 65536"/>
                  <a:gd name="T12" fmla="*/ 0 w 2252"/>
                  <a:gd name="T13" fmla="*/ 0 h 294"/>
                  <a:gd name="T14" fmla="*/ 2252 w 2252"/>
                  <a:gd name="T15" fmla="*/ 294 h 294"/>
                </a:gdLst>
                <a:ahLst/>
                <a:cxnLst>
                  <a:cxn ang="T8">
                    <a:pos x="T0" y="T1"/>
                  </a:cxn>
                  <a:cxn ang="T9">
                    <a:pos x="T2" y="T3"/>
                  </a:cxn>
                  <a:cxn ang="T10">
                    <a:pos x="T4" y="T5"/>
                  </a:cxn>
                  <a:cxn ang="T11">
                    <a:pos x="T6" y="T7"/>
                  </a:cxn>
                </a:cxnLst>
                <a:rect l="T12" t="T13" r="T14" b="T15"/>
                <a:pathLst>
                  <a:path w="2252" h="294">
                    <a:moveTo>
                      <a:pt x="2112" y="0"/>
                    </a:moveTo>
                    <a:lnTo>
                      <a:pt x="0" y="210"/>
                    </a:lnTo>
                    <a:lnTo>
                      <a:pt x="354" y="294"/>
                    </a:lnTo>
                    <a:lnTo>
                      <a:pt x="2252" y="32"/>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59" name="Freeform 28">
                <a:extLst>
                  <a:ext uri="{FF2B5EF4-FFF2-40B4-BE49-F238E27FC236}">
                    <a16:creationId xmlns:a16="http://schemas.microsoft.com/office/drawing/2014/main" id="{6ECE968C-683D-4C8E-AE27-E146C62BC104}"/>
                  </a:ext>
                </a:extLst>
              </p:cNvPr>
              <p:cNvSpPr>
                <a:spLocks noChangeAspect="1"/>
              </p:cNvSpPr>
              <p:nvPr/>
            </p:nvSpPr>
            <p:spPr bwMode="auto">
              <a:xfrm>
                <a:off x="-55" y="943"/>
                <a:ext cx="2990" cy="1135"/>
              </a:xfrm>
              <a:custGeom>
                <a:avLst/>
                <a:gdLst>
                  <a:gd name="T0" fmla="*/ 30169 w 2299"/>
                  <a:gd name="T1" fmla="*/ 75672 h 873"/>
                  <a:gd name="T2" fmla="*/ 200344 w 2299"/>
                  <a:gd name="T3" fmla="*/ 0 h 873"/>
                  <a:gd name="T4" fmla="*/ 0 w 2299"/>
                  <a:gd name="T5" fmla="*/ 68165 h 873"/>
                  <a:gd name="T6" fmla="*/ 0 60000 65536"/>
                  <a:gd name="T7" fmla="*/ 0 60000 65536"/>
                  <a:gd name="T8" fmla="*/ 0 60000 65536"/>
                  <a:gd name="T9" fmla="*/ 0 w 2299"/>
                  <a:gd name="T10" fmla="*/ 0 h 873"/>
                  <a:gd name="T11" fmla="*/ 2299 w 2299"/>
                  <a:gd name="T12" fmla="*/ 873 h 873"/>
                </a:gdLst>
                <a:ahLst/>
                <a:cxnLst>
                  <a:cxn ang="T6">
                    <a:pos x="T0" y="T1"/>
                  </a:cxn>
                  <a:cxn ang="T7">
                    <a:pos x="T2" y="T3"/>
                  </a:cxn>
                  <a:cxn ang="T8">
                    <a:pos x="T4" y="T5"/>
                  </a:cxn>
                </a:cxnLst>
                <a:rect l="T9" t="T10" r="T11" b="T12"/>
                <a:pathLst>
                  <a:path w="2299" h="873">
                    <a:moveTo>
                      <a:pt x="346" y="873"/>
                    </a:moveTo>
                    <a:lnTo>
                      <a:pt x="2299" y="0"/>
                    </a:lnTo>
                    <a:lnTo>
                      <a:pt x="0" y="787"/>
                    </a:lnTo>
                  </a:path>
                </a:pathLst>
              </a:custGeom>
              <a:noFill/>
              <a:ln w="9525"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grpSp>
      <p:grpSp>
        <p:nvGrpSpPr>
          <p:cNvPr id="63" name="Group 13">
            <a:extLst>
              <a:ext uri="{FF2B5EF4-FFF2-40B4-BE49-F238E27FC236}">
                <a16:creationId xmlns:a16="http://schemas.microsoft.com/office/drawing/2014/main" id="{BFCBF58B-4846-4AE7-A838-BC21821033FB}"/>
              </a:ext>
            </a:extLst>
          </p:cNvPr>
          <p:cNvGrpSpPr>
            <a:grpSpLocks/>
          </p:cNvGrpSpPr>
          <p:nvPr/>
        </p:nvGrpSpPr>
        <p:grpSpPr bwMode="auto">
          <a:xfrm>
            <a:off x="5758003" y="1294080"/>
            <a:ext cx="944562" cy="766763"/>
            <a:chOff x="4503738" y="1196975"/>
            <a:chExt cx="944562" cy="766763"/>
          </a:xfrm>
        </p:grpSpPr>
        <p:sp>
          <p:nvSpPr>
            <p:cNvPr id="64" name="Text Box 16">
              <a:extLst>
                <a:ext uri="{FF2B5EF4-FFF2-40B4-BE49-F238E27FC236}">
                  <a16:creationId xmlns:a16="http://schemas.microsoft.com/office/drawing/2014/main" id="{FD3268BE-EA93-4F72-88EA-75D6E3B2ED12}"/>
                </a:ext>
              </a:extLst>
            </p:cNvPr>
            <p:cNvSpPr txBox="1">
              <a:spLocks noChangeArrowheads="1"/>
            </p:cNvSpPr>
            <p:nvPr/>
          </p:nvSpPr>
          <p:spPr bwMode="auto">
            <a:xfrm>
              <a:off x="4503738" y="1196975"/>
              <a:ext cx="9445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0000FF"/>
                  </a:solidFill>
                  <a:latin typeface="Arial" panose="020B0604020202020204" pitchFamily="34" charset="0"/>
                </a:rPr>
                <a:t>T</a:t>
              </a:r>
              <a:r>
                <a:rPr lang="fr-FR" altLang="en-US" b="1" baseline="-25000">
                  <a:solidFill>
                    <a:srgbClr val="0000FF"/>
                  </a:solidFill>
                  <a:latin typeface="Arial" panose="020B0604020202020204" pitchFamily="34" charset="0"/>
                </a:rPr>
                <a:t>0</a:t>
              </a:r>
              <a:r>
                <a:rPr lang="fr-FR" altLang="en-US" b="1">
                  <a:solidFill>
                    <a:srgbClr val="0000FF"/>
                  </a:solidFill>
                  <a:latin typeface="Arial" panose="020B0604020202020204" pitchFamily="34" charset="0"/>
                </a:rPr>
                <a:t> </a:t>
              </a:r>
              <a:r>
                <a:rPr lang="fr-FR" altLang="en-US" sz="1400">
                  <a:latin typeface="Arial" panose="020B0604020202020204" pitchFamily="34" charset="0"/>
                </a:rPr>
                <a:t>(Ping)</a:t>
              </a:r>
            </a:p>
          </p:txBody>
        </p:sp>
        <p:sp>
          <p:nvSpPr>
            <p:cNvPr id="65" name="Oval 29">
              <a:extLst>
                <a:ext uri="{FF2B5EF4-FFF2-40B4-BE49-F238E27FC236}">
                  <a16:creationId xmlns:a16="http://schemas.microsoft.com/office/drawing/2014/main" id="{66872787-D625-4391-A58E-8E15C0B2EF53}"/>
                </a:ext>
              </a:extLst>
            </p:cNvPr>
            <p:cNvSpPr>
              <a:spLocks noChangeArrowheads="1"/>
            </p:cNvSpPr>
            <p:nvPr/>
          </p:nvSpPr>
          <p:spPr bwMode="auto">
            <a:xfrm>
              <a:off x="4562475" y="1819275"/>
              <a:ext cx="134938" cy="144463"/>
            </a:xfrm>
            <a:prstGeom prst="ellipse">
              <a:avLst/>
            </a:prstGeom>
            <a:solidFill>
              <a:srgbClr val="0000FF">
                <a:alpha val="79999"/>
              </a:srgbClr>
            </a:solidFill>
            <a:ln w="9525" algn="ctr">
              <a:solidFill>
                <a:schemeClr val="tx1"/>
              </a:solidFill>
              <a:round/>
              <a:headEnd/>
              <a:tailEnd/>
            </a:ln>
          </p:spPr>
          <p:txBody>
            <a:bodyPr wrap="non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66" name="Group 16">
            <a:extLst>
              <a:ext uri="{FF2B5EF4-FFF2-40B4-BE49-F238E27FC236}">
                <a16:creationId xmlns:a16="http://schemas.microsoft.com/office/drawing/2014/main" id="{A9541A0F-C6AC-4A68-A27F-AB710800CF72}"/>
              </a:ext>
            </a:extLst>
          </p:cNvPr>
          <p:cNvGrpSpPr>
            <a:grpSpLocks/>
          </p:cNvGrpSpPr>
          <p:nvPr/>
        </p:nvGrpSpPr>
        <p:grpSpPr bwMode="auto">
          <a:xfrm>
            <a:off x="5419865" y="2878405"/>
            <a:ext cx="2006600" cy="576263"/>
            <a:chOff x="4165600" y="2781300"/>
            <a:chExt cx="2006600" cy="576263"/>
          </a:xfrm>
        </p:grpSpPr>
        <p:sp>
          <p:nvSpPr>
            <p:cNvPr id="67" name="Text Box 19">
              <a:extLst>
                <a:ext uri="{FF2B5EF4-FFF2-40B4-BE49-F238E27FC236}">
                  <a16:creationId xmlns:a16="http://schemas.microsoft.com/office/drawing/2014/main" id="{52947A1C-3241-448F-854C-FBBE557C6B96}"/>
                </a:ext>
              </a:extLst>
            </p:cNvPr>
            <p:cNvSpPr txBox="1">
              <a:spLocks noChangeArrowheads="1"/>
            </p:cNvSpPr>
            <p:nvPr/>
          </p:nvSpPr>
          <p:spPr bwMode="auto">
            <a:xfrm>
              <a:off x="4165600" y="2852738"/>
              <a:ext cx="2006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00FF00"/>
                  </a:solidFill>
                  <a:latin typeface="Arial" panose="020B0604020202020204" pitchFamily="34" charset="0"/>
                </a:rPr>
                <a:t>T</a:t>
              </a:r>
              <a:r>
                <a:rPr lang="fr-FR" altLang="en-US" b="1" baseline="-25000">
                  <a:solidFill>
                    <a:srgbClr val="00FF00"/>
                  </a:solidFill>
                  <a:latin typeface="Arial" panose="020B0604020202020204" pitchFamily="34" charset="0"/>
                </a:rPr>
                <a:t>1</a:t>
              </a:r>
              <a:r>
                <a:rPr lang="fr-FR" altLang="en-US" b="1">
                  <a:solidFill>
                    <a:srgbClr val="0000FF"/>
                  </a:solidFill>
                  <a:latin typeface="Arial" panose="020B0604020202020204" pitchFamily="34" charset="0"/>
                </a:rPr>
                <a:t> </a:t>
              </a:r>
              <a:r>
                <a:rPr lang="fr-FR" altLang="en-US" sz="1400">
                  <a:latin typeface="Arial" panose="020B0604020202020204" pitchFamily="34" charset="0"/>
                </a:rPr>
                <a:t>(First return)</a:t>
              </a:r>
            </a:p>
          </p:txBody>
        </p:sp>
        <p:sp>
          <p:nvSpPr>
            <p:cNvPr id="68" name="Oval 30">
              <a:extLst>
                <a:ext uri="{FF2B5EF4-FFF2-40B4-BE49-F238E27FC236}">
                  <a16:creationId xmlns:a16="http://schemas.microsoft.com/office/drawing/2014/main" id="{54079403-160F-452B-9C01-A23A526BF9B1}"/>
                </a:ext>
              </a:extLst>
            </p:cNvPr>
            <p:cNvSpPr>
              <a:spLocks noChangeArrowheads="1"/>
            </p:cNvSpPr>
            <p:nvPr/>
          </p:nvSpPr>
          <p:spPr bwMode="auto">
            <a:xfrm>
              <a:off x="4278313" y="2790825"/>
              <a:ext cx="134937" cy="144463"/>
            </a:xfrm>
            <a:prstGeom prst="ellipse">
              <a:avLst/>
            </a:prstGeom>
            <a:solidFill>
              <a:srgbClr val="00FF00">
                <a:alpha val="79999"/>
              </a:srgbClr>
            </a:solidFill>
            <a:ln w="9525" algn="ctr">
              <a:solidFill>
                <a:schemeClr val="tx1"/>
              </a:solidFill>
              <a:round/>
              <a:headEnd/>
              <a:tailEnd/>
            </a:ln>
          </p:spPr>
          <p:txBody>
            <a:bodyPr wrap="non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69" name="Oval 31">
              <a:extLst>
                <a:ext uri="{FF2B5EF4-FFF2-40B4-BE49-F238E27FC236}">
                  <a16:creationId xmlns:a16="http://schemas.microsoft.com/office/drawing/2014/main" id="{A8D9CB01-D117-4962-9C1B-66908ED3D3E6}"/>
                </a:ext>
              </a:extLst>
            </p:cNvPr>
            <p:cNvSpPr>
              <a:spLocks noChangeArrowheads="1"/>
            </p:cNvSpPr>
            <p:nvPr/>
          </p:nvSpPr>
          <p:spPr bwMode="auto">
            <a:xfrm>
              <a:off x="4437063" y="2781300"/>
              <a:ext cx="134937" cy="144463"/>
            </a:xfrm>
            <a:prstGeom prst="ellipse">
              <a:avLst/>
            </a:prstGeom>
            <a:solidFill>
              <a:srgbClr val="00FF00">
                <a:alpha val="79999"/>
              </a:srgbClr>
            </a:solidFill>
            <a:ln w="9525" algn="ctr">
              <a:solidFill>
                <a:schemeClr val="tx1"/>
              </a:solidFill>
              <a:round/>
              <a:headEnd/>
              <a:tailEnd/>
            </a:ln>
          </p:spPr>
          <p:txBody>
            <a:bodyPr wrap="non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70" name="Group 20">
            <a:extLst>
              <a:ext uri="{FF2B5EF4-FFF2-40B4-BE49-F238E27FC236}">
                <a16:creationId xmlns:a16="http://schemas.microsoft.com/office/drawing/2014/main" id="{9B5E8E96-D2B7-4B56-ACB1-0D4D4DB9FF3A}"/>
              </a:ext>
            </a:extLst>
          </p:cNvPr>
          <p:cNvGrpSpPr>
            <a:grpSpLocks/>
          </p:cNvGrpSpPr>
          <p:nvPr/>
        </p:nvGrpSpPr>
        <p:grpSpPr bwMode="auto">
          <a:xfrm>
            <a:off x="2100403" y="3310205"/>
            <a:ext cx="2438400" cy="504825"/>
            <a:chOff x="846138" y="3213100"/>
            <a:chExt cx="2438400" cy="504825"/>
          </a:xfrm>
        </p:grpSpPr>
        <p:sp>
          <p:nvSpPr>
            <p:cNvPr id="71" name="Text Box 38">
              <a:extLst>
                <a:ext uri="{FF2B5EF4-FFF2-40B4-BE49-F238E27FC236}">
                  <a16:creationId xmlns:a16="http://schemas.microsoft.com/office/drawing/2014/main" id="{EBC8C04F-C53E-4B0D-AEAB-00F1FF44813C}"/>
                </a:ext>
              </a:extLst>
            </p:cNvPr>
            <p:cNvSpPr txBox="1">
              <a:spLocks noChangeArrowheads="1"/>
            </p:cNvSpPr>
            <p:nvPr/>
          </p:nvSpPr>
          <p:spPr bwMode="auto">
            <a:xfrm>
              <a:off x="846138" y="3213100"/>
              <a:ext cx="24384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dirty="0">
                  <a:solidFill>
                    <a:srgbClr val="FF6600"/>
                  </a:solidFill>
                  <a:latin typeface="Arial" panose="020B0604020202020204" pitchFamily="34" charset="0"/>
                </a:rPr>
                <a:t>T</a:t>
              </a:r>
              <a:r>
                <a:rPr lang="fr-FR" altLang="en-US" b="1" baseline="-25000" dirty="0">
                  <a:solidFill>
                    <a:srgbClr val="FF6600"/>
                  </a:solidFill>
                  <a:latin typeface="Arial" panose="020B0604020202020204" pitchFamily="34" charset="0"/>
                </a:rPr>
                <a:t>2</a:t>
              </a:r>
              <a:r>
                <a:rPr lang="fr-FR" altLang="en-US" b="1" dirty="0">
                  <a:solidFill>
                    <a:srgbClr val="0000FF"/>
                  </a:solidFill>
                  <a:latin typeface="Arial" panose="020B0604020202020204" pitchFamily="34" charset="0"/>
                </a:rPr>
                <a:t> </a:t>
              </a:r>
              <a:r>
                <a:rPr lang="fr-FR" altLang="en-US" sz="1400" dirty="0">
                  <a:latin typeface="Arial" panose="020B0604020202020204" pitchFamily="34" charset="0"/>
                </a:rPr>
                <a:t>(range)</a:t>
              </a:r>
            </a:p>
          </p:txBody>
        </p:sp>
        <p:sp>
          <p:nvSpPr>
            <p:cNvPr id="72" name="Oval 35">
              <a:extLst>
                <a:ext uri="{FF2B5EF4-FFF2-40B4-BE49-F238E27FC236}">
                  <a16:creationId xmlns:a16="http://schemas.microsoft.com/office/drawing/2014/main" id="{3A25A0BC-D272-4533-A383-D76F41872E7A}"/>
                </a:ext>
              </a:extLst>
            </p:cNvPr>
            <p:cNvSpPr>
              <a:spLocks noChangeArrowheads="1"/>
            </p:cNvSpPr>
            <p:nvPr/>
          </p:nvSpPr>
          <p:spPr bwMode="auto">
            <a:xfrm>
              <a:off x="979488" y="3213100"/>
              <a:ext cx="134937" cy="144463"/>
            </a:xfrm>
            <a:prstGeom prst="ellipse">
              <a:avLst/>
            </a:prstGeom>
            <a:solidFill>
              <a:srgbClr val="FF6600">
                <a:alpha val="79999"/>
              </a:srgbClr>
            </a:solidFill>
            <a:ln w="9525" algn="ctr">
              <a:solidFill>
                <a:schemeClr val="tx1"/>
              </a:solidFill>
              <a:round/>
              <a:headEnd/>
              <a:tailEnd/>
            </a:ln>
          </p:spPr>
          <p:txBody>
            <a:bodyPr wrap="non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73" name="Group 23">
            <a:extLst>
              <a:ext uri="{FF2B5EF4-FFF2-40B4-BE49-F238E27FC236}">
                <a16:creationId xmlns:a16="http://schemas.microsoft.com/office/drawing/2014/main" id="{3AA9BF7E-16CA-4479-94D5-4C6C9E657E45}"/>
              </a:ext>
            </a:extLst>
          </p:cNvPr>
          <p:cNvGrpSpPr>
            <a:grpSpLocks/>
          </p:cNvGrpSpPr>
          <p:nvPr/>
        </p:nvGrpSpPr>
        <p:grpSpPr bwMode="auto">
          <a:xfrm>
            <a:off x="9010790" y="2013218"/>
            <a:ext cx="541338" cy="606425"/>
            <a:chOff x="7756525" y="1916113"/>
            <a:chExt cx="541338" cy="606425"/>
          </a:xfrm>
        </p:grpSpPr>
        <p:sp>
          <p:nvSpPr>
            <p:cNvPr id="74" name="Oval 34">
              <a:extLst>
                <a:ext uri="{FF2B5EF4-FFF2-40B4-BE49-F238E27FC236}">
                  <a16:creationId xmlns:a16="http://schemas.microsoft.com/office/drawing/2014/main" id="{852D327B-BD27-447E-94FB-64153DA89F82}"/>
                </a:ext>
              </a:extLst>
            </p:cNvPr>
            <p:cNvSpPr>
              <a:spLocks noChangeArrowheads="1"/>
            </p:cNvSpPr>
            <p:nvPr/>
          </p:nvSpPr>
          <p:spPr bwMode="auto">
            <a:xfrm>
              <a:off x="7756525" y="2378075"/>
              <a:ext cx="133350" cy="144463"/>
            </a:xfrm>
            <a:prstGeom prst="ellipse">
              <a:avLst/>
            </a:prstGeom>
            <a:solidFill>
              <a:srgbClr val="FF6600">
                <a:alpha val="79999"/>
              </a:srgbClr>
            </a:solidFill>
            <a:ln w="9525" algn="ctr">
              <a:solidFill>
                <a:schemeClr val="tx1"/>
              </a:solidFill>
              <a:round/>
              <a:headEnd/>
              <a:tailEnd/>
            </a:ln>
          </p:spPr>
          <p:txBody>
            <a:bodyPr wrap="non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sp>
          <p:nvSpPr>
            <p:cNvPr id="75" name="Text Box 39">
              <a:extLst>
                <a:ext uri="{FF2B5EF4-FFF2-40B4-BE49-F238E27FC236}">
                  <a16:creationId xmlns:a16="http://schemas.microsoft.com/office/drawing/2014/main" id="{CEBE05F4-1446-4CCC-B88E-53B605C0176F}"/>
                </a:ext>
              </a:extLst>
            </p:cNvPr>
            <p:cNvSpPr txBox="1">
              <a:spLocks noChangeArrowheads="1"/>
            </p:cNvSpPr>
            <p:nvPr/>
          </p:nvSpPr>
          <p:spPr bwMode="auto">
            <a:xfrm>
              <a:off x="7824788" y="1916113"/>
              <a:ext cx="4730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FF6600"/>
                  </a:solidFill>
                  <a:latin typeface="Arial" panose="020B0604020202020204" pitchFamily="34" charset="0"/>
                </a:rPr>
                <a:t>T</a:t>
              </a:r>
              <a:r>
                <a:rPr lang="fr-FR" altLang="en-US" b="1" baseline="-25000">
                  <a:solidFill>
                    <a:srgbClr val="FF6600"/>
                  </a:solidFill>
                  <a:latin typeface="Arial" panose="020B0604020202020204" pitchFamily="34" charset="0"/>
                </a:rPr>
                <a:t>2</a:t>
              </a:r>
              <a:endParaRPr lang="fr-FR" altLang="en-US" sz="1400">
                <a:latin typeface="Arial" panose="020B0604020202020204" pitchFamily="34" charset="0"/>
              </a:endParaRPr>
            </a:p>
          </p:txBody>
        </p:sp>
      </p:grpSp>
      <p:sp>
        <p:nvSpPr>
          <p:cNvPr id="76" name="Text Box 15">
            <a:extLst>
              <a:ext uri="{FF2B5EF4-FFF2-40B4-BE49-F238E27FC236}">
                <a16:creationId xmlns:a16="http://schemas.microsoft.com/office/drawing/2014/main" id="{1B16CB05-EE37-4A00-91A0-00684FCA8791}"/>
              </a:ext>
            </a:extLst>
          </p:cNvPr>
          <p:cNvSpPr txBox="1">
            <a:spLocks noChangeArrowheads="1"/>
          </p:cNvSpPr>
          <p:nvPr/>
        </p:nvSpPr>
        <p:spPr bwMode="auto">
          <a:xfrm>
            <a:off x="4824404" y="3511818"/>
            <a:ext cx="1849738" cy="33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ctr">
              <a:lnSpc>
                <a:spcPct val="150000"/>
              </a:lnSpc>
              <a:buClr>
                <a:srgbClr val="000000"/>
              </a:buClr>
              <a:buFont typeface="Wingdings" panose="05000000000000000000" pitchFamily="2" charset="2"/>
              <a:buNone/>
            </a:pPr>
            <a:r>
              <a:rPr lang="fr-FR" altLang="en-US" sz="1200" dirty="0">
                <a:latin typeface="Arial" panose="020B0604020202020204" pitchFamily="34" charset="0"/>
              </a:rPr>
              <a:t>Signal Strength vs. Time</a:t>
            </a:r>
          </a:p>
        </p:txBody>
      </p:sp>
      <p:grpSp>
        <p:nvGrpSpPr>
          <p:cNvPr id="77" name="Group 33">
            <a:extLst>
              <a:ext uri="{FF2B5EF4-FFF2-40B4-BE49-F238E27FC236}">
                <a16:creationId xmlns:a16="http://schemas.microsoft.com/office/drawing/2014/main" id="{0A68F6D6-6337-4082-8CA5-969FDBFDD121}"/>
              </a:ext>
            </a:extLst>
          </p:cNvPr>
          <p:cNvGrpSpPr>
            <a:grpSpLocks/>
          </p:cNvGrpSpPr>
          <p:nvPr/>
        </p:nvGrpSpPr>
        <p:grpSpPr bwMode="auto">
          <a:xfrm>
            <a:off x="5554803" y="5139005"/>
            <a:ext cx="384175" cy="692150"/>
            <a:chOff x="4300538" y="5041900"/>
            <a:chExt cx="384175" cy="692150"/>
          </a:xfrm>
        </p:grpSpPr>
        <p:sp>
          <p:nvSpPr>
            <p:cNvPr id="78" name="Text Box 17">
              <a:extLst>
                <a:ext uri="{FF2B5EF4-FFF2-40B4-BE49-F238E27FC236}">
                  <a16:creationId xmlns:a16="http://schemas.microsoft.com/office/drawing/2014/main" id="{5DA62C3D-0792-4436-8D8A-8F8D043D631E}"/>
                </a:ext>
              </a:extLst>
            </p:cNvPr>
            <p:cNvSpPr txBox="1">
              <a:spLocks noChangeArrowheads="1"/>
            </p:cNvSpPr>
            <p:nvPr/>
          </p:nvSpPr>
          <p:spPr bwMode="auto">
            <a:xfrm>
              <a:off x="4300538" y="5229225"/>
              <a:ext cx="3841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0000FF"/>
                  </a:solidFill>
                  <a:latin typeface="Arial" panose="020B0604020202020204" pitchFamily="34" charset="0"/>
                </a:rPr>
                <a:t>T</a:t>
              </a:r>
              <a:r>
                <a:rPr lang="fr-FR" altLang="en-US" b="1" baseline="-25000">
                  <a:solidFill>
                    <a:srgbClr val="0000FF"/>
                  </a:solidFill>
                  <a:latin typeface="Arial" panose="020B0604020202020204" pitchFamily="34" charset="0"/>
                </a:rPr>
                <a:t>0</a:t>
              </a:r>
              <a:endParaRPr lang="fr-FR" altLang="en-US" sz="1400">
                <a:latin typeface="Arial" panose="020B0604020202020204" pitchFamily="34" charset="0"/>
              </a:endParaRPr>
            </a:p>
          </p:txBody>
        </p:sp>
        <p:sp>
          <p:nvSpPr>
            <p:cNvPr id="79" name="Oval 18">
              <a:extLst>
                <a:ext uri="{FF2B5EF4-FFF2-40B4-BE49-F238E27FC236}">
                  <a16:creationId xmlns:a16="http://schemas.microsoft.com/office/drawing/2014/main" id="{9A58085D-7FDA-4745-9C80-AB83A783D770}"/>
                </a:ext>
              </a:extLst>
            </p:cNvPr>
            <p:cNvSpPr>
              <a:spLocks noChangeArrowheads="1"/>
            </p:cNvSpPr>
            <p:nvPr/>
          </p:nvSpPr>
          <p:spPr bwMode="auto">
            <a:xfrm>
              <a:off x="4427538" y="5041900"/>
              <a:ext cx="134937" cy="144463"/>
            </a:xfrm>
            <a:prstGeom prst="ellipse">
              <a:avLst/>
            </a:prstGeom>
            <a:solidFill>
              <a:srgbClr val="0000FF">
                <a:alpha val="79999"/>
              </a:srgbClr>
            </a:solidFill>
            <a:ln w="9525" algn="ctr">
              <a:solidFill>
                <a:schemeClr val="tx1"/>
              </a:solidFill>
              <a:round/>
              <a:headEnd/>
              <a:tailEnd/>
            </a:ln>
          </p:spPr>
          <p:txBody>
            <a:bodyPr wrap="non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80" name="Group 36">
            <a:extLst>
              <a:ext uri="{FF2B5EF4-FFF2-40B4-BE49-F238E27FC236}">
                <a16:creationId xmlns:a16="http://schemas.microsoft.com/office/drawing/2014/main" id="{7B3AD8DC-BA08-4920-8E3C-C77A8381F3DF}"/>
              </a:ext>
            </a:extLst>
          </p:cNvPr>
          <p:cNvGrpSpPr>
            <a:grpSpLocks/>
          </p:cNvGrpSpPr>
          <p:nvPr/>
        </p:nvGrpSpPr>
        <p:grpSpPr bwMode="auto">
          <a:xfrm>
            <a:off x="6073435" y="4030930"/>
            <a:ext cx="384175" cy="393967"/>
            <a:chOff x="4729163" y="3933825"/>
            <a:chExt cx="384175" cy="1858963"/>
          </a:xfrm>
        </p:grpSpPr>
        <p:sp>
          <p:nvSpPr>
            <p:cNvPr id="81" name="Text Box 21">
              <a:extLst>
                <a:ext uri="{FF2B5EF4-FFF2-40B4-BE49-F238E27FC236}">
                  <a16:creationId xmlns:a16="http://schemas.microsoft.com/office/drawing/2014/main" id="{6235904E-CF89-4C10-8EE7-001B063937E1}"/>
                </a:ext>
              </a:extLst>
            </p:cNvPr>
            <p:cNvSpPr txBox="1">
              <a:spLocks noChangeArrowheads="1"/>
            </p:cNvSpPr>
            <p:nvPr/>
          </p:nvSpPr>
          <p:spPr bwMode="auto">
            <a:xfrm>
              <a:off x="4729163" y="5287963"/>
              <a:ext cx="3841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00FF00"/>
                  </a:solidFill>
                  <a:latin typeface="Arial" panose="020B0604020202020204" pitchFamily="34" charset="0"/>
                </a:rPr>
                <a:t>T</a:t>
              </a:r>
              <a:r>
                <a:rPr lang="fr-FR" altLang="en-US" b="1" baseline="-25000">
                  <a:solidFill>
                    <a:srgbClr val="00FF00"/>
                  </a:solidFill>
                  <a:latin typeface="Arial" panose="020B0604020202020204" pitchFamily="34" charset="0"/>
                </a:rPr>
                <a:t>1</a:t>
              </a:r>
              <a:endParaRPr lang="fr-FR" altLang="en-US" sz="1400">
                <a:solidFill>
                  <a:srgbClr val="00FF00"/>
                </a:solidFill>
                <a:latin typeface="Arial" panose="020B0604020202020204" pitchFamily="34" charset="0"/>
              </a:endParaRPr>
            </a:p>
          </p:txBody>
        </p:sp>
        <p:sp>
          <p:nvSpPr>
            <p:cNvPr id="82" name="Oval 32">
              <a:extLst>
                <a:ext uri="{FF2B5EF4-FFF2-40B4-BE49-F238E27FC236}">
                  <a16:creationId xmlns:a16="http://schemas.microsoft.com/office/drawing/2014/main" id="{202EB33B-BADD-468B-AE2E-F642801AD0CC}"/>
                </a:ext>
              </a:extLst>
            </p:cNvPr>
            <p:cNvSpPr>
              <a:spLocks noChangeArrowheads="1"/>
            </p:cNvSpPr>
            <p:nvPr/>
          </p:nvSpPr>
          <p:spPr bwMode="auto">
            <a:xfrm rot="60000">
              <a:off x="4757738" y="3933825"/>
              <a:ext cx="201612" cy="1223963"/>
            </a:xfrm>
            <a:prstGeom prst="ellipse">
              <a:avLst/>
            </a:prstGeom>
            <a:solidFill>
              <a:srgbClr val="00FF00">
                <a:alpha val="79999"/>
              </a:srgbClr>
            </a:solidFill>
            <a:ln w="9525" algn="ctr">
              <a:solidFill>
                <a:schemeClr val="tx1"/>
              </a:solidFill>
              <a:round/>
              <a:headEnd/>
              <a:tailEnd/>
            </a:ln>
          </p:spPr>
          <p:txBody>
            <a:bodyPr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83" name="Group 39">
            <a:extLst>
              <a:ext uri="{FF2B5EF4-FFF2-40B4-BE49-F238E27FC236}">
                <a16:creationId xmlns:a16="http://schemas.microsoft.com/office/drawing/2014/main" id="{4345FB32-408C-43D9-9926-D32F9CFC262B}"/>
              </a:ext>
            </a:extLst>
          </p:cNvPr>
          <p:cNvGrpSpPr>
            <a:grpSpLocks/>
          </p:cNvGrpSpPr>
          <p:nvPr/>
        </p:nvGrpSpPr>
        <p:grpSpPr bwMode="auto">
          <a:xfrm>
            <a:off x="2030553" y="5115193"/>
            <a:ext cx="384175" cy="715962"/>
            <a:chOff x="776288" y="5018088"/>
            <a:chExt cx="384175" cy="715962"/>
          </a:xfrm>
        </p:grpSpPr>
        <p:sp>
          <p:nvSpPr>
            <p:cNvPr id="84" name="Text Box 22">
              <a:extLst>
                <a:ext uri="{FF2B5EF4-FFF2-40B4-BE49-F238E27FC236}">
                  <a16:creationId xmlns:a16="http://schemas.microsoft.com/office/drawing/2014/main" id="{50EC18F6-221F-45A5-8DBE-47562583D72B}"/>
                </a:ext>
              </a:extLst>
            </p:cNvPr>
            <p:cNvSpPr txBox="1">
              <a:spLocks noChangeArrowheads="1"/>
            </p:cNvSpPr>
            <p:nvPr/>
          </p:nvSpPr>
          <p:spPr bwMode="auto">
            <a:xfrm>
              <a:off x="776288" y="5229225"/>
              <a:ext cx="3841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FF6600"/>
                  </a:solidFill>
                  <a:latin typeface="Arial" panose="020B0604020202020204" pitchFamily="34" charset="0"/>
                </a:rPr>
                <a:t>T</a:t>
              </a:r>
              <a:r>
                <a:rPr lang="fr-FR" altLang="en-US" b="1" baseline="-25000">
                  <a:solidFill>
                    <a:srgbClr val="FF6600"/>
                  </a:solidFill>
                  <a:latin typeface="Arial" panose="020B0604020202020204" pitchFamily="34" charset="0"/>
                </a:rPr>
                <a:t>2</a:t>
              </a:r>
              <a:endParaRPr lang="fr-FR" altLang="en-US" sz="1400">
                <a:solidFill>
                  <a:srgbClr val="FF6600"/>
                </a:solidFill>
                <a:latin typeface="Arial" panose="020B0604020202020204" pitchFamily="34" charset="0"/>
              </a:endParaRPr>
            </a:p>
          </p:txBody>
        </p:sp>
        <p:sp>
          <p:nvSpPr>
            <p:cNvPr id="85" name="Oval 36">
              <a:extLst>
                <a:ext uri="{FF2B5EF4-FFF2-40B4-BE49-F238E27FC236}">
                  <a16:creationId xmlns:a16="http://schemas.microsoft.com/office/drawing/2014/main" id="{C7627E11-3A57-413D-A3FB-45D0770352BF}"/>
                </a:ext>
              </a:extLst>
            </p:cNvPr>
            <p:cNvSpPr>
              <a:spLocks noChangeArrowheads="1"/>
            </p:cNvSpPr>
            <p:nvPr/>
          </p:nvSpPr>
          <p:spPr bwMode="auto">
            <a:xfrm>
              <a:off x="962025" y="5018088"/>
              <a:ext cx="134938" cy="144462"/>
            </a:xfrm>
            <a:prstGeom prst="ellipse">
              <a:avLst/>
            </a:prstGeom>
            <a:solidFill>
              <a:srgbClr val="FF6600">
                <a:alpha val="79999"/>
              </a:srgbClr>
            </a:solidFill>
            <a:ln w="9525" algn="ctr">
              <a:solidFill>
                <a:schemeClr val="tx1"/>
              </a:solidFill>
              <a:round/>
              <a:headEnd/>
              <a:tailEnd/>
            </a:ln>
          </p:spPr>
          <p:txBody>
            <a:bodyPr wrap="non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86" name="Group 42">
            <a:extLst>
              <a:ext uri="{FF2B5EF4-FFF2-40B4-BE49-F238E27FC236}">
                <a16:creationId xmlns:a16="http://schemas.microsoft.com/office/drawing/2014/main" id="{05BC984C-F509-4452-95EB-6C623F08DC7F}"/>
              </a:ext>
            </a:extLst>
          </p:cNvPr>
          <p:cNvGrpSpPr>
            <a:grpSpLocks/>
          </p:cNvGrpSpPr>
          <p:nvPr/>
        </p:nvGrpSpPr>
        <p:grpSpPr bwMode="auto">
          <a:xfrm>
            <a:off x="9037778" y="5110430"/>
            <a:ext cx="384175" cy="792163"/>
            <a:chOff x="7783513" y="5013325"/>
            <a:chExt cx="384175" cy="792163"/>
          </a:xfrm>
        </p:grpSpPr>
        <p:sp>
          <p:nvSpPr>
            <p:cNvPr id="87" name="Text Box 23">
              <a:extLst>
                <a:ext uri="{FF2B5EF4-FFF2-40B4-BE49-F238E27FC236}">
                  <a16:creationId xmlns:a16="http://schemas.microsoft.com/office/drawing/2014/main" id="{D0EC8333-FDFE-4620-93D7-B790D2819DD1}"/>
                </a:ext>
              </a:extLst>
            </p:cNvPr>
            <p:cNvSpPr txBox="1">
              <a:spLocks noChangeArrowheads="1"/>
            </p:cNvSpPr>
            <p:nvPr/>
          </p:nvSpPr>
          <p:spPr bwMode="auto">
            <a:xfrm>
              <a:off x="7783513" y="5300663"/>
              <a:ext cx="3841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FF6600"/>
                  </a:solidFill>
                  <a:latin typeface="Arial" panose="020B0604020202020204" pitchFamily="34" charset="0"/>
                </a:rPr>
                <a:t>T</a:t>
              </a:r>
              <a:r>
                <a:rPr lang="fr-FR" altLang="en-US" b="1" baseline="-25000">
                  <a:solidFill>
                    <a:srgbClr val="FF6600"/>
                  </a:solidFill>
                  <a:latin typeface="Arial" panose="020B0604020202020204" pitchFamily="34" charset="0"/>
                </a:rPr>
                <a:t>2</a:t>
              </a:r>
              <a:endParaRPr lang="fr-FR" altLang="en-US" sz="1400">
                <a:solidFill>
                  <a:srgbClr val="FF6600"/>
                </a:solidFill>
                <a:latin typeface="Arial" panose="020B0604020202020204" pitchFamily="34" charset="0"/>
              </a:endParaRPr>
            </a:p>
          </p:txBody>
        </p:sp>
        <p:sp>
          <p:nvSpPr>
            <p:cNvPr id="88" name="Oval 37">
              <a:extLst>
                <a:ext uri="{FF2B5EF4-FFF2-40B4-BE49-F238E27FC236}">
                  <a16:creationId xmlns:a16="http://schemas.microsoft.com/office/drawing/2014/main" id="{F6083AAB-C4E1-46D0-9486-C22ABCE5525E}"/>
                </a:ext>
              </a:extLst>
            </p:cNvPr>
            <p:cNvSpPr>
              <a:spLocks noChangeArrowheads="1"/>
            </p:cNvSpPr>
            <p:nvPr/>
          </p:nvSpPr>
          <p:spPr bwMode="auto">
            <a:xfrm>
              <a:off x="7915275" y="5013325"/>
              <a:ext cx="133350" cy="144463"/>
            </a:xfrm>
            <a:prstGeom prst="ellipse">
              <a:avLst/>
            </a:prstGeom>
            <a:solidFill>
              <a:srgbClr val="FF6600">
                <a:alpha val="79999"/>
              </a:srgbClr>
            </a:solidFill>
            <a:ln w="9525" algn="ctr">
              <a:solidFill>
                <a:schemeClr val="tx1"/>
              </a:solidFill>
              <a:round/>
              <a:headEnd/>
              <a:tailEnd/>
            </a:ln>
          </p:spPr>
          <p:txBody>
            <a:bodyPr wrap="none"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grpSp>
        <p:nvGrpSpPr>
          <p:cNvPr id="89" name="Group 45">
            <a:extLst>
              <a:ext uri="{FF2B5EF4-FFF2-40B4-BE49-F238E27FC236}">
                <a16:creationId xmlns:a16="http://schemas.microsoft.com/office/drawing/2014/main" id="{60794CF1-0976-4F5C-9A11-0D5D7172ED8A}"/>
              </a:ext>
            </a:extLst>
          </p:cNvPr>
          <p:cNvGrpSpPr>
            <a:grpSpLocks/>
          </p:cNvGrpSpPr>
          <p:nvPr/>
        </p:nvGrpSpPr>
        <p:grpSpPr bwMode="auto">
          <a:xfrm>
            <a:off x="5149990" y="4067710"/>
            <a:ext cx="382588" cy="357187"/>
            <a:chOff x="3962400" y="3962400"/>
            <a:chExt cx="382588" cy="1830388"/>
          </a:xfrm>
        </p:grpSpPr>
        <p:sp>
          <p:nvSpPr>
            <p:cNvPr id="90" name="Text Box 20">
              <a:extLst>
                <a:ext uri="{FF2B5EF4-FFF2-40B4-BE49-F238E27FC236}">
                  <a16:creationId xmlns:a16="http://schemas.microsoft.com/office/drawing/2014/main" id="{C829E136-2C42-47AB-84A2-AA8BF4AB429A}"/>
                </a:ext>
              </a:extLst>
            </p:cNvPr>
            <p:cNvSpPr txBox="1">
              <a:spLocks noChangeArrowheads="1"/>
            </p:cNvSpPr>
            <p:nvPr/>
          </p:nvSpPr>
          <p:spPr bwMode="auto">
            <a:xfrm>
              <a:off x="3962400" y="5287963"/>
              <a:ext cx="3825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b="1">
                  <a:solidFill>
                    <a:srgbClr val="00FF00"/>
                  </a:solidFill>
                  <a:latin typeface="Arial" panose="020B0604020202020204" pitchFamily="34" charset="0"/>
                </a:rPr>
                <a:t>T</a:t>
              </a:r>
              <a:r>
                <a:rPr lang="fr-FR" altLang="en-US" b="1" baseline="-25000">
                  <a:solidFill>
                    <a:srgbClr val="00FF00"/>
                  </a:solidFill>
                  <a:latin typeface="Arial" panose="020B0604020202020204" pitchFamily="34" charset="0"/>
                </a:rPr>
                <a:t>1</a:t>
              </a:r>
              <a:endParaRPr lang="fr-FR" altLang="en-US" sz="1400">
                <a:solidFill>
                  <a:srgbClr val="00FF00"/>
                </a:solidFill>
                <a:latin typeface="Arial" panose="020B0604020202020204" pitchFamily="34" charset="0"/>
              </a:endParaRPr>
            </a:p>
          </p:txBody>
        </p:sp>
        <p:sp>
          <p:nvSpPr>
            <p:cNvPr id="91" name="Oval 42">
              <a:extLst>
                <a:ext uri="{FF2B5EF4-FFF2-40B4-BE49-F238E27FC236}">
                  <a16:creationId xmlns:a16="http://schemas.microsoft.com/office/drawing/2014/main" id="{B2BF1F7B-0B5D-45DD-B99D-E5F8C91C785C}"/>
                </a:ext>
              </a:extLst>
            </p:cNvPr>
            <p:cNvSpPr>
              <a:spLocks noChangeArrowheads="1"/>
            </p:cNvSpPr>
            <p:nvPr/>
          </p:nvSpPr>
          <p:spPr bwMode="auto">
            <a:xfrm rot="60000">
              <a:off x="4038600" y="3962400"/>
              <a:ext cx="201613" cy="1223963"/>
            </a:xfrm>
            <a:prstGeom prst="ellipse">
              <a:avLst/>
            </a:prstGeom>
            <a:solidFill>
              <a:srgbClr val="00FF00">
                <a:alpha val="79999"/>
              </a:srgbClr>
            </a:solidFill>
            <a:ln w="9525" algn="ctr">
              <a:solidFill>
                <a:schemeClr val="tx1"/>
              </a:solidFill>
              <a:round/>
              <a:headEnd/>
              <a:tailEnd/>
            </a:ln>
          </p:spPr>
          <p:txBody>
            <a:bodyPr anchor="ctr">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p>
          </p:txBody>
        </p:sp>
      </p:grpSp>
      <p:sp>
        <p:nvSpPr>
          <p:cNvPr id="92" name="TextBox 91">
            <a:extLst>
              <a:ext uri="{FF2B5EF4-FFF2-40B4-BE49-F238E27FC236}">
                <a16:creationId xmlns:a16="http://schemas.microsoft.com/office/drawing/2014/main" id="{F1ACEFEA-EC4C-4FAB-A27D-6FEBB4A594CC}"/>
              </a:ext>
            </a:extLst>
          </p:cNvPr>
          <p:cNvSpPr txBox="1"/>
          <p:nvPr/>
        </p:nvSpPr>
        <p:spPr>
          <a:xfrm>
            <a:off x="1635265" y="1429018"/>
            <a:ext cx="1928813" cy="369887"/>
          </a:xfrm>
          <a:prstGeom prst="rect">
            <a:avLst/>
          </a:prstGeom>
          <a:noFill/>
        </p:spPr>
        <p:txBody>
          <a:bodyPr wrap="none">
            <a:spAutoFit/>
          </a:bodyPr>
          <a:lstStyle/>
          <a:p>
            <a:pPr>
              <a:defRPr/>
            </a:pPr>
            <a:r>
              <a:rPr lang="en-US" b="1">
                <a:latin typeface="+mj-lt"/>
              </a:rPr>
              <a:t>Received signal</a:t>
            </a:r>
          </a:p>
        </p:txBody>
      </p:sp>
      <p:grpSp>
        <p:nvGrpSpPr>
          <p:cNvPr id="93" name="Group 51">
            <a:extLst>
              <a:ext uri="{FF2B5EF4-FFF2-40B4-BE49-F238E27FC236}">
                <a16:creationId xmlns:a16="http://schemas.microsoft.com/office/drawing/2014/main" id="{03BBE9D4-20E4-4C78-A80A-9F4D1C2B1918}"/>
              </a:ext>
            </a:extLst>
          </p:cNvPr>
          <p:cNvGrpSpPr>
            <a:grpSpLocks/>
          </p:cNvGrpSpPr>
          <p:nvPr/>
        </p:nvGrpSpPr>
        <p:grpSpPr bwMode="auto">
          <a:xfrm>
            <a:off x="2244865" y="3834080"/>
            <a:ext cx="7046913" cy="1812925"/>
            <a:chOff x="990600" y="3736975"/>
            <a:chExt cx="7046913" cy="1812925"/>
          </a:xfrm>
        </p:grpSpPr>
        <p:grpSp>
          <p:nvGrpSpPr>
            <p:cNvPr id="94" name="Group 26">
              <a:extLst>
                <a:ext uri="{FF2B5EF4-FFF2-40B4-BE49-F238E27FC236}">
                  <a16:creationId xmlns:a16="http://schemas.microsoft.com/office/drawing/2014/main" id="{31BDAE76-B223-4AB4-96D8-CE094A8A3C98}"/>
                </a:ext>
              </a:extLst>
            </p:cNvPr>
            <p:cNvGrpSpPr>
              <a:grpSpLocks/>
            </p:cNvGrpSpPr>
            <p:nvPr/>
          </p:nvGrpSpPr>
          <p:grpSpPr bwMode="auto">
            <a:xfrm>
              <a:off x="990600" y="3736975"/>
              <a:ext cx="7046913" cy="1657350"/>
              <a:chOff x="990600" y="3736975"/>
              <a:chExt cx="7046913" cy="1657350"/>
            </a:xfrm>
          </p:grpSpPr>
          <p:sp>
            <p:nvSpPr>
              <p:cNvPr id="97" name="Line 8">
                <a:extLst>
                  <a:ext uri="{FF2B5EF4-FFF2-40B4-BE49-F238E27FC236}">
                    <a16:creationId xmlns:a16="http://schemas.microsoft.com/office/drawing/2014/main" id="{CB57469E-8C18-4A82-BDC5-B2FDB36E7079}"/>
                  </a:ext>
                </a:extLst>
              </p:cNvPr>
              <p:cNvSpPr>
                <a:spLocks noChangeShapeType="1"/>
              </p:cNvSpPr>
              <p:nvPr/>
            </p:nvSpPr>
            <p:spPr bwMode="auto">
              <a:xfrm>
                <a:off x="4497388" y="3736975"/>
                <a:ext cx="0" cy="1657350"/>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spAutoFit/>
              </a:bodyPr>
              <a:lstStyle/>
              <a:p>
                <a:endParaRPr lang="en-US"/>
              </a:p>
            </p:txBody>
          </p:sp>
          <p:grpSp>
            <p:nvGrpSpPr>
              <p:cNvPr id="98" name="Group 9">
                <a:extLst>
                  <a:ext uri="{FF2B5EF4-FFF2-40B4-BE49-F238E27FC236}">
                    <a16:creationId xmlns:a16="http://schemas.microsoft.com/office/drawing/2014/main" id="{FA538528-3A78-44DC-957C-04E1CD396E69}"/>
                  </a:ext>
                </a:extLst>
              </p:cNvPr>
              <p:cNvGrpSpPr>
                <a:grpSpLocks/>
              </p:cNvGrpSpPr>
              <p:nvPr/>
            </p:nvGrpSpPr>
            <p:grpSpPr bwMode="auto">
              <a:xfrm>
                <a:off x="990600" y="3962400"/>
                <a:ext cx="7046913" cy="1263650"/>
                <a:chOff x="656" y="2478"/>
                <a:chExt cx="4717" cy="796"/>
              </a:xfrm>
            </p:grpSpPr>
            <p:sp>
              <p:nvSpPr>
                <p:cNvPr id="100" name="Freeform 10">
                  <a:extLst>
                    <a:ext uri="{FF2B5EF4-FFF2-40B4-BE49-F238E27FC236}">
                      <a16:creationId xmlns:a16="http://schemas.microsoft.com/office/drawing/2014/main" id="{D0C7A6C1-4E1B-4BE5-99F0-3E35E8B328EC}"/>
                    </a:ext>
                  </a:extLst>
                </p:cNvPr>
                <p:cNvSpPr>
                  <a:spLocks/>
                </p:cNvSpPr>
                <p:nvPr/>
              </p:nvSpPr>
              <p:spPr bwMode="auto">
                <a:xfrm>
                  <a:off x="656" y="2478"/>
                  <a:ext cx="2358" cy="796"/>
                </a:xfrm>
                <a:custGeom>
                  <a:avLst/>
                  <a:gdLst>
                    <a:gd name="T0" fmla="*/ 2358 w 2358"/>
                    <a:gd name="T1" fmla="*/ 735 h 796"/>
                    <a:gd name="T2" fmla="*/ 2132 w 2358"/>
                    <a:gd name="T3" fmla="*/ 690 h 796"/>
                    <a:gd name="T4" fmla="*/ 2086 w 2358"/>
                    <a:gd name="T5" fmla="*/ 100 h 796"/>
                    <a:gd name="T6" fmla="*/ 1834 w 2358"/>
                    <a:gd name="T7" fmla="*/ 89 h 796"/>
                    <a:gd name="T8" fmla="*/ 1234 w 2358"/>
                    <a:gd name="T9" fmla="*/ 485 h 796"/>
                    <a:gd name="T10" fmla="*/ 0 w 2358"/>
                    <a:gd name="T11" fmla="*/ 735 h 796"/>
                    <a:gd name="T12" fmla="*/ 0 60000 65536"/>
                    <a:gd name="T13" fmla="*/ 0 60000 65536"/>
                    <a:gd name="T14" fmla="*/ 0 60000 65536"/>
                    <a:gd name="T15" fmla="*/ 0 60000 65536"/>
                    <a:gd name="T16" fmla="*/ 0 60000 65536"/>
                    <a:gd name="T17" fmla="*/ 0 60000 65536"/>
                    <a:gd name="T18" fmla="*/ 0 w 2358"/>
                    <a:gd name="T19" fmla="*/ 0 h 796"/>
                    <a:gd name="T20" fmla="*/ 2358 w 2358"/>
                    <a:gd name="T21" fmla="*/ 796 h 796"/>
                  </a:gdLst>
                  <a:ahLst/>
                  <a:cxnLst>
                    <a:cxn ang="T12">
                      <a:pos x="T0" y="T1"/>
                    </a:cxn>
                    <a:cxn ang="T13">
                      <a:pos x="T2" y="T3"/>
                    </a:cxn>
                    <a:cxn ang="T14">
                      <a:pos x="T4" y="T5"/>
                    </a:cxn>
                    <a:cxn ang="T15">
                      <a:pos x="T6" y="T7"/>
                    </a:cxn>
                    <a:cxn ang="T16">
                      <a:pos x="T8" y="T9"/>
                    </a:cxn>
                    <a:cxn ang="T17">
                      <a:pos x="T10" y="T11"/>
                    </a:cxn>
                  </a:cxnLst>
                  <a:rect l="T18" t="T19" r="T20" b="T21"/>
                  <a:pathLst>
                    <a:path w="2358" h="796">
                      <a:moveTo>
                        <a:pt x="2358" y="735"/>
                      </a:moveTo>
                      <a:cubicBezTo>
                        <a:pt x="2267" y="765"/>
                        <a:pt x="2177" y="796"/>
                        <a:pt x="2132" y="690"/>
                      </a:cubicBezTo>
                      <a:cubicBezTo>
                        <a:pt x="2087" y="584"/>
                        <a:pt x="2136" y="200"/>
                        <a:pt x="2086" y="100"/>
                      </a:cubicBezTo>
                      <a:cubicBezTo>
                        <a:pt x="2036" y="0"/>
                        <a:pt x="1976" y="25"/>
                        <a:pt x="1834" y="89"/>
                      </a:cubicBezTo>
                      <a:cubicBezTo>
                        <a:pt x="1692" y="153"/>
                        <a:pt x="1540" y="377"/>
                        <a:pt x="1234" y="485"/>
                      </a:cubicBezTo>
                      <a:cubicBezTo>
                        <a:pt x="928" y="593"/>
                        <a:pt x="257" y="683"/>
                        <a:pt x="0" y="735"/>
                      </a:cubicBezTo>
                    </a:path>
                  </a:pathLst>
                </a:custGeom>
                <a:noFill/>
                <a:ln w="25400" cap="flat"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sp>
              <p:nvSpPr>
                <p:cNvPr id="101" name="Freeform 11">
                  <a:extLst>
                    <a:ext uri="{FF2B5EF4-FFF2-40B4-BE49-F238E27FC236}">
                      <a16:creationId xmlns:a16="http://schemas.microsoft.com/office/drawing/2014/main" id="{3CEB9539-A104-4288-B821-859AD9B0A13A}"/>
                    </a:ext>
                  </a:extLst>
                </p:cNvPr>
                <p:cNvSpPr>
                  <a:spLocks/>
                </p:cNvSpPr>
                <p:nvPr/>
              </p:nvSpPr>
              <p:spPr bwMode="auto">
                <a:xfrm flipH="1">
                  <a:off x="3015" y="2478"/>
                  <a:ext cx="2358" cy="796"/>
                </a:xfrm>
                <a:custGeom>
                  <a:avLst/>
                  <a:gdLst>
                    <a:gd name="T0" fmla="*/ 2358 w 2358"/>
                    <a:gd name="T1" fmla="*/ 735 h 796"/>
                    <a:gd name="T2" fmla="*/ 2132 w 2358"/>
                    <a:gd name="T3" fmla="*/ 690 h 796"/>
                    <a:gd name="T4" fmla="*/ 2086 w 2358"/>
                    <a:gd name="T5" fmla="*/ 100 h 796"/>
                    <a:gd name="T6" fmla="*/ 1834 w 2358"/>
                    <a:gd name="T7" fmla="*/ 89 h 796"/>
                    <a:gd name="T8" fmla="*/ 1234 w 2358"/>
                    <a:gd name="T9" fmla="*/ 485 h 796"/>
                    <a:gd name="T10" fmla="*/ 0 w 2358"/>
                    <a:gd name="T11" fmla="*/ 735 h 796"/>
                    <a:gd name="T12" fmla="*/ 0 60000 65536"/>
                    <a:gd name="T13" fmla="*/ 0 60000 65536"/>
                    <a:gd name="T14" fmla="*/ 0 60000 65536"/>
                    <a:gd name="T15" fmla="*/ 0 60000 65536"/>
                    <a:gd name="T16" fmla="*/ 0 60000 65536"/>
                    <a:gd name="T17" fmla="*/ 0 60000 65536"/>
                    <a:gd name="T18" fmla="*/ 0 w 2358"/>
                    <a:gd name="T19" fmla="*/ 0 h 796"/>
                    <a:gd name="T20" fmla="*/ 2358 w 2358"/>
                    <a:gd name="T21" fmla="*/ 796 h 796"/>
                  </a:gdLst>
                  <a:ahLst/>
                  <a:cxnLst>
                    <a:cxn ang="T12">
                      <a:pos x="T0" y="T1"/>
                    </a:cxn>
                    <a:cxn ang="T13">
                      <a:pos x="T2" y="T3"/>
                    </a:cxn>
                    <a:cxn ang="T14">
                      <a:pos x="T4" y="T5"/>
                    </a:cxn>
                    <a:cxn ang="T15">
                      <a:pos x="T6" y="T7"/>
                    </a:cxn>
                    <a:cxn ang="T16">
                      <a:pos x="T8" y="T9"/>
                    </a:cxn>
                    <a:cxn ang="T17">
                      <a:pos x="T10" y="T11"/>
                    </a:cxn>
                  </a:cxnLst>
                  <a:rect l="T18" t="T19" r="T20" b="T21"/>
                  <a:pathLst>
                    <a:path w="2358" h="796">
                      <a:moveTo>
                        <a:pt x="2358" y="735"/>
                      </a:moveTo>
                      <a:cubicBezTo>
                        <a:pt x="2267" y="765"/>
                        <a:pt x="2177" y="796"/>
                        <a:pt x="2132" y="690"/>
                      </a:cubicBezTo>
                      <a:cubicBezTo>
                        <a:pt x="2087" y="584"/>
                        <a:pt x="2136" y="200"/>
                        <a:pt x="2086" y="100"/>
                      </a:cubicBezTo>
                      <a:cubicBezTo>
                        <a:pt x="2036" y="0"/>
                        <a:pt x="1976" y="25"/>
                        <a:pt x="1834" y="89"/>
                      </a:cubicBezTo>
                      <a:cubicBezTo>
                        <a:pt x="1692" y="153"/>
                        <a:pt x="1540" y="377"/>
                        <a:pt x="1234" y="485"/>
                      </a:cubicBezTo>
                      <a:cubicBezTo>
                        <a:pt x="928" y="593"/>
                        <a:pt x="257" y="683"/>
                        <a:pt x="0" y="735"/>
                      </a:cubicBezTo>
                    </a:path>
                  </a:pathLst>
                </a:custGeom>
                <a:noFill/>
                <a:ln w="25400" cap="flat"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spAutoFit/>
                </a:bodyPr>
                <a:lstStyle/>
                <a:p>
                  <a:endParaRPr lang="en-US"/>
                </a:p>
              </p:txBody>
            </p:sp>
          </p:grpSp>
          <p:sp>
            <p:nvSpPr>
              <p:cNvPr id="99" name="Line 12">
                <a:extLst>
                  <a:ext uri="{FF2B5EF4-FFF2-40B4-BE49-F238E27FC236}">
                    <a16:creationId xmlns:a16="http://schemas.microsoft.com/office/drawing/2014/main" id="{C118DA98-2ED5-4291-9FDC-8703A1985678}"/>
                  </a:ext>
                </a:extLst>
              </p:cNvPr>
              <p:cNvSpPr>
                <a:spLocks noChangeShapeType="1"/>
              </p:cNvSpPr>
              <p:nvPr/>
            </p:nvSpPr>
            <p:spPr bwMode="auto">
              <a:xfrm>
                <a:off x="990600" y="5257800"/>
                <a:ext cx="7046913" cy="0"/>
              </a:xfrm>
              <a:prstGeom prst="line">
                <a:avLst/>
              </a:prstGeom>
              <a:noFill/>
              <a:ln w="19050">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spAutoFit/>
              </a:bodyPr>
              <a:lstStyle/>
              <a:p>
                <a:endParaRPr lang="en-US"/>
              </a:p>
            </p:txBody>
          </p:sp>
        </p:grpSp>
        <p:sp>
          <p:nvSpPr>
            <p:cNvPr id="95" name="Text Box 13">
              <a:extLst>
                <a:ext uri="{FF2B5EF4-FFF2-40B4-BE49-F238E27FC236}">
                  <a16:creationId xmlns:a16="http://schemas.microsoft.com/office/drawing/2014/main" id="{DDA2F5F6-34CE-4284-A760-F5B0CB628473}"/>
                </a:ext>
              </a:extLst>
            </p:cNvPr>
            <p:cNvSpPr txBox="1">
              <a:spLocks noChangeArrowheads="1"/>
            </p:cNvSpPr>
            <p:nvPr/>
          </p:nvSpPr>
          <p:spPr bwMode="auto">
            <a:xfrm>
              <a:off x="1025525" y="5183188"/>
              <a:ext cx="5222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sz="1200">
                  <a:latin typeface="Arial" panose="020B0604020202020204" pitchFamily="34" charset="0"/>
                </a:rPr>
                <a:t>Time</a:t>
              </a:r>
            </a:p>
          </p:txBody>
        </p:sp>
        <p:sp>
          <p:nvSpPr>
            <p:cNvPr id="96" name="Text Box 14">
              <a:extLst>
                <a:ext uri="{FF2B5EF4-FFF2-40B4-BE49-F238E27FC236}">
                  <a16:creationId xmlns:a16="http://schemas.microsoft.com/office/drawing/2014/main" id="{7B4054E1-6FDA-4187-B5B5-95316D5D01E0}"/>
                </a:ext>
              </a:extLst>
            </p:cNvPr>
            <p:cNvSpPr txBox="1">
              <a:spLocks noChangeArrowheads="1"/>
            </p:cNvSpPr>
            <p:nvPr/>
          </p:nvSpPr>
          <p:spPr bwMode="auto">
            <a:xfrm>
              <a:off x="7348538" y="5157788"/>
              <a:ext cx="5222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nSpc>
                  <a:spcPct val="150000"/>
                </a:lnSpc>
                <a:buClr>
                  <a:srgbClr val="000000"/>
                </a:buClr>
                <a:buFont typeface="Wingdings" panose="05000000000000000000" pitchFamily="2" charset="2"/>
                <a:buNone/>
              </a:pPr>
              <a:r>
                <a:rPr lang="fr-FR" altLang="en-US" sz="1200">
                  <a:latin typeface="Arial" panose="020B0604020202020204" pitchFamily="34" charset="0"/>
                </a:rPr>
                <a:t>Time</a:t>
              </a:r>
            </a:p>
          </p:txBody>
        </p:sp>
      </p:grpSp>
    </p:spTree>
    <p:extLst>
      <p:ext uri="{BB962C8B-B14F-4D97-AF65-F5344CB8AC3E}">
        <p14:creationId xmlns:p14="http://schemas.microsoft.com/office/powerpoint/2010/main" val="28683811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
            <a:extLst>
              <a:ext uri="{FF2B5EF4-FFF2-40B4-BE49-F238E27FC236}">
                <a16:creationId xmlns:a16="http://schemas.microsoft.com/office/drawing/2014/main" id="{590FC4ED-CB58-48EC-943C-9C42578AE6C6}"/>
              </a:ext>
            </a:extLst>
          </p:cNvPr>
          <p:cNvSpPr txBox="1">
            <a:spLocks noChangeArrowheads="1"/>
          </p:cNvSpPr>
          <p:nvPr/>
        </p:nvSpPr>
        <p:spPr bwMode="auto">
          <a:xfrm>
            <a:off x="1816894" y="0"/>
            <a:ext cx="8707438"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3600">
                <a:latin typeface="Arial" panose="020B0604020202020204" pitchFamily="34" charset="0"/>
              </a:rPr>
              <a:t>Side Scan  Mosaic Processes</a:t>
            </a:r>
          </a:p>
        </p:txBody>
      </p:sp>
      <p:sp>
        <p:nvSpPr>
          <p:cNvPr id="16387" name="Text Box 2">
            <a:extLst>
              <a:ext uri="{FF2B5EF4-FFF2-40B4-BE49-F238E27FC236}">
                <a16:creationId xmlns:a16="http://schemas.microsoft.com/office/drawing/2014/main" id="{FD9DB26C-0D7D-4F30-B745-FBB8B4177A0B}"/>
              </a:ext>
            </a:extLst>
          </p:cNvPr>
          <p:cNvSpPr txBox="1">
            <a:spLocks noChangeArrowheads="1"/>
          </p:cNvSpPr>
          <p:nvPr/>
        </p:nvSpPr>
        <p:spPr bwMode="auto">
          <a:xfrm>
            <a:off x="457320" y="1030287"/>
            <a:ext cx="9144000" cy="2861981"/>
          </a:xfrm>
          <a:prstGeom prst="rect">
            <a:avLst/>
          </a:prstGeom>
          <a:noFill/>
          <a:ln w="9360">
            <a:solidFill>
              <a:schemeClr val="bg1"/>
            </a:solidFill>
            <a:miter lim="800000"/>
            <a:headEnd/>
            <a:tailEnd/>
          </a:ln>
        </p:spPr>
        <p:txBody>
          <a:bodyPr/>
          <a:lstStyle>
            <a:lvl1pPr marL="339725" indent="-339725">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1pPr>
            <a:lvl2pPr marL="636588">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2pPr>
            <a:lvl3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3pPr>
            <a:lvl4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4pPr>
            <a:lvl5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9pPr>
          </a:lstStyle>
          <a:p>
            <a:pPr marL="396875" indent="-342900">
              <a:spcBef>
                <a:spcPts val="500"/>
              </a:spcBef>
              <a:buFont typeface="Arial" panose="020B0604020202020204" pitchFamily="34" charset="0"/>
              <a:buChar char="•"/>
              <a:defRPr/>
            </a:pPr>
            <a:r>
              <a:rPr lang="en-US" altLang="en-US" sz="2000">
                <a:solidFill>
                  <a:schemeClr val="tx1">
                    <a:lumMod val="65000"/>
                    <a:lumOff val="35000"/>
                  </a:schemeClr>
                </a:solidFill>
                <a:latin typeface="Arial" panose="020B0604020202020204" pitchFamily="34" charset="0"/>
              </a:rPr>
              <a:t>Load files – HSX, HS2, XTF, JSF, SDF, or CM2 files</a:t>
            </a:r>
          </a:p>
          <a:p>
            <a:pPr marL="396875" indent="-342900">
              <a:spcBef>
                <a:spcPts val="500"/>
              </a:spcBef>
              <a:buFont typeface="Arial" panose="020B0604020202020204" pitchFamily="34" charset="0"/>
              <a:buChar char="•"/>
              <a:defRPr/>
            </a:pPr>
            <a:r>
              <a:rPr lang="en-US" altLang="en-US" sz="2000">
                <a:solidFill>
                  <a:schemeClr val="tx1">
                    <a:lumMod val="65000"/>
                    <a:lumOff val="35000"/>
                  </a:schemeClr>
                </a:solidFill>
                <a:latin typeface="Arial" panose="020B0604020202020204" pitchFamily="34" charset="0"/>
              </a:rPr>
              <a:t>Adjust:</a:t>
            </a:r>
          </a:p>
          <a:p>
            <a:pPr marL="693738" lvl="1" indent="-342900">
              <a:spcBef>
                <a:spcPts val="500"/>
              </a:spcBef>
              <a:buFont typeface="Arial" panose="020B0604020202020204" pitchFamily="34" charset="0"/>
              <a:buChar char="•"/>
              <a:defRPr/>
            </a:pPr>
            <a:r>
              <a:rPr lang="en-US" altLang="en-US" sz="2000">
                <a:solidFill>
                  <a:schemeClr val="tx1">
                    <a:lumMod val="65000"/>
                    <a:lumOff val="35000"/>
                  </a:schemeClr>
                </a:solidFill>
                <a:latin typeface="Arial" panose="020B0604020202020204" pitchFamily="34" charset="0"/>
              </a:rPr>
              <a:t>Bottom track</a:t>
            </a:r>
          </a:p>
          <a:p>
            <a:pPr marL="693738" lvl="1" indent="-342900">
              <a:spcBef>
                <a:spcPts val="500"/>
              </a:spcBef>
              <a:buFont typeface="Arial" panose="020B0604020202020204" pitchFamily="34" charset="0"/>
              <a:buChar char="•"/>
              <a:defRPr/>
            </a:pPr>
            <a:r>
              <a:rPr lang="en-US" altLang="en-US" sz="2000">
                <a:solidFill>
                  <a:schemeClr val="tx1">
                    <a:lumMod val="65000"/>
                    <a:lumOff val="35000"/>
                  </a:schemeClr>
                </a:solidFill>
                <a:latin typeface="Arial" panose="020B0604020202020204" pitchFamily="34" charset="0"/>
              </a:rPr>
              <a:t>Smooth heading</a:t>
            </a:r>
          </a:p>
          <a:p>
            <a:pPr marL="693738" lvl="1" indent="-342900">
              <a:spcBef>
                <a:spcPts val="500"/>
              </a:spcBef>
              <a:buFont typeface="Arial" panose="020B0604020202020204" pitchFamily="34" charset="0"/>
              <a:buChar char="•"/>
              <a:defRPr/>
            </a:pPr>
            <a:r>
              <a:rPr lang="en-US" altLang="en-US" sz="2000">
                <a:solidFill>
                  <a:schemeClr val="tx1">
                    <a:lumMod val="65000"/>
                    <a:lumOff val="35000"/>
                  </a:schemeClr>
                </a:solidFill>
                <a:latin typeface="Arial" panose="020B0604020202020204" pitchFamily="34" charset="0"/>
              </a:rPr>
              <a:t>Smooth track line</a:t>
            </a:r>
          </a:p>
        </p:txBody>
      </p:sp>
      <p:pic>
        <p:nvPicPr>
          <p:cNvPr id="4" name="Picture 3">
            <a:extLst>
              <a:ext uri="{FF2B5EF4-FFF2-40B4-BE49-F238E27FC236}">
                <a16:creationId xmlns:a16="http://schemas.microsoft.com/office/drawing/2014/main" id="{4048A659-E299-41DF-A6DC-0A04D50C87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42527" y="1497182"/>
            <a:ext cx="6884770" cy="4312838"/>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a:t>Processing Stage 1: Raw View</a:t>
            </a:r>
          </a:p>
        </p:txBody>
      </p:sp>
    </p:spTree>
    <p:extLst>
      <p:ext uri="{BB962C8B-B14F-4D97-AF65-F5344CB8AC3E}">
        <p14:creationId xmlns:p14="http://schemas.microsoft.com/office/powerpoint/2010/main" val="2412714632"/>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a:extLst>
              <a:ext uri="{FF2B5EF4-FFF2-40B4-BE49-F238E27FC236}">
                <a16:creationId xmlns:a16="http://schemas.microsoft.com/office/drawing/2014/main" id="{6A7F69C8-5B3A-427E-A63C-4917379AB833}"/>
              </a:ext>
            </a:extLst>
          </p:cNvPr>
          <p:cNvSpPr txBox="1">
            <a:spLocks noChangeArrowheads="1"/>
          </p:cNvSpPr>
          <p:nvPr/>
        </p:nvSpPr>
        <p:spPr bwMode="auto">
          <a:xfrm>
            <a:off x="1752600" y="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3600">
                <a:latin typeface="Arial" panose="020B0604020202020204" pitchFamily="34" charset="0"/>
              </a:rPr>
              <a:t>Side Scan  Mosaic Processes</a:t>
            </a:r>
          </a:p>
        </p:txBody>
      </p:sp>
      <p:sp>
        <p:nvSpPr>
          <p:cNvPr id="17411" name="Text Box 2">
            <a:extLst>
              <a:ext uri="{FF2B5EF4-FFF2-40B4-BE49-F238E27FC236}">
                <a16:creationId xmlns:a16="http://schemas.microsoft.com/office/drawing/2014/main" id="{239161CC-8D8E-494F-9C58-664BF5331011}"/>
              </a:ext>
            </a:extLst>
          </p:cNvPr>
          <p:cNvSpPr txBox="1">
            <a:spLocks noChangeArrowheads="1"/>
          </p:cNvSpPr>
          <p:nvPr/>
        </p:nvSpPr>
        <p:spPr bwMode="auto">
          <a:xfrm>
            <a:off x="457320" y="990600"/>
            <a:ext cx="8791230" cy="1773237"/>
          </a:xfrm>
          <a:prstGeom prst="rect">
            <a:avLst/>
          </a:prstGeom>
          <a:noFill/>
          <a:ln w="936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1pPr>
            <a:lvl2pPr marL="636588">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2pPr>
            <a:lvl3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3pPr>
            <a:lvl4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4pPr>
            <a:lvl5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9pPr>
          </a:lstStyle>
          <a:p>
            <a:pPr marL="285750" indent="-285750">
              <a:buSzPct val="100000"/>
              <a:buFont typeface="Arial" panose="020B0604020202020204" pitchFamily="34" charset="0"/>
              <a:buChar char="•"/>
            </a:pPr>
            <a:r>
              <a:rPr lang="en-US" altLang="en-US" sz="2000">
                <a:solidFill>
                  <a:schemeClr val="tx1">
                    <a:lumMod val="65000"/>
                    <a:lumOff val="35000"/>
                  </a:schemeClr>
                </a:solidFill>
                <a:latin typeface="Arial" panose="020B0604020202020204" pitchFamily="34" charset="0"/>
              </a:rPr>
              <a:t>Scan View</a:t>
            </a:r>
          </a:p>
          <a:p>
            <a:pPr marL="285750" indent="-285750">
              <a:buSzPct val="100000"/>
              <a:buFont typeface="Arial" panose="020B0604020202020204" pitchFamily="34" charset="0"/>
              <a:buChar char="•"/>
            </a:pPr>
            <a:r>
              <a:rPr lang="en-US" altLang="en-US" sz="2000">
                <a:solidFill>
                  <a:schemeClr val="tx1">
                    <a:lumMod val="65000"/>
                    <a:lumOff val="35000"/>
                  </a:schemeClr>
                </a:solidFill>
                <a:latin typeface="Arial" panose="020B0604020202020204" pitchFamily="34" charset="0"/>
              </a:rPr>
              <a:t>Adjust color, gain, TVG, and display options</a:t>
            </a:r>
          </a:p>
          <a:p>
            <a:pPr marL="285750" indent="-285750">
              <a:buSzPct val="100000"/>
              <a:buFont typeface="Arial" panose="020B0604020202020204" pitchFamily="34" charset="0"/>
              <a:buChar char="•"/>
            </a:pPr>
            <a:r>
              <a:rPr lang="en-US" altLang="en-US" sz="2000">
                <a:solidFill>
                  <a:schemeClr val="tx1">
                    <a:lumMod val="65000"/>
                    <a:lumOff val="35000"/>
                  </a:schemeClr>
                </a:solidFill>
                <a:latin typeface="Arial" panose="020B0604020202020204" pitchFamily="34" charset="0"/>
              </a:rPr>
              <a:t>Create targets and images</a:t>
            </a:r>
          </a:p>
        </p:txBody>
      </p:sp>
      <p:pic>
        <p:nvPicPr>
          <p:cNvPr id="4" name="Picture 3">
            <a:extLst>
              <a:ext uri="{FF2B5EF4-FFF2-40B4-BE49-F238E27FC236}">
                <a16:creationId xmlns:a16="http://schemas.microsoft.com/office/drawing/2014/main" id="{B5670DD6-A851-4FC1-88D3-0F9F2ADC07B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93387" y="2124566"/>
            <a:ext cx="8598347" cy="3484563"/>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a:t>Processing Stage 2: Scan View</a:t>
            </a:r>
          </a:p>
        </p:txBody>
      </p:sp>
    </p:spTree>
    <p:extLst>
      <p:ext uri="{BB962C8B-B14F-4D97-AF65-F5344CB8AC3E}">
        <p14:creationId xmlns:p14="http://schemas.microsoft.com/office/powerpoint/2010/main" val="3505343500"/>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a:extLst>
              <a:ext uri="{FF2B5EF4-FFF2-40B4-BE49-F238E27FC236}">
                <a16:creationId xmlns:a16="http://schemas.microsoft.com/office/drawing/2014/main" id="{BCE8697B-E470-4DF3-8E98-E34B8C2C76FB}"/>
              </a:ext>
            </a:extLst>
          </p:cNvPr>
          <p:cNvSpPr txBox="1">
            <a:spLocks noChangeArrowheads="1"/>
          </p:cNvSpPr>
          <p:nvPr/>
        </p:nvSpPr>
        <p:spPr bwMode="auto">
          <a:xfrm>
            <a:off x="1731168" y="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3600">
                <a:latin typeface="Arial" panose="020B0604020202020204" pitchFamily="34" charset="0"/>
              </a:rPr>
              <a:t>Side Scan  Mosaic Processes</a:t>
            </a:r>
          </a:p>
        </p:txBody>
      </p:sp>
      <p:sp>
        <p:nvSpPr>
          <p:cNvPr id="20483" name="Text Box 2">
            <a:extLst>
              <a:ext uri="{FF2B5EF4-FFF2-40B4-BE49-F238E27FC236}">
                <a16:creationId xmlns:a16="http://schemas.microsoft.com/office/drawing/2014/main" id="{F5D4C846-CD78-4A75-83C5-021B10E104AC}"/>
              </a:ext>
            </a:extLst>
          </p:cNvPr>
          <p:cNvSpPr txBox="1">
            <a:spLocks noChangeArrowheads="1"/>
          </p:cNvSpPr>
          <p:nvPr/>
        </p:nvSpPr>
        <p:spPr bwMode="auto">
          <a:xfrm>
            <a:off x="457320" y="1210317"/>
            <a:ext cx="9144000" cy="1524000"/>
          </a:xfrm>
          <a:prstGeom prst="rect">
            <a:avLst/>
          </a:prstGeom>
          <a:noFill/>
          <a:ln w="936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1pPr>
            <a:lvl2pPr marL="636588">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2pPr>
            <a:lvl3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3pPr>
            <a:lvl4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4pPr>
            <a:lvl5pP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bg1"/>
                </a:solidFill>
                <a:latin typeface="Garamond" panose="02020404030301010803" pitchFamily="18" charset="0"/>
                <a:ea typeface="Microsoft YaHei" panose="020B0503020204020204" pitchFamily="34" charset="-122"/>
              </a:defRPr>
            </a:lvl9pPr>
          </a:lstStyle>
          <a:p>
            <a:pPr marL="285750" indent="-285750">
              <a:buSzPct val="100000"/>
              <a:buFont typeface="Arial" panose="020B0604020202020204" pitchFamily="34" charset="0"/>
              <a:buChar char="•"/>
            </a:pPr>
            <a:r>
              <a:rPr lang="en-US" altLang="en-US" sz="2000">
                <a:solidFill>
                  <a:schemeClr val="tx1">
                    <a:lumMod val="65000"/>
                    <a:lumOff val="35000"/>
                  </a:schemeClr>
                </a:solidFill>
                <a:latin typeface="Arial" panose="020B0604020202020204" pitchFamily="34" charset="0"/>
              </a:rPr>
              <a:t>Create georeferenced mosaics</a:t>
            </a:r>
          </a:p>
        </p:txBody>
      </p:sp>
      <p:pic>
        <p:nvPicPr>
          <p:cNvPr id="2" name="Picture 1">
            <a:extLst>
              <a:ext uri="{FF2B5EF4-FFF2-40B4-BE49-F238E27FC236}">
                <a16:creationId xmlns:a16="http://schemas.microsoft.com/office/drawing/2014/main" id="{4BA7DA51-9021-419E-B1A4-63D543E65C4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36524" y="1893536"/>
            <a:ext cx="8090779" cy="3794163"/>
          </a:xfrm>
          <a:prstGeom prst="rect">
            <a:avLst/>
          </a:prstGeom>
          <a:ln>
            <a:noFill/>
          </a:ln>
          <a:effectLst>
            <a:outerShdw blurRad="292100" dist="139700" dir="2700000" algn="tl" rotWithShape="0">
              <a:srgbClr val="333333">
                <a:alpha val="65000"/>
              </a:srgbClr>
            </a:outerShdw>
          </a:effectLst>
        </p:spPr>
      </p:pic>
      <p:sp>
        <p:nvSpPr>
          <p:cNvPr id="3" name="Title 2"/>
          <p:cNvSpPr>
            <a:spLocks noGrp="1"/>
          </p:cNvSpPr>
          <p:nvPr>
            <p:ph type="title"/>
          </p:nvPr>
        </p:nvSpPr>
        <p:spPr/>
        <p:txBody>
          <a:bodyPr/>
          <a:lstStyle/>
          <a:p>
            <a:r>
              <a:rPr lang="en-US"/>
              <a:t>Processing Stage 3: Mosaic</a:t>
            </a:r>
          </a:p>
        </p:txBody>
      </p:sp>
    </p:spTree>
    <p:extLst>
      <p:ext uri="{BB962C8B-B14F-4D97-AF65-F5344CB8AC3E}">
        <p14:creationId xmlns:p14="http://schemas.microsoft.com/office/powerpoint/2010/main" val="834089119"/>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Loading and Stage 1</a:t>
            </a:r>
          </a:p>
        </p:txBody>
      </p:sp>
    </p:spTree>
    <p:extLst>
      <p:ext uri="{BB962C8B-B14F-4D97-AF65-F5344CB8AC3E}">
        <p14:creationId xmlns:p14="http://schemas.microsoft.com/office/powerpoint/2010/main" val="424851690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Loading a File, pt. 1</a:t>
            </a:r>
          </a:p>
        </p:txBody>
      </p:sp>
      <p:sp>
        <p:nvSpPr>
          <p:cNvPr id="3" name="Content Placeholder 2"/>
          <p:cNvSpPr>
            <a:spLocks noGrp="1"/>
          </p:cNvSpPr>
          <p:nvPr>
            <p:ph idx="4294967295"/>
          </p:nvPr>
        </p:nvSpPr>
        <p:spPr>
          <a:xfrm>
            <a:off x="0" y="989013"/>
            <a:ext cx="6527800" cy="4691062"/>
          </a:xfrm>
          <a:prstGeom prst="rect">
            <a:avLst/>
          </a:prstGeom>
        </p:spPr>
        <p:txBody>
          <a:bodyPr>
            <a:normAutofit/>
          </a:bodyPr>
          <a:lstStyle/>
          <a:p>
            <a:pPr marL="457200" indent="-457200">
              <a:buClr>
                <a:schemeClr val="tx1">
                  <a:lumMod val="65000"/>
                  <a:lumOff val="35000"/>
                </a:schemeClr>
              </a:buClr>
              <a:buFont typeface="+mj-lt"/>
              <a:buAutoNum type="arabicPeriod"/>
            </a:pPr>
            <a:r>
              <a:rPr lang="en-US">
                <a:solidFill>
                  <a:schemeClr val="tx1">
                    <a:lumMod val="65000"/>
                    <a:lumOff val="35000"/>
                  </a:schemeClr>
                </a:solidFill>
                <a:latin typeface="Arial" panose="020B0604020202020204" pitchFamily="34" charset="0"/>
                <a:cs typeface="Arial" panose="020B0604020202020204" pitchFamily="34" charset="0"/>
              </a:rPr>
              <a:t>Select “Open File”</a:t>
            </a:r>
          </a:p>
          <a:p>
            <a:pPr marL="457200" indent="-457200">
              <a:buClr>
                <a:schemeClr val="tx1">
                  <a:lumMod val="65000"/>
                  <a:lumOff val="35000"/>
                </a:schemeClr>
              </a:buClr>
              <a:buFont typeface="+mj-lt"/>
              <a:buAutoNum type="arabicPeriod"/>
            </a:pPr>
            <a:r>
              <a:rPr lang="en-US">
                <a:solidFill>
                  <a:schemeClr val="tx1">
                    <a:lumMod val="65000"/>
                    <a:lumOff val="35000"/>
                  </a:schemeClr>
                </a:solidFill>
                <a:latin typeface="Arial" panose="020B0604020202020204" pitchFamily="34" charset="0"/>
                <a:cs typeface="Arial" panose="020B0604020202020204" pitchFamily="34" charset="0"/>
              </a:rPr>
              <a:t>Open either the Raw or the Edit folder</a:t>
            </a:r>
          </a:p>
          <a:p>
            <a:pPr marL="638175" lvl="1" indent="-457200">
              <a:buClr>
                <a:schemeClr val="tx1">
                  <a:lumMod val="65000"/>
                  <a:lumOff val="35000"/>
                </a:schemeClr>
              </a:buClr>
              <a:buFont typeface="+mj-lt"/>
              <a:buAutoNum type="arabicPeriod"/>
            </a:pPr>
            <a:r>
              <a:rPr lang="en-US">
                <a:solidFill>
                  <a:schemeClr val="tx1">
                    <a:lumMod val="65000"/>
                    <a:lumOff val="35000"/>
                  </a:schemeClr>
                </a:solidFill>
                <a:latin typeface="Arial" panose="020B0604020202020204" pitchFamily="34" charset="0"/>
                <a:cs typeface="Arial" panose="020B0604020202020204" pitchFamily="34" charset="0"/>
              </a:rPr>
              <a:t>Raw: Survey files</a:t>
            </a:r>
          </a:p>
          <a:p>
            <a:pPr marL="638175" lvl="1" indent="-457200">
              <a:buClr>
                <a:schemeClr val="tx1">
                  <a:lumMod val="65000"/>
                  <a:lumOff val="35000"/>
                </a:schemeClr>
              </a:buClr>
              <a:buFont typeface="+mj-lt"/>
              <a:buAutoNum type="arabicPeriod"/>
            </a:pPr>
            <a:r>
              <a:rPr lang="en-US">
                <a:solidFill>
                  <a:schemeClr val="tx1">
                    <a:lumMod val="65000"/>
                    <a:lumOff val="35000"/>
                  </a:schemeClr>
                </a:solidFill>
                <a:latin typeface="Arial" panose="020B0604020202020204" pitchFamily="34" charset="0"/>
                <a:cs typeface="Arial" panose="020B0604020202020204" pitchFamily="34" charset="0"/>
              </a:rPr>
              <a:t>Edit: Modified files</a:t>
            </a:r>
          </a:p>
          <a:p>
            <a:pPr marL="457200" indent="-457200">
              <a:buClr>
                <a:schemeClr val="tx1">
                  <a:lumMod val="65000"/>
                  <a:lumOff val="35000"/>
                </a:schemeClr>
              </a:buClr>
              <a:buFont typeface="+mj-lt"/>
              <a:buAutoNum type="arabicPeriod"/>
            </a:pPr>
            <a:r>
              <a:rPr lang="en-US">
                <a:solidFill>
                  <a:schemeClr val="tx1">
                    <a:lumMod val="65000"/>
                    <a:lumOff val="35000"/>
                  </a:schemeClr>
                </a:solidFill>
                <a:latin typeface="Arial" panose="020B0604020202020204" pitchFamily="34" charset="0"/>
                <a:cs typeface="Arial" panose="020B0604020202020204" pitchFamily="34" charset="0"/>
              </a:rPr>
              <a:t>Select the lines you are interested in</a:t>
            </a:r>
          </a:p>
        </p:txBody>
      </p:sp>
      <p:pic>
        <p:nvPicPr>
          <p:cNvPr id="6" name="Picture 5">
            <a:extLst>
              <a:ext uri="{FF2B5EF4-FFF2-40B4-BE49-F238E27FC236}">
                <a16:creationId xmlns:a16="http://schemas.microsoft.com/office/drawing/2014/main" id="{1835F233-A2AA-4FAA-B2C1-CC1529D71038}"/>
              </a:ext>
            </a:extLst>
          </p:cNvPr>
          <p:cNvPicPr>
            <a:picLocks noChangeAspect="1"/>
          </p:cNvPicPr>
          <p:nvPr/>
        </p:nvPicPr>
        <p:blipFill>
          <a:blip r:embed="rId2"/>
          <a:stretch>
            <a:fillRect/>
          </a:stretch>
        </p:blipFill>
        <p:spPr>
          <a:xfrm>
            <a:off x="2229027" y="3101543"/>
            <a:ext cx="5895975" cy="1190625"/>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E52EFAC5-CA0E-4BA7-BE72-E03FE95CBF21}"/>
              </a:ext>
            </a:extLst>
          </p:cNvPr>
          <p:cNvPicPr>
            <a:picLocks noChangeAspect="1"/>
          </p:cNvPicPr>
          <p:nvPr/>
        </p:nvPicPr>
        <p:blipFill>
          <a:blip r:embed="rId3"/>
          <a:stretch>
            <a:fillRect/>
          </a:stretch>
        </p:blipFill>
        <p:spPr>
          <a:xfrm>
            <a:off x="4123826" y="3498644"/>
            <a:ext cx="1247775" cy="2181225"/>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9E7760B4-617C-4624-A689-400FC91C8B48}"/>
              </a:ext>
            </a:extLst>
          </p:cNvPr>
          <p:cNvPicPr>
            <a:picLocks noChangeAspect="1"/>
          </p:cNvPicPr>
          <p:nvPr/>
        </p:nvPicPr>
        <p:blipFill>
          <a:blip r:embed="rId4"/>
          <a:stretch>
            <a:fillRect/>
          </a:stretch>
        </p:blipFill>
        <p:spPr>
          <a:xfrm>
            <a:off x="6096000" y="3580078"/>
            <a:ext cx="4276318" cy="2458482"/>
          </a:xfrm>
          <a:prstGeom prst="rect">
            <a:avLst/>
          </a:prstGeom>
          <a:ln>
            <a:noFill/>
          </a:ln>
          <a:effectLst>
            <a:outerShdw blurRad="292100" dist="139700" dir="2700000" algn="tl" rotWithShape="0">
              <a:srgbClr val="333333">
                <a:alpha val="65000"/>
              </a:srgbClr>
            </a:outerShdw>
          </a:effectLst>
        </p:spPr>
      </p:pic>
      <p:cxnSp>
        <p:nvCxnSpPr>
          <p:cNvPr id="12" name="Straight Arrow Connector 11">
            <a:extLst>
              <a:ext uri="{FF2B5EF4-FFF2-40B4-BE49-F238E27FC236}">
                <a16:creationId xmlns:a16="http://schemas.microsoft.com/office/drawing/2014/main" id="{1CAB39EB-8CE6-4E4D-86B0-B56DC8395539}"/>
              </a:ext>
            </a:extLst>
          </p:cNvPr>
          <p:cNvCxnSpPr>
            <a:cxnSpLocks/>
            <a:endCxn id="9" idx="1"/>
          </p:cNvCxnSpPr>
          <p:nvPr/>
        </p:nvCxnSpPr>
        <p:spPr>
          <a:xfrm>
            <a:off x="2586581" y="3810000"/>
            <a:ext cx="1537245" cy="779256"/>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13" name="Straight Arrow Connector 12">
            <a:extLst>
              <a:ext uri="{FF2B5EF4-FFF2-40B4-BE49-F238E27FC236}">
                <a16:creationId xmlns:a16="http://schemas.microsoft.com/office/drawing/2014/main" id="{3CC82CB7-D363-488F-979F-0D0B6DD75CDE}"/>
              </a:ext>
            </a:extLst>
          </p:cNvPr>
          <p:cNvCxnSpPr>
            <a:cxnSpLocks/>
            <a:stCxn id="9" idx="3"/>
            <a:endCxn id="10" idx="1"/>
          </p:cNvCxnSpPr>
          <p:nvPr/>
        </p:nvCxnSpPr>
        <p:spPr>
          <a:xfrm>
            <a:off x="5371600" y="4589257"/>
            <a:ext cx="724400" cy="220063"/>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38178777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ED87D-2B63-4FAC-AE8C-DB8F53640954}"/>
              </a:ext>
            </a:extLst>
          </p:cNvPr>
          <p:cNvSpPr>
            <a:spLocks noGrp="1"/>
          </p:cNvSpPr>
          <p:nvPr>
            <p:ph type="title"/>
          </p:nvPr>
        </p:nvSpPr>
        <p:spPr/>
        <p:txBody>
          <a:bodyPr/>
          <a:lstStyle/>
          <a:p>
            <a:r>
              <a:rPr lang="en-US" dirty="0"/>
              <a:t>Loading a File, pt. 2 (Read Parameters)</a:t>
            </a:r>
          </a:p>
        </p:txBody>
      </p:sp>
      <p:sp>
        <p:nvSpPr>
          <p:cNvPr id="3" name="Content Placeholder 2">
            <a:extLst>
              <a:ext uri="{FF2B5EF4-FFF2-40B4-BE49-F238E27FC236}">
                <a16:creationId xmlns:a16="http://schemas.microsoft.com/office/drawing/2014/main" id="{2E500658-4516-4CBF-B04B-E053EFA39407}"/>
              </a:ext>
            </a:extLst>
          </p:cNvPr>
          <p:cNvSpPr>
            <a:spLocks noGrp="1"/>
          </p:cNvSpPr>
          <p:nvPr>
            <p:ph idx="4294967295"/>
          </p:nvPr>
        </p:nvSpPr>
        <p:spPr>
          <a:xfrm>
            <a:off x="0" y="1255713"/>
            <a:ext cx="6100763" cy="4206875"/>
          </a:xfrm>
          <a:prstGeom prst="rect">
            <a:avLst/>
          </a:prstGeom>
        </p:spPr>
        <p:txBody>
          <a:bodyPr>
            <a:normAutofit/>
          </a:bodyPr>
          <a:lstStyle/>
          <a:p>
            <a:pPr marL="342900" indent="-342900">
              <a:buClr>
                <a:schemeClr val="tx1">
                  <a:lumMod val="65000"/>
                  <a:lumOff val="35000"/>
                </a:schemeClr>
              </a:buClr>
              <a:buFont typeface="Arial" panose="020B0604020202020204" pitchFamily="34" charset="0"/>
              <a:buChar char="•"/>
            </a:pPr>
            <a:r>
              <a:rPr lang="en-US" dirty="0"/>
              <a:t>Selections: Choose devices</a:t>
            </a:r>
          </a:p>
          <a:p>
            <a:pPr marL="342900" indent="-342900">
              <a:buClr>
                <a:schemeClr val="tx1">
                  <a:lumMod val="65000"/>
                  <a:lumOff val="35000"/>
                </a:schemeClr>
              </a:buClr>
              <a:buFont typeface="Arial" panose="020B0604020202020204" pitchFamily="34" charset="0"/>
              <a:buChar char="•"/>
            </a:pPr>
            <a:r>
              <a:rPr lang="en-US" dirty="0"/>
              <a:t>Device Info: Set offsets</a:t>
            </a:r>
          </a:p>
          <a:p>
            <a:pPr marL="342900" indent="-342900">
              <a:buClr>
                <a:schemeClr val="tx1">
                  <a:lumMod val="65000"/>
                  <a:lumOff val="35000"/>
                </a:schemeClr>
              </a:buClr>
              <a:buFont typeface="Arial" panose="020B0604020202020204" pitchFamily="34" charset="0"/>
              <a:buChar char="•"/>
            </a:pPr>
            <a:r>
              <a:rPr lang="en-US" dirty="0"/>
              <a:t>Survey Info: Basic data from the survey</a:t>
            </a:r>
          </a:p>
          <a:p>
            <a:pPr marL="342900" indent="-342900">
              <a:buClr>
                <a:schemeClr val="tx1">
                  <a:lumMod val="65000"/>
                  <a:lumOff val="35000"/>
                </a:schemeClr>
              </a:buClr>
              <a:buFont typeface="Arial" panose="020B0604020202020204" pitchFamily="34" charset="0"/>
              <a:buChar char="•"/>
            </a:pPr>
            <a:r>
              <a:rPr lang="en-US" dirty="0"/>
              <a:t>Advanced:</a:t>
            </a:r>
          </a:p>
          <a:p>
            <a:pPr marL="523875" lvl="1" indent="-342900">
              <a:buClr>
                <a:schemeClr val="tx1">
                  <a:lumMod val="65000"/>
                  <a:lumOff val="35000"/>
                </a:schemeClr>
              </a:buClr>
              <a:buFont typeface="Arial" panose="020B0604020202020204" pitchFamily="34" charset="0"/>
              <a:buChar char="•"/>
            </a:pPr>
            <a:r>
              <a:rPr lang="en-US" dirty="0"/>
              <a:t>Smooth bottom track, heading, or navigation</a:t>
            </a:r>
          </a:p>
          <a:p>
            <a:pPr marL="523875" lvl="1" indent="-342900">
              <a:buClr>
                <a:schemeClr val="tx1">
                  <a:lumMod val="65000"/>
                  <a:lumOff val="35000"/>
                </a:schemeClr>
              </a:buClr>
              <a:buFont typeface="Arial" panose="020B0604020202020204" pitchFamily="34" charset="0"/>
              <a:buChar char="•"/>
            </a:pPr>
            <a:r>
              <a:rPr lang="en-US" dirty="0"/>
              <a:t>Adjust bottom track up/down</a:t>
            </a:r>
          </a:p>
        </p:txBody>
      </p:sp>
      <p:pic>
        <p:nvPicPr>
          <p:cNvPr id="7" name="Picture 6">
            <a:extLst>
              <a:ext uri="{FF2B5EF4-FFF2-40B4-BE49-F238E27FC236}">
                <a16:creationId xmlns:a16="http://schemas.microsoft.com/office/drawing/2014/main" id="{15AE0125-C7D9-4735-BD23-8850FAEE88D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22231" y="1629597"/>
            <a:ext cx="3676650" cy="2113729"/>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9699190F-46DE-44E4-AF0E-98129C6E3BD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422231" y="3927092"/>
            <a:ext cx="3676650" cy="21137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184893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ABA860-5CB3-45D7-A6D8-D0D95AEE64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01" y="695423"/>
            <a:ext cx="5824846" cy="3648868"/>
          </a:xfrm>
          <a:prstGeom prst="rect">
            <a:avLst/>
          </a:prstGeom>
          <a:ln>
            <a:noFill/>
          </a:ln>
          <a:effectLst>
            <a:outerShdw blurRad="292100" dist="139700" dir="2700000" algn="tl" rotWithShape="0">
              <a:srgbClr val="333333">
                <a:alpha val="65000"/>
              </a:srgbClr>
            </a:outerShdw>
          </a:effectLst>
        </p:spPr>
      </p:pic>
      <p:sp>
        <p:nvSpPr>
          <p:cNvPr id="25603" name="Text Box 1">
            <a:extLst>
              <a:ext uri="{FF2B5EF4-FFF2-40B4-BE49-F238E27FC236}">
                <a16:creationId xmlns:a16="http://schemas.microsoft.com/office/drawing/2014/main" id="{CE95035F-0D59-4A0A-ABB9-37FC4D2B7ACD}"/>
              </a:ext>
            </a:extLst>
          </p:cNvPr>
          <p:cNvSpPr txBox="1">
            <a:spLocks noChangeArrowheads="1"/>
          </p:cNvSpPr>
          <p:nvPr/>
        </p:nvSpPr>
        <p:spPr bwMode="auto">
          <a:xfrm>
            <a:off x="1524001" y="0"/>
            <a:ext cx="687546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2800">
                <a:latin typeface="Arial"/>
                <a:ea typeface="+mj-ea"/>
                <a:cs typeface="Arial"/>
              </a:rPr>
              <a:t>Stage 1: View and Options</a:t>
            </a:r>
          </a:p>
        </p:txBody>
      </p:sp>
      <p:sp>
        <p:nvSpPr>
          <p:cNvPr id="25604" name="Line 3">
            <a:extLst>
              <a:ext uri="{FF2B5EF4-FFF2-40B4-BE49-F238E27FC236}">
                <a16:creationId xmlns:a16="http://schemas.microsoft.com/office/drawing/2014/main" id="{C6EF5EB8-4049-42A9-8D93-3B7FFD4B6A67}"/>
              </a:ext>
            </a:extLst>
          </p:cNvPr>
          <p:cNvSpPr>
            <a:spLocks noChangeShapeType="1"/>
          </p:cNvSpPr>
          <p:nvPr/>
        </p:nvSpPr>
        <p:spPr bwMode="auto">
          <a:xfrm flipH="1">
            <a:off x="6735764" y="2366246"/>
            <a:ext cx="685800" cy="0"/>
          </a:xfrm>
          <a:prstGeom prst="line">
            <a:avLst/>
          </a:prstGeom>
          <a:noFill/>
          <a:ln w="3816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25605" name="Text Box 4">
            <a:extLst>
              <a:ext uri="{FF2B5EF4-FFF2-40B4-BE49-F238E27FC236}">
                <a16:creationId xmlns:a16="http://schemas.microsoft.com/office/drawing/2014/main" id="{3EF8FD05-3F63-4DE5-9AC6-8E3BDFD49235}"/>
              </a:ext>
            </a:extLst>
          </p:cNvPr>
          <p:cNvSpPr txBox="1">
            <a:spLocks noChangeArrowheads="1"/>
          </p:cNvSpPr>
          <p:nvPr/>
        </p:nvSpPr>
        <p:spPr bwMode="auto">
          <a:xfrm>
            <a:off x="1524001" y="4618910"/>
            <a:ext cx="3962399" cy="371513"/>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tyle>
          <a:lnRef idx="2">
            <a:schemeClr val="dk1"/>
          </a:lnRef>
          <a:fillRef idx="1">
            <a:schemeClr val="lt1"/>
          </a:fillRef>
          <a:effectRef idx="0">
            <a:schemeClr val="dk1"/>
          </a:effectRef>
          <a:fontRef idx="minor">
            <a:schemeClr val="dk1"/>
          </a:fontRef>
        </p:style>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b="1">
                <a:solidFill>
                  <a:schemeClr val="tx1">
                    <a:lumMod val="65000"/>
                    <a:lumOff val="35000"/>
                  </a:schemeClr>
                </a:solidFill>
                <a:latin typeface="Arial" panose="020B0604020202020204" pitchFamily="34" charset="0"/>
                <a:cs typeface="Arial" panose="020B0604020202020204" pitchFamily="34" charset="0"/>
              </a:rPr>
              <a:t>Heading Window: </a:t>
            </a:r>
            <a:r>
              <a:rPr lang="en-US" altLang="en-US">
                <a:solidFill>
                  <a:schemeClr val="tx1">
                    <a:lumMod val="65000"/>
                    <a:lumOff val="35000"/>
                  </a:schemeClr>
                </a:solidFill>
                <a:latin typeface="Arial" panose="020B0604020202020204" pitchFamily="34" charset="0"/>
                <a:cs typeface="Arial" panose="020B0604020202020204" pitchFamily="34" charset="0"/>
              </a:rPr>
              <a:t>Smooth heading</a:t>
            </a:r>
          </a:p>
        </p:txBody>
      </p:sp>
      <p:sp>
        <p:nvSpPr>
          <p:cNvPr id="25606" name="Text Box 5">
            <a:extLst>
              <a:ext uri="{FF2B5EF4-FFF2-40B4-BE49-F238E27FC236}">
                <a16:creationId xmlns:a16="http://schemas.microsoft.com/office/drawing/2014/main" id="{3100B8E3-BA58-4687-A1CC-1ABB6DEDB37D}"/>
              </a:ext>
            </a:extLst>
          </p:cNvPr>
          <p:cNvSpPr txBox="1">
            <a:spLocks noChangeArrowheads="1"/>
          </p:cNvSpPr>
          <p:nvPr/>
        </p:nvSpPr>
        <p:spPr bwMode="auto">
          <a:xfrm>
            <a:off x="7467601" y="3971209"/>
            <a:ext cx="2895600" cy="925511"/>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b="1">
                <a:solidFill>
                  <a:schemeClr val="tx1">
                    <a:lumMod val="65000"/>
                    <a:lumOff val="35000"/>
                  </a:schemeClr>
                </a:solidFill>
                <a:latin typeface="Arial" panose="020B0604020202020204" pitchFamily="34" charset="0"/>
                <a:cs typeface="Arial" panose="020B0604020202020204" pitchFamily="34" charset="0"/>
              </a:rPr>
              <a:t>Navigation Window: </a:t>
            </a:r>
          </a:p>
          <a:p>
            <a:pPr marL="285750" indent="-285750">
              <a:buSzPct val="100000"/>
              <a:buFont typeface="Arial" panose="020B0604020202020204" pitchFamily="34" charset="0"/>
              <a:buChar char="•"/>
            </a:pPr>
            <a:r>
              <a:rPr lang="en-US" altLang="en-US">
                <a:solidFill>
                  <a:schemeClr val="tx1">
                    <a:lumMod val="65000"/>
                    <a:lumOff val="35000"/>
                  </a:schemeClr>
                </a:solidFill>
                <a:latin typeface="Arial" panose="020B0604020202020204" pitchFamily="34" charset="0"/>
                <a:cs typeface="Arial" panose="020B0604020202020204" pitchFamily="34" charset="0"/>
              </a:rPr>
              <a:t>Smooth position</a:t>
            </a:r>
          </a:p>
          <a:p>
            <a:pPr marL="285750" indent="-285750">
              <a:buSzPct val="100000"/>
              <a:buFont typeface="Arial" panose="020B0604020202020204" pitchFamily="34" charset="0"/>
              <a:buChar char="•"/>
            </a:pPr>
            <a:r>
              <a:rPr lang="en-US" altLang="en-US">
                <a:solidFill>
                  <a:schemeClr val="tx1">
                    <a:lumMod val="65000"/>
                    <a:lumOff val="35000"/>
                  </a:schemeClr>
                </a:solidFill>
                <a:latin typeface="Arial" panose="020B0604020202020204" pitchFamily="34" charset="0"/>
                <a:cs typeface="Arial" panose="020B0604020202020204" pitchFamily="34" charset="0"/>
              </a:rPr>
              <a:t>Remove bad positions</a:t>
            </a:r>
          </a:p>
        </p:txBody>
      </p:sp>
      <p:sp>
        <p:nvSpPr>
          <p:cNvPr id="25607" name="Text Box 6">
            <a:extLst>
              <a:ext uri="{FF2B5EF4-FFF2-40B4-BE49-F238E27FC236}">
                <a16:creationId xmlns:a16="http://schemas.microsoft.com/office/drawing/2014/main" id="{EBCEA9F4-7B52-4BF9-A0BC-6C0DF3FCE440}"/>
              </a:ext>
            </a:extLst>
          </p:cNvPr>
          <p:cNvSpPr txBox="1">
            <a:spLocks noChangeArrowheads="1"/>
          </p:cNvSpPr>
          <p:nvPr/>
        </p:nvSpPr>
        <p:spPr bwMode="auto">
          <a:xfrm>
            <a:off x="7421565" y="1805860"/>
            <a:ext cx="4313353" cy="925511"/>
          </a:xfrm>
          <a:prstGeom prst="rect">
            <a:avLst/>
          </a:prstGeom>
          <a:ln/>
          <a:extLst>
            <a:ext uri="{91240B29-F687-4F45-9708-019B960494DF}">
              <a14:hiddenLine xmlns:a14="http://schemas.microsoft.com/office/drawing/2010/main" w="9525">
                <a:solidFill>
                  <a:srgbClr val="000000"/>
                </a:solidFill>
                <a:round/>
                <a:headEnd/>
                <a:tailEnd/>
              </a14:hiddenLine>
            </a:ext>
          </a:extLst>
        </p:spPr>
        <p:style>
          <a:lnRef idx="2">
            <a:schemeClr val="dk1"/>
          </a:lnRef>
          <a:fillRef idx="1">
            <a:schemeClr val="lt1"/>
          </a:fillRef>
          <a:effectRef idx="0">
            <a:schemeClr val="dk1"/>
          </a:effectRef>
          <a:fontRef idx="minor">
            <a:schemeClr val="dk1"/>
          </a:fontRef>
        </p:style>
        <p:txBody>
          <a:bodyPr wrap="squar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buSzPct val="100000"/>
            </a:pPr>
            <a:r>
              <a:rPr lang="en-US" altLang="en-US" b="1">
                <a:solidFill>
                  <a:schemeClr val="tx1">
                    <a:lumMod val="65000"/>
                    <a:lumOff val="35000"/>
                  </a:schemeClr>
                </a:solidFill>
                <a:latin typeface="Arial" panose="020B0604020202020204" pitchFamily="34" charset="0"/>
                <a:cs typeface="Arial" panose="020B0604020202020204" pitchFamily="34" charset="0"/>
              </a:rPr>
              <a:t>Towfish Altitude Window:</a:t>
            </a:r>
          </a:p>
          <a:p>
            <a:pPr marL="285750" indent="-285750">
              <a:buSzPct val="100000"/>
              <a:buFont typeface="Arial" panose="020B0604020202020204" pitchFamily="34" charset="0"/>
              <a:buChar char="•"/>
            </a:pPr>
            <a:r>
              <a:rPr lang="en-US" altLang="en-US">
                <a:solidFill>
                  <a:schemeClr val="tx1">
                    <a:lumMod val="65000"/>
                    <a:lumOff val="35000"/>
                  </a:schemeClr>
                </a:solidFill>
                <a:latin typeface="Arial" panose="020B0604020202020204" pitchFamily="34" charset="0"/>
                <a:cs typeface="Arial" panose="020B0604020202020204" pitchFamily="34" charset="0"/>
              </a:rPr>
              <a:t>Review and edit bottom detection</a:t>
            </a:r>
          </a:p>
          <a:p>
            <a:pPr marL="285750" indent="-285750">
              <a:buSzPct val="100000"/>
              <a:buFont typeface="Arial" panose="020B0604020202020204" pitchFamily="34" charset="0"/>
              <a:buChar char="•"/>
            </a:pPr>
            <a:r>
              <a:rPr lang="en-US" altLang="en-US">
                <a:solidFill>
                  <a:schemeClr val="tx1">
                    <a:lumMod val="65000"/>
                    <a:lumOff val="35000"/>
                  </a:schemeClr>
                </a:solidFill>
                <a:latin typeface="Arial" panose="020B0604020202020204" pitchFamily="34" charset="0"/>
                <a:cs typeface="Arial" panose="020B0604020202020204" pitchFamily="34" charset="0"/>
              </a:rPr>
              <a:t>Smooth and adjust bottom detection</a:t>
            </a:r>
          </a:p>
        </p:txBody>
      </p:sp>
      <p:graphicFrame>
        <p:nvGraphicFramePr>
          <p:cNvPr id="8" name="Group 6">
            <a:extLst>
              <a:ext uri="{FF2B5EF4-FFF2-40B4-BE49-F238E27FC236}">
                <a16:creationId xmlns:a16="http://schemas.microsoft.com/office/drawing/2014/main" id="{6564FE4B-72FA-4251-AE7A-F5E901772FEB}"/>
              </a:ext>
            </a:extLst>
          </p:cNvPr>
          <p:cNvGraphicFramePr>
            <a:graphicFrameLocks noGrp="1"/>
          </p:cNvGraphicFramePr>
          <p:nvPr>
            <p:extLst>
              <p:ext uri="{D42A27DB-BD31-4B8C-83A1-F6EECF244321}">
                <p14:modId xmlns:p14="http://schemas.microsoft.com/office/powerpoint/2010/main" val="593490391"/>
              </p:ext>
            </p:extLst>
          </p:nvPr>
        </p:nvGraphicFramePr>
        <p:xfrm>
          <a:off x="1828801" y="5134041"/>
          <a:ext cx="7392949" cy="854106"/>
        </p:xfrm>
        <a:graphic>
          <a:graphicData uri="http://schemas.openxmlformats.org/drawingml/2006/table">
            <a:tbl>
              <a:tblPr/>
              <a:tblGrid>
                <a:gridCol w="1043608">
                  <a:extLst>
                    <a:ext uri="{9D8B030D-6E8A-4147-A177-3AD203B41FA5}">
                      <a16:colId xmlns:a16="http://schemas.microsoft.com/office/drawing/2014/main" val="20000"/>
                    </a:ext>
                  </a:extLst>
                </a:gridCol>
                <a:gridCol w="6349341">
                  <a:extLst>
                    <a:ext uri="{9D8B030D-6E8A-4147-A177-3AD203B41FA5}">
                      <a16:colId xmlns:a16="http://schemas.microsoft.com/office/drawing/2014/main" val="20001"/>
                    </a:ext>
                  </a:extLst>
                </a:gridCol>
              </a:tblGrid>
              <a:tr h="854075">
                <a:tc>
                  <a:txBody>
                    <a:bodyPr/>
                    <a:lstStyle/>
                    <a:p>
                      <a:pPr marL="0" marR="0" lvl="0" indent="0" algn="l" defTabSz="457200" rtl="0" eaLnBrk="1" fontAlgn="base" latinLnBrk="0" hangingPunct="1">
                        <a:lnSpc>
                          <a:spcPct val="87000"/>
                        </a:lnSpc>
                        <a:spcBef>
                          <a:spcPts val="600"/>
                        </a:spcBef>
                        <a:spcAft>
                          <a:spcPct val="0"/>
                        </a:spcAft>
                        <a:buClrTx/>
                        <a:buSzPct val="7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sz="2400" b="1" i="0" u="none" strike="noStrike" cap="none" normalizeH="0" baseline="0">
                          <a:ln>
                            <a:noFill/>
                          </a:ln>
                          <a:solidFill>
                            <a:schemeClr val="bg1"/>
                          </a:solidFill>
                          <a:effectLst>
                            <a:outerShdw blurRad="38100" dist="38100" dir="2700000" algn="tl">
                              <a:srgbClr val="000000">
                                <a:alpha val="43137"/>
                              </a:srgbClr>
                            </a:outerShdw>
                          </a:effectLst>
                          <a:latin typeface="Arial" charset="0"/>
                          <a:ea typeface="Microsoft YaHei" charset="-122"/>
                        </a:rPr>
                        <a:t>Note:</a:t>
                      </a:r>
                    </a:p>
                  </a:txBody>
                  <a:tcPr marL="90004" marR="90004" marT="106797" marB="46559" anchor="ctr" horzOverflow="overflow">
                    <a:lnL w="12700" cap="flat" cmpd="sng" algn="ctr">
                      <a:solidFill>
                        <a:schemeClr val="tx1"/>
                      </a:solidFill>
                      <a:prstDash val="solid"/>
                      <a:round/>
                      <a:headEnd type="none" w="med" len="med"/>
                      <a:tailEnd type="none" w="med" len="med"/>
                    </a:lnL>
                    <a:lnR w="288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457200" rtl="0" eaLnBrk="1" fontAlgn="base" latinLnBrk="0" hangingPunct="1">
                        <a:lnSpc>
                          <a:spcPct val="87000"/>
                        </a:lnSpc>
                        <a:spcBef>
                          <a:spcPts val="450"/>
                        </a:spcBef>
                        <a:spcAft>
                          <a:spcPct val="0"/>
                        </a:spcAft>
                        <a:buClrTx/>
                        <a:buSzPct val="7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sz="1800" b="0" i="0" u="none" strike="noStrike" cap="none" normalizeH="0" baseline="0">
                          <a:ln>
                            <a:noFill/>
                          </a:ln>
                          <a:solidFill>
                            <a:srgbClr val="000000"/>
                          </a:solidFill>
                          <a:effectLst/>
                          <a:latin typeface="Arial" charset="0"/>
                          <a:ea typeface="Microsoft YaHei" charset="-122"/>
                        </a:rPr>
                        <a:t>Adjustments to the file will be used in mosaicking process. Saving these adjustments to an HS2 file will allow you to re-load the files with adjustments already done</a:t>
                      </a:r>
                    </a:p>
                  </a:txBody>
                  <a:tcPr marL="90004" marR="90004" marT="91648" marB="46559" anchor="ctr" horzOverflow="overflow">
                    <a:lnL w="288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25616" name="Line 3">
            <a:extLst>
              <a:ext uri="{FF2B5EF4-FFF2-40B4-BE49-F238E27FC236}">
                <a16:creationId xmlns:a16="http://schemas.microsoft.com/office/drawing/2014/main" id="{28B58D12-55B5-4AC8-99DD-ECB88DF71E4A}"/>
              </a:ext>
            </a:extLst>
          </p:cNvPr>
          <p:cNvSpPr>
            <a:spLocks noChangeShapeType="1"/>
          </p:cNvSpPr>
          <p:nvPr/>
        </p:nvSpPr>
        <p:spPr bwMode="auto">
          <a:xfrm flipH="1" flipV="1">
            <a:off x="6496051" y="4010103"/>
            <a:ext cx="971493" cy="289713"/>
          </a:xfrm>
          <a:prstGeom prst="line">
            <a:avLst/>
          </a:prstGeom>
          <a:noFill/>
          <a:ln w="3816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25617" name="Line 3">
            <a:extLst>
              <a:ext uri="{FF2B5EF4-FFF2-40B4-BE49-F238E27FC236}">
                <a16:creationId xmlns:a16="http://schemas.microsoft.com/office/drawing/2014/main" id="{D1BAD6AD-7603-466A-A7D5-55F56F93D4D3}"/>
              </a:ext>
            </a:extLst>
          </p:cNvPr>
          <p:cNvSpPr>
            <a:spLocks noChangeShapeType="1"/>
          </p:cNvSpPr>
          <p:nvPr/>
        </p:nvSpPr>
        <p:spPr bwMode="auto">
          <a:xfrm flipH="1" flipV="1">
            <a:off x="2362201" y="4231559"/>
            <a:ext cx="0" cy="400050"/>
          </a:xfrm>
          <a:prstGeom prst="line">
            <a:avLst/>
          </a:prstGeom>
          <a:noFill/>
          <a:ln w="3816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solidFill>
                <a:schemeClr val="tx1">
                  <a:lumMod val="65000"/>
                  <a:lumOff val="35000"/>
                </a:schemeClr>
              </a:solidFill>
            </a:endParaRPr>
          </a:p>
        </p:txBody>
      </p:sp>
      <p:sp>
        <p:nvSpPr>
          <p:cNvPr id="2" name="Title 1"/>
          <p:cNvSpPr>
            <a:spLocks noGrp="1"/>
          </p:cNvSpPr>
          <p:nvPr>
            <p:ph type="title"/>
          </p:nvPr>
        </p:nvSpPr>
        <p:spPr/>
        <p:txBody>
          <a:bodyPr/>
          <a:lstStyle/>
          <a:p>
            <a:r>
              <a:rPr lang="en-US"/>
              <a:t>Stage 1</a:t>
            </a:r>
          </a:p>
        </p:txBody>
      </p:sp>
    </p:spTree>
    <p:extLst>
      <p:ext uri="{BB962C8B-B14F-4D97-AF65-F5344CB8AC3E}">
        <p14:creationId xmlns:p14="http://schemas.microsoft.com/office/powerpoint/2010/main" val="36804405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2">
            <a:extLst>
              <a:ext uri="{FF2B5EF4-FFF2-40B4-BE49-F238E27FC236}">
                <a16:creationId xmlns:a16="http://schemas.microsoft.com/office/drawing/2014/main" id="{5E39C85F-0B2B-43A1-887B-6B6975EE8DC9}"/>
              </a:ext>
            </a:extLst>
          </p:cNvPr>
          <p:cNvSpPr txBox="1">
            <a:spLocks noChangeArrowheads="1"/>
          </p:cNvSpPr>
          <p:nvPr/>
        </p:nvSpPr>
        <p:spPr bwMode="auto">
          <a:xfrm>
            <a:off x="1524000" y="1"/>
            <a:ext cx="86868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2800">
                <a:latin typeface="Arial"/>
                <a:ea typeface="+mj-ea"/>
                <a:cs typeface="Arial"/>
              </a:rPr>
              <a:t>Stage 1: Altitude and Heading data</a:t>
            </a:r>
          </a:p>
        </p:txBody>
      </p:sp>
      <p:sp>
        <p:nvSpPr>
          <p:cNvPr id="25603" name="Rectangle 3">
            <a:extLst>
              <a:ext uri="{FF2B5EF4-FFF2-40B4-BE49-F238E27FC236}">
                <a16:creationId xmlns:a16="http://schemas.microsoft.com/office/drawing/2014/main" id="{D46B340B-D006-49C4-AC25-B7BBE5623FE7}"/>
              </a:ext>
            </a:extLst>
          </p:cNvPr>
          <p:cNvSpPr>
            <a:spLocks noChangeArrowheads="1"/>
          </p:cNvSpPr>
          <p:nvPr/>
        </p:nvSpPr>
        <p:spPr bwMode="auto">
          <a:xfrm>
            <a:off x="671639" y="1155701"/>
            <a:ext cx="6033961" cy="4678363"/>
          </a:xfrm>
          <a:prstGeom prst="rect">
            <a:avLst/>
          </a:prstGeom>
          <a:noFill/>
          <a:ln w="9525">
            <a:noFill/>
            <a:round/>
            <a:headEnd/>
            <a:tailEnd/>
          </a:ln>
          <a:effectLst/>
        </p:spPr>
        <p:txBody>
          <a:bodyPr lIns="90000" tIns="46800" rIns="90000" bIns="46800"/>
          <a:lstStyle/>
          <a:p>
            <a:pPr marL="3175">
              <a:spcBef>
                <a:spcPts val="600"/>
              </a:spcBef>
              <a:buSzPct val="7000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pPr>
            <a:r>
              <a:rPr lang="en-US" sz="2400" dirty="0">
                <a:solidFill>
                  <a:schemeClr val="tx1">
                    <a:lumMod val="65000"/>
                    <a:lumOff val="35000"/>
                  </a:schemeClr>
                </a:solidFill>
                <a:latin typeface="+mj-lt"/>
                <a:ea typeface="Microsoft YaHei" charset="-122"/>
              </a:rPr>
              <a:t>Heading</a:t>
            </a:r>
          </a:p>
          <a:p>
            <a:pPr marL="346075" indent="-342900">
              <a:spcBef>
                <a:spcPts val="600"/>
              </a:spcBef>
              <a:buSzPct val="70000"/>
              <a:buFont typeface="Arial" panose="020B0604020202020204" pitchFamily="34" charset="0"/>
              <a:buChar cha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pPr>
            <a:r>
              <a:rPr lang="en-US" sz="2400" dirty="0">
                <a:solidFill>
                  <a:schemeClr val="tx1">
                    <a:lumMod val="65000"/>
                    <a:lumOff val="35000"/>
                  </a:schemeClr>
                </a:solidFill>
                <a:latin typeface="+mj-lt"/>
                <a:ea typeface="Microsoft YaHei" charset="-122"/>
              </a:rPr>
              <a:t>Smooth heading with </a:t>
            </a:r>
          </a:p>
          <a:p>
            <a:pPr marL="3175">
              <a:spcBef>
                <a:spcPts val="600"/>
              </a:spcBef>
              <a:buSzPct val="7000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pPr>
            <a:r>
              <a:rPr lang="en-US" sz="2400" dirty="0" err="1">
                <a:solidFill>
                  <a:schemeClr val="tx1">
                    <a:lumMod val="65000"/>
                    <a:lumOff val="35000"/>
                  </a:schemeClr>
                </a:solidFill>
                <a:latin typeface="+mj-lt"/>
                <a:ea typeface="Microsoft YaHei" charset="-122"/>
              </a:rPr>
              <a:t>Tracklines</a:t>
            </a:r>
            <a:endParaRPr lang="en-US" sz="2400" dirty="0">
              <a:solidFill>
                <a:schemeClr val="tx1">
                  <a:lumMod val="65000"/>
                  <a:lumOff val="35000"/>
                </a:schemeClr>
              </a:solidFill>
              <a:latin typeface="+mj-lt"/>
              <a:ea typeface="Microsoft YaHei" charset="-122"/>
            </a:endParaRPr>
          </a:p>
          <a:p>
            <a:pPr marL="346075" indent="-342900">
              <a:spcBef>
                <a:spcPts val="600"/>
              </a:spcBef>
              <a:buSzPct val="70000"/>
              <a:buFont typeface="Arial" panose="020B0604020202020204" pitchFamily="34" charset="0"/>
              <a:buChar cha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pPr>
            <a:r>
              <a:rPr lang="en-US" sz="2000" dirty="0">
                <a:solidFill>
                  <a:schemeClr val="tx1">
                    <a:lumMod val="65000"/>
                    <a:lumOff val="35000"/>
                  </a:schemeClr>
                </a:solidFill>
                <a:latin typeface="+mj-lt"/>
                <a:ea typeface="Microsoft YaHei" charset="-122"/>
              </a:rPr>
              <a:t>Remove navigation spikes with</a:t>
            </a:r>
          </a:p>
          <a:p>
            <a:pPr marL="346075" indent="-342900">
              <a:spcBef>
                <a:spcPts val="600"/>
              </a:spcBef>
              <a:buSzPct val="70000"/>
              <a:buFont typeface="Arial" panose="020B0604020202020204" pitchFamily="34" charset="0"/>
              <a:buChar cha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pPr>
            <a:r>
              <a:rPr lang="en-US" sz="2000" dirty="0">
                <a:solidFill>
                  <a:schemeClr val="tx1">
                    <a:lumMod val="65000"/>
                    <a:lumOff val="35000"/>
                  </a:schemeClr>
                </a:solidFill>
                <a:latin typeface="+mj-lt"/>
                <a:ea typeface="Microsoft YaHei" charset="-122"/>
              </a:rPr>
              <a:t>Click and drag to select a section of line, then:</a:t>
            </a:r>
          </a:p>
          <a:p>
            <a:pPr marL="803275" lvl="1" indent="-342900">
              <a:spcBef>
                <a:spcPts val="600"/>
              </a:spcBef>
              <a:buSzPct val="70000"/>
              <a:buFont typeface="Arial" panose="020B0604020202020204" pitchFamily="34" charset="0"/>
              <a:buChar cha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pPr>
            <a:r>
              <a:rPr lang="en-US" sz="2000" dirty="0">
                <a:solidFill>
                  <a:schemeClr val="tx1">
                    <a:lumMod val="65000"/>
                    <a:lumOff val="35000"/>
                  </a:schemeClr>
                </a:solidFill>
                <a:latin typeface="+mj-lt"/>
                <a:ea typeface="Microsoft YaHei" charset="-122"/>
              </a:rPr>
              <a:t>Delete positions with</a:t>
            </a:r>
          </a:p>
          <a:p>
            <a:pPr marL="803275" lvl="1" indent="-342900">
              <a:spcBef>
                <a:spcPts val="600"/>
              </a:spcBef>
              <a:buSzPct val="70000"/>
              <a:buFont typeface="Arial" panose="020B0604020202020204" pitchFamily="34" charset="0"/>
              <a:buChar char="•"/>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pPr>
            <a:r>
              <a:rPr lang="en-US" sz="2000" dirty="0">
                <a:solidFill>
                  <a:schemeClr val="tx1">
                    <a:lumMod val="65000"/>
                    <a:lumOff val="35000"/>
                  </a:schemeClr>
                </a:solidFill>
                <a:latin typeface="+mj-lt"/>
                <a:ea typeface="Microsoft YaHei" charset="-122"/>
              </a:rPr>
              <a:t>Hide imagery with</a:t>
            </a:r>
          </a:p>
        </p:txBody>
      </p:sp>
      <p:pic>
        <p:nvPicPr>
          <p:cNvPr id="2" name="Picture 1">
            <a:extLst>
              <a:ext uri="{FF2B5EF4-FFF2-40B4-BE49-F238E27FC236}">
                <a16:creationId xmlns:a16="http://schemas.microsoft.com/office/drawing/2014/main" id="{AEB2E6B0-EE17-4742-9D55-8B16130878B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86637" y="1610356"/>
            <a:ext cx="2933700" cy="2314575"/>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5D76F8B6-5548-47EB-978A-ACF6984B2AC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57937" y="4014793"/>
            <a:ext cx="3962400" cy="1729409"/>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4839598C-D65F-4AF9-ADB1-FC141A55984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978308" y="1760710"/>
            <a:ext cx="266700" cy="238125"/>
          </a:xfrm>
          <a:prstGeom prst="rect">
            <a:avLst/>
          </a:prstGeom>
        </p:spPr>
      </p:pic>
      <p:sp>
        <p:nvSpPr>
          <p:cNvPr id="6" name="Title 5"/>
          <p:cNvSpPr>
            <a:spLocks noGrp="1"/>
          </p:cNvSpPr>
          <p:nvPr>
            <p:ph type="title"/>
          </p:nvPr>
        </p:nvSpPr>
        <p:spPr/>
        <p:txBody>
          <a:bodyPr/>
          <a:lstStyle/>
          <a:p>
            <a:r>
              <a:rPr lang="en-US"/>
              <a:t>Stage 1: Heading and </a:t>
            </a:r>
            <a:r>
              <a:rPr lang="en-US" err="1"/>
              <a:t>Tracklines</a:t>
            </a:r>
            <a:endParaRPr lang="en-US"/>
          </a:p>
        </p:txBody>
      </p:sp>
      <p:pic>
        <p:nvPicPr>
          <p:cNvPr id="9" name="Picture 8">
            <a:extLst>
              <a:ext uri="{FF2B5EF4-FFF2-40B4-BE49-F238E27FC236}">
                <a16:creationId xmlns:a16="http://schemas.microsoft.com/office/drawing/2014/main" id="{4839598C-D65F-4AF9-ADB1-FC141A55984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44828" y="2579650"/>
            <a:ext cx="266700" cy="238125"/>
          </a:xfrm>
          <a:prstGeom prst="rect">
            <a:avLst/>
          </a:prstGeom>
        </p:spPr>
      </p:pic>
      <p:pic>
        <p:nvPicPr>
          <p:cNvPr id="7" name="Picture 6"/>
          <p:cNvPicPr>
            <a:picLocks noChangeAspect="1"/>
          </p:cNvPicPr>
          <p:nvPr/>
        </p:nvPicPr>
        <p:blipFill>
          <a:blip r:embed="rId6"/>
          <a:stretch>
            <a:fillRect/>
          </a:stretch>
        </p:blipFill>
        <p:spPr>
          <a:xfrm>
            <a:off x="3978308" y="3211553"/>
            <a:ext cx="796498" cy="435200"/>
          </a:xfrm>
          <a:prstGeom prst="rect">
            <a:avLst/>
          </a:prstGeom>
        </p:spPr>
      </p:pic>
      <p:pic>
        <p:nvPicPr>
          <p:cNvPr id="8" name="Picture 7"/>
          <p:cNvPicPr>
            <a:picLocks noChangeAspect="1"/>
          </p:cNvPicPr>
          <p:nvPr/>
        </p:nvPicPr>
        <p:blipFill>
          <a:blip r:embed="rId7"/>
          <a:stretch>
            <a:fillRect/>
          </a:stretch>
        </p:blipFill>
        <p:spPr>
          <a:xfrm>
            <a:off x="3688619" y="3670422"/>
            <a:ext cx="956209" cy="458348"/>
          </a:xfrm>
          <a:prstGeom prst="rect">
            <a:avLst/>
          </a:prstGeom>
        </p:spPr>
      </p:pic>
    </p:spTree>
    <p:extLst>
      <p:ext uri="{BB962C8B-B14F-4D97-AF65-F5344CB8AC3E}">
        <p14:creationId xmlns:p14="http://schemas.microsoft.com/office/powerpoint/2010/main" val="1061576500"/>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9FB5DA-EDAC-45AF-8B10-F0AF48D2556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56438" y="1752601"/>
            <a:ext cx="3257550" cy="3076575"/>
          </a:xfrm>
          <a:prstGeom prst="rect">
            <a:avLst/>
          </a:prstGeom>
          <a:ln>
            <a:noFill/>
          </a:ln>
          <a:effectLst>
            <a:outerShdw blurRad="292100" dist="139700" dir="2700000" algn="tl" rotWithShape="0">
              <a:srgbClr val="333333">
                <a:alpha val="65000"/>
              </a:srgbClr>
            </a:outerShdw>
          </a:effectLst>
        </p:spPr>
      </p:pic>
      <p:sp>
        <p:nvSpPr>
          <p:cNvPr id="27650" name="Text Box 1">
            <a:extLst>
              <a:ext uri="{FF2B5EF4-FFF2-40B4-BE49-F238E27FC236}">
                <a16:creationId xmlns:a16="http://schemas.microsoft.com/office/drawing/2014/main" id="{91AF946E-9574-44E4-A7B7-C715A0EB8AA5}"/>
              </a:ext>
            </a:extLst>
          </p:cNvPr>
          <p:cNvSpPr txBox="1">
            <a:spLocks noChangeArrowheads="1"/>
          </p:cNvSpPr>
          <p:nvPr/>
        </p:nvSpPr>
        <p:spPr bwMode="auto">
          <a:xfrm>
            <a:off x="1524001" y="1"/>
            <a:ext cx="8697913"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marL="53975">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1pPr>
            <a:lvl2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2pPr>
            <a:lvl3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3pPr>
            <a:lvl4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4pPr>
            <a:lvl5pPr>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53975" algn="l"/>
                <a:tab pos="511175" algn="l"/>
                <a:tab pos="968375" algn="l"/>
                <a:tab pos="1425575" algn="l"/>
                <a:tab pos="1882775" algn="l"/>
                <a:tab pos="2339975" algn="l"/>
                <a:tab pos="2797175" algn="l"/>
                <a:tab pos="3254375" algn="l"/>
                <a:tab pos="3711575" algn="l"/>
                <a:tab pos="4168775" algn="l"/>
                <a:tab pos="4625975" algn="l"/>
                <a:tab pos="5083175" algn="l"/>
                <a:tab pos="5540375" algn="l"/>
                <a:tab pos="5997575" algn="l"/>
                <a:tab pos="6454775" algn="l"/>
                <a:tab pos="6911975" algn="l"/>
                <a:tab pos="7369175" algn="l"/>
                <a:tab pos="7826375" algn="l"/>
                <a:tab pos="8283575" algn="l"/>
                <a:tab pos="8740775" algn="l"/>
                <a:tab pos="9197975" algn="l"/>
              </a:tabLst>
              <a:defRPr>
                <a:solidFill>
                  <a:schemeClr val="bg1"/>
                </a:solidFill>
                <a:latin typeface="Garamond" panose="02020404030301010803" pitchFamily="18" charset="0"/>
                <a:ea typeface="Microsoft YaHei" panose="020B0503020204020204" pitchFamily="34" charset="-122"/>
              </a:defRPr>
            </a:lvl9pPr>
          </a:lstStyle>
          <a:p>
            <a:pPr eaLnBrk="1" hangingPunct="1">
              <a:buSzPct val="100000"/>
            </a:pPr>
            <a:r>
              <a:rPr lang="en-US" altLang="en-US" sz="2800">
                <a:latin typeface="Arial"/>
                <a:ea typeface="+mj-ea"/>
                <a:cs typeface="Arial"/>
              </a:rPr>
              <a:t>Stage 1: Bottom Tracking</a:t>
            </a:r>
          </a:p>
        </p:txBody>
      </p:sp>
      <p:sp>
        <p:nvSpPr>
          <p:cNvPr id="27655" name="Text Box 6">
            <a:extLst>
              <a:ext uri="{FF2B5EF4-FFF2-40B4-BE49-F238E27FC236}">
                <a16:creationId xmlns:a16="http://schemas.microsoft.com/office/drawing/2014/main" id="{E798CA32-6A67-4462-BE62-9DB29CC55989}"/>
              </a:ext>
            </a:extLst>
          </p:cNvPr>
          <p:cNvSpPr txBox="1">
            <a:spLocks noChangeArrowheads="1"/>
          </p:cNvSpPr>
          <p:nvPr/>
        </p:nvSpPr>
        <p:spPr bwMode="auto">
          <a:xfrm>
            <a:off x="7056439" y="4994276"/>
            <a:ext cx="36353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5pPr>
            <a:lvl6pPr marL="25146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6pPr>
            <a:lvl7pPr marL="29718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7pPr>
            <a:lvl8pPr marL="34290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8pPr>
            <a:lvl9pPr marL="3886200" indent="-228600" defTabSz="4572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Garamond" panose="02020404030301010803" pitchFamily="18" charset="0"/>
                <a:ea typeface="Microsoft YaHei" panose="020B0503020204020204" pitchFamily="34" charset="-122"/>
              </a:defRPr>
            </a:lvl9pPr>
          </a:lstStyle>
          <a:p>
            <a:pPr>
              <a:spcBef>
                <a:spcPts val="1000"/>
              </a:spcBef>
              <a:buSzPct val="100000"/>
            </a:pPr>
            <a:r>
              <a:rPr lang="en-US" altLang="en-US" sz="1600">
                <a:solidFill>
                  <a:schemeClr val="tx1">
                    <a:lumMod val="65000"/>
                    <a:lumOff val="35000"/>
                  </a:schemeClr>
                </a:solidFill>
                <a:latin typeface="Arial" panose="020B0604020202020204" pitchFamily="34" charset="0"/>
              </a:rPr>
              <a:t>Towfish altitude view. The blue line should closely follow the bottom</a:t>
            </a:r>
          </a:p>
        </p:txBody>
      </p:sp>
      <p:sp>
        <p:nvSpPr>
          <p:cNvPr id="9" name="Content Placeholder 2">
            <a:extLst>
              <a:ext uri="{FF2B5EF4-FFF2-40B4-BE49-F238E27FC236}">
                <a16:creationId xmlns:a16="http://schemas.microsoft.com/office/drawing/2014/main" id="{128BB9FB-306C-4BD2-8EC1-3202CC16BFAB}"/>
              </a:ext>
            </a:extLst>
          </p:cNvPr>
          <p:cNvSpPr txBox="1">
            <a:spLocks/>
          </p:cNvSpPr>
          <p:nvPr/>
        </p:nvSpPr>
        <p:spPr>
          <a:xfrm>
            <a:off x="267036" y="1008425"/>
            <a:ext cx="6789402" cy="5223599"/>
          </a:xfrm>
          <a:prstGeom prst="rect">
            <a:avLst/>
          </a:prstGeom>
        </p:spPr>
        <p:txBody>
          <a:bodyPr>
            <a:normAutofit/>
          </a:bodyPr>
          <a:lstStyle>
            <a:lvl1pPr marL="0" indent="0" algn="l" defTabSz="457200" rtl="0" eaLnBrk="1" latinLnBrk="0" hangingPunct="1">
              <a:spcBef>
                <a:spcPts val="0"/>
              </a:spcBef>
              <a:spcAft>
                <a:spcPts val="600"/>
              </a:spcAft>
              <a:buClr>
                <a:schemeClr val="bg2"/>
              </a:buClr>
              <a:buFont typeface="Arial"/>
              <a:buNone/>
              <a:defRPr sz="2200" b="0" i="0" kern="1200" cap="none">
                <a:solidFill>
                  <a:schemeClr val="tx1"/>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sz="2000" kern="1200">
                <a:solidFill>
                  <a:schemeClr val="tx1"/>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sz="1800" kern="1200">
                <a:solidFill>
                  <a:schemeClr val="tx1"/>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sz="1600" kern="1200">
                <a:solidFill>
                  <a:schemeClr val="tx1"/>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Clr>
                <a:schemeClr val="tx1">
                  <a:lumMod val="65000"/>
                  <a:lumOff val="35000"/>
                </a:schemeClr>
              </a:buClr>
              <a:buFont typeface="+mj-lt"/>
              <a:buAutoNum type="arabicPeriod"/>
            </a:pPr>
            <a:r>
              <a:rPr lang="en-US" dirty="0">
                <a:solidFill>
                  <a:schemeClr val="tx1">
                    <a:lumMod val="65000"/>
                    <a:lumOff val="35000"/>
                  </a:schemeClr>
                </a:solidFill>
                <a:latin typeface="Arial" panose="020B0604020202020204" pitchFamily="34" charset="0"/>
                <a:cs typeface="Arial" panose="020B0604020202020204" pitchFamily="34" charset="0"/>
              </a:rPr>
              <a:t>Choose port or starboard</a:t>
            </a:r>
          </a:p>
          <a:p>
            <a:pPr marL="457200" indent="-457200">
              <a:buClr>
                <a:schemeClr val="tx1">
                  <a:lumMod val="65000"/>
                  <a:lumOff val="35000"/>
                </a:schemeClr>
              </a:buClr>
              <a:buFont typeface="+mj-lt"/>
              <a:buAutoNum type="arabicPeriod"/>
            </a:pPr>
            <a:r>
              <a:rPr lang="en-US" dirty="0">
                <a:solidFill>
                  <a:schemeClr val="tx1">
                    <a:lumMod val="65000"/>
                    <a:lumOff val="35000"/>
                  </a:schemeClr>
                </a:solidFill>
                <a:latin typeface="Arial" panose="020B0604020202020204" pitchFamily="34" charset="0"/>
                <a:cs typeface="Arial" panose="020B0604020202020204" pitchFamily="34" charset="0"/>
              </a:rPr>
              <a:t>Use Auto Bottom Detection</a:t>
            </a:r>
          </a:p>
          <a:p>
            <a:pPr marL="731520" lvl="2" indent="-457200">
              <a:buClr>
                <a:schemeClr val="tx1">
                  <a:lumMod val="65000"/>
                  <a:lumOff val="35000"/>
                </a:schemeClr>
              </a:buClr>
              <a:buFont typeface="+mj-lt"/>
              <a:buAutoNum type="arabicPeriod"/>
            </a:pPr>
            <a:r>
              <a:rPr lang="en-US" dirty="0">
                <a:solidFill>
                  <a:schemeClr val="tx1">
                    <a:lumMod val="65000"/>
                    <a:lumOff val="35000"/>
                  </a:schemeClr>
                </a:solidFill>
                <a:latin typeface="Arial" panose="020B0604020202020204" pitchFamily="34" charset="0"/>
                <a:cs typeface="Arial" panose="020B0604020202020204" pitchFamily="34" charset="0"/>
              </a:rPr>
              <a:t>Set a blanking, gate size, sensitivity</a:t>
            </a:r>
          </a:p>
          <a:p>
            <a:pPr marL="731520" lvl="2" indent="-457200">
              <a:buClr>
                <a:schemeClr val="tx1">
                  <a:lumMod val="65000"/>
                  <a:lumOff val="35000"/>
                </a:schemeClr>
              </a:buClr>
              <a:buFont typeface="+mj-lt"/>
              <a:buAutoNum type="arabicPeriod"/>
            </a:pPr>
            <a:r>
              <a:rPr lang="en-US" dirty="0">
                <a:solidFill>
                  <a:schemeClr val="tx1">
                    <a:lumMod val="65000"/>
                    <a:lumOff val="35000"/>
                  </a:schemeClr>
                </a:solidFill>
                <a:latin typeface="Arial" panose="020B0604020202020204" pitchFamily="34" charset="0"/>
                <a:cs typeface="Arial" panose="020B0604020202020204" pitchFamily="34" charset="0"/>
              </a:rPr>
              <a:t>Click Apply</a:t>
            </a:r>
          </a:p>
          <a:p>
            <a:pPr marL="457200" indent="-457200">
              <a:buClr>
                <a:schemeClr val="tx1">
                  <a:lumMod val="65000"/>
                  <a:lumOff val="35000"/>
                </a:schemeClr>
              </a:buClr>
              <a:buFont typeface="+mj-lt"/>
              <a:buAutoNum type="arabicPeriod"/>
            </a:pPr>
            <a:r>
              <a:rPr lang="en-US" dirty="0">
                <a:solidFill>
                  <a:schemeClr val="tx1">
                    <a:lumMod val="65000"/>
                    <a:lumOff val="35000"/>
                  </a:schemeClr>
                </a:solidFill>
                <a:latin typeface="Arial" panose="020B0604020202020204" pitchFamily="34" charset="0"/>
                <a:cs typeface="Arial" panose="020B0604020202020204" pitchFamily="34" charset="0"/>
              </a:rPr>
              <a:t>Use the Digitize      button to manually set the bottom</a:t>
            </a:r>
          </a:p>
          <a:p>
            <a:pPr marL="457200" indent="-457200">
              <a:buClr>
                <a:schemeClr val="tx1">
                  <a:lumMod val="65000"/>
                  <a:lumOff val="35000"/>
                </a:schemeClr>
              </a:buClr>
              <a:buFont typeface="+mj-lt"/>
              <a:buAutoNum type="arabicPeriod"/>
            </a:pPr>
            <a:r>
              <a:rPr lang="en-US" dirty="0">
                <a:solidFill>
                  <a:schemeClr val="tx1">
                    <a:lumMod val="65000"/>
                    <a:lumOff val="35000"/>
                  </a:schemeClr>
                </a:solidFill>
                <a:latin typeface="Arial" panose="020B0604020202020204" pitchFamily="34" charset="0"/>
                <a:cs typeface="Arial" panose="020B0604020202020204" pitchFamily="34" charset="0"/>
              </a:rPr>
              <a:t>Use the Smooth     button to smooth the altitude</a:t>
            </a:r>
          </a:p>
          <a:p>
            <a:pPr marL="457200" indent="-457200">
              <a:buClr>
                <a:schemeClr val="tx1">
                  <a:lumMod val="65000"/>
                  <a:lumOff val="35000"/>
                </a:schemeClr>
              </a:buClr>
              <a:buFont typeface="+mj-lt"/>
              <a:buAutoNum type="arabicPeriod"/>
            </a:pPr>
            <a:r>
              <a:rPr lang="en-US" dirty="0">
                <a:solidFill>
                  <a:schemeClr val="tx1">
                    <a:lumMod val="65000"/>
                    <a:lumOff val="35000"/>
                  </a:schemeClr>
                </a:solidFill>
                <a:latin typeface="Arial" panose="020B0604020202020204" pitchFamily="34" charset="0"/>
                <a:cs typeface="Arial" panose="020B0604020202020204" pitchFamily="34" charset="0"/>
              </a:rPr>
              <a:t>Use the Up/Down arrows to move the altitude up or down slightly</a:t>
            </a:r>
          </a:p>
        </p:txBody>
      </p:sp>
      <p:pic>
        <p:nvPicPr>
          <p:cNvPr id="11" name="Picture 10">
            <a:extLst>
              <a:ext uri="{FF2B5EF4-FFF2-40B4-BE49-F238E27FC236}">
                <a16:creationId xmlns:a16="http://schemas.microsoft.com/office/drawing/2014/main" id="{320FAFBA-6673-4C41-BEE0-7366534A43D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886010" y="2574369"/>
            <a:ext cx="257175" cy="228600"/>
          </a:xfrm>
          <a:prstGeom prst="rect">
            <a:avLst/>
          </a:prstGeom>
        </p:spPr>
      </p:pic>
      <p:pic>
        <p:nvPicPr>
          <p:cNvPr id="4" name="Picture 3">
            <a:extLst>
              <a:ext uri="{FF2B5EF4-FFF2-40B4-BE49-F238E27FC236}">
                <a16:creationId xmlns:a16="http://schemas.microsoft.com/office/drawing/2014/main" id="{5A943A49-DEA5-4A62-9B3D-9DC2C9C6EA6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857435" y="3331133"/>
            <a:ext cx="285750" cy="247650"/>
          </a:xfrm>
          <a:prstGeom prst="rect">
            <a:avLst/>
          </a:prstGeom>
        </p:spPr>
      </p:pic>
      <p:graphicFrame>
        <p:nvGraphicFramePr>
          <p:cNvPr id="13" name="Group 6">
            <a:extLst>
              <a:ext uri="{FF2B5EF4-FFF2-40B4-BE49-F238E27FC236}">
                <a16:creationId xmlns:a16="http://schemas.microsoft.com/office/drawing/2014/main" id="{B0BC8C94-DA64-486A-B392-36ED942F1454}"/>
              </a:ext>
            </a:extLst>
          </p:cNvPr>
          <p:cNvGraphicFramePr>
            <a:graphicFrameLocks noGrp="1"/>
          </p:cNvGraphicFramePr>
          <p:nvPr>
            <p:extLst>
              <p:ext uri="{D42A27DB-BD31-4B8C-83A1-F6EECF244321}">
                <p14:modId xmlns:p14="http://schemas.microsoft.com/office/powerpoint/2010/main" val="995097818"/>
              </p:ext>
            </p:extLst>
          </p:nvPr>
        </p:nvGraphicFramePr>
        <p:xfrm>
          <a:off x="857185" y="4669228"/>
          <a:ext cx="4572000" cy="472351"/>
        </p:xfrm>
        <a:graphic>
          <a:graphicData uri="http://schemas.openxmlformats.org/drawingml/2006/table">
            <a:tbl>
              <a:tblPr/>
              <a:tblGrid>
                <a:gridCol w="1114425">
                  <a:extLst>
                    <a:ext uri="{9D8B030D-6E8A-4147-A177-3AD203B41FA5}">
                      <a16:colId xmlns:a16="http://schemas.microsoft.com/office/drawing/2014/main" val="20000"/>
                    </a:ext>
                  </a:extLst>
                </a:gridCol>
                <a:gridCol w="3457575">
                  <a:extLst>
                    <a:ext uri="{9D8B030D-6E8A-4147-A177-3AD203B41FA5}">
                      <a16:colId xmlns:a16="http://schemas.microsoft.com/office/drawing/2014/main" val="20001"/>
                    </a:ext>
                  </a:extLst>
                </a:gridCol>
              </a:tblGrid>
              <a:tr h="428625">
                <a:tc>
                  <a:txBody>
                    <a:bodyPr/>
                    <a:lstStyle/>
                    <a:p>
                      <a:pPr marL="0" marR="0" lvl="0" indent="0" algn="l" defTabSz="457200" rtl="0" eaLnBrk="1" fontAlgn="base" latinLnBrk="0" hangingPunct="1">
                        <a:lnSpc>
                          <a:spcPct val="87000"/>
                        </a:lnSpc>
                        <a:spcBef>
                          <a:spcPts val="600"/>
                        </a:spcBef>
                        <a:spcAft>
                          <a:spcPct val="0"/>
                        </a:spcAft>
                        <a:buClrTx/>
                        <a:buSzPct val="7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sz="2400" b="0" i="0" u="none" strike="noStrike" cap="none" normalizeH="0" baseline="0" dirty="0">
                          <a:ln>
                            <a:noFill/>
                          </a:ln>
                          <a:solidFill>
                            <a:schemeClr val="bg1"/>
                          </a:solidFill>
                          <a:effectLst>
                            <a:outerShdw blurRad="38100" dist="38100" dir="2700000" algn="tl">
                              <a:srgbClr val="000000">
                                <a:alpha val="43137"/>
                              </a:srgbClr>
                            </a:outerShdw>
                          </a:effectLst>
                          <a:latin typeface="Arial" charset="0"/>
                          <a:ea typeface="Microsoft YaHei" charset="-122"/>
                        </a:rPr>
                        <a:t>Note:</a:t>
                      </a:r>
                    </a:p>
                  </a:txBody>
                  <a:tcPr marL="90000" marR="90000" marT="107352" marB="46800" anchor="ctr" horzOverflow="overflow">
                    <a:lnL w="12700" cap="flat" cmpd="sng" algn="ctr">
                      <a:solidFill>
                        <a:schemeClr val="tx1"/>
                      </a:solidFill>
                      <a:prstDash val="solid"/>
                      <a:round/>
                      <a:headEnd type="none" w="med" len="med"/>
                      <a:tailEnd type="none" w="med" len="med"/>
                    </a:lnL>
                    <a:lnR w="288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457200" rtl="0" eaLnBrk="1" fontAlgn="base" latinLnBrk="0" hangingPunct="1">
                        <a:lnSpc>
                          <a:spcPct val="87000"/>
                        </a:lnSpc>
                        <a:spcBef>
                          <a:spcPts val="450"/>
                        </a:spcBef>
                        <a:spcAft>
                          <a:spcPct val="0"/>
                        </a:spcAft>
                        <a:buClrTx/>
                        <a:buSzPct val="70000"/>
                        <a:buFont typeface="Arial" panose="020B0604020202020204"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sz="1800" b="0" i="0" u="none" strike="noStrike" cap="none" normalizeH="0" baseline="0" dirty="0">
                          <a:ln>
                            <a:noFill/>
                          </a:ln>
                          <a:solidFill>
                            <a:srgbClr val="000000"/>
                          </a:solidFill>
                          <a:effectLst/>
                          <a:latin typeface="Arial" charset="0"/>
                          <a:ea typeface="Microsoft YaHei" charset="-122"/>
                        </a:rPr>
                        <a:t>Gains are not applied in stage 1</a:t>
                      </a:r>
                    </a:p>
                  </a:txBody>
                  <a:tcPr marL="90000" marR="90000" marT="92124" marB="46800" anchor="ctr" horzOverflow="overflow">
                    <a:lnL w="2880" cap="flat" cmpd="sng" algn="ctr">
                      <a:solidFill>
                        <a:srgbClr val="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3" name="Title 2"/>
          <p:cNvSpPr>
            <a:spLocks noGrp="1"/>
          </p:cNvSpPr>
          <p:nvPr>
            <p:ph type="title"/>
          </p:nvPr>
        </p:nvSpPr>
        <p:spPr/>
        <p:txBody>
          <a:bodyPr/>
          <a:lstStyle/>
          <a:p>
            <a:r>
              <a:rPr lang="en-US"/>
              <a:t>Stage 1: Bottom Tracking</a:t>
            </a:r>
          </a:p>
        </p:txBody>
      </p:sp>
    </p:spTree>
    <p:extLst>
      <p:ext uri="{BB962C8B-B14F-4D97-AF65-F5344CB8AC3E}">
        <p14:creationId xmlns:p14="http://schemas.microsoft.com/office/powerpoint/2010/main" val="3684363550"/>
      </p:ext>
    </p:extLst>
  </p:cSld>
  <p:clrMapOvr>
    <a:masterClrMapping/>
  </p:clrMapOvr>
  <p:transition/>
  <p:timing>
    <p:tnLst>
      <p:par>
        <p:cTn id="1" dur="indefinite" restart="never" fill="hold" nodeType="tmRoot">
          <p:childTnLst>
            <p:par>
              <p:cTn id="2" fill="hold" nodeType="interactiveSeq">
                <p:stCondLst>
                  <p:cond delay="0"/>
                </p:stCondLst>
                <p:childTnLst>
                  <p:par>
                    <p:cTn id="3" fill="hold">
                      <p:childTnLst>
                        <p:par>
                          <p:cTn id="4" fill="hold">
                            <p:stCondLst>
                              <p:cond delay="0"/>
                            </p:stCondLst>
                            <p:childTnLst>
                              <p:par>
                                <p:cTn id="5" presetID="2" presetClass="mediacall" fill="hold" nodeType="clickEffect">
                                  <p:stCondLst>
                                    <p:cond delay="0"/>
                                  </p:stCondLst>
                                  <p:childTnLst>
                                    <p:anim calcmode="lin" valueType="str">
                                      <p:cBhvr additive="repl">
                                        <p:cTn id="6" dur="25356039" fill="hold"/>
                                        <p:tgtEl>
                                          <p:sldTgt/>
                                        </p:tgtEl>
                                      </p:cBhvr>
                                    </p:anim>
                                  </p:childTnLst>
                                </p:cTn>
                              </p:par>
                            </p:childTnLst>
                          </p:cTn>
                        </p:par>
                      </p:childTnLst>
                    </p:cTn>
                  </p:par>
                </p:childTnLst>
              </p:cTn>
            </p:par>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Stage 2 and Adjusting the Image</a:t>
            </a:r>
          </a:p>
        </p:txBody>
      </p:sp>
    </p:spTree>
    <p:extLst>
      <p:ext uri="{BB962C8B-B14F-4D97-AF65-F5344CB8AC3E}">
        <p14:creationId xmlns:p14="http://schemas.microsoft.com/office/powerpoint/2010/main" val="3950051104"/>
      </p:ext>
    </p:extLst>
  </p:cSld>
  <p:clrMapOvr>
    <a:masterClrMapping/>
  </p:clrMapOvr>
</p:sld>
</file>

<file path=ppt/theme/theme1.xml><?xml version="1.0" encoding="utf-8"?>
<a:theme xmlns:a="http://schemas.openxmlformats.org/drawingml/2006/main" name="Jerrys Theme">
  <a:themeElements>
    <a:clrScheme name="Xylem">
      <a:dk1>
        <a:sysClr val="windowText" lastClr="000000"/>
      </a:dk1>
      <a:lt1>
        <a:sysClr val="window" lastClr="FFFFFF"/>
      </a:lt1>
      <a:dk2>
        <a:srgbClr val="008C95"/>
      </a:dk2>
      <a:lt2>
        <a:srgbClr val="0085AD"/>
      </a:lt2>
      <a:accent1>
        <a:srgbClr val="009A44"/>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Jerrys Theme" id="{34DCF403-205E-4DCF-9EAF-A8EEA50C4074}" vid="{F5A2F787-8A64-4E85-AD44-6651DC6A5174}"/>
    </a:ext>
  </a:extLst>
</a:theme>
</file>

<file path=ppt/theme/theme2.xml><?xml version="1.0" encoding="utf-8"?>
<a:theme xmlns:a="http://schemas.openxmlformats.org/drawingml/2006/main" name="Bell Gossett">
  <a:themeElements>
    <a:clrScheme name="Xylem 1">
      <a:dk1>
        <a:sysClr val="windowText" lastClr="000000"/>
      </a:dk1>
      <a:lt1>
        <a:sysClr val="window" lastClr="FFFFFF"/>
      </a:lt1>
      <a:dk2>
        <a:srgbClr val="008C95"/>
      </a:dk2>
      <a:lt2>
        <a:srgbClr val="0085AD"/>
      </a:lt2>
      <a:accent1>
        <a:srgbClr val="00966C"/>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nference Template.potx" id="{A8AD7883-AB73-40DA-8E37-19DE53B382DD}" vid="{FBF89B37-87C2-4055-AEDD-3EEACF6FFB1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Hypack 2021 Conference">
  <a:themeElements>
    <a:clrScheme name="Xylem">
      <a:dk1>
        <a:sysClr val="windowText" lastClr="000000"/>
      </a:dk1>
      <a:lt1>
        <a:sysClr val="window" lastClr="FFFFFF"/>
      </a:lt1>
      <a:dk2>
        <a:srgbClr val="008C95"/>
      </a:dk2>
      <a:lt2>
        <a:srgbClr val="0085AD"/>
      </a:lt2>
      <a:accent1>
        <a:srgbClr val="009A44"/>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ypack 2021 Conference" id="{AA7DA86C-E910-478C-8F6D-8BE4C341F45F}" vid="{FCAB4A87-B13E-4B61-8335-E4D2988B586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lcf76f155ced4ddcb4097134ff3c332f xmlns="24a8e0cc-0db5-4542-95ff-113fbb9da4d2">
      <Terms xmlns="http://schemas.microsoft.com/office/infopath/2007/PartnerControls"/>
    </lcf76f155ced4ddcb4097134ff3c332f>
    <TaxCatchAll xmlns="10a023fd-628c-4b7c-aec2-a17c8104e72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E382AE6178ED54FB088AFCCFF3742D5" ma:contentTypeVersion="15" ma:contentTypeDescription="Create a new document." ma:contentTypeScope="" ma:versionID="6e6a18a447b1f1d1e31faa64d873d6c6">
  <xsd:schema xmlns:xsd="http://www.w3.org/2001/XMLSchema" xmlns:xs="http://www.w3.org/2001/XMLSchema" xmlns:p="http://schemas.microsoft.com/office/2006/metadata/properties" xmlns:ns2="24a8e0cc-0db5-4542-95ff-113fbb9da4d2" xmlns:ns3="http://schemas.microsoft.com/sharepoint/v4" xmlns:ns4="10a023fd-628c-4b7c-aec2-a17c8104e729" targetNamespace="http://schemas.microsoft.com/office/2006/metadata/properties" ma:root="true" ma:fieldsID="4cd4662af577c8bff5d9b5caaea07cc5" ns2:_="" ns3:_="" ns4:_="">
    <xsd:import namespace="24a8e0cc-0db5-4542-95ff-113fbb9da4d2"/>
    <xsd:import namespace="http://schemas.microsoft.com/sharepoint/v4"/>
    <xsd:import namespace="10a023fd-628c-4b7c-aec2-a17c8104e72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3:IconOverlay" minOccurs="0"/>
                <xsd:element ref="ns4:SharedWithUsers" minOccurs="0"/>
                <xsd:element ref="ns4:SharedWithDetails" minOccurs="0"/>
                <xsd:element ref="ns2:lcf76f155ced4ddcb4097134ff3c332f" minOccurs="0"/>
                <xsd:element ref="ns4: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a8e0cc-0db5-4542-95ff-113fbb9da4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934200a-e575-48ad-97ba-4b0c9caf94d9"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4"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a023fd-628c-4b7c-aec2-a17c8104e72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ea79faac-8985-4fc8-8ddf-db27648643c5}" ma:internalName="TaxCatchAll" ma:showField="CatchAllData" ma:web="10a023fd-628c-4b7c-aec2-a17c8104e7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5037B3-4D39-4A7C-B26C-17D789D5B81B}">
  <ds:schemaRefs>
    <ds:schemaRef ds:uri="http://purl.org/dc/terms/"/>
    <ds:schemaRef ds:uri="http://www.w3.org/XML/1998/namespace"/>
    <ds:schemaRef ds:uri="http://schemas.microsoft.com/office/2006/documentManagement/types"/>
    <ds:schemaRef ds:uri="http://purl.org/dc/elements/1.1/"/>
    <ds:schemaRef ds:uri="http://schemas.openxmlformats.org/package/2006/metadata/core-properties"/>
    <ds:schemaRef ds:uri="24ffb4f4-aa9b-4427-a4f9-c91d7974f598"/>
    <ds:schemaRef ds:uri="http://schemas.microsoft.com/office/infopath/2007/PartnerControls"/>
    <ds:schemaRef ds:uri="http://schemas.microsoft.com/office/2006/metadata/properties"/>
    <ds:schemaRef ds:uri="http://purl.org/dc/dcmitype/"/>
    <ds:schemaRef ds:uri="http://schemas.microsoft.com/sharepoint/v4"/>
    <ds:schemaRef ds:uri="24a8e0cc-0db5-4542-95ff-113fbb9da4d2"/>
    <ds:schemaRef ds:uri="10a023fd-628c-4b7c-aec2-a17c8104e729"/>
  </ds:schemaRefs>
</ds:datastoreItem>
</file>

<file path=customXml/itemProps2.xml><?xml version="1.0" encoding="utf-8"?>
<ds:datastoreItem xmlns:ds="http://schemas.openxmlformats.org/officeDocument/2006/customXml" ds:itemID="{B2AF44FF-0317-4398-97FC-EEEE8B5914F7}">
  <ds:schemaRefs>
    <ds:schemaRef ds:uri="http://schemas.microsoft.com/sharepoint/v3/contenttype/forms"/>
  </ds:schemaRefs>
</ds:datastoreItem>
</file>

<file path=customXml/itemProps3.xml><?xml version="1.0" encoding="utf-8"?>
<ds:datastoreItem xmlns:ds="http://schemas.openxmlformats.org/officeDocument/2006/customXml" ds:itemID="{15792D2A-8B28-49A5-B22F-6C9B5BE2DF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a8e0cc-0db5-4542-95ff-113fbb9da4d2"/>
    <ds:schemaRef ds:uri="http://schemas.microsoft.com/sharepoint/v4"/>
    <ds:schemaRef ds:uri="10a023fd-628c-4b7c-aec2-a17c8104e7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Jerrys Theme</Template>
  <TotalTime>88</TotalTime>
  <Words>3805</Words>
  <Application>Microsoft Office PowerPoint</Application>
  <PresentationFormat>Widescreen</PresentationFormat>
  <Paragraphs>811</Paragraphs>
  <Slides>125</Slides>
  <Notes>34</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125</vt:i4>
      </vt:variant>
    </vt:vector>
  </HeadingPairs>
  <TitlesOfParts>
    <vt:vector size="136" baseType="lpstr">
      <vt:lpstr>Arial</vt:lpstr>
      <vt:lpstr>Calibri</vt:lpstr>
      <vt:lpstr>Calibri Light</vt:lpstr>
      <vt:lpstr>Garamond</vt:lpstr>
      <vt:lpstr>Lucida Grande</vt:lpstr>
      <vt:lpstr>Times New Roman</vt:lpstr>
      <vt:lpstr>Wingdings</vt:lpstr>
      <vt:lpstr>Jerrys Theme</vt:lpstr>
      <vt:lpstr>Bell Gossett</vt:lpstr>
      <vt:lpstr>Office Theme</vt:lpstr>
      <vt:lpstr>Hypack 2021 Conference</vt:lpstr>
      <vt:lpstr>Side Scan Survey Acquisition and Processing</vt:lpstr>
      <vt:lpstr>Objectives of this session</vt:lpstr>
      <vt:lpstr>Side Scan Theory </vt:lpstr>
      <vt:lpstr>Side Scan Survey Overview</vt:lpstr>
      <vt:lpstr>What Is Found In A Side Scan Record?</vt:lpstr>
      <vt:lpstr>The Importance Of The Shadow</vt:lpstr>
      <vt:lpstr>The Importance of the Shadow</vt:lpstr>
      <vt:lpstr>The Shadow Effect</vt:lpstr>
      <vt:lpstr>What You Find With A Side Scan Record</vt:lpstr>
      <vt:lpstr>What You Find With A Side Scan Record</vt:lpstr>
      <vt:lpstr>Sonar System Components</vt:lpstr>
      <vt:lpstr>What Is A Side Scan’s Resolution?</vt:lpstr>
      <vt:lpstr>Along Track Resolution</vt:lpstr>
      <vt:lpstr>Across Track Resolution</vt:lpstr>
      <vt:lpstr>Frequency Determines Effective Range</vt:lpstr>
      <vt:lpstr>Goldilocks Zone</vt:lpstr>
      <vt:lpstr>Nadir Gap</vt:lpstr>
      <vt:lpstr>Survey Planning: 100% And 200% Coverage</vt:lpstr>
      <vt:lpstr>Survey Speed</vt:lpstr>
      <vt:lpstr>Side Scan Operations</vt:lpstr>
      <vt:lpstr>Towed vs Hull-mounted Side Scan</vt:lpstr>
      <vt:lpstr>Towed Positioning</vt:lpstr>
      <vt:lpstr>Hull-Mounted Offsets</vt:lpstr>
      <vt:lpstr>Side Scan Imagery Examples</vt:lpstr>
      <vt:lpstr>Interpreting Color Palettes</vt:lpstr>
      <vt:lpstr>Targets May Be Hard To Identify</vt:lpstr>
      <vt:lpstr>Can You Identify This Object?</vt:lpstr>
      <vt:lpstr>Ships On The Seafloor</vt:lpstr>
      <vt:lpstr>Common Side Scan Issues</vt:lpstr>
      <vt:lpstr>Effect Of Turns On Imagery</vt:lpstr>
      <vt:lpstr>Heave Artifacts</vt:lpstr>
      <vt:lpstr>Roll Artifacts</vt:lpstr>
      <vt:lpstr>Yaw Artifacts</vt:lpstr>
      <vt:lpstr>Generator Noise</vt:lpstr>
      <vt:lpstr>Echosounder Noise</vt:lpstr>
      <vt:lpstr>Electronic Noise</vt:lpstr>
      <vt:lpstr>Good Side Scan Data</vt:lpstr>
      <vt:lpstr>Bad Side Scan Data</vt:lpstr>
      <vt:lpstr>Can You Guess What Happened Here?</vt:lpstr>
      <vt:lpstr>The Importance Of Shadows</vt:lpstr>
      <vt:lpstr>Connecting A Side Scan Device</vt:lpstr>
      <vt:lpstr>Setting Up A Towed Side Scan</vt:lpstr>
      <vt:lpstr>Setting Up A Towed Side Scan, Positioning</vt:lpstr>
      <vt:lpstr>Setting Up A Towed Side Scan, Towfish Setup Pt. 1</vt:lpstr>
      <vt:lpstr>Setting Up A Towed Side Scan, Towfish Setup Pt. 2</vt:lpstr>
      <vt:lpstr>Setting Up A Side Scan, Device Connection</vt:lpstr>
      <vt:lpstr>Setting Up A Side Scan, Connection Test</vt:lpstr>
      <vt:lpstr>Setting Up A Side Scan, Offsets</vt:lpstr>
      <vt:lpstr>Analog Side Scan</vt:lpstr>
      <vt:lpstr>Analog Side Scan: USB-6221</vt:lpstr>
      <vt:lpstr>Analog Side Scan Software Setup</vt:lpstr>
      <vt:lpstr>Side Scan Operation</vt:lpstr>
      <vt:lpstr>Survey Planning: 100% Coverage</vt:lpstr>
      <vt:lpstr>Survey Planning: 200% Coverage</vt:lpstr>
      <vt:lpstr>Collection: Side Scans Vs. Echosounders</vt:lpstr>
      <vt:lpstr>Side Scan Positioning</vt:lpstr>
      <vt:lpstr>How To Do An Object Detection Self-check</vt:lpstr>
      <vt:lpstr>Towfish Height Above The Bottom</vt:lpstr>
      <vt:lpstr>Running A Survey</vt:lpstr>
      <vt:lpstr>Starting A Survey</vt:lpstr>
      <vt:lpstr>HYPACK Survey vs Side Scan Survey?</vt:lpstr>
      <vt:lpstr>Window For Display And Control </vt:lpstr>
      <vt:lpstr>Waterfall and Signal Graph</vt:lpstr>
      <vt:lpstr>Options And Menus</vt:lpstr>
      <vt:lpstr>Side Scan Device Controls</vt:lpstr>
      <vt:lpstr>Side Scan Buttons</vt:lpstr>
      <vt:lpstr>Real Time Mosaic In HYPACK SURVEY</vt:lpstr>
      <vt:lpstr>Adjusting The Image</vt:lpstr>
      <vt:lpstr>First Steps</vt:lpstr>
      <vt:lpstr>Signal Window Pt. 2</vt:lpstr>
      <vt:lpstr>Side Scan Controls - Colors</vt:lpstr>
      <vt:lpstr>Side Scan Controls - Gain</vt:lpstr>
      <vt:lpstr>Which Ones Are Best?</vt:lpstr>
      <vt:lpstr>Side Scan Controls - Display</vt:lpstr>
      <vt:lpstr>Why You Don’t Remove The Water Column</vt:lpstr>
      <vt:lpstr>Side Scan Controls – Bottom Tracking</vt:lpstr>
      <vt:lpstr>Side Scan Survey Windows</vt:lpstr>
      <vt:lpstr>Side Scan Survey Windows</vt:lpstr>
      <vt:lpstr>Side Scan Survey Windows</vt:lpstr>
      <vt:lpstr>Side Scan Data Display Windows</vt:lpstr>
      <vt:lpstr>Marking Targets</vt:lpstr>
      <vt:lpstr>Targeting</vt:lpstr>
      <vt:lpstr>Targets Options</vt:lpstr>
      <vt:lpstr>Image Capture Target</vt:lpstr>
      <vt:lpstr>Height Measurement</vt:lpstr>
      <vt:lpstr>Height Measurement</vt:lpstr>
      <vt:lpstr>Processing</vt:lpstr>
      <vt:lpstr>Data Flow</vt:lpstr>
      <vt:lpstr>Menu Icons</vt:lpstr>
      <vt:lpstr>Processing Stage 1: Raw View</vt:lpstr>
      <vt:lpstr>Processing Stage 2: Scan View</vt:lpstr>
      <vt:lpstr>Processing Stage 3: Mosaic</vt:lpstr>
      <vt:lpstr>Loading and Stage 1</vt:lpstr>
      <vt:lpstr>Loading a File, pt. 1</vt:lpstr>
      <vt:lpstr>Loading a File, pt. 2 (Read Parameters)</vt:lpstr>
      <vt:lpstr>Stage 1</vt:lpstr>
      <vt:lpstr>Stage 1: Heading and Tracklines</vt:lpstr>
      <vt:lpstr>Stage 1: Bottom Tracking</vt:lpstr>
      <vt:lpstr>Stage 2 and Adjusting the Image</vt:lpstr>
      <vt:lpstr>Stage 2</vt:lpstr>
      <vt:lpstr>Stage 2: Bottom Tracking</vt:lpstr>
      <vt:lpstr>Sidescan Controls - Colors</vt:lpstr>
      <vt:lpstr>Sidescan Controls - Gain</vt:lpstr>
      <vt:lpstr>Sidescan Controls - Display</vt:lpstr>
      <vt:lpstr>Stage 2</vt:lpstr>
      <vt:lpstr>Stage 2: Spreadsheet</vt:lpstr>
      <vt:lpstr>Stage 2: Coverage</vt:lpstr>
      <vt:lpstr>Targeting</vt:lpstr>
      <vt:lpstr>Stage 2: Targeting</vt:lpstr>
      <vt:lpstr>Stage 2: Quick Targets</vt:lpstr>
      <vt:lpstr>Target Viewer</vt:lpstr>
      <vt:lpstr>Target Classification</vt:lpstr>
      <vt:lpstr>Target Classifications</vt:lpstr>
      <vt:lpstr>Stage 2: Comparing Targets</vt:lpstr>
      <vt:lpstr>Stage 3: Mosaicking</vt:lpstr>
      <vt:lpstr>Stage 3</vt:lpstr>
      <vt:lpstr>Mosaicking Process</vt:lpstr>
      <vt:lpstr>Blanking the Nadir region for Mosaic</vt:lpstr>
      <vt:lpstr>Resolution Calculator</vt:lpstr>
      <vt:lpstr>Mosaic Filters</vt:lpstr>
      <vt:lpstr>Saving, Batch Mosaicking, and Merge Mosaics</vt:lpstr>
      <vt:lpstr> Saving Your Data: </vt:lpstr>
      <vt:lpstr>Auto Mosaic</vt:lpstr>
      <vt:lpstr>Merge Mosaics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Tobin, Daniel - Xylem</dc:creator>
  <cp:lastModifiedBy>Danek, Brittany - Xylem</cp:lastModifiedBy>
  <cp:revision>3</cp:revision>
  <dcterms:created xsi:type="dcterms:W3CDTF">2020-11-24T20:43:09Z</dcterms:created>
  <dcterms:modified xsi:type="dcterms:W3CDTF">2023-06-27T16:40:07Z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0x010100FE382AE6178ED54FB088AFCCFF3742D5</vt:lpwstr>
  </property>
</Properties>
</file>