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7"/>
  </p:notesMasterIdLst>
  <p:sldIdLst>
    <p:sldId id="345" r:id="rId5"/>
    <p:sldId id="344" r:id="rId6"/>
    <p:sldId id="347" r:id="rId7"/>
    <p:sldId id="349" r:id="rId8"/>
    <p:sldId id="350" r:id="rId9"/>
    <p:sldId id="364" r:id="rId10"/>
    <p:sldId id="352" r:id="rId11"/>
    <p:sldId id="354" r:id="rId12"/>
    <p:sldId id="355" r:id="rId13"/>
    <p:sldId id="356" r:id="rId14"/>
    <p:sldId id="357" r:id="rId15"/>
    <p:sldId id="365" r:id="rId16"/>
    <p:sldId id="366" r:id="rId17"/>
    <p:sldId id="373" r:id="rId18"/>
    <p:sldId id="374" r:id="rId19"/>
    <p:sldId id="375" r:id="rId20"/>
    <p:sldId id="376" r:id="rId21"/>
    <p:sldId id="377" r:id="rId22"/>
    <p:sldId id="378" r:id="rId23"/>
    <p:sldId id="379" r:id="rId24"/>
    <p:sldId id="380" r:id="rId25"/>
    <p:sldId id="381" r:id="rId26"/>
    <p:sldId id="382" r:id="rId27"/>
    <p:sldId id="383" r:id="rId28"/>
    <p:sldId id="405" r:id="rId29"/>
    <p:sldId id="400" r:id="rId30"/>
    <p:sldId id="401" r:id="rId31"/>
    <p:sldId id="402" r:id="rId32"/>
    <p:sldId id="403" r:id="rId33"/>
    <p:sldId id="406" r:id="rId34"/>
    <p:sldId id="384" r:id="rId35"/>
    <p:sldId id="385" r:id="rId36"/>
    <p:sldId id="386" r:id="rId37"/>
    <p:sldId id="387" r:id="rId38"/>
    <p:sldId id="388" r:id="rId39"/>
    <p:sldId id="389" r:id="rId40"/>
    <p:sldId id="390" r:id="rId41"/>
    <p:sldId id="391" r:id="rId42"/>
    <p:sldId id="393" r:id="rId43"/>
    <p:sldId id="395" r:id="rId44"/>
    <p:sldId id="397" r:id="rId45"/>
    <p:sldId id="399"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0ADCC5-3685-44AD-8FBB-723F57FC613E}" v="42" dt="2021-12-13T14:15:06.3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390" autoAdjust="0"/>
    <p:restoredTop sz="94660"/>
  </p:normalViewPr>
  <p:slideViewPr>
    <p:cSldViewPr snapToGrid="0">
      <p:cViewPr varScale="1">
        <p:scale>
          <a:sx n="119" d="100"/>
          <a:sy n="119" d="100"/>
        </p:scale>
        <p:origin x="300"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nisley, Jerry - Xylem" userId="8299edff-d842-457f-83d3-96a4e18585ef" providerId="ADAL" clId="{2C0ADCC5-3685-44AD-8FBB-723F57FC613E}"/>
    <pc:docChg chg="undo custSel modSld modMainMaster">
      <pc:chgData name="Knisley, Jerry - Xylem" userId="8299edff-d842-457f-83d3-96a4e18585ef" providerId="ADAL" clId="{2C0ADCC5-3685-44AD-8FBB-723F57FC613E}" dt="2021-12-13T14:16:05.436" v="97" actId="207"/>
      <pc:docMkLst>
        <pc:docMk/>
      </pc:docMkLst>
      <pc:sldChg chg="modSp mod modClrScheme chgLayout">
        <pc:chgData name="Knisley, Jerry - Xylem" userId="8299edff-d842-457f-83d3-96a4e18585ef" providerId="ADAL" clId="{2C0ADCC5-3685-44AD-8FBB-723F57FC613E}" dt="2021-12-13T13:53:54.784" v="5" actId="700"/>
        <pc:sldMkLst>
          <pc:docMk/>
          <pc:sldMk cId="3788871753" sldId="349"/>
        </pc:sldMkLst>
        <pc:spChg chg="mod ord">
          <ac:chgData name="Knisley, Jerry - Xylem" userId="8299edff-d842-457f-83d3-96a4e18585ef" providerId="ADAL" clId="{2C0ADCC5-3685-44AD-8FBB-723F57FC613E}" dt="2021-12-13T13:53:54.784" v="5" actId="700"/>
          <ac:spMkLst>
            <pc:docMk/>
            <pc:sldMk cId="3788871753" sldId="349"/>
            <ac:spMk id="2" creationId="{00000000-0000-0000-0000-000000000000}"/>
          </ac:spMkLst>
        </pc:spChg>
      </pc:sldChg>
      <pc:sldChg chg="modSp mod modClrScheme chgLayout">
        <pc:chgData name="Knisley, Jerry - Xylem" userId="8299edff-d842-457f-83d3-96a4e18585ef" providerId="ADAL" clId="{2C0ADCC5-3685-44AD-8FBB-723F57FC613E}" dt="2021-12-13T14:16:05.436" v="97" actId="207"/>
        <pc:sldMkLst>
          <pc:docMk/>
          <pc:sldMk cId="3200732543" sldId="350"/>
        </pc:sldMkLst>
        <pc:spChg chg="mod ord">
          <ac:chgData name="Knisley, Jerry - Xylem" userId="8299edff-d842-457f-83d3-96a4e18585ef" providerId="ADAL" clId="{2C0ADCC5-3685-44AD-8FBB-723F57FC613E}" dt="2021-12-13T13:53:54.784" v="5" actId="700"/>
          <ac:spMkLst>
            <pc:docMk/>
            <pc:sldMk cId="3200732543" sldId="350"/>
            <ac:spMk id="4" creationId="{00000000-0000-0000-0000-000000000000}"/>
          </ac:spMkLst>
        </pc:spChg>
        <pc:spChg chg="mod ord">
          <ac:chgData name="Knisley, Jerry - Xylem" userId="8299edff-d842-457f-83d3-96a4e18585ef" providerId="ADAL" clId="{2C0ADCC5-3685-44AD-8FBB-723F57FC613E}" dt="2021-12-13T14:16:05.436" v="97" actId="207"/>
          <ac:spMkLst>
            <pc:docMk/>
            <pc:sldMk cId="3200732543" sldId="350"/>
            <ac:spMk id="7"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3737245998" sldId="352"/>
        </pc:sldMkLst>
        <pc:spChg chg="mod ord">
          <ac:chgData name="Knisley, Jerry - Xylem" userId="8299edff-d842-457f-83d3-96a4e18585ef" providerId="ADAL" clId="{2C0ADCC5-3685-44AD-8FBB-723F57FC613E}" dt="2021-12-13T13:54:06.113" v="6" actId="700"/>
          <ac:spMkLst>
            <pc:docMk/>
            <pc:sldMk cId="3737245998" sldId="352"/>
            <ac:spMk id="2" creationId="{00000000-0000-0000-0000-000000000000}"/>
          </ac:spMkLst>
        </pc:spChg>
        <pc:spChg chg="mod ord">
          <ac:chgData name="Knisley, Jerry - Xylem" userId="8299edff-d842-457f-83d3-96a4e18585ef" providerId="ADAL" clId="{2C0ADCC5-3685-44AD-8FBB-723F57FC613E}" dt="2021-12-13T13:54:06.113" v="6" actId="700"/>
          <ac:spMkLst>
            <pc:docMk/>
            <pc:sldMk cId="3737245998" sldId="352"/>
            <ac:spMk id="4" creationId="{00000000-0000-0000-0000-000000000000}"/>
          </ac:spMkLst>
        </pc:spChg>
      </pc:sldChg>
      <pc:sldChg chg="addSp modSp mod modClrScheme chgLayout">
        <pc:chgData name="Knisley, Jerry - Xylem" userId="8299edff-d842-457f-83d3-96a4e18585ef" providerId="ADAL" clId="{2C0ADCC5-3685-44AD-8FBB-723F57FC613E}" dt="2021-12-13T13:56:41.184" v="37" actId="14100"/>
        <pc:sldMkLst>
          <pc:docMk/>
          <pc:sldMk cId="374271977" sldId="354"/>
        </pc:sldMkLst>
        <pc:spChg chg="mod ord">
          <ac:chgData name="Knisley, Jerry - Xylem" userId="8299edff-d842-457f-83d3-96a4e18585ef" providerId="ADAL" clId="{2C0ADCC5-3685-44AD-8FBB-723F57FC613E}" dt="2021-12-13T13:54:06.113" v="6" actId="700"/>
          <ac:spMkLst>
            <pc:docMk/>
            <pc:sldMk cId="374271977" sldId="354"/>
            <ac:spMk id="4" creationId="{00000000-0000-0000-0000-000000000000}"/>
          </ac:spMkLst>
        </pc:spChg>
        <pc:spChg chg="mod ord">
          <ac:chgData name="Knisley, Jerry - Xylem" userId="8299edff-d842-457f-83d3-96a4e18585ef" providerId="ADAL" clId="{2C0ADCC5-3685-44AD-8FBB-723F57FC613E}" dt="2021-12-13T13:55:16.594" v="21" actId="1076"/>
          <ac:spMkLst>
            <pc:docMk/>
            <pc:sldMk cId="374271977" sldId="354"/>
            <ac:spMk id="7" creationId="{00000000-0000-0000-0000-000000000000}"/>
          </ac:spMkLst>
        </pc:spChg>
        <pc:spChg chg="mod">
          <ac:chgData name="Knisley, Jerry - Xylem" userId="8299edff-d842-457f-83d3-96a4e18585ef" providerId="ADAL" clId="{2C0ADCC5-3685-44AD-8FBB-723F57FC613E}" dt="2021-12-13T13:55:25.473" v="22" actId="164"/>
          <ac:spMkLst>
            <pc:docMk/>
            <pc:sldMk cId="374271977" sldId="354"/>
            <ac:spMk id="12" creationId="{00000000-0000-0000-0000-000000000000}"/>
          </ac:spMkLst>
        </pc:spChg>
        <pc:grpChg chg="add mod">
          <ac:chgData name="Knisley, Jerry - Xylem" userId="8299edff-d842-457f-83d3-96a4e18585ef" providerId="ADAL" clId="{2C0ADCC5-3685-44AD-8FBB-723F57FC613E}" dt="2021-12-13T13:56:41.184" v="37" actId="14100"/>
          <ac:grpSpMkLst>
            <pc:docMk/>
            <pc:sldMk cId="374271977" sldId="354"/>
            <ac:grpSpMk id="5" creationId="{6FC292F9-4B3E-44D5-B39F-AF508E47D606}"/>
          </ac:grpSpMkLst>
        </pc:grpChg>
        <pc:picChg chg="mod">
          <ac:chgData name="Knisley, Jerry - Xylem" userId="8299edff-d842-457f-83d3-96a4e18585ef" providerId="ADAL" clId="{2C0ADCC5-3685-44AD-8FBB-723F57FC613E}" dt="2021-12-13T13:55:25.473" v="22" actId="164"/>
          <ac:picMkLst>
            <pc:docMk/>
            <pc:sldMk cId="374271977" sldId="354"/>
            <ac:picMk id="2" creationId="{00000000-0000-0000-0000-000000000000}"/>
          </ac:picMkLst>
        </pc:picChg>
        <pc:picChg chg="mod">
          <ac:chgData name="Knisley, Jerry - Xylem" userId="8299edff-d842-457f-83d3-96a4e18585ef" providerId="ADAL" clId="{2C0ADCC5-3685-44AD-8FBB-723F57FC613E}" dt="2021-12-13T13:55:25.473" v="22" actId="164"/>
          <ac:picMkLst>
            <pc:docMk/>
            <pc:sldMk cId="374271977" sldId="354"/>
            <ac:picMk id="3" creationId="{00000000-0000-0000-0000-000000000000}"/>
          </ac:picMkLst>
        </pc:picChg>
        <pc:cxnChg chg="mod">
          <ac:chgData name="Knisley, Jerry - Xylem" userId="8299edff-d842-457f-83d3-96a4e18585ef" providerId="ADAL" clId="{2C0ADCC5-3685-44AD-8FBB-723F57FC613E}" dt="2021-12-13T13:55:25.473" v="22" actId="164"/>
          <ac:cxnSpMkLst>
            <pc:docMk/>
            <pc:sldMk cId="374271977" sldId="354"/>
            <ac:cxnSpMk id="6" creationId="{00000000-0000-0000-0000-000000000000}"/>
          </ac:cxnSpMkLst>
        </pc:cxnChg>
      </pc:sldChg>
      <pc:sldChg chg="modSp mod modClrScheme chgLayout">
        <pc:chgData name="Knisley, Jerry - Xylem" userId="8299edff-d842-457f-83d3-96a4e18585ef" providerId="ADAL" clId="{2C0ADCC5-3685-44AD-8FBB-723F57FC613E}" dt="2021-12-13T13:57:07.224" v="45" actId="14100"/>
        <pc:sldMkLst>
          <pc:docMk/>
          <pc:sldMk cId="99809694" sldId="355"/>
        </pc:sldMkLst>
        <pc:spChg chg="mod ord">
          <ac:chgData name="Knisley, Jerry - Xylem" userId="8299edff-d842-457f-83d3-96a4e18585ef" providerId="ADAL" clId="{2C0ADCC5-3685-44AD-8FBB-723F57FC613E}" dt="2021-12-13T13:54:06.113" v="6" actId="700"/>
          <ac:spMkLst>
            <pc:docMk/>
            <pc:sldMk cId="99809694" sldId="355"/>
            <ac:spMk id="2" creationId="{00000000-0000-0000-0000-000000000000}"/>
          </ac:spMkLst>
        </pc:spChg>
        <pc:spChg chg="mod ord">
          <ac:chgData name="Knisley, Jerry - Xylem" userId="8299edff-d842-457f-83d3-96a4e18585ef" providerId="ADAL" clId="{2C0ADCC5-3685-44AD-8FBB-723F57FC613E}" dt="2021-12-13T13:56:49.001" v="39" actId="1076"/>
          <ac:spMkLst>
            <pc:docMk/>
            <pc:sldMk cId="99809694" sldId="355"/>
            <ac:spMk id="4" creationId="{00000000-0000-0000-0000-000000000000}"/>
          </ac:spMkLst>
        </pc:spChg>
        <pc:picChg chg="mod">
          <ac:chgData name="Knisley, Jerry - Xylem" userId="8299edff-d842-457f-83d3-96a4e18585ef" providerId="ADAL" clId="{2C0ADCC5-3685-44AD-8FBB-723F57FC613E}" dt="2021-12-13T13:56:55.885" v="41" actId="14100"/>
          <ac:picMkLst>
            <pc:docMk/>
            <pc:sldMk cId="99809694" sldId="355"/>
            <ac:picMk id="22534" creationId="{00000000-0000-0000-0000-000000000000}"/>
          </ac:picMkLst>
        </pc:picChg>
        <pc:cxnChg chg="mod">
          <ac:chgData name="Knisley, Jerry - Xylem" userId="8299edff-d842-457f-83d3-96a4e18585ef" providerId="ADAL" clId="{2C0ADCC5-3685-44AD-8FBB-723F57FC613E}" dt="2021-12-13T13:57:07.224" v="45" actId="14100"/>
          <ac:cxnSpMkLst>
            <pc:docMk/>
            <pc:sldMk cId="99809694" sldId="355"/>
            <ac:cxnSpMk id="22535" creationId="{00000000-0000-0000-0000-000000000000}"/>
          </ac:cxnSpMkLst>
        </pc:cxnChg>
      </pc:sldChg>
      <pc:sldChg chg="modSp mod modClrScheme chgLayout">
        <pc:chgData name="Knisley, Jerry - Xylem" userId="8299edff-d842-457f-83d3-96a4e18585ef" providerId="ADAL" clId="{2C0ADCC5-3685-44AD-8FBB-723F57FC613E}" dt="2021-12-13T13:58:47.671" v="74" actId="1076"/>
        <pc:sldMkLst>
          <pc:docMk/>
          <pc:sldMk cId="2635062613" sldId="356"/>
        </pc:sldMkLst>
        <pc:spChg chg="mod ord">
          <ac:chgData name="Knisley, Jerry - Xylem" userId="8299edff-d842-457f-83d3-96a4e18585ef" providerId="ADAL" clId="{2C0ADCC5-3685-44AD-8FBB-723F57FC613E}" dt="2021-12-13T13:54:06.113" v="6" actId="700"/>
          <ac:spMkLst>
            <pc:docMk/>
            <pc:sldMk cId="2635062613" sldId="356"/>
            <ac:spMk id="2" creationId="{00000000-0000-0000-0000-000000000000}"/>
          </ac:spMkLst>
        </pc:spChg>
        <pc:spChg chg="mod">
          <ac:chgData name="Knisley, Jerry - Xylem" userId="8299edff-d842-457f-83d3-96a4e18585ef" providerId="ADAL" clId="{2C0ADCC5-3685-44AD-8FBB-723F57FC613E}" dt="2021-12-13T13:58:21.704" v="67" actId="1076"/>
          <ac:spMkLst>
            <pc:docMk/>
            <pc:sldMk cId="2635062613" sldId="356"/>
            <ac:spMk id="18439" creationId="{00000000-0000-0000-0000-000000000000}"/>
          </ac:spMkLst>
        </pc:spChg>
        <pc:spChg chg="mod">
          <ac:chgData name="Knisley, Jerry - Xylem" userId="8299edff-d842-457f-83d3-96a4e18585ef" providerId="ADAL" clId="{2C0ADCC5-3685-44AD-8FBB-723F57FC613E}" dt="2021-12-13T13:58:23.723" v="68" actId="1076"/>
          <ac:spMkLst>
            <pc:docMk/>
            <pc:sldMk cId="2635062613" sldId="356"/>
            <ac:spMk id="18440" creationId="{00000000-0000-0000-0000-000000000000}"/>
          </ac:spMkLst>
        </pc:spChg>
        <pc:spChg chg="mod">
          <ac:chgData name="Knisley, Jerry - Xylem" userId="8299edff-d842-457f-83d3-96a4e18585ef" providerId="ADAL" clId="{2C0ADCC5-3685-44AD-8FBB-723F57FC613E}" dt="2021-12-13T13:58:47.671" v="74" actId="1076"/>
          <ac:spMkLst>
            <pc:docMk/>
            <pc:sldMk cId="2635062613" sldId="356"/>
            <ac:spMk id="18441" creationId="{00000000-0000-0000-0000-000000000000}"/>
          </ac:spMkLst>
        </pc:spChg>
        <pc:spChg chg="mod">
          <ac:chgData name="Knisley, Jerry - Xylem" userId="8299edff-d842-457f-83d3-96a4e18585ef" providerId="ADAL" clId="{2C0ADCC5-3685-44AD-8FBB-723F57FC613E}" dt="2021-12-13T13:58:29.298" v="69" actId="1076"/>
          <ac:spMkLst>
            <pc:docMk/>
            <pc:sldMk cId="2635062613" sldId="356"/>
            <ac:spMk id="23555" creationId="{00000000-0000-0000-0000-000000000000}"/>
          </ac:spMkLst>
        </pc:spChg>
        <pc:picChg chg="mod">
          <ac:chgData name="Knisley, Jerry - Xylem" userId="8299edff-d842-457f-83d3-96a4e18585ef" providerId="ADAL" clId="{2C0ADCC5-3685-44AD-8FBB-723F57FC613E}" dt="2021-12-13T13:57:42.475" v="54" actId="1076"/>
          <ac:picMkLst>
            <pc:docMk/>
            <pc:sldMk cId="2635062613" sldId="356"/>
            <ac:picMk id="23560" creationId="{00000000-0000-0000-0000-000000000000}"/>
          </ac:picMkLst>
        </pc:picChg>
        <pc:picChg chg="mod">
          <ac:chgData name="Knisley, Jerry - Xylem" userId="8299edff-d842-457f-83d3-96a4e18585ef" providerId="ADAL" clId="{2C0ADCC5-3685-44AD-8FBB-723F57FC613E}" dt="2021-12-13T13:58:19.323" v="66" actId="1076"/>
          <ac:picMkLst>
            <pc:docMk/>
            <pc:sldMk cId="2635062613" sldId="356"/>
            <ac:picMk id="23561" creationId="{00000000-0000-0000-0000-000000000000}"/>
          </ac:picMkLst>
        </pc:picChg>
        <pc:picChg chg="mod">
          <ac:chgData name="Knisley, Jerry - Xylem" userId="8299edff-d842-457f-83d3-96a4e18585ef" providerId="ADAL" clId="{2C0ADCC5-3685-44AD-8FBB-723F57FC613E}" dt="2021-12-13T13:58:16.578" v="65" actId="1076"/>
          <ac:picMkLst>
            <pc:docMk/>
            <pc:sldMk cId="2635062613" sldId="356"/>
            <ac:picMk id="23562" creationId="{00000000-0000-0000-0000-000000000000}"/>
          </ac:picMkLst>
        </pc:picChg>
      </pc:sldChg>
      <pc:sldChg chg="modSp mod modClrScheme chgLayout">
        <pc:chgData name="Knisley, Jerry - Xylem" userId="8299edff-d842-457f-83d3-96a4e18585ef" providerId="ADAL" clId="{2C0ADCC5-3685-44AD-8FBB-723F57FC613E}" dt="2021-12-13T13:59:33.859" v="89" actId="1076"/>
        <pc:sldMkLst>
          <pc:docMk/>
          <pc:sldMk cId="1954225000" sldId="357"/>
        </pc:sldMkLst>
        <pc:spChg chg="mod ord">
          <ac:chgData name="Knisley, Jerry - Xylem" userId="8299edff-d842-457f-83d3-96a4e18585ef" providerId="ADAL" clId="{2C0ADCC5-3685-44AD-8FBB-723F57FC613E}" dt="2021-12-13T13:54:06.113" v="6" actId="700"/>
          <ac:spMkLst>
            <pc:docMk/>
            <pc:sldMk cId="1954225000" sldId="357"/>
            <ac:spMk id="2" creationId="{00000000-0000-0000-0000-000000000000}"/>
          </ac:spMkLst>
        </pc:spChg>
        <pc:spChg chg="mod ord">
          <ac:chgData name="Knisley, Jerry - Xylem" userId="8299edff-d842-457f-83d3-96a4e18585ef" providerId="ADAL" clId="{2C0ADCC5-3685-44AD-8FBB-723F57FC613E}" dt="2021-12-13T13:59:28.556" v="87" actId="1076"/>
          <ac:spMkLst>
            <pc:docMk/>
            <pc:sldMk cId="1954225000" sldId="357"/>
            <ac:spMk id="3" creationId="{00000000-0000-0000-0000-000000000000}"/>
          </ac:spMkLst>
        </pc:spChg>
        <pc:picChg chg="mod">
          <ac:chgData name="Knisley, Jerry - Xylem" userId="8299edff-d842-457f-83d3-96a4e18585ef" providerId="ADAL" clId="{2C0ADCC5-3685-44AD-8FBB-723F57FC613E}" dt="2021-12-13T13:59:33.859" v="89" actId="1076"/>
          <ac:picMkLst>
            <pc:docMk/>
            <pc:sldMk cId="1954225000" sldId="357"/>
            <ac:picMk id="24579" creationId="{00000000-0000-0000-0000-000000000000}"/>
          </ac:picMkLst>
        </pc:picChg>
        <pc:picChg chg="mod">
          <ac:chgData name="Knisley, Jerry - Xylem" userId="8299edff-d842-457f-83d3-96a4e18585ef" providerId="ADAL" clId="{2C0ADCC5-3685-44AD-8FBB-723F57FC613E}" dt="2021-12-13T13:59:30.526" v="88" actId="1076"/>
          <ac:picMkLst>
            <pc:docMk/>
            <pc:sldMk cId="1954225000" sldId="357"/>
            <ac:picMk id="24581" creationId="{00000000-0000-0000-0000-000000000000}"/>
          </ac:picMkLst>
        </pc:picChg>
      </pc:sldChg>
      <pc:sldChg chg="modSp mod modClrScheme chgLayout">
        <pc:chgData name="Knisley, Jerry - Xylem" userId="8299edff-d842-457f-83d3-96a4e18585ef" providerId="ADAL" clId="{2C0ADCC5-3685-44AD-8FBB-723F57FC613E}" dt="2021-12-13T13:54:06.113" v="6" actId="700"/>
        <pc:sldMkLst>
          <pc:docMk/>
          <pc:sldMk cId="817139387" sldId="365"/>
        </pc:sldMkLst>
        <pc:spChg chg="mod ord">
          <ac:chgData name="Knisley, Jerry - Xylem" userId="8299edff-d842-457f-83d3-96a4e18585ef" providerId="ADAL" clId="{2C0ADCC5-3685-44AD-8FBB-723F57FC613E}" dt="2021-12-13T13:54:06.113" v="6" actId="700"/>
          <ac:spMkLst>
            <pc:docMk/>
            <pc:sldMk cId="817139387" sldId="365"/>
            <ac:spMk id="2" creationId="{00000000-0000-0000-0000-000000000000}"/>
          </ac:spMkLst>
        </pc:spChg>
        <pc:spChg chg="mod ord">
          <ac:chgData name="Knisley, Jerry - Xylem" userId="8299edff-d842-457f-83d3-96a4e18585ef" providerId="ADAL" clId="{2C0ADCC5-3685-44AD-8FBB-723F57FC613E}" dt="2021-12-13T13:54:06.113" v="6" actId="700"/>
          <ac:spMkLst>
            <pc:docMk/>
            <pc:sldMk cId="817139387" sldId="365"/>
            <ac:spMk id="3" creationId="{00000000-0000-0000-0000-000000000000}"/>
          </ac:spMkLst>
        </pc:spChg>
      </pc:sldChg>
      <pc:sldChg chg="modSp mod modClrScheme chgLayout">
        <pc:chgData name="Knisley, Jerry - Xylem" userId="8299edff-d842-457f-83d3-96a4e18585ef" providerId="ADAL" clId="{2C0ADCC5-3685-44AD-8FBB-723F57FC613E}" dt="2021-12-13T13:59:48.043" v="90" actId="1076"/>
        <pc:sldMkLst>
          <pc:docMk/>
          <pc:sldMk cId="778035986" sldId="366"/>
        </pc:sldMkLst>
        <pc:spChg chg="mod ord">
          <ac:chgData name="Knisley, Jerry - Xylem" userId="8299edff-d842-457f-83d3-96a4e18585ef" providerId="ADAL" clId="{2C0ADCC5-3685-44AD-8FBB-723F57FC613E}" dt="2021-12-13T13:54:06.113" v="6" actId="700"/>
          <ac:spMkLst>
            <pc:docMk/>
            <pc:sldMk cId="778035986" sldId="366"/>
            <ac:spMk id="2" creationId="{00000000-0000-0000-0000-000000000000}"/>
          </ac:spMkLst>
        </pc:spChg>
        <pc:spChg chg="mod ord">
          <ac:chgData name="Knisley, Jerry - Xylem" userId="8299edff-d842-457f-83d3-96a4e18585ef" providerId="ADAL" clId="{2C0ADCC5-3685-44AD-8FBB-723F57FC613E}" dt="2021-12-13T13:54:06.113" v="6" actId="700"/>
          <ac:spMkLst>
            <pc:docMk/>
            <pc:sldMk cId="778035986" sldId="366"/>
            <ac:spMk id="3" creationId="{00000000-0000-0000-0000-000000000000}"/>
          </ac:spMkLst>
        </pc:spChg>
        <pc:spChg chg="mod">
          <ac:chgData name="Knisley, Jerry - Xylem" userId="8299edff-d842-457f-83d3-96a4e18585ef" providerId="ADAL" clId="{2C0ADCC5-3685-44AD-8FBB-723F57FC613E}" dt="2021-12-13T13:59:48.043" v="90" actId="1076"/>
          <ac:spMkLst>
            <pc:docMk/>
            <pc:sldMk cId="778035986" sldId="366"/>
            <ac:spMk id="9"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4084089331" sldId="373"/>
        </pc:sldMkLst>
        <pc:spChg chg="mod ord">
          <ac:chgData name="Knisley, Jerry - Xylem" userId="8299edff-d842-457f-83d3-96a4e18585ef" providerId="ADAL" clId="{2C0ADCC5-3685-44AD-8FBB-723F57FC613E}" dt="2021-12-13T13:54:06.113" v="6" actId="700"/>
          <ac:spMkLst>
            <pc:docMk/>
            <pc:sldMk cId="4084089331" sldId="373"/>
            <ac:spMk id="2"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1926416184" sldId="374"/>
        </pc:sldMkLst>
        <pc:spChg chg="mod ord">
          <ac:chgData name="Knisley, Jerry - Xylem" userId="8299edff-d842-457f-83d3-96a4e18585ef" providerId="ADAL" clId="{2C0ADCC5-3685-44AD-8FBB-723F57FC613E}" dt="2021-12-13T13:54:06.113" v="6" actId="700"/>
          <ac:spMkLst>
            <pc:docMk/>
            <pc:sldMk cId="1926416184" sldId="374"/>
            <ac:spMk id="2"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3353510847" sldId="375"/>
        </pc:sldMkLst>
        <pc:spChg chg="mod ord">
          <ac:chgData name="Knisley, Jerry - Xylem" userId="8299edff-d842-457f-83d3-96a4e18585ef" providerId="ADAL" clId="{2C0ADCC5-3685-44AD-8FBB-723F57FC613E}" dt="2021-12-13T13:54:06.113" v="6" actId="700"/>
          <ac:spMkLst>
            <pc:docMk/>
            <pc:sldMk cId="3353510847" sldId="375"/>
            <ac:spMk id="2"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593226993" sldId="376"/>
        </pc:sldMkLst>
        <pc:spChg chg="mod ord">
          <ac:chgData name="Knisley, Jerry - Xylem" userId="8299edff-d842-457f-83d3-96a4e18585ef" providerId="ADAL" clId="{2C0ADCC5-3685-44AD-8FBB-723F57FC613E}" dt="2021-12-13T13:54:06.113" v="6" actId="700"/>
          <ac:spMkLst>
            <pc:docMk/>
            <pc:sldMk cId="593226993" sldId="376"/>
            <ac:spMk id="2"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2244388383" sldId="377"/>
        </pc:sldMkLst>
        <pc:spChg chg="mod ord">
          <ac:chgData name="Knisley, Jerry - Xylem" userId="8299edff-d842-457f-83d3-96a4e18585ef" providerId="ADAL" clId="{2C0ADCC5-3685-44AD-8FBB-723F57FC613E}" dt="2021-12-13T13:54:06.113" v="6" actId="700"/>
          <ac:spMkLst>
            <pc:docMk/>
            <pc:sldMk cId="2244388383" sldId="377"/>
            <ac:spMk id="2"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222683545" sldId="378"/>
        </pc:sldMkLst>
        <pc:spChg chg="mod ord">
          <ac:chgData name="Knisley, Jerry - Xylem" userId="8299edff-d842-457f-83d3-96a4e18585ef" providerId="ADAL" clId="{2C0ADCC5-3685-44AD-8FBB-723F57FC613E}" dt="2021-12-13T13:54:06.113" v="6" actId="700"/>
          <ac:spMkLst>
            <pc:docMk/>
            <pc:sldMk cId="222683545" sldId="378"/>
            <ac:spMk id="2"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2265073475" sldId="379"/>
        </pc:sldMkLst>
        <pc:spChg chg="mod ord">
          <ac:chgData name="Knisley, Jerry - Xylem" userId="8299edff-d842-457f-83d3-96a4e18585ef" providerId="ADAL" clId="{2C0ADCC5-3685-44AD-8FBB-723F57FC613E}" dt="2021-12-13T13:54:06.113" v="6" actId="700"/>
          <ac:spMkLst>
            <pc:docMk/>
            <pc:sldMk cId="2265073475" sldId="379"/>
            <ac:spMk id="2"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2650894664" sldId="380"/>
        </pc:sldMkLst>
        <pc:spChg chg="mod ord">
          <ac:chgData name="Knisley, Jerry - Xylem" userId="8299edff-d842-457f-83d3-96a4e18585ef" providerId="ADAL" clId="{2C0ADCC5-3685-44AD-8FBB-723F57FC613E}" dt="2021-12-13T13:54:06.113" v="6" actId="700"/>
          <ac:spMkLst>
            <pc:docMk/>
            <pc:sldMk cId="2650894664" sldId="380"/>
            <ac:spMk id="2"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3447846368" sldId="381"/>
        </pc:sldMkLst>
        <pc:spChg chg="mod ord">
          <ac:chgData name="Knisley, Jerry - Xylem" userId="8299edff-d842-457f-83d3-96a4e18585ef" providerId="ADAL" clId="{2C0ADCC5-3685-44AD-8FBB-723F57FC613E}" dt="2021-12-13T13:54:06.113" v="6" actId="700"/>
          <ac:spMkLst>
            <pc:docMk/>
            <pc:sldMk cId="3447846368" sldId="381"/>
            <ac:spMk id="11"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2829810545" sldId="382"/>
        </pc:sldMkLst>
        <pc:spChg chg="mod ord">
          <ac:chgData name="Knisley, Jerry - Xylem" userId="8299edff-d842-457f-83d3-96a4e18585ef" providerId="ADAL" clId="{2C0ADCC5-3685-44AD-8FBB-723F57FC613E}" dt="2021-12-13T13:54:06.113" v="6" actId="700"/>
          <ac:spMkLst>
            <pc:docMk/>
            <pc:sldMk cId="2829810545" sldId="382"/>
            <ac:spMk id="2" creationId="{00000000-0000-0000-0000-000000000000}"/>
          </ac:spMkLst>
        </pc:spChg>
      </pc:sldChg>
      <pc:sldChg chg="modSp mod modClrScheme chgLayout">
        <pc:chgData name="Knisley, Jerry - Xylem" userId="8299edff-d842-457f-83d3-96a4e18585ef" providerId="ADAL" clId="{2C0ADCC5-3685-44AD-8FBB-723F57FC613E}" dt="2021-12-13T13:54:06.113" v="6" actId="700"/>
        <pc:sldMkLst>
          <pc:docMk/>
          <pc:sldMk cId="211557961" sldId="383"/>
        </pc:sldMkLst>
        <pc:spChg chg="mod ord">
          <ac:chgData name="Knisley, Jerry - Xylem" userId="8299edff-d842-457f-83d3-96a4e18585ef" providerId="ADAL" clId="{2C0ADCC5-3685-44AD-8FBB-723F57FC613E}" dt="2021-12-13T13:54:06.113" v="6" actId="700"/>
          <ac:spMkLst>
            <pc:docMk/>
            <pc:sldMk cId="211557961" sldId="383"/>
            <ac:spMk id="11" creationId="{00000000-0000-0000-0000-000000000000}"/>
          </ac:spMkLst>
        </pc:spChg>
      </pc:sldChg>
      <pc:sldChg chg="modSp mod modClrScheme chgLayout">
        <pc:chgData name="Knisley, Jerry - Xylem" userId="8299edff-d842-457f-83d3-96a4e18585ef" providerId="ADAL" clId="{2C0ADCC5-3685-44AD-8FBB-723F57FC613E}" dt="2021-12-13T13:54:19.982" v="8" actId="700"/>
        <pc:sldMkLst>
          <pc:docMk/>
          <pc:sldMk cId="2636549702" sldId="385"/>
        </pc:sldMkLst>
        <pc:spChg chg="mod ord">
          <ac:chgData name="Knisley, Jerry - Xylem" userId="8299edff-d842-457f-83d3-96a4e18585ef" providerId="ADAL" clId="{2C0ADCC5-3685-44AD-8FBB-723F57FC613E}" dt="2021-12-13T13:54:19.982" v="8" actId="700"/>
          <ac:spMkLst>
            <pc:docMk/>
            <pc:sldMk cId="2636549702" sldId="385"/>
            <ac:spMk id="2" creationId="{00000000-0000-0000-0000-000000000000}"/>
          </ac:spMkLst>
        </pc:spChg>
      </pc:sldChg>
      <pc:sldChg chg="modSp mod modClrScheme chgLayout">
        <pc:chgData name="Knisley, Jerry - Xylem" userId="8299edff-d842-457f-83d3-96a4e18585ef" providerId="ADAL" clId="{2C0ADCC5-3685-44AD-8FBB-723F57FC613E}" dt="2021-12-13T14:15:06.376" v="93" actId="2085"/>
        <pc:sldMkLst>
          <pc:docMk/>
          <pc:sldMk cId="3151822480" sldId="386"/>
        </pc:sldMkLst>
        <pc:spChg chg="mod ord">
          <ac:chgData name="Knisley, Jerry - Xylem" userId="8299edff-d842-457f-83d3-96a4e18585ef" providerId="ADAL" clId="{2C0ADCC5-3685-44AD-8FBB-723F57FC613E}" dt="2021-12-13T13:54:19.982" v="8" actId="700"/>
          <ac:spMkLst>
            <pc:docMk/>
            <pc:sldMk cId="3151822480" sldId="386"/>
            <ac:spMk id="2" creationId="{00000000-0000-0000-0000-000000000000}"/>
          </ac:spMkLst>
        </pc:spChg>
        <pc:spChg chg="mod">
          <ac:chgData name="Knisley, Jerry - Xylem" userId="8299edff-d842-457f-83d3-96a4e18585ef" providerId="ADAL" clId="{2C0ADCC5-3685-44AD-8FBB-723F57FC613E}" dt="2021-12-13T14:15:06.376" v="93" actId="2085"/>
          <ac:spMkLst>
            <pc:docMk/>
            <pc:sldMk cId="3151822480" sldId="386"/>
            <ac:spMk id="16388" creationId="{00000000-0000-0000-0000-000000000000}"/>
          </ac:spMkLst>
        </pc:spChg>
      </pc:sldChg>
      <pc:sldChg chg="modSp mod modClrScheme chgLayout">
        <pc:chgData name="Knisley, Jerry - Xylem" userId="8299edff-d842-457f-83d3-96a4e18585ef" providerId="ADAL" clId="{2C0ADCC5-3685-44AD-8FBB-723F57FC613E}" dt="2021-12-13T13:54:19.982" v="8" actId="700"/>
        <pc:sldMkLst>
          <pc:docMk/>
          <pc:sldMk cId="4012686100" sldId="387"/>
        </pc:sldMkLst>
        <pc:spChg chg="mod ord">
          <ac:chgData name="Knisley, Jerry - Xylem" userId="8299edff-d842-457f-83d3-96a4e18585ef" providerId="ADAL" clId="{2C0ADCC5-3685-44AD-8FBB-723F57FC613E}" dt="2021-12-13T13:54:19.982" v="8" actId="700"/>
          <ac:spMkLst>
            <pc:docMk/>
            <pc:sldMk cId="4012686100" sldId="387"/>
            <ac:spMk id="2" creationId="{00000000-0000-0000-0000-000000000000}"/>
          </ac:spMkLst>
        </pc:spChg>
        <pc:spChg chg="mod ord">
          <ac:chgData name="Knisley, Jerry - Xylem" userId="8299edff-d842-457f-83d3-96a4e18585ef" providerId="ADAL" clId="{2C0ADCC5-3685-44AD-8FBB-723F57FC613E}" dt="2021-12-13T13:54:19.982" v="8" actId="700"/>
          <ac:spMkLst>
            <pc:docMk/>
            <pc:sldMk cId="4012686100" sldId="387"/>
            <ac:spMk id="3" creationId="{00000000-0000-0000-0000-000000000000}"/>
          </ac:spMkLst>
        </pc:spChg>
      </pc:sldChg>
      <pc:sldChg chg="modSp mod modClrScheme chgLayout">
        <pc:chgData name="Knisley, Jerry - Xylem" userId="8299edff-d842-457f-83d3-96a4e18585ef" providerId="ADAL" clId="{2C0ADCC5-3685-44AD-8FBB-723F57FC613E}" dt="2021-12-13T13:54:19.982" v="8" actId="700"/>
        <pc:sldMkLst>
          <pc:docMk/>
          <pc:sldMk cId="480592226" sldId="388"/>
        </pc:sldMkLst>
        <pc:spChg chg="mod ord">
          <ac:chgData name="Knisley, Jerry - Xylem" userId="8299edff-d842-457f-83d3-96a4e18585ef" providerId="ADAL" clId="{2C0ADCC5-3685-44AD-8FBB-723F57FC613E}" dt="2021-12-13T13:54:19.982" v="8" actId="700"/>
          <ac:spMkLst>
            <pc:docMk/>
            <pc:sldMk cId="480592226" sldId="388"/>
            <ac:spMk id="2" creationId="{00000000-0000-0000-0000-000000000000}"/>
          </ac:spMkLst>
        </pc:spChg>
        <pc:spChg chg="mod ord">
          <ac:chgData name="Knisley, Jerry - Xylem" userId="8299edff-d842-457f-83d3-96a4e18585ef" providerId="ADAL" clId="{2C0ADCC5-3685-44AD-8FBB-723F57FC613E}" dt="2021-12-13T13:54:19.982" v="8" actId="700"/>
          <ac:spMkLst>
            <pc:docMk/>
            <pc:sldMk cId="480592226" sldId="388"/>
            <ac:spMk id="3" creationId="{00000000-0000-0000-0000-000000000000}"/>
          </ac:spMkLst>
        </pc:spChg>
      </pc:sldChg>
      <pc:sldChg chg="modSp mod modClrScheme chgLayout">
        <pc:chgData name="Knisley, Jerry - Xylem" userId="8299edff-d842-457f-83d3-96a4e18585ef" providerId="ADAL" clId="{2C0ADCC5-3685-44AD-8FBB-723F57FC613E}" dt="2021-12-13T13:54:19.982" v="8" actId="700"/>
        <pc:sldMkLst>
          <pc:docMk/>
          <pc:sldMk cId="2526909378" sldId="389"/>
        </pc:sldMkLst>
        <pc:spChg chg="mod ord">
          <ac:chgData name="Knisley, Jerry - Xylem" userId="8299edff-d842-457f-83d3-96a4e18585ef" providerId="ADAL" clId="{2C0ADCC5-3685-44AD-8FBB-723F57FC613E}" dt="2021-12-13T13:54:19.982" v="8" actId="700"/>
          <ac:spMkLst>
            <pc:docMk/>
            <pc:sldMk cId="2526909378" sldId="389"/>
            <ac:spMk id="2" creationId="{00000000-0000-0000-0000-000000000000}"/>
          </ac:spMkLst>
        </pc:spChg>
      </pc:sldChg>
      <pc:sldChg chg="modSp mod modClrScheme chgLayout">
        <pc:chgData name="Knisley, Jerry - Xylem" userId="8299edff-d842-457f-83d3-96a4e18585ef" providerId="ADAL" clId="{2C0ADCC5-3685-44AD-8FBB-723F57FC613E}" dt="2021-12-13T13:54:19.982" v="8" actId="700"/>
        <pc:sldMkLst>
          <pc:docMk/>
          <pc:sldMk cId="338955451" sldId="390"/>
        </pc:sldMkLst>
        <pc:spChg chg="mod ord">
          <ac:chgData name="Knisley, Jerry - Xylem" userId="8299edff-d842-457f-83d3-96a4e18585ef" providerId="ADAL" clId="{2C0ADCC5-3685-44AD-8FBB-723F57FC613E}" dt="2021-12-13T13:54:19.982" v="8" actId="700"/>
          <ac:spMkLst>
            <pc:docMk/>
            <pc:sldMk cId="338955451" sldId="390"/>
            <ac:spMk id="2" creationId="{00000000-0000-0000-0000-000000000000}"/>
          </ac:spMkLst>
        </pc:spChg>
      </pc:sldChg>
      <pc:sldChg chg="modSp mod modClrScheme chgLayout">
        <pc:chgData name="Knisley, Jerry - Xylem" userId="8299edff-d842-457f-83d3-96a4e18585ef" providerId="ADAL" clId="{2C0ADCC5-3685-44AD-8FBB-723F57FC613E}" dt="2021-12-13T13:54:19.982" v="8" actId="700"/>
        <pc:sldMkLst>
          <pc:docMk/>
          <pc:sldMk cId="1022689805" sldId="391"/>
        </pc:sldMkLst>
        <pc:spChg chg="mod ord">
          <ac:chgData name="Knisley, Jerry - Xylem" userId="8299edff-d842-457f-83d3-96a4e18585ef" providerId="ADAL" clId="{2C0ADCC5-3685-44AD-8FBB-723F57FC613E}" dt="2021-12-13T13:54:19.982" v="8" actId="700"/>
          <ac:spMkLst>
            <pc:docMk/>
            <pc:sldMk cId="1022689805" sldId="391"/>
            <ac:spMk id="2" creationId="{00000000-0000-0000-0000-000000000000}"/>
          </ac:spMkLst>
        </pc:spChg>
      </pc:sldChg>
      <pc:sldChg chg="modSp mod modClrScheme chgLayout">
        <pc:chgData name="Knisley, Jerry - Xylem" userId="8299edff-d842-457f-83d3-96a4e18585ef" providerId="ADAL" clId="{2C0ADCC5-3685-44AD-8FBB-723F57FC613E}" dt="2021-12-13T13:54:19.982" v="8" actId="700"/>
        <pc:sldMkLst>
          <pc:docMk/>
          <pc:sldMk cId="3680731308" sldId="393"/>
        </pc:sldMkLst>
        <pc:spChg chg="mod ord">
          <ac:chgData name="Knisley, Jerry - Xylem" userId="8299edff-d842-457f-83d3-96a4e18585ef" providerId="ADAL" clId="{2C0ADCC5-3685-44AD-8FBB-723F57FC613E}" dt="2021-12-13T13:54:19.982" v="8" actId="700"/>
          <ac:spMkLst>
            <pc:docMk/>
            <pc:sldMk cId="3680731308" sldId="393"/>
            <ac:spMk id="2" creationId="{00000000-0000-0000-0000-000000000000}"/>
          </ac:spMkLst>
        </pc:spChg>
        <pc:spChg chg="mod ord">
          <ac:chgData name="Knisley, Jerry - Xylem" userId="8299edff-d842-457f-83d3-96a4e18585ef" providerId="ADAL" clId="{2C0ADCC5-3685-44AD-8FBB-723F57FC613E}" dt="2021-12-13T13:54:19.982" v="8" actId="700"/>
          <ac:spMkLst>
            <pc:docMk/>
            <pc:sldMk cId="3680731308" sldId="393"/>
            <ac:spMk id="4" creationId="{00000000-0000-0000-0000-000000000000}"/>
          </ac:spMkLst>
        </pc:spChg>
      </pc:sldChg>
      <pc:sldChg chg="modSp mod modClrScheme chgLayout">
        <pc:chgData name="Knisley, Jerry - Xylem" userId="8299edff-d842-457f-83d3-96a4e18585ef" providerId="ADAL" clId="{2C0ADCC5-3685-44AD-8FBB-723F57FC613E}" dt="2021-12-13T13:54:19.982" v="8" actId="700"/>
        <pc:sldMkLst>
          <pc:docMk/>
          <pc:sldMk cId="351109426" sldId="395"/>
        </pc:sldMkLst>
        <pc:spChg chg="mod ord">
          <ac:chgData name="Knisley, Jerry - Xylem" userId="8299edff-d842-457f-83d3-96a4e18585ef" providerId="ADAL" clId="{2C0ADCC5-3685-44AD-8FBB-723F57FC613E}" dt="2021-12-13T13:54:19.982" v="8" actId="700"/>
          <ac:spMkLst>
            <pc:docMk/>
            <pc:sldMk cId="351109426" sldId="395"/>
            <ac:spMk id="3" creationId="{00000000-0000-0000-0000-000000000000}"/>
          </ac:spMkLst>
        </pc:spChg>
        <pc:spChg chg="mod ord">
          <ac:chgData name="Knisley, Jerry - Xylem" userId="8299edff-d842-457f-83d3-96a4e18585ef" providerId="ADAL" clId="{2C0ADCC5-3685-44AD-8FBB-723F57FC613E}" dt="2021-12-13T13:54:19.982" v="8" actId="700"/>
          <ac:spMkLst>
            <pc:docMk/>
            <pc:sldMk cId="351109426" sldId="395"/>
            <ac:spMk id="4" creationId="{00000000-0000-0000-0000-000000000000}"/>
          </ac:spMkLst>
        </pc:spChg>
      </pc:sldChg>
      <pc:sldChg chg="modSp mod modClrScheme chgLayout">
        <pc:chgData name="Knisley, Jerry - Xylem" userId="8299edff-d842-457f-83d3-96a4e18585ef" providerId="ADAL" clId="{2C0ADCC5-3685-44AD-8FBB-723F57FC613E}" dt="2021-12-13T13:54:19.982" v="8" actId="700"/>
        <pc:sldMkLst>
          <pc:docMk/>
          <pc:sldMk cId="700002462" sldId="397"/>
        </pc:sldMkLst>
        <pc:spChg chg="mod ord">
          <ac:chgData name="Knisley, Jerry - Xylem" userId="8299edff-d842-457f-83d3-96a4e18585ef" providerId="ADAL" clId="{2C0ADCC5-3685-44AD-8FBB-723F57FC613E}" dt="2021-12-13T13:54:19.982" v="8" actId="700"/>
          <ac:spMkLst>
            <pc:docMk/>
            <pc:sldMk cId="700002462" sldId="397"/>
            <ac:spMk id="2" creationId="{433312FB-91D9-4AA0-9B15-04CC05B8E84D}"/>
          </ac:spMkLst>
        </pc:spChg>
      </pc:sldChg>
      <pc:sldChg chg="modSp mod modClrScheme chgLayout">
        <pc:chgData name="Knisley, Jerry - Xylem" userId="8299edff-d842-457f-83d3-96a4e18585ef" providerId="ADAL" clId="{2C0ADCC5-3685-44AD-8FBB-723F57FC613E}" dt="2021-12-13T13:54:12.120" v="7" actId="700"/>
        <pc:sldMkLst>
          <pc:docMk/>
          <pc:sldMk cId="4122019559" sldId="400"/>
        </pc:sldMkLst>
        <pc:spChg chg="mod ord">
          <ac:chgData name="Knisley, Jerry - Xylem" userId="8299edff-d842-457f-83d3-96a4e18585ef" providerId="ADAL" clId="{2C0ADCC5-3685-44AD-8FBB-723F57FC613E}" dt="2021-12-13T13:54:12.120" v="7" actId="700"/>
          <ac:spMkLst>
            <pc:docMk/>
            <pc:sldMk cId="4122019559" sldId="400"/>
            <ac:spMk id="2" creationId="{00000000-0000-0000-0000-000000000000}"/>
          </ac:spMkLst>
        </pc:spChg>
      </pc:sldChg>
      <pc:sldChg chg="modSp mod modClrScheme chgLayout">
        <pc:chgData name="Knisley, Jerry - Xylem" userId="8299edff-d842-457f-83d3-96a4e18585ef" providerId="ADAL" clId="{2C0ADCC5-3685-44AD-8FBB-723F57FC613E}" dt="2021-12-13T13:54:12.120" v="7" actId="700"/>
        <pc:sldMkLst>
          <pc:docMk/>
          <pc:sldMk cId="3940533992" sldId="401"/>
        </pc:sldMkLst>
        <pc:spChg chg="mod ord">
          <ac:chgData name="Knisley, Jerry - Xylem" userId="8299edff-d842-457f-83d3-96a4e18585ef" providerId="ADAL" clId="{2C0ADCC5-3685-44AD-8FBB-723F57FC613E}" dt="2021-12-13T13:54:12.120" v="7" actId="700"/>
          <ac:spMkLst>
            <pc:docMk/>
            <pc:sldMk cId="3940533992" sldId="401"/>
            <ac:spMk id="2" creationId="{00000000-0000-0000-0000-000000000000}"/>
          </ac:spMkLst>
        </pc:spChg>
      </pc:sldChg>
      <pc:sldChg chg="modSp mod modClrScheme chgLayout">
        <pc:chgData name="Knisley, Jerry - Xylem" userId="8299edff-d842-457f-83d3-96a4e18585ef" providerId="ADAL" clId="{2C0ADCC5-3685-44AD-8FBB-723F57FC613E}" dt="2021-12-13T14:14:44.081" v="91" actId="1076"/>
        <pc:sldMkLst>
          <pc:docMk/>
          <pc:sldMk cId="1921021899" sldId="402"/>
        </pc:sldMkLst>
        <pc:spChg chg="mod ord">
          <ac:chgData name="Knisley, Jerry - Xylem" userId="8299edff-d842-457f-83d3-96a4e18585ef" providerId="ADAL" clId="{2C0ADCC5-3685-44AD-8FBB-723F57FC613E}" dt="2021-12-13T13:54:12.120" v="7" actId="700"/>
          <ac:spMkLst>
            <pc:docMk/>
            <pc:sldMk cId="1921021899" sldId="402"/>
            <ac:spMk id="2" creationId="{00000000-0000-0000-0000-000000000000}"/>
          </ac:spMkLst>
        </pc:spChg>
        <pc:spChg chg="mod ord">
          <ac:chgData name="Knisley, Jerry - Xylem" userId="8299edff-d842-457f-83d3-96a4e18585ef" providerId="ADAL" clId="{2C0ADCC5-3685-44AD-8FBB-723F57FC613E}" dt="2021-12-13T14:14:44.081" v="91" actId="1076"/>
          <ac:spMkLst>
            <pc:docMk/>
            <pc:sldMk cId="1921021899" sldId="402"/>
            <ac:spMk id="4" creationId="{00000000-0000-0000-0000-000000000000}"/>
          </ac:spMkLst>
        </pc:spChg>
      </pc:sldChg>
      <pc:sldChg chg="modSp mod modClrScheme chgLayout">
        <pc:chgData name="Knisley, Jerry - Xylem" userId="8299edff-d842-457f-83d3-96a4e18585ef" providerId="ADAL" clId="{2C0ADCC5-3685-44AD-8FBB-723F57FC613E}" dt="2021-12-13T13:54:12.120" v="7" actId="700"/>
        <pc:sldMkLst>
          <pc:docMk/>
          <pc:sldMk cId="424157226" sldId="403"/>
        </pc:sldMkLst>
        <pc:spChg chg="mod ord">
          <ac:chgData name="Knisley, Jerry - Xylem" userId="8299edff-d842-457f-83d3-96a4e18585ef" providerId="ADAL" clId="{2C0ADCC5-3685-44AD-8FBB-723F57FC613E}" dt="2021-12-13T13:54:12.120" v="7" actId="700"/>
          <ac:spMkLst>
            <pc:docMk/>
            <pc:sldMk cId="424157226" sldId="403"/>
            <ac:spMk id="2" creationId="{00000000-0000-0000-0000-000000000000}"/>
          </ac:spMkLst>
        </pc:spChg>
        <pc:spChg chg="mod ord">
          <ac:chgData name="Knisley, Jerry - Xylem" userId="8299edff-d842-457f-83d3-96a4e18585ef" providerId="ADAL" clId="{2C0ADCC5-3685-44AD-8FBB-723F57FC613E}" dt="2021-12-13T13:54:12.120" v="7" actId="700"/>
          <ac:spMkLst>
            <pc:docMk/>
            <pc:sldMk cId="424157226" sldId="403"/>
            <ac:spMk id="10" creationId="{00000000-0000-0000-0000-000000000000}"/>
          </ac:spMkLst>
        </pc:spChg>
      </pc:sldChg>
      <pc:sldChg chg="modSp mod modClrScheme chgLayout">
        <pc:chgData name="Knisley, Jerry - Xylem" userId="8299edff-d842-457f-83d3-96a4e18585ef" providerId="ADAL" clId="{2C0ADCC5-3685-44AD-8FBB-723F57FC613E}" dt="2021-12-13T14:15:44.841" v="95" actId="1076"/>
        <pc:sldMkLst>
          <pc:docMk/>
          <pc:sldMk cId="3933310685" sldId="406"/>
        </pc:sldMkLst>
        <pc:spChg chg="mod ord">
          <ac:chgData name="Knisley, Jerry - Xylem" userId="8299edff-d842-457f-83d3-96a4e18585ef" providerId="ADAL" clId="{2C0ADCC5-3685-44AD-8FBB-723F57FC613E}" dt="2021-12-13T13:54:12.120" v="7" actId="700"/>
          <ac:spMkLst>
            <pc:docMk/>
            <pc:sldMk cId="3933310685" sldId="406"/>
            <ac:spMk id="2" creationId="{00000000-0000-0000-0000-000000000000}"/>
          </ac:spMkLst>
        </pc:spChg>
        <pc:spChg chg="mod ord">
          <ac:chgData name="Knisley, Jerry - Xylem" userId="8299edff-d842-457f-83d3-96a4e18585ef" providerId="ADAL" clId="{2C0ADCC5-3685-44AD-8FBB-723F57FC613E}" dt="2021-12-13T14:15:44.841" v="95" actId="1076"/>
          <ac:spMkLst>
            <pc:docMk/>
            <pc:sldMk cId="3933310685" sldId="406"/>
            <ac:spMk id="10" creationId="{00000000-0000-0000-0000-000000000000}"/>
          </ac:spMkLst>
        </pc:spChg>
      </pc:sldChg>
      <pc:sldMasterChg chg="delSp mod delSldLayout modSldLayout">
        <pc:chgData name="Knisley, Jerry - Xylem" userId="8299edff-d842-457f-83d3-96a4e18585ef" providerId="ADAL" clId="{2C0ADCC5-3685-44AD-8FBB-723F57FC613E}" dt="2021-12-13T13:54:41.392" v="16" actId="2696"/>
        <pc:sldMasterMkLst>
          <pc:docMk/>
          <pc:sldMasterMk cId="1250199832" sldId="2147483660"/>
        </pc:sldMasterMkLst>
        <pc:spChg chg="del topLvl">
          <ac:chgData name="Knisley, Jerry - Xylem" userId="8299edff-d842-457f-83d3-96a4e18585ef" providerId="ADAL" clId="{2C0ADCC5-3685-44AD-8FBB-723F57FC613E}" dt="2021-12-13T13:53:28.193" v="0" actId="21"/>
          <ac:spMkLst>
            <pc:docMk/>
            <pc:sldMasterMk cId="1250199832" sldId="2147483660"/>
            <ac:spMk id="10" creationId="{04CCA375-A32C-46B6-A215-78E7CF95773C}"/>
          </ac:spMkLst>
        </pc:spChg>
        <pc:grpChg chg="del">
          <ac:chgData name="Knisley, Jerry - Xylem" userId="8299edff-d842-457f-83d3-96a4e18585ef" providerId="ADAL" clId="{2C0ADCC5-3685-44AD-8FBB-723F57FC613E}" dt="2021-12-13T13:53:28.193" v="0" actId="21"/>
          <ac:grpSpMkLst>
            <pc:docMk/>
            <pc:sldMasterMk cId="1250199832" sldId="2147483660"/>
            <ac:grpSpMk id="4" creationId="{8A9E068C-86AA-4DD5-A6DE-2E7AEEA1EC52}"/>
          </ac:grpSpMkLst>
        </pc:grpChg>
        <pc:picChg chg="del topLvl">
          <ac:chgData name="Knisley, Jerry - Xylem" userId="8299edff-d842-457f-83d3-96a4e18585ef" providerId="ADAL" clId="{2C0ADCC5-3685-44AD-8FBB-723F57FC613E}" dt="2021-12-13T13:53:28.193" v="0" actId="21"/>
          <ac:picMkLst>
            <pc:docMk/>
            <pc:sldMasterMk cId="1250199832" sldId="2147483660"/>
            <ac:picMk id="3" creationId="{A29F4626-A68C-45B6-B1A4-161E33459B64}"/>
          </ac:picMkLst>
        </pc:picChg>
        <pc:sldLayoutChg chg="addSp modSp mod">
          <pc:chgData name="Knisley, Jerry - Xylem" userId="8299edff-d842-457f-83d3-96a4e18585ef" providerId="ADAL" clId="{2C0ADCC5-3685-44AD-8FBB-723F57FC613E}" dt="2021-12-13T13:53:37.737" v="3" actId="20577"/>
          <pc:sldLayoutMkLst>
            <pc:docMk/>
            <pc:sldMasterMk cId="1250199832" sldId="2147483660"/>
            <pc:sldLayoutMk cId="2618034706" sldId="2147483662"/>
          </pc:sldLayoutMkLst>
          <pc:spChg chg="add mod">
            <ac:chgData name="Knisley, Jerry - Xylem" userId="8299edff-d842-457f-83d3-96a4e18585ef" providerId="ADAL" clId="{2C0ADCC5-3685-44AD-8FBB-723F57FC613E}" dt="2021-12-13T13:53:37.737" v="3" actId="20577"/>
            <ac:spMkLst>
              <pc:docMk/>
              <pc:sldMasterMk cId="1250199832" sldId="2147483660"/>
              <pc:sldLayoutMk cId="2618034706" sldId="2147483662"/>
              <ac:spMk id="4" creationId="{C4C65658-231D-4CDB-A5B8-CFDB79423D07}"/>
            </ac:spMkLst>
          </pc:spChg>
          <pc:picChg chg="add mod">
            <ac:chgData name="Knisley, Jerry - Xylem" userId="8299edff-d842-457f-83d3-96a4e18585ef" providerId="ADAL" clId="{2C0ADCC5-3685-44AD-8FBB-723F57FC613E}" dt="2021-12-13T13:53:34.215" v="1"/>
            <ac:picMkLst>
              <pc:docMk/>
              <pc:sldMasterMk cId="1250199832" sldId="2147483660"/>
              <pc:sldLayoutMk cId="2618034706" sldId="2147483662"/>
              <ac:picMk id="5" creationId="{C47A65FE-571F-477E-B210-A60FB17551EF}"/>
            </ac:picMkLst>
          </pc:picChg>
        </pc:sldLayoutChg>
        <pc:sldLayoutChg chg="del">
          <pc:chgData name="Knisley, Jerry - Xylem" userId="8299edff-d842-457f-83d3-96a4e18585ef" providerId="ADAL" clId="{2C0ADCC5-3685-44AD-8FBB-723F57FC613E}" dt="2021-12-13T13:54:41.392" v="16" actId="2696"/>
          <pc:sldLayoutMkLst>
            <pc:docMk/>
            <pc:sldMasterMk cId="1250199832" sldId="2147483660"/>
            <pc:sldLayoutMk cId="423478703" sldId="2147483664"/>
          </pc:sldLayoutMkLst>
        </pc:sldLayoutChg>
        <pc:sldLayoutChg chg="del">
          <pc:chgData name="Knisley, Jerry - Xylem" userId="8299edff-d842-457f-83d3-96a4e18585ef" providerId="ADAL" clId="{2C0ADCC5-3685-44AD-8FBB-723F57FC613E}" dt="2021-12-13T13:53:45.506" v="4" actId="2696"/>
          <pc:sldLayoutMkLst>
            <pc:docMk/>
            <pc:sldMasterMk cId="1250199832" sldId="2147483660"/>
            <pc:sldLayoutMk cId="1237148231" sldId="2147483677"/>
          </pc:sldLayoutMkLst>
        </pc:sldLayoutChg>
        <pc:sldLayoutChg chg="del">
          <pc:chgData name="Knisley, Jerry - Xylem" userId="8299edff-d842-457f-83d3-96a4e18585ef" providerId="ADAL" clId="{2C0ADCC5-3685-44AD-8FBB-723F57FC613E}" dt="2021-12-13T13:54:38.239" v="15" actId="2696"/>
          <pc:sldLayoutMkLst>
            <pc:docMk/>
            <pc:sldMasterMk cId="1250199832" sldId="2147483660"/>
            <pc:sldLayoutMk cId="1956004048" sldId="2147483678"/>
          </pc:sldLayoutMkLst>
        </pc:sldLayoutChg>
        <pc:sldLayoutChg chg="del">
          <pc:chgData name="Knisley, Jerry - Xylem" userId="8299edff-d842-457f-83d3-96a4e18585ef" providerId="ADAL" clId="{2C0ADCC5-3685-44AD-8FBB-723F57FC613E}" dt="2021-12-13T13:54:35.536" v="14" actId="2696"/>
          <pc:sldLayoutMkLst>
            <pc:docMk/>
            <pc:sldMasterMk cId="1250199832" sldId="2147483660"/>
            <pc:sldLayoutMk cId="2665707947" sldId="2147483679"/>
          </pc:sldLayoutMkLst>
        </pc:sldLayoutChg>
        <pc:sldLayoutChg chg="del">
          <pc:chgData name="Knisley, Jerry - Xylem" userId="8299edff-d842-457f-83d3-96a4e18585ef" providerId="ADAL" clId="{2C0ADCC5-3685-44AD-8FBB-723F57FC613E}" dt="2021-12-13T13:54:33.907" v="13" actId="2696"/>
          <pc:sldLayoutMkLst>
            <pc:docMk/>
            <pc:sldMasterMk cId="1250199832" sldId="2147483660"/>
            <pc:sldLayoutMk cId="1916482037" sldId="2147483680"/>
          </pc:sldLayoutMkLst>
        </pc:sldLayoutChg>
        <pc:sldLayoutChg chg="del">
          <pc:chgData name="Knisley, Jerry - Xylem" userId="8299edff-d842-457f-83d3-96a4e18585ef" providerId="ADAL" clId="{2C0ADCC5-3685-44AD-8FBB-723F57FC613E}" dt="2021-12-13T13:54:32.090" v="12" actId="2696"/>
          <pc:sldLayoutMkLst>
            <pc:docMk/>
            <pc:sldMasterMk cId="1250199832" sldId="2147483660"/>
            <pc:sldLayoutMk cId="2717969395" sldId="2147483696"/>
          </pc:sldLayoutMkLst>
        </pc:sldLayoutChg>
        <pc:sldLayoutChg chg="del">
          <pc:chgData name="Knisley, Jerry - Xylem" userId="8299edff-d842-457f-83d3-96a4e18585ef" providerId="ADAL" clId="{2C0ADCC5-3685-44AD-8FBB-723F57FC613E}" dt="2021-12-13T13:54:30.062" v="11" actId="2696"/>
          <pc:sldLayoutMkLst>
            <pc:docMk/>
            <pc:sldMasterMk cId="1250199832" sldId="2147483660"/>
            <pc:sldLayoutMk cId="3787834217" sldId="2147483697"/>
          </pc:sldLayoutMkLst>
        </pc:sldLayoutChg>
        <pc:sldLayoutChg chg="del">
          <pc:chgData name="Knisley, Jerry - Xylem" userId="8299edff-d842-457f-83d3-96a4e18585ef" providerId="ADAL" clId="{2C0ADCC5-3685-44AD-8FBB-723F57FC613E}" dt="2021-12-13T13:54:28.081" v="10" actId="2696"/>
          <pc:sldLayoutMkLst>
            <pc:docMk/>
            <pc:sldMasterMk cId="1250199832" sldId="2147483660"/>
            <pc:sldLayoutMk cId="3369512421" sldId="2147483698"/>
          </pc:sldLayoutMkLst>
        </pc:sldLayoutChg>
        <pc:sldLayoutChg chg="del">
          <pc:chgData name="Knisley, Jerry - Xylem" userId="8299edff-d842-457f-83d3-96a4e18585ef" providerId="ADAL" clId="{2C0ADCC5-3685-44AD-8FBB-723F57FC613E}" dt="2021-12-13T13:54:26.485" v="9" actId="2696"/>
          <pc:sldLayoutMkLst>
            <pc:docMk/>
            <pc:sldMasterMk cId="1250199832" sldId="2147483660"/>
            <pc:sldLayoutMk cId="3417231766" sldId="2147483699"/>
          </pc:sldLayoutMkLst>
        </pc:sldLayoutChg>
      </pc:sldMasterChg>
    </pc:docChg>
  </pc:docChgLst>
  <pc:docChgLst>
    <pc:chgData name="Knisley, Jerry - Xylem" userId="S::jerry.knisley@xylem.com::8299edff-d842-457f-83d3-96a4e18585ef" providerId="AD" clId="Web-{3B4E0CF8-84C3-4D38-A3C4-318BAA753F49}"/>
    <pc:docChg chg="modSld">
      <pc:chgData name="Knisley, Jerry - Xylem" userId="S::jerry.knisley@xylem.com::8299edff-d842-457f-83d3-96a4e18585ef" providerId="AD" clId="Web-{3B4E0CF8-84C3-4D38-A3C4-318BAA753F49}" dt="2021-11-19T15:38:44.605" v="4" actId="14100"/>
      <pc:docMkLst>
        <pc:docMk/>
      </pc:docMkLst>
      <pc:sldChg chg="delSp modSp">
        <pc:chgData name="Knisley, Jerry - Xylem" userId="S::jerry.knisley@xylem.com::8299edff-d842-457f-83d3-96a4e18585ef" providerId="AD" clId="Web-{3B4E0CF8-84C3-4D38-A3C4-318BAA753F49}" dt="2021-11-19T15:38:44.605" v="4" actId="14100"/>
        <pc:sldMkLst>
          <pc:docMk/>
          <pc:sldMk cId="338955451" sldId="390"/>
        </pc:sldMkLst>
        <pc:spChg chg="del">
          <ac:chgData name="Knisley, Jerry - Xylem" userId="S::jerry.knisley@xylem.com::8299edff-d842-457f-83d3-96a4e18585ef" providerId="AD" clId="Web-{3B4E0CF8-84C3-4D38-A3C4-318BAA753F49}" dt="2021-11-19T15:38:32.121" v="2"/>
          <ac:spMkLst>
            <pc:docMk/>
            <pc:sldMk cId="338955451" sldId="390"/>
            <ac:spMk id="20483" creationId="{00000000-0000-0000-0000-000000000000}"/>
          </ac:spMkLst>
        </pc:spChg>
        <pc:picChg chg="mod">
          <ac:chgData name="Knisley, Jerry - Xylem" userId="S::jerry.knisley@xylem.com::8299edff-d842-457f-83d3-96a4e18585ef" providerId="AD" clId="Web-{3B4E0CF8-84C3-4D38-A3C4-318BAA753F49}" dt="2021-11-19T15:38:44.605" v="4" actId="14100"/>
          <ac:picMkLst>
            <pc:docMk/>
            <pc:sldMk cId="338955451" sldId="390"/>
            <ac:picMk id="20485" creationId="{00000000-0000-0000-0000-000000000000}"/>
          </ac:picMkLst>
        </pc:picChg>
      </pc:sldChg>
      <pc:sldChg chg="addSp delSp">
        <pc:chgData name="Knisley, Jerry - Xylem" userId="S::jerry.knisley@xylem.com::8299edff-d842-457f-83d3-96a4e18585ef" providerId="AD" clId="Web-{3B4E0CF8-84C3-4D38-A3C4-318BAA753F49}" dt="2021-11-19T15:23:26.784" v="1"/>
        <pc:sldMkLst>
          <pc:docMk/>
          <pc:sldMk cId="351109426" sldId="395"/>
        </pc:sldMkLst>
        <pc:picChg chg="add del">
          <ac:chgData name="Knisley, Jerry - Xylem" userId="S::jerry.knisley@xylem.com::8299edff-d842-457f-83d3-96a4e18585ef" providerId="AD" clId="Web-{3B4E0CF8-84C3-4D38-A3C4-318BAA753F49}" dt="2021-11-19T15:23:26.784" v="1"/>
          <ac:picMkLst>
            <pc:docMk/>
            <pc:sldMk cId="351109426" sldId="395"/>
            <ac:picMk id="11" creationId="{5E059EA0-E55D-4723-821B-9A3701634C8F}"/>
          </ac:picMkLst>
        </pc:picChg>
      </pc:sldChg>
    </pc:docChg>
  </pc:docChgLst>
  <pc:docChgLst>
    <pc:chgData name="Knisley, Jerry - Xylem" userId="8299edff-d842-457f-83d3-96a4e18585ef" providerId="ADAL" clId="{F3CDEE79-CA2C-41BD-A4FB-7286CCB9809F}"/>
    <pc:docChg chg="custSel modMainMaster">
      <pc:chgData name="Knisley, Jerry - Xylem" userId="8299edff-d842-457f-83d3-96a4e18585ef" providerId="ADAL" clId="{F3CDEE79-CA2C-41BD-A4FB-7286CCB9809F}" dt="2021-10-29T13:39:07.012" v="4" actId="478"/>
      <pc:docMkLst>
        <pc:docMk/>
      </pc:docMkLst>
      <pc:sldMasterChg chg="modSldLayout">
        <pc:chgData name="Knisley, Jerry - Xylem" userId="8299edff-d842-457f-83d3-96a4e18585ef" providerId="ADAL" clId="{F3CDEE79-CA2C-41BD-A4FB-7286CCB9809F}" dt="2021-10-29T13:39:07.012" v="4" actId="478"/>
        <pc:sldMasterMkLst>
          <pc:docMk/>
          <pc:sldMasterMk cId="1250199832" sldId="2147483660"/>
        </pc:sldMasterMkLst>
        <pc:sldLayoutChg chg="modSp mod">
          <pc:chgData name="Knisley, Jerry - Xylem" userId="8299edff-d842-457f-83d3-96a4e18585ef" providerId="ADAL" clId="{F3CDEE79-CA2C-41BD-A4FB-7286CCB9809F}" dt="2021-10-29T13:38:50.600" v="1" actId="20577"/>
          <pc:sldLayoutMkLst>
            <pc:docMk/>
            <pc:sldMasterMk cId="1250199832" sldId="2147483660"/>
            <pc:sldLayoutMk cId="824513920" sldId="2147483661"/>
          </pc:sldLayoutMkLst>
          <pc:spChg chg="mod">
            <ac:chgData name="Knisley, Jerry - Xylem" userId="8299edff-d842-457f-83d3-96a4e18585ef" providerId="ADAL" clId="{F3CDEE79-CA2C-41BD-A4FB-7286CCB9809F}" dt="2021-10-29T13:38:50.600" v="1" actId="20577"/>
            <ac:spMkLst>
              <pc:docMk/>
              <pc:sldMasterMk cId="1250199832" sldId="2147483660"/>
              <pc:sldLayoutMk cId="824513920" sldId="2147483661"/>
              <ac:spMk id="12" creationId="{DD3A769E-7BA6-40F8-9174-818ACE5F72AD}"/>
            </ac:spMkLst>
          </pc:spChg>
        </pc:sldLayoutChg>
        <pc:sldLayoutChg chg="delSp modSp mod">
          <pc:chgData name="Knisley, Jerry - Xylem" userId="8299edff-d842-457f-83d3-96a4e18585ef" providerId="ADAL" clId="{F3CDEE79-CA2C-41BD-A4FB-7286CCB9809F}" dt="2021-10-29T13:39:07.012" v="4" actId="478"/>
          <pc:sldLayoutMkLst>
            <pc:docMk/>
            <pc:sldMasterMk cId="1250199832" sldId="2147483660"/>
            <pc:sldLayoutMk cId="2618034706" sldId="2147483662"/>
          </pc:sldLayoutMkLst>
          <pc:picChg chg="del mod">
            <ac:chgData name="Knisley, Jerry - Xylem" userId="8299edff-d842-457f-83d3-96a4e18585ef" providerId="ADAL" clId="{F3CDEE79-CA2C-41BD-A4FB-7286CCB9809F}" dt="2021-10-29T13:39:07.012" v="4" actId="478"/>
            <ac:picMkLst>
              <pc:docMk/>
              <pc:sldMasterMk cId="1250199832" sldId="2147483660"/>
              <pc:sldLayoutMk cId="2618034706" sldId="2147483662"/>
              <ac:picMk id="5" creationId="{D6AA9DB8-0C28-3641-BEED-8EE8DF37E686}"/>
            </ac:picMkLst>
          </pc:picChg>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86671F2-3236-4EC4-AB7E-77FACD11B174}" type="datetimeFigureOut">
              <a:rPr lang="en-US" smtClean="0"/>
              <a:t>12/29/2021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C08DD8-2476-40DC-B36E-38DDA39C77D2}" type="slidenum">
              <a:rPr lang="en-US" smtClean="0"/>
              <a:t>‹#›</a:t>
            </a:fld>
            <a:endParaRPr lang="en-US"/>
          </a:p>
        </p:txBody>
      </p:sp>
    </p:spTree>
    <p:extLst>
      <p:ext uri="{BB962C8B-B14F-4D97-AF65-F5344CB8AC3E}">
        <p14:creationId xmlns:p14="http://schemas.microsoft.com/office/powerpoint/2010/main" val="9005309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b="1" dirty="0">
                <a:latin typeface="Arial" panose="020B0604020202020204" pitchFamily="34" charset="0"/>
                <a:cs typeface="Arial" panose="020B0604020202020204" pitchFamily="34" charset="0"/>
              </a:rPr>
              <a:t>Stressed Water Supply</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Maintain the health of traditional water sources and execute a water source diversification strategy  </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leading-edge technologies monitor, pump and treat water from all sources and enable water reuse </a:t>
            </a: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Aging Infrastructure</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have to effectively assess and identify high-risk areas for repair/replacement before problems occur</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intelligent pipeline and critical infrastructure services perform condition assessment, identify defective assets, provide bypass services and replacement technologies, reduce or eliminate combined sewer overflows and leaks/non-revenue water</a:t>
            </a: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Stormwater &amp; Flooding</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Significant increase in severe weather patterns is causing flooding and related damages to communities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flood management solutions include sensors for </a:t>
            </a:r>
            <a:r>
              <a:rPr lang="en-US" sz="1000" i="1" dirty="0">
                <a:latin typeface="Arial" panose="020B0604020202020204" pitchFamily="34" charset="0"/>
                <a:cs typeface="Arial" panose="020B0604020202020204" pitchFamily="34" charset="0"/>
              </a:rPr>
              <a:t>early warnings</a:t>
            </a:r>
            <a:r>
              <a:rPr lang="en-US" sz="1000" dirty="0">
                <a:latin typeface="Arial" panose="020B0604020202020204" pitchFamily="34" charset="0"/>
                <a:cs typeface="Arial" panose="020B0604020202020204" pitchFamily="34" charset="0"/>
              </a:rPr>
              <a:t>, dewatering for </a:t>
            </a:r>
            <a:r>
              <a:rPr lang="en-US" sz="1000" i="1" dirty="0">
                <a:latin typeface="Arial" panose="020B0604020202020204" pitchFamily="34" charset="0"/>
                <a:cs typeface="Arial" panose="020B0604020202020204" pitchFamily="34" charset="0"/>
              </a:rPr>
              <a:t>disaster response</a:t>
            </a:r>
            <a:r>
              <a:rPr lang="en-US" sz="1000" dirty="0">
                <a:latin typeface="Arial" panose="020B0604020202020204" pitchFamily="34" charset="0"/>
                <a:cs typeface="Arial" panose="020B0604020202020204" pitchFamily="34" charset="0"/>
              </a:rPr>
              <a:t>, communications for </a:t>
            </a:r>
            <a:r>
              <a:rPr lang="en-US" sz="1000" i="1" dirty="0">
                <a:latin typeface="Arial" panose="020B0604020202020204" pitchFamily="34" charset="0"/>
                <a:cs typeface="Arial" panose="020B0604020202020204" pitchFamily="34" charset="0"/>
              </a:rPr>
              <a:t>recovery</a:t>
            </a:r>
            <a:r>
              <a:rPr lang="en-US" sz="1000" dirty="0">
                <a:latin typeface="Arial" panose="020B0604020202020204" pitchFamily="34" charset="0"/>
                <a:cs typeface="Arial" panose="020B0604020202020204" pitchFamily="34" charset="0"/>
              </a:rPr>
              <a:t> and submersible pumping for </a:t>
            </a:r>
            <a:r>
              <a:rPr lang="en-US" sz="1000" i="1" dirty="0">
                <a:latin typeface="Arial" panose="020B0604020202020204" pitchFamily="34" charset="0"/>
                <a:cs typeface="Arial" panose="020B0604020202020204" pitchFamily="34" charset="0"/>
              </a:rPr>
              <a:t>resilient infrastructure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Regulatory Compliance</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must successfully comply with a growing body of compliance regulations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analytics and sensors evaluate a broad range of water quality parameters, and our technologies treat water and wastewater to meet regulatory standards</a:t>
            </a:r>
          </a:p>
          <a:p>
            <a:r>
              <a:rPr lang="en-US" sz="1000" dirty="0">
                <a:latin typeface="Arial" panose="020B0604020202020204" pitchFamily="34" charset="0"/>
                <a:cs typeface="Arial" panose="020B0604020202020204" pitchFamily="34" charset="0"/>
              </a:rPr>
              <a:t> </a:t>
            </a:r>
          </a:p>
          <a:p>
            <a:pPr lvl="0"/>
            <a:r>
              <a:rPr lang="en-US" sz="1000" b="1" dirty="0">
                <a:latin typeface="Arial" panose="020B0604020202020204" pitchFamily="34" charset="0"/>
                <a:cs typeface="Arial" panose="020B0604020202020204" pitchFamily="34" charset="0"/>
              </a:rPr>
              <a:t>Non-Revenue Water</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have an important opportunity to reduce persistent and costly water losses from leaks and faulty meter readings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Xylem’s broad portfolio of solutions monitors for, and identifies, water leaks, as well as faulty meters. Our communications network enables point-to-multipoint communications throughout the system</a:t>
            </a:r>
          </a:p>
          <a:p>
            <a:r>
              <a:rPr lang="en-US" sz="1000" b="1" dirty="0">
                <a:latin typeface="Arial" panose="020B0604020202020204" pitchFamily="34" charset="0"/>
                <a:cs typeface="Arial" panose="020B0604020202020204" pitchFamily="34" charset="0"/>
              </a:rPr>
              <a:t> </a:t>
            </a:r>
            <a:endParaRPr lang="en-US" sz="1000" dirty="0">
              <a:latin typeface="Arial" panose="020B0604020202020204" pitchFamily="34" charset="0"/>
              <a:cs typeface="Arial" panose="020B0604020202020204" pitchFamily="34" charset="0"/>
            </a:endParaRPr>
          </a:p>
          <a:p>
            <a:pPr lvl="0"/>
            <a:r>
              <a:rPr lang="en-US" sz="1000" b="1" dirty="0">
                <a:latin typeface="Arial" panose="020B0604020202020204" pitchFamily="34" charset="0"/>
                <a:cs typeface="Arial" panose="020B0604020202020204" pitchFamily="34" charset="0"/>
              </a:rPr>
              <a:t>Operating Strategy Reducing Costs</a:t>
            </a:r>
            <a:endParaRPr lang="en-US" sz="1000" dirty="0">
              <a:latin typeface="Arial" panose="020B0604020202020204" pitchFamily="34" charset="0"/>
              <a:cs typeface="Arial" panose="020B0604020202020204" pitchFamily="34" charset="0"/>
            </a:endParaRPr>
          </a:p>
          <a:p>
            <a:r>
              <a:rPr lang="en-US" sz="1000" b="1" i="1" dirty="0">
                <a:latin typeface="Arial" panose="020B0604020202020204" pitchFamily="34" charset="0"/>
                <a:cs typeface="Arial" panose="020B0604020202020204" pitchFamily="34" charset="0"/>
              </a:rPr>
              <a:t>Issue</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Utilities want to lower operating and energy costs, and leverage new revenue opportunities</a:t>
            </a:r>
          </a:p>
          <a:p>
            <a:r>
              <a:rPr lang="en-US" sz="1000" b="1" i="1" dirty="0">
                <a:latin typeface="Arial" panose="020B0604020202020204" pitchFamily="34" charset="0"/>
                <a:cs typeface="Arial" panose="020B0604020202020204" pitchFamily="34" charset="0"/>
              </a:rPr>
              <a:t>Solution</a:t>
            </a:r>
            <a:endParaRPr lang="en-US" sz="1000" dirty="0">
              <a:latin typeface="Arial" panose="020B0604020202020204" pitchFamily="34" charset="0"/>
              <a:cs typeface="Arial" panose="020B0604020202020204" pitchFamily="34" charset="0"/>
            </a:endParaRPr>
          </a:p>
          <a:p>
            <a:r>
              <a:rPr lang="en-US" sz="1000" dirty="0">
                <a:latin typeface="Arial" panose="020B0604020202020204" pitchFamily="34" charset="0"/>
                <a:cs typeface="Arial" panose="020B0604020202020204" pitchFamily="34" charset="0"/>
              </a:rPr>
              <a:t>Xylem offers industry-leading pumping and treatment solutions for energy efficiency, and software-enabled solutions to optimize operations and identify revenue opportunities </a:t>
            </a:r>
          </a:p>
        </p:txBody>
      </p:sp>
      <p:sp>
        <p:nvSpPr>
          <p:cNvPr id="4" name="Slide Number Placeholder 3"/>
          <p:cNvSpPr>
            <a:spLocks noGrp="1"/>
          </p:cNvSpPr>
          <p:nvPr>
            <p:ph type="sldNum" sz="quarter" idx="10"/>
          </p:nvPr>
        </p:nvSpPr>
        <p:spPr/>
        <p:txBody>
          <a:bodyPr/>
          <a:lstStyle/>
          <a:p>
            <a:pPr>
              <a:defRPr/>
            </a:pPr>
            <a:fld id="{B71937BF-DD90-4A42-A696-A87EFA3DBD27}" type="slidenum">
              <a:rPr lang="en-US" altLang="en-US" smtClean="0">
                <a:solidFill>
                  <a:prstClr val="black"/>
                </a:solidFill>
              </a:rPr>
              <a:pPr>
                <a:defRPr/>
              </a:pPr>
              <a:t>2</a:t>
            </a:fld>
            <a:endParaRPr lang="en-US" altLang="en-US">
              <a:solidFill>
                <a:prstClr val="black"/>
              </a:solidFill>
            </a:endParaRPr>
          </a:p>
        </p:txBody>
      </p:sp>
    </p:spTree>
    <p:extLst>
      <p:ext uri="{BB962C8B-B14F-4D97-AF65-F5344CB8AC3E}">
        <p14:creationId xmlns:p14="http://schemas.microsoft.com/office/powerpoint/2010/main" val="36593090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AE32A1EE-5F3A-4EDF-905D-B30914E51D48}" type="slidenum">
              <a:rPr lang="en-US" altLang="en-US" smtClean="0">
                <a:latin typeface="Calibri" pitchFamily="34" charset="0"/>
              </a:rPr>
              <a:pPr>
                <a:spcBef>
                  <a:spcPct val="0"/>
                </a:spcBef>
                <a:buClrTx/>
                <a:buFontTx/>
                <a:buNone/>
              </a:pPr>
              <a:t>27</a:t>
            </a:fld>
            <a:endParaRPr lang="en-US" altLang="en-US">
              <a:latin typeface="Calibri" pitchFamily="34" charset="0"/>
            </a:endParaRPr>
          </a:p>
        </p:txBody>
      </p:sp>
      <p:sp>
        <p:nvSpPr>
          <p:cNvPr id="45059"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45060"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4506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0A74F311-7154-439E-BCAD-A661B20B61C1}" type="slidenum">
              <a:rPr lang="en-US" altLang="en-US">
                <a:latin typeface="Calibri" pitchFamily="34" charset="0"/>
              </a:rPr>
              <a:pPr algn="r" eaLnBrk="1" hangingPunct="1">
                <a:spcBef>
                  <a:spcPct val="0"/>
                </a:spcBef>
                <a:buClrTx/>
                <a:buFontTx/>
                <a:buNone/>
              </a:pPr>
              <a:t>27</a:t>
            </a:fld>
            <a:endParaRPr lang="en-US" altLang="en-US">
              <a:latin typeface="Calibri" pitchFamily="34" charset="0"/>
            </a:endParaRPr>
          </a:p>
        </p:txBody>
      </p:sp>
    </p:spTree>
    <p:extLst>
      <p:ext uri="{BB962C8B-B14F-4D97-AF65-F5344CB8AC3E}">
        <p14:creationId xmlns:p14="http://schemas.microsoft.com/office/powerpoint/2010/main" val="37697086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6082"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6F457726-9109-48D5-8194-9EA628402B91}" type="slidenum">
              <a:rPr lang="en-US" altLang="en-US" smtClean="0">
                <a:latin typeface="Calibri" pitchFamily="34" charset="0"/>
              </a:rPr>
              <a:pPr>
                <a:spcBef>
                  <a:spcPct val="0"/>
                </a:spcBef>
                <a:buClrTx/>
                <a:buFontTx/>
                <a:buNone/>
              </a:pPr>
              <a:t>28</a:t>
            </a:fld>
            <a:endParaRPr lang="en-US" altLang="en-US">
              <a:latin typeface="Calibri" pitchFamily="34" charset="0"/>
            </a:endParaRPr>
          </a:p>
        </p:txBody>
      </p:sp>
      <p:sp>
        <p:nvSpPr>
          <p:cNvPr id="46083"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46084"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4608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4FCA0BB6-A2A1-4BD3-9C4F-9F560C8CF4CE}" type="slidenum">
              <a:rPr lang="en-US" altLang="en-US">
                <a:latin typeface="Calibri" pitchFamily="34" charset="0"/>
              </a:rPr>
              <a:pPr algn="r" eaLnBrk="1" hangingPunct="1">
                <a:spcBef>
                  <a:spcPct val="0"/>
                </a:spcBef>
                <a:buClrTx/>
                <a:buFontTx/>
                <a:buNone/>
              </a:pPr>
              <a:t>28</a:t>
            </a:fld>
            <a:endParaRPr lang="en-US" altLang="en-US">
              <a:latin typeface="Calibri" pitchFamily="34" charset="0"/>
            </a:endParaRPr>
          </a:p>
        </p:txBody>
      </p:sp>
    </p:spTree>
    <p:extLst>
      <p:ext uri="{BB962C8B-B14F-4D97-AF65-F5344CB8AC3E}">
        <p14:creationId xmlns:p14="http://schemas.microsoft.com/office/powerpoint/2010/main" val="25535603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0C6ED453-DB95-49C6-ABF0-8A56B70A043E}" type="slidenum">
              <a:rPr lang="en-US" altLang="en-US" smtClean="0">
                <a:latin typeface="Calibri" pitchFamily="34" charset="0"/>
              </a:rPr>
              <a:pPr>
                <a:spcBef>
                  <a:spcPct val="0"/>
                </a:spcBef>
                <a:buClrTx/>
                <a:buFontTx/>
                <a:buNone/>
              </a:pPr>
              <a:t>29</a:t>
            </a:fld>
            <a:endParaRPr lang="en-US" altLang="en-US">
              <a:latin typeface="Calibri" pitchFamily="34" charset="0"/>
            </a:endParaRPr>
          </a:p>
        </p:txBody>
      </p:sp>
      <p:sp>
        <p:nvSpPr>
          <p:cNvPr id="47107"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47108"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4710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0505FCC1-F0BE-4436-98C9-3E5DB89FBD3E}" type="slidenum">
              <a:rPr lang="en-US" altLang="en-US">
                <a:latin typeface="Calibri" pitchFamily="34" charset="0"/>
              </a:rPr>
              <a:pPr algn="r" eaLnBrk="1" hangingPunct="1">
                <a:spcBef>
                  <a:spcPct val="0"/>
                </a:spcBef>
                <a:buClrTx/>
                <a:buFontTx/>
                <a:buNone/>
              </a:pPr>
              <a:t>29</a:t>
            </a:fld>
            <a:endParaRPr lang="en-US" altLang="en-US">
              <a:latin typeface="Calibri" pitchFamily="34" charset="0"/>
            </a:endParaRPr>
          </a:p>
        </p:txBody>
      </p:sp>
    </p:spTree>
    <p:extLst>
      <p:ext uri="{BB962C8B-B14F-4D97-AF65-F5344CB8AC3E}">
        <p14:creationId xmlns:p14="http://schemas.microsoft.com/office/powerpoint/2010/main" val="17587028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0C6ED453-DB95-49C6-ABF0-8A56B70A043E}" type="slidenum">
              <a:rPr lang="en-US" altLang="en-US" smtClean="0">
                <a:latin typeface="Calibri" pitchFamily="34" charset="0"/>
              </a:rPr>
              <a:pPr>
                <a:spcBef>
                  <a:spcPct val="0"/>
                </a:spcBef>
                <a:buClrTx/>
                <a:buFontTx/>
                <a:buNone/>
              </a:pPr>
              <a:t>30</a:t>
            </a:fld>
            <a:endParaRPr lang="en-US" altLang="en-US">
              <a:latin typeface="Calibri" pitchFamily="34" charset="0"/>
            </a:endParaRPr>
          </a:p>
        </p:txBody>
      </p:sp>
      <p:sp>
        <p:nvSpPr>
          <p:cNvPr id="47107"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47108"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4710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0505FCC1-F0BE-4436-98C9-3E5DB89FBD3E}" type="slidenum">
              <a:rPr lang="en-US" altLang="en-US">
                <a:latin typeface="Calibri" pitchFamily="34" charset="0"/>
              </a:rPr>
              <a:pPr algn="r" eaLnBrk="1" hangingPunct="1">
                <a:spcBef>
                  <a:spcPct val="0"/>
                </a:spcBef>
                <a:buClrTx/>
                <a:buFontTx/>
                <a:buNone/>
              </a:pPr>
              <a:t>30</a:t>
            </a:fld>
            <a:endParaRPr lang="en-US" altLang="en-US">
              <a:latin typeface="Calibri" pitchFamily="34" charset="0"/>
            </a:endParaRPr>
          </a:p>
        </p:txBody>
      </p:sp>
    </p:spTree>
    <p:extLst>
      <p:ext uri="{BB962C8B-B14F-4D97-AF65-F5344CB8AC3E}">
        <p14:creationId xmlns:p14="http://schemas.microsoft.com/office/powerpoint/2010/main" val="1499904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8"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E32A4243-E160-4BEC-BA79-D27878EA8199}" type="slidenum">
              <a:rPr lang="en-US" altLang="en-US" smtClean="0">
                <a:latin typeface="Calibri" pitchFamily="34" charset="0"/>
              </a:rPr>
              <a:pPr>
                <a:spcBef>
                  <a:spcPct val="0"/>
                </a:spcBef>
                <a:buClrTx/>
                <a:buFontTx/>
                <a:buNone/>
              </a:pPr>
              <a:t>32</a:t>
            </a:fld>
            <a:endParaRPr lang="en-US" altLang="en-US">
              <a:latin typeface="Calibri" pitchFamily="34" charset="0"/>
            </a:endParaRPr>
          </a:p>
        </p:txBody>
      </p:sp>
      <p:sp>
        <p:nvSpPr>
          <p:cNvPr id="29699"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29700"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Calibri" pitchFamily="34" charset="0"/>
              <a:ea typeface="Microsoft YaHei" pitchFamily="34" charset="-122"/>
            </a:endParaRPr>
          </a:p>
        </p:txBody>
      </p:sp>
      <p:sp>
        <p:nvSpPr>
          <p:cNvPr id="2970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C70FBBB4-044D-48BF-AB90-76748FE94CBD}" type="slidenum">
              <a:rPr lang="en-US" altLang="en-US">
                <a:latin typeface="Calibri" pitchFamily="34" charset="0"/>
              </a:rPr>
              <a:pPr algn="r" eaLnBrk="1" hangingPunct="1">
                <a:spcBef>
                  <a:spcPct val="0"/>
                </a:spcBef>
                <a:buClrTx/>
                <a:buFontTx/>
                <a:buNone/>
              </a:pPr>
              <a:t>32</a:t>
            </a:fld>
            <a:endParaRPr lang="en-US" altLang="en-US">
              <a:latin typeface="Calibri" pitchFamily="34" charset="0"/>
            </a:endParaRPr>
          </a:p>
        </p:txBody>
      </p:sp>
    </p:spTree>
    <p:extLst>
      <p:ext uri="{BB962C8B-B14F-4D97-AF65-F5344CB8AC3E}">
        <p14:creationId xmlns:p14="http://schemas.microsoft.com/office/powerpoint/2010/main" val="319189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41FB7EF8-AC85-46E1-BBB2-DF5441D6C327}" type="slidenum">
              <a:rPr lang="en-US" altLang="en-US" smtClean="0">
                <a:latin typeface="Calibri" pitchFamily="34" charset="0"/>
              </a:rPr>
              <a:pPr>
                <a:spcBef>
                  <a:spcPct val="0"/>
                </a:spcBef>
                <a:buClrTx/>
                <a:buFontTx/>
                <a:buNone/>
              </a:pPr>
              <a:t>33</a:t>
            </a:fld>
            <a:endParaRPr lang="en-US" altLang="en-US">
              <a:latin typeface="Calibri" pitchFamily="34" charset="0"/>
            </a:endParaRPr>
          </a:p>
        </p:txBody>
      </p:sp>
      <p:sp>
        <p:nvSpPr>
          <p:cNvPr id="30723"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30724"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Calibri" pitchFamily="34" charset="0"/>
              <a:ea typeface="Microsoft YaHei" pitchFamily="34" charset="-122"/>
            </a:endParaRPr>
          </a:p>
        </p:txBody>
      </p:sp>
      <p:sp>
        <p:nvSpPr>
          <p:cNvPr id="3072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D657BB0A-C41F-4F18-ADC8-1148A306794A}" type="slidenum">
              <a:rPr lang="en-US" altLang="en-US">
                <a:latin typeface="Calibri" pitchFamily="34" charset="0"/>
              </a:rPr>
              <a:pPr algn="r" eaLnBrk="1" hangingPunct="1">
                <a:spcBef>
                  <a:spcPct val="0"/>
                </a:spcBef>
                <a:buClrTx/>
                <a:buFontTx/>
                <a:buNone/>
              </a:pPr>
              <a:t>33</a:t>
            </a:fld>
            <a:endParaRPr lang="en-US" altLang="en-US">
              <a:latin typeface="Calibri" pitchFamily="34" charset="0"/>
            </a:endParaRPr>
          </a:p>
        </p:txBody>
      </p:sp>
    </p:spTree>
    <p:extLst>
      <p:ext uri="{BB962C8B-B14F-4D97-AF65-F5344CB8AC3E}">
        <p14:creationId xmlns:p14="http://schemas.microsoft.com/office/powerpoint/2010/main" val="19300104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6"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49A33F99-E800-48FB-9F48-493409A8BDBB}" type="slidenum">
              <a:rPr lang="en-US" altLang="en-US" smtClean="0">
                <a:latin typeface="Calibri" pitchFamily="34" charset="0"/>
              </a:rPr>
              <a:pPr>
                <a:spcBef>
                  <a:spcPct val="0"/>
                </a:spcBef>
                <a:buClrTx/>
                <a:buFontTx/>
                <a:buNone/>
              </a:pPr>
              <a:t>34</a:t>
            </a:fld>
            <a:endParaRPr lang="en-US" altLang="en-US">
              <a:latin typeface="Calibri" pitchFamily="34" charset="0"/>
            </a:endParaRPr>
          </a:p>
        </p:txBody>
      </p:sp>
      <p:sp>
        <p:nvSpPr>
          <p:cNvPr id="31747"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31748"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a:spcBef>
                <a:spcPts val="45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Times New Roman" pitchFamily="18" charset="0"/>
              <a:ea typeface="Microsoft YaHei" pitchFamily="34" charset="-122"/>
            </a:endParaRPr>
          </a:p>
        </p:txBody>
      </p:sp>
      <p:sp>
        <p:nvSpPr>
          <p:cNvPr id="3174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AF51E3F8-2224-41C6-97C0-99A647F53E45}" type="slidenum">
              <a:rPr lang="en-US" altLang="en-US">
                <a:latin typeface="Calibri" pitchFamily="34" charset="0"/>
              </a:rPr>
              <a:pPr algn="r" eaLnBrk="1" hangingPunct="1">
                <a:spcBef>
                  <a:spcPct val="0"/>
                </a:spcBef>
                <a:buClrTx/>
                <a:buFontTx/>
                <a:buNone/>
              </a:pPr>
              <a:t>34</a:t>
            </a:fld>
            <a:endParaRPr lang="en-US" altLang="en-US">
              <a:latin typeface="Calibri" pitchFamily="34" charset="0"/>
            </a:endParaRPr>
          </a:p>
        </p:txBody>
      </p:sp>
    </p:spTree>
    <p:extLst>
      <p:ext uri="{BB962C8B-B14F-4D97-AF65-F5344CB8AC3E}">
        <p14:creationId xmlns:p14="http://schemas.microsoft.com/office/powerpoint/2010/main" val="38867132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B2DDA413-29A4-4E1D-A75A-34F300536CB8}" type="slidenum">
              <a:rPr lang="en-US" altLang="en-US" smtClean="0">
                <a:latin typeface="Calibri" pitchFamily="34" charset="0"/>
              </a:rPr>
              <a:pPr>
                <a:spcBef>
                  <a:spcPct val="0"/>
                </a:spcBef>
                <a:buClrTx/>
                <a:buFontTx/>
                <a:buNone/>
              </a:pPr>
              <a:t>35</a:t>
            </a:fld>
            <a:endParaRPr lang="en-US" altLang="en-US">
              <a:latin typeface="Calibri" pitchFamily="34" charset="0"/>
            </a:endParaRPr>
          </a:p>
        </p:txBody>
      </p:sp>
      <p:sp>
        <p:nvSpPr>
          <p:cNvPr id="32771"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32772"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Calibri" pitchFamily="34" charset="0"/>
              <a:ea typeface="Microsoft YaHei" pitchFamily="34" charset="-122"/>
            </a:endParaRPr>
          </a:p>
        </p:txBody>
      </p:sp>
      <p:sp>
        <p:nvSpPr>
          <p:cNvPr id="3277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E866E22B-3E77-4BFE-B2F2-8D383CB785E2}" type="slidenum">
              <a:rPr lang="en-US" altLang="en-US">
                <a:latin typeface="Calibri" pitchFamily="34" charset="0"/>
              </a:rPr>
              <a:pPr algn="r" eaLnBrk="1" hangingPunct="1">
                <a:spcBef>
                  <a:spcPct val="0"/>
                </a:spcBef>
                <a:buClrTx/>
                <a:buFontTx/>
                <a:buNone/>
              </a:pPr>
              <a:t>35</a:t>
            </a:fld>
            <a:endParaRPr lang="en-US" altLang="en-US">
              <a:latin typeface="Calibri" pitchFamily="34" charset="0"/>
            </a:endParaRPr>
          </a:p>
        </p:txBody>
      </p:sp>
    </p:spTree>
    <p:extLst>
      <p:ext uri="{BB962C8B-B14F-4D97-AF65-F5344CB8AC3E}">
        <p14:creationId xmlns:p14="http://schemas.microsoft.com/office/powerpoint/2010/main" val="41234462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3794"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5202B2BD-4573-405B-9247-80962DA5FBE6}" type="slidenum">
              <a:rPr lang="en-US" altLang="en-US" smtClean="0">
                <a:latin typeface="Calibri" pitchFamily="34" charset="0"/>
              </a:rPr>
              <a:pPr>
                <a:spcBef>
                  <a:spcPct val="0"/>
                </a:spcBef>
                <a:buClrTx/>
                <a:buFontTx/>
                <a:buNone/>
              </a:pPr>
              <a:t>36</a:t>
            </a:fld>
            <a:endParaRPr lang="en-US" altLang="en-US">
              <a:latin typeface="Calibri" pitchFamily="34" charset="0"/>
            </a:endParaRPr>
          </a:p>
        </p:txBody>
      </p:sp>
      <p:sp>
        <p:nvSpPr>
          <p:cNvPr id="33795"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33796"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Calibri" pitchFamily="34" charset="0"/>
              <a:ea typeface="Microsoft YaHei" pitchFamily="34" charset="-122"/>
            </a:endParaRPr>
          </a:p>
        </p:txBody>
      </p:sp>
      <p:sp>
        <p:nvSpPr>
          <p:cNvPr id="3379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773A794E-ABD6-4F26-BB6D-C8CA282BB422}" type="slidenum">
              <a:rPr lang="en-US" altLang="en-US">
                <a:latin typeface="Calibri" pitchFamily="34" charset="0"/>
              </a:rPr>
              <a:pPr algn="r" eaLnBrk="1" hangingPunct="1">
                <a:spcBef>
                  <a:spcPct val="0"/>
                </a:spcBef>
                <a:buClrTx/>
                <a:buFontTx/>
                <a:buNone/>
              </a:pPr>
              <a:t>36</a:t>
            </a:fld>
            <a:endParaRPr lang="en-US" altLang="en-US">
              <a:latin typeface="Calibri" pitchFamily="34" charset="0"/>
            </a:endParaRPr>
          </a:p>
        </p:txBody>
      </p:sp>
    </p:spTree>
    <p:extLst>
      <p:ext uri="{BB962C8B-B14F-4D97-AF65-F5344CB8AC3E}">
        <p14:creationId xmlns:p14="http://schemas.microsoft.com/office/powerpoint/2010/main" val="32700791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0D901450-98AB-4B47-A833-F1DEB3753BBC}" type="slidenum">
              <a:rPr lang="en-US" altLang="en-US" smtClean="0">
                <a:latin typeface="Calibri" pitchFamily="34" charset="0"/>
              </a:rPr>
              <a:pPr>
                <a:spcBef>
                  <a:spcPct val="0"/>
                </a:spcBef>
                <a:buClrTx/>
                <a:buFontTx/>
                <a:buNone/>
              </a:pPr>
              <a:t>37</a:t>
            </a:fld>
            <a:endParaRPr lang="en-US" altLang="en-US">
              <a:latin typeface="Calibri" pitchFamily="34" charset="0"/>
            </a:endParaRPr>
          </a:p>
        </p:txBody>
      </p:sp>
      <p:sp>
        <p:nvSpPr>
          <p:cNvPr id="34819"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34820"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Calibri" pitchFamily="34" charset="0"/>
              <a:ea typeface="Microsoft YaHei" pitchFamily="34" charset="-122"/>
            </a:endParaRPr>
          </a:p>
        </p:txBody>
      </p:sp>
      <p:sp>
        <p:nvSpPr>
          <p:cNvPr id="3482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FD698072-8B53-46BF-9B8B-6AF3F44C87BE}" type="slidenum">
              <a:rPr lang="en-US" altLang="en-US">
                <a:latin typeface="Calibri" pitchFamily="34" charset="0"/>
              </a:rPr>
              <a:pPr algn="r" eaLnBrk="1" hangingPunct="1">
                <a:spcBef>
                  <a:spcPct val="0"/>
                </a:spcBef>
                <a:buClrTx/>
                <a:buFontTx/>
                <a:buNone/>
              </a:pPr>
              <a:t>37</a:t>
            </a:fld>
            <a:endParaRPr lang="en-US" altLang="en-US">
              <a:latin typeface="Calibri" pitchFamily="34" charset="0"/>
            </a:endParaRPr>
          </a:p>
        </p:txBody>
      </p:sp>
    </p:spTree>
    <p:extLst>
      <p:ext uri="{BB962C8B-B14F-4D97-AF65-F5344CB8AC3E}">
        <p14:creationId xmlns:p14="http://schemas.microsoft.com/office/powerpoint/2010/main" val="292178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22EE3C28-1649-4787-950B-01813675951B}" type="slidenum">
              <a:rPr lang="en-US" altLang="en-US" smtClean="0">
                <a:latin typeface="Calibri" pitchFamily="34" charset="0"/>
              </a:rPr>
              <a:pPr>
                <a:spcBef>
                  <a:spcPct val="0"/>
                </a:spcBef>
                <a:buClrTx/>
                <a:buFontTx/>
                <a:buNone/>
              </a:pPr>
              <a:t>5</a:t>
            </a:fld>
            <a:endParaRPr lang="en-US" altLang="en-US">
              <a:latin typeface="Calibri" pitchFamily="34" charset="0"/>
            </a:endParaRPr>
          </a:p>
        </p:txBody>
      </p:sp>
      <p:sp>
        <p:nvSpPr>
          <p:cNvPr id="35843"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35844"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Calibri" pitchFamily="34" charset="0"/>
              <a:ea typeface="Microsoft YaHei" pitchFamily="34" charset="-122"/>
            </a:endParaRPr>
          </a:p>
        </p:txBody>
      </p:sp>
      <p:sp>
        <p:nvSpPr>
          <p:cNvPr id="3584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5842D649-13EF-4E02-B6E9-92A1B3109794}" type="slidenum">
              <a:rPr lang="en-US" altLang="en-US">
                <a:latin typeface="Calibri" pitchFamily="34" charset="0"/>
              </a:rPr>
              <a:pPr algn="r" eaLnBrk="1" hangingPunct="1">
                <a:spcBef>
                  <a:spcPct val="0"/>
                </a:spcBef>
                <a:buClrTx/>
                <a:buFontTx/>
                <a:buNone/>
              </a:pPr>
              <a:t>5</a:t>
            </a:fld>
            <a:endParaRPr lang="en-US" altLang="en-US">
              <a:latin typeface="Calibri" pitchFamily="34" charset="0"/>
            </a:endParaRPr>
          </a:p>
        </p:txBody>
      </p:sp>
    </p:spTree>
    <p:extLst>
      <p:ext uri="{BB962C8B-B14F-4D97-AF65-F5344CB8AC3E}">
        <p14:creationId xmlns:p14="http://schemas.microsoft.com/office/powerpoint/2010/main" val="81156899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5842"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11C9B6C3-ADBA-4853-B16F-EC8AC1F07EF3}" type="slidenum">
              <a:rPr lang="en-US" altLang="en-US" smtClean="0">
                <a:latin typeface="Calibri" pitchFamily="34" charset="0"/>
              </a:rPr>
              <a:pPr>
                <a:spcBef>
                  <a:spcPct val="0"/>
                </a:spcBef>
                <a:buClrTx/>
                <a:buFontTx/>
                <a:buNone/>
              </a:pPr>
              <a:t>38</a:t>
            </a:fld>
            <a:endParaRPr lang="en-US" altLang="en-US">
              <a:latin typeface="Calibri" pitchFamily="34" charset="0"/>
            </a:endParaRPr>
          </a:p>
        </p:txBody>
      </p:sp>
      <p:sp>
        <p:nvSpPr>
          <p:cNvPr id="35843"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35844"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Calibri" pitchFamily="34" charset="0"/>
              <a:ea typeface="Microsoft YaHei" pitchFamily="34" charset="-122"/>
            </a:endParaRPr>
          </a:p>
        </p:txBody>
      </p:sp>
      <p:sp>
        <p:nvSpPr>
          <p:cNvPr id="3584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E94B28BE-E89F-427F-BE9C-0F46AE1CC712}" type="slidenum">
              <a:rPr lang="en-US" altLang="en-US">
                <a:latin typeface="Calibri" pitchFamily="34" charset="0"/>
              </a:rPr>
              <a:pPr algn="r" eaLnBrk="1" hangingPunct="1">
                <a:spcBef>
                  <a:spcPct val="0"/>
                </a:spcBef>
                <a:buClrTx/>
                <a:buFontTx/>
                <a:buNone/>
              </a:pPr>
              <a:t>38</a:t>
            </a:fld>
            <a:endParaRPr lang="en-US" altLang="en-US">
              <a:latin typeface="Calibri" pitchFamily="34" charset="0"/>
            </a:endParaRPr>
          </a:p>
        </p:txBody>
      </p:sp>
    </p:spTree>
    <p:extLst>
      <p:ext uri="{BB962C8B-B14F-4D97-AF65-F5344CB8AC3E}">
        <p14:creationId xmlns:p14="http://schemas.microsoft.com/office/powerpoint/2010/main" val="19748369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2DC1BB68-9E07-4BC6-BDD7-D15422E7B59E}" type="slidenum">
              <a:rPr lang="en-US" altLang="en-US" smtClean="0">
                <a:latin typeface="Calibri" pitchFamily="34" charset="0"/>
              </a:rPr>
              <a:pPr>
                <a:spcBef>
                  <a:spcPct val="0"/>
                </a:spcBef>
                <a:buClrTx/>
                <a:buFontTx/>
                <a:buNone/>
              </a:pPr>
              <a:t>39</a:t>
            </a:fld>
            <a:endParaRPr lang="en-US" altLang="en-US">
              <a:latin typeface="Calibri" pitchFamily="34" charset="0"/>
            </a:endParaRPr>
          </a:p>
        </p:txBody>
      </p:sp>
      <p:sp>
        <p:nvSpPr>
          <p:cNvPr id="36867"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36868"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Calibri" pitchFamily="34" charset="0"/>
              <a:ea typeface="Microsoft YaHei" pitchFamily="34" charset="-122"/>
            </a:endParaRPr>
          </a:p>
        </p:txBody>
      </p:sp>
      <p:sp>
        <p:nvSpPr>
          <p:cNvPr id="3686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491EAC75-4A44-46D9-BC9F-9AB17CF5A524}" type="slidenum">
              <a:rPr lang="en-US" altLang="en-US">
                <a:latin typeface="Calibri" pitchFamily="34" charset="0"/>
              </a:rPr>
              <a:pPr algn="r" eaLnBrk="1" hangingPunct="1">
                <a:spcBef>
                  <a:spcPct val="0"/>
                </a:spcBef>
                <a:buClrTx/>
                <a:buFontTx/>
                <a:buNone/>
              </a:pPr>
              <a:t>39</a:t>
            </a:fld>
            <a:endParaRPr lang="en-US" altLang="en-US">
              <a:latin typeface="Calibri" pitchFamily="34" charset="0"/>
            </a:endParaRPr>
          </a:p>
        </p:txBody>
      </p:sp>
    </p:spTree>
    <p:extLst>
      <p:ext uri="{BB962C8B-B14F-4D97-AF65-F5344CB8AC3E}">
        <p14:creationId xmlns:p14="http://schemas.microsoft.com/office/powerpoint/2010/main" val="19207366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90EC33FD-C899-428A-BE27-DBAAF8D31A60}" type="slidenum">
              <a:rPr lang="en-US" altLang="en-US" smtClean="0">
                <a:latin typeface="Calibri" pitchFamily="34" charset="0"/>
              </a:rPr>
              <a:pPr>
                <a:spcBef>
                  <a:spcPct val="0"/>
                </a:spcBef>
                <a:buClrTx/>
                <a:buFontTx/>
                <a:buNone/>
              </a:pPr>
              <a:t>40</a:t>
            </a:fld>
            <a:endParaRPr lang="en-US" altLang="en-US">
              <a:latin typeface="Calibri" pitchFamily="34" charset="0"/>
            </a:endParaRPr>
          </a:p>
        </p:txBody>
      </p:sp>
      <p:sp>
        <p:nvSpPr>
          <p:cNvPr id="38915"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38916"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Calibri" pitchFamily="34" charset="0"/>
              <a:ea typeface="Microsoft YaHei" pitchFamily="34" charset="-122"/>
            </a:endParaRPr>
          </a:p>
        </p:txBody>
      </p:sp>
      <p:sp>
        <p:nvSpPr>
          <p:cNvPr id="3891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665B480F-4ADB-41D9-B82D-B5B56D924B98}" type="slidenum">
              <a:rPr lang="en-US" altLang="en-US">
                <a:latin typeface="Calibri" pitchFamily="34" charset="0"/>
              </a:rPr>
              <a:pPr algn="r" eaLnBrk="1" hangingPunct="1">
                <a:spcBef>
                  <a:spcPct val="0"/>
                </a:spcBef>
                <a:buClrTx/>
                <a:buFontTx/>
                <a:buNone/>
              </a:pPr>
              <a:t>40</a:t>
            </a:fld>
            <a:endParaRPr lang="en-US" altLang="en-US">
              <a:latin typeface="Calibri" pitchFamily="34" charset="0"/>
            </a:endParaRPr>
          </a:p>
        </p:txBody>
      </p:sp>
    </p:spTree>
    <p:extLst>
      <p:ext uri="{BB962C8B-B14F-4D97-AF65-F5344CB8AC3E}">
        <p14:creationId xmlns:p14="http://schemas.microsoft.com/office/powerpoint/2010/main" val="4093421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ADD0FB3F-6467-4434-BF22-7740DED67226}" type="slidenum">
              <a:rPr lang="en-US" altLang="en-US" smtClean="0">
                <a:latin typeface="Calibri" pitchFamily="34" charset="0"/>
              </a:rPr>
              <a:pPr>
                <a:spcBef>
                  <a:spcPct val="0"/>
                </a:spcBef>
                <a:buClrTx/>
                <a:buFontTx/>
                <a:buNone/>
              </a:pPr>
              <a:t>7</a:t>
            </a:fld>
            <a:endParaRPr lang="en-US" altLang="en-US">
              <a:latin typeface="Calibri" pitchFamily="34" charset="0"/>
            </a:endParaRPr>
          </a:p>
        </p:txBody>
      </p:sp>
      <p:sp>
        <p:nvSpPr>
          <p:cNvPr id="37891"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37892"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pPr eaLnBrk="1" hangingPunct="1">
              <a:spcBef>
                <a:spcPct val="0"/>
              </a:spcBef>
              <a:buClrTx/>
              <a:buFontTx/>
              <a:buNone/>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pPr>
            <a:endParaRPr lang="en-US" altLang="en-US">
              <a:latin typeface="Calibri" pitchFamily="34" charset="0"/>
              <a:ea typeface="Microsoft YaHei" pitchFamily="34" charset="-122"/>
            </a:endParaRPr>
          </a:p>
        </p:txBody>
      </p:sp>
      <p:sp>
        <p:nvSpPr>
          <p:cNvPr id="3789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563ECBF3-4C58-41CE-890F-97A38111A55D}" type="slidenum">
              <a:rPr lang="en-US" altLang="en-US">
                <a:latin typeface="Calibri" pitchFamily="34" charset="0"/>
              </a:rPr>
              <a:pPr algn="r" eaLnBrk="1" hangingPunct="1">
                <a:spcBef>
                  <a:spcPct val="0"/>
                </a:spcBef>
                <a:buClrTx/>
                <a:buFontTx/>
                <a:buNone/>
              </a:pPr>
              <a:t>7</a:t>
            </a:fld>
            <a:endParaRPr lang="en-US" altLang="en-US">
              <a:latin typeface="Calibri" pitchFamily="34" charset="0"/>
            </a:endParaRPr>
          </a:p>
        </p:txBody>
      </p:sp>
    </p:spTree>
    <p:extLst>
      <p:ext uri="{BB962C8B-B14F-4D97-AF65-F5344CB8AC3E}">
        <p14:creationId xmlns:p14="http://schemas.microsoft.com/office/powerpoint/2010/main" val="26449540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938"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4AC63BC9-6FC9-42FA-9F21-4E8A51267949}" type="slidenum">
              <a:rPr lang="en-US" altLang="en-US" smtClean="0">
                <a:latin typeface="Calibri" pitchFamily="34" charset="0"/>
              </a:rPr>
              <a:pPr>
                <a:spcBef>
                  <a:spcPct val="0"/>
                </a:spcBef>
                <a:buClrTx/>
                <a:buFontTx/>
                <a:buNone/>
              </a:pPr>
              <a:t>8</a:t>
            </a:fld>
            <a:endParaRPr lang="en-US" altLang="en-US">
              <a:latin typeface="Calibri" pitchFamily="34" charset="0"/>
            </a:endParaRPr>
          </a:p>
        </p:txBody>
      </p:sp>
      <p:sp>
        <p:nvSpPr>
          <p:cNvPr id="39939"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39940"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39941"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5E8246F7-653B-4AF2-8CA9-2E31B6953CDF}" type="slidenum">
              <a:rPr lang="en-US" altLang="en-US">
                <a:latin typeface="Calibri" pitchFamily="34" charset="0"/>
              </a:rPr>
              <a:pPr algn="r" eaLnBrk="1" hangingPunct="1">
                <a:spcBef>
                  <a:spcPct val="0"/>
                </a:spcBef>
                <a:buClrTx/>
                <a:buFontTx/>
                <a:buNone/>
              </a:pPr>
              <a:t>8</a:t>
            </a:fld>
            <a:endParaRPr lang="en-US" altLang="en-US">
              <a:latin typeface="Calibri" pitchFamily="34" charset="0"/>
            </a:endParaRPr>
          </a:p>
        </p:txBody>
      </p:sp>
    </p:spTree>
    <p:extLst>
      <p:ext uri="{BB962C8B-B14F-4D97-AF65-F5344CB8AC3E}">
        <p14:creationId xmlns:p14="http://schemas.microsoft.com/office/powerpoint/2010/main" val="1277184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6982001A-DDEC-46CC-A6AA-113B0035F753}" type="slidenum">
              <a:rPr lang="en-US" altLang="en-US" smtClean="0">
                <a:latin typeface="Calibri" pitchFamily="34" charset="0"/>
              </a:rPr>
              <a:pPr>
                <a:spcBef>
                  <a:spcPct val="0"/>
                </a:spcBef>
                <a:buClrTx/>
                <a:buFontTx/>
                <a:buNone/>
              </a:pPr>
              <a:t>9</a:t>
            </a:fld>
            <a:endParaRPr lang="en-US" altLang="en-US">
              <a:latin typeface="Calibri" pitchFamily="34" charset="0"/>
            </a:endParaRPr>
          </a:p>
        </p:txBody>
      </p:sp>
      <p:sp>
        <p:nvSpPr>
          <p:cNvPr id="40963"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40964"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40965"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BC40E3CD-CE90-4AD5-BC4B-49D27D821F0A}" type="slidenum">
              <a:rPr lang="en-US" altLang="en-US">
                <a:latin typeface="Calibri" pitchFamily="34" charset="0"/>
              </a:rPr>
              <a:pPr algn="r" eaLnBrk="1" hangingPunct="1">
                <a:spcBef>
                  <a:spcPct val="0"/>
                </a:spcBef>
                <a:buClrTx/>
                <a:buFontTx/>
                <a:buNone/>
              </a:pPr>
              <a:t>9</a:t>
            </a:fld>
            <a:endParaRPr lang="en-US" altLang="en-US">
              <a:latin typeface="Calibri" pitchFamily="34" charset="0"/>
            </a:endParaRPr>
          </a:p>
        </p:txBody>
      </p:sp>
    </p:spTree>
    <p:extLst>
      <p:ext uri="{BB962C8B-B14F-4D97-AF65-F5344CB8AC3E}">
        <p14:creationId xmlns:p14="http://schemas.microsoft.com/office/powerpoint/2010/main" val="29307287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986"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E54B9EA5-CC93-43C6-A176-4F756BB824FC}" type="slidenum">
              <a:rPr lang="en-US" altLang="en-US" smtClean="0">
                <a:latin typeface="Calibri" pitchFamily="34" charset="0"/>
              </a:rPr>
              <a:pPr>
                <a:spcBef>
                  <a:spcPct val="0"/>
                </a:spcBef>
                <a:buClrTx/>
                <a:buFontTx/>
                <a:buNone/>
              </a:pPr>
              <a:t>10</a:t>
            </a:fld>
            <a:endParaRPr lang="en-US" altLang="en-US">
              <a:latin typeface="Calibri" pitchFamily="34" charset="0"/>
            </a:endParaRPr>
          </a:p>
        </p:txBody>
      </p:sp>
      <p:sp>
        <p:nvSpPr>
          <p:cNvPr id="41987"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41988"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41989"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CB1783B9-B657-44B7-B4DB-8E87B8B775D6}" type="slidenum">
              <a:rPr lang="en-US" altLang="en-US">
                <a:latin typeface="Calibri" pitchFamily="34" charset="0"/>
              </a:rPr>
              <a:pPr algn="r" eaLnBrk="1" hangingPunct="1">
                <a:spcBef>
                  <a:spcPct val="0"/>
                </a:spcBef>
                <a:buClrTx/>
                <a:buFontTx/>
                <a:buNone/>
              </a:pPr>
              <a:t>10</a:t>
            </a:fld>
            <a:endParaRPr lang="en-US" altLang="en-US">
              <a:latin typeface="Calibri" pitchFamily="34" charset="0"/>
            </a:endParaRPr>
          </a:p>
        </p:txBody>
      </p:sp>
    </p:spTree>
    <p:extLst>
      <p:ext uri="{BB962C8B-B14F-4D97-AF65-F5344CB8AC3E}">
        <p14:creationId xmlns:p14="http://schemas.microsoft.com/office/powerpoint/2010/main" val="28775116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C9F20C4D-CBE2-456B-8A74-23901F66A02F}" type="slidenum">
              <a:rPr lang="en-US" altLang="en-US" smtClean="0">
                <a:latin typeface="Calibri" pitchFamily="34" charset="0"/>
              </a:rPr>
              <a:pPr>
                <a:spcBef>
                  <a:spcPct val="0"/>
                </a:spcBef>
                <a:buClrTx/>
                <a:buFontTx/>
                <a:buNone/>
              </a:pPr>
              <a:t>11</a:t>
            </a:fld>
            <a:endParaRPr lang="en-US" altLang="en-US">
              <a:latin typeface="Calibri" pitchFamily="34" charset="0"/>
            </a:endParaRPr>
          </a:p>
        </p:txBody>
      </p:sp>
      <p:sp>
        <p:nvSpPr>
          <p:cNvPr id="43011"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43012"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43013"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62439B40-04C0-4CA8-8367-201624919ECD}" type="slidenum">
              <a:rPr lang="en-US" altLang="en-US">
                <a:latin typeface="Calibri" pitchFamily="34" charset="0"/>
              </a:rPr>
              <a:pPr algn="r" eaLnBrk="1" hangingPunct="1">
                <a:spcBef>
                  <a:spcPct val="0"/>
                </a:spcBef>
                <a:buClrTx/>
                <a:buFontTx/>
                <a:buNone/>
              </a:pPr>
              <a:t>11</a:t>
            </a:fld>
            <a:endParaRPr lang="en-US" altLang="en-US">
              <a:latin typeface="Calibri" pitchFamily="34" charset="0"/>
            </a:endParaRPr>
          </a:p>
        </p:txBody>
      </p:sp>
    </p:spTree>
    <p:extLst>
      <p:ext uri="{BB962C8B-B14F-4D97-AF65-F5344CB8AC3E}">
        <p14:creationId xmlns:p14="http://schemas.microsoft.com/office/powerpoint/2010/main" val="33764793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65C08DD8-2476-40DC-B36E-38DDA39C77D2}" type="slidenum">
              <a:rPr lang="en-US" smtClean="0"/>
              <a:t>14</a:t>
            </a:fld>
            <a:endParaRPr lang="en-US"/>
          </a:p>
        </p:txBody>
      </p:sp>
    </p:spTree>
    <p:extLst>
      <p:ext uri="{BB962C8B-B14F-4D97-AF65-F5344CB8AC3E}">
        <p14:creationId xmlns:p14="http://schemas.microsoft.com/office/powerpoint/2010/main" val="28350227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4034" name="Rectangle 10"/>
          <p:cNvSpPr>
            <a:spLocks noGrp="1" noChangeArrowheads="1"/>
          </p:cNvSpPr>
          <p:nvPr>
            <p:ph type="sldNum"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a:lstStyle>
            <a:lvl1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723900" algn="l"/>
                <a:tab pos="1447800" algn="l"/>
                <a:tab pos="2171700" algn="l"/>
                <a:tab pos="2895600" algn="l"/>
              </a:tabLst>
              <a:defRPr sz="1200">
                <a:solidFill>
                  <a:srgbClr val="000000"/>
                </a:solidFill>
                <a:latin typeface="Times New Roman" pitchFamily="18" charset="0"/>
              </a:defRPr>
            </a:lvl9pPr>
          </a:lstStyle>
          <a:p>
            <a:pPr>
              <a:spcBef>
                <a:spcPct val="0"/>
              </a:spcBef>
              <a:buClrTx/>
              <a:buFontTx/>
              <a:buNone/>
            </a:pPr>
            <a:fld id="{48C713A8-5145-4D9B-8A28-A91D72155DD6}" type="slidenum">
              <a:rPr lang="en-US" altLang="en-US" smtClean="0">
                <a:latin typeface="Calibri" pitchFamily="34" charset="0"/>
              </a:rPr>
              <a:pPr>
                <a:spcBef>
                  <a:spcPct val="0"/>
                </a:spcBef>
                <a:buClrTx/>
                <a:buFontTx/>
                <a:buNone/>
              </a:pPr>
              <a:t>26</a:t>
            </a:fld>
            <a:endParaRPr lang="en-US" altLang="en-US">
              <a:latin typeface="Calibri" pitchFamily="34" charset="0"/>
            </a:endParaRPr>
          </a:p>
        </p:txBody>
      </p:sp>
      <p:sp>
        <p:nvSpPr>
          <p:cNvPr id="44035" name="Rectangle 1"/>
          <p:cNvSpPr>
            <a:spLocks noGrp="1" noRot="1" noChangeAspect="1" noChangeArrowheads="1" noTextEdit="1"/>
          </p:cNvSpPr>
          <p:nvPr>
            <p:ph type="sldImg"/>
          </p:nvPr>
        </p:nvSpPr>
        <p:spPr>
          <a:xfrm>
            <a:off x="381000" y="685800"/>
            <a:ext cx="6096000" cy="3429000"/>
          </a:xfrm>
          <a:solidFill>
            <a:srgbClr val="FFFFFF"/>
          </a:solidFill>
          <a:ln/>
        </p:spPr>
      </p:sp>
      <p:sp>
        <p:nvSpPr>
          <p:cNvPr id="44036" name="Rectangle 2"/>
          <p:cNvSpPr>
            <a:spLocks noGrp="1" noChangeArrowheads="1"/>
          </p:cNvSpPr>
          <p:nvPr>
            <p:ph type="body" idx="1"/>
          </p:nvPr>
        </p:nvSpPr>
        <p:spPr>
          <a:xfrm>
            <a:off x="685800" y="4343400"/>
            <a:ext cx="54864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ltLang="en-US">
              <a:latin typeface="Times New Roman" pitchFamily="18" charset="0"/>
            </a:endParaRPr>
          </a:p>
        </p:txBody>
      </p:sp>
      <p:sp>
        <p:nvSpPr>
          <p:cNvPr id="44037" name="Text Box 3"/>
          <p:cNvSpPr txBox="1">
            <a:spLocks noChangeArrowheads="1"/>
          </p:cNvSpPr>
          <p:nvPr/>
        </p:nvSpPr>
        <p:spPr bwMode="auto">
          <a:xfrm>
            <a:off x="3884613" y="8685213"/>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nchor="b"/>
          <a:lstStyle>
            <a:lvl1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1pPr>
            <a:lvl2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2pPr>
            <a:lvl3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3pPr>
            <a:lvl4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4pPr>
            <a:lvl5pPr>
              <a:spcBef>
                <a:spcPct val="30000"/>
              </a:spcBef>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5pPr>
            <a:lvl6pPr marL="25146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6pPr>
            <a:lvl7pPr marL="29718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7pPr>
            <a:lvl8pPr marL="34290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8pPr>
            <a:lvl9pPr marL="3886200" indent="-228600" defTabSz="457200" eaLnBrk="0" fontAlgn="base" hangingPunct="0">
              <a:spcBef>
                <a:spcPct val="30000"/>
              </a:spcBef>
              <a:spcAft>
                <a:spcPct val="0"/>
              </a:spcAft>
              <a:buClr>
                <a:srgbClr val="000000"/>
              </a:buClr>
              <a:buSzPct val="100000"/>
              <a:buFont typeface="Times New Roman" pitchFamily="18"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200">
                <a:solidFill>
                  <a:srgbClr val="000000"/>
                </a:solidFill>
                <a:latin typeface="Times New Roman" pitchFamily="18" charset="0"/>
              </a:defRPr>
            </a:lvl9pPr>
          </a:lstStyle>
          <a:p>
            <a:pPr algn="r" eaLnBrk="1" hangingPunct="1">
              <a:spcBef>
                <a:spcPct val="0"/>
              </a:spcBef>
              <a:buClrTx/>
              <a:buFontTx/>
              <a:buNone/>
            </a:pPr>
            <a:fld id="{F691022F-B3A3-4D0C-B90A-E36D41D6ECFA}" type="slidenum">
              <a:rPr lang="en-US" altLang="en-US">
                <a:latin typeface="Calibri" pitchFamily="34" charset="0"/>
              </a:rPr>
              <a:pPr algn="r" eaLnBrk="1" hangingPunct="1">
                <a:spcBef>
                  <a:spcPct val="0"/>
                </a:spcBef>
                <a:buClrTx/>
                <a:buFontTx/>
                <a:buNone/>
              </a:pPr>
              <a:t>26</a:t>
            </a:fld>
            <a:endParaRPr lang="en-US" altLang="en-US">
              <a:latin typeface="Calibri" pitchFamily="34" charset="0"/>
            </a:endParaRPr>
          </a:p>
        </p:txBody>
      </p:sp>
    </p:spTree>
    <p:extLst>
      <p:ext uri="{BB962C8B-B14F-4D97-AF65-F5344CB8AC3E}">
        <p14:creationId xmlns:p14="http://schemas.microsoft.com/office/powerpoint/2010/main" val="32383904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Divider-Purpl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20" y="2941984"/>
            <a:ext cx="7549079" cy="2743200"/>
          </a:xfrm>
          <a:prstGeom prst="rect">
            <a:avLst/>
          </a:prstGeom>
        </p:spPr>
        <p:txBody>
          <a:bodyPr tIns="0" bIns="0" rtlCol="0" anchor="b" anchorCtr="0">
            <a:noAutofit/>
          </a:bodyPr>
          <a:lstStyle>
            <a:lvl1pPr>
              <a:lnSpc>
                <a:spcPct val="80000"/>
              </a:lnSpc>
              <a:defRPr lang="en-US" sz="6000" b="0" dirty="0">
                <a:solidFill>
                  <a:schemeClr val="bg1"/>
                </a:solidFill>
              </a:defRPr>
            </a:lvl1pPr>
          </a:lstStyle>
          <a:p>
            <a:pPr lvl="0"/>
            <a:r>
              <a:rPr lang="en-US"/>
              <a:t>Click to edit Master title style</a:t>
            </a:r>
            <a:endParaRPr lang="en-US" dirty="0"/>
          </a:p>
        </p:txBody>
      </p:sp>
      <p:pic>
        <p:nvPicPr>
          <p:cNvPr id="8" name="Picture 7">
            <a:extLst>
              <a:ext uri="{FF2B5EF4-FFF2-40B4-BE49-F238E27FC236}">
                <a16:creationId xmlns:a16="http://schemas.microsoft.com/office/drawing/2014/main" id="{735D7A56-0967-D442-92A0-85A847FD6B1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5897880"/>
            <a:ext cx="11903000" cy="647700"/>
          </a:xfrm>
          <a:prstGeom prst="rect">
            <a:avLst/>
          </a:prstGeom>
        </p:spPr>
      </p:pic>
      <p:pic>
        <p:nvPicPr>
          <p:cNvPr id="6" name="Picture 5"/>
          <p:cNvPicPr>
            <a:picLocks noChangeAspect="1"/>
          </p:cNvPicPr>
          <p:nvPr/>
        </p:nvPicPr>
        <p:blipFill>
          <a:blip r:embed="rId4"/>
          <a:stretch>
            <a:fillRect/>
          </a:stretch>
        </p:blipFill>
        <p:spPr>
          <a:xfrm>
            <a:off x="457319" y="402336"/>
            <a:ext cx="1829276" cy="645226"/>
          </a:xfrm>
          <a:prstGeom prst="rect">
            <a:avLst/>
          </a:prstGeom>
        </p:spPr>
      </p:pic>
      <p:sp>
        <p:nvSpPr>
          <p:cNvPr id="12" name="TextBox 11">
            <a:extLst>
              <a:ext uri="{FF2B5EF4-FFF2-40B4-BE49-F238E27FC236}">
                <a16:creationId xmlns:a16="http://schemas.microsoft.com/office/drawing/2014/main" id="{DD3A769E-7BA6-40F8-9174-818ACE5F72AD}"/>
              </a:ext>
            </a:extLst>
          </p:cNvPr>
          <p:cNvSpPr txBox="1"/>
          <p:nvPr/>
        </p:nvSpPr>
        <p:spPr>
          <a:xfrm>
            <a:off x="1631703" y="6146910"/>
            <a:ext cx="3424912" cy="369236"/>
          </a:xfrm>
          <a:prstGeom prst="rect">
            <a:avLst/>
          </a:prstGeom>
          <a:noFill/>
        </p:spPr>
        <p:txBody>
          <a:bodyPr wrap="none" rtlCol="0">
            <a:spAutoFit/>
          </a:bodyPr>
          <a:lstStyle/>
          <a:p>
            <a:r>
              <a:rPr lang="en-US" sz="1800" dirty="0">
                <a:solidFill>
                  <a:schemeClr val="bg1"/>
                </a:solidFill>
              </a:rPr>
              <a:t>HYPACK 2022 – Training Event</a:t>
            </a:r>
          </a:p>
        </p:txBody>
      </p:sp>
      <p:pic>
        <p:nvPicPr>
          <p:cNvPr id="14" name="Picture 13" descr="A picture containing cup&#10;&#10;Description automatically generated">
            <a:extLst>
              <a:ext uri="{FF2B5EF4-FFF2-40B4-BE49-F238E27FC236}">
                <a16:creationId xmlns:a16="http://schemas.microsoft.com/office/drawing/2014/main" id="{35CE9B9A-6D40-4024-904F-16C6EBF90AD6}"/>
              </a:ext>
            </a:extLst>
          </p:cNvPr>
          <p:cNvPicPr>
            <a:picLocks noChangeAspect="1"/>
          </p:cNvPicPr>
          <p:nvPr/>
        </p:nvPicPr>
        <p:blipFill>
          <a:blip r:embed="rId5"/>
          <a:stretch>
            <a:fillRect/>
          </a:stretch>
        </p:blipFill>
        <p:spPr>
          <a:xfrm>
            <a:off x="857946" y="5997278"/>
            <a:ext cx="773757" cy="760998"/>
          </a:xfrm>
          <a:prstGeom prst="rect">
            <a:avLst/>
          </a:prstGeom>
        </p:spPr>
      </p:pic>
    </p:spTree>
    <p:extLst>
      <p:ext uri="{BB962C8B-B14F-4D97-AF65-F5344CB8AC3E}">
        <p14:creationId xmlns:p14="http://schemas.microsoft.com/office/powerpoint/2010/main" val="824513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Title Only">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0667AA-22B6-324D-A947-DB04F2668FC6}"/>
              </a:ext>
            </a:extLst>
          </p:cNvPr>
          <p:cNvPicPr>
            <a:picLocks noChangeAspect="1"/>
          </p:cNvPicPr>
          <p:nvPr/>
        </p:nvPicPr>
        <p:blipFill>
          <a:blip r:embed="rId2"/>
          <a:stretch>
            <a:fillRect/>
          </a:stretch>
        </p:blipFill>
        <p:spPr>
          <a:xfrm>
            <a:off x="10531044" y="6263439"/>
            <a:ext cx="1371957" cy="483920"/>
          </a:xfrm>
          <a:prstGeom prst="rect">
            <a:avLst/>
          </a:prstGeom>
        </p:spPr>
      </p:pic>
      <p:sp>
        <p:nvSpPr>
          <p:cNvPr id="10" name="Title 1">
            <a:extLst>
              <a:ext uri="{FF2B5EF4-FFF2-40B4-BE49-F238E27FC236}">
                <a16:creationId xmlns:a16="http://schemas.microsoft.com/office/drawing/2014/main" id="{4F4FA756-AEE3-47B7-89C9-EBBF6D668116}"/>
              </a:ext>
            </a:extLst>
          </p:cNvPr>
          <p:cNvSpPr>
            <a:spLocks noGrp="1"/>
          </p:cNvSpPr>
          <p:nvPr>
            <p:ph type="title"/>
          </p:nvPr>
        </p:nvSpPr>
        <p:spPr>
          <a:xfrm>
            <a:off x="457320" y="110652"/>
            <a:ext cx="11277598" cy="989013"/>
          </a:xfrm>
          <a:prstGeom prst="rect">
            <a:avLst/>
          </a:prstGeom>
        </p:spPr>
        <p:txBody>
          <a:bodyPr/>
          <a:lstStyle>
            <a:lvl1pPr>
              <a:defRPr>
                <a:solidFill>
                  <a:schemeClr val="bg2"/>
                </a:solidFill>
              </a:defRPr>
            </a:lvl1pPr>
          </a:lstStyle>
          <a:p>
            <a:r>
              <a:rPr lang="en-US"/>
              <a:t>Click to edit Master title style</a:t>
            </a:r>
            <a:endParaRPr lang="en-US" dirty="0"/>
          </a:p>
        </p:txBody>
      </p:sp>
      <p:sp>
        <p:nvSpPr>
          <p:cNvPr id="4" name="TextBox 3">
            <a:extLst>
              <a:ext uri="{FF2B5EF4-FFF2-40B4-BE49-F238E27FC236}">
                <a16:creationId xmlns:a16="http://schemas.microsoft.com/office/drawing/2014/main" id="{C4C65658-231D-4CDB-A5B8-CFDB79423D07}"/>
              </a:ext>
            </a:extLst>
          </p:cNvPr>
          <p:cNvSpPr txBox="1"/>
          <p:nvPr userDrawn="1"/>
        </p:nvSpPr>
        <p:spPr>
          <a:xfrm>
            <a:off x="1631703" y="6146910"/>
            <a:ext cx="3424912" cy="369236"/>
          </a:xfrm>
          <a:prstGeom prst="rect">
            <a:avLst/>
          </a:prstGeom>
          <a:noFill/>
        </p:spPr>
        <p:txBody>
          <a:bodyPr wrap="none" rtlCol="0">
            <a:spAutoFit/>
          </a:bodyPr>
          <a:lstStyle/>
          <a:p>
            <a:r>
              <a:rPr lang="en-US" sz="1800" dirty="0">
                <a:solidFill>
                  <a:schemeClr val="tx1">
                    <a:lumMod val="50000"/>
                    <a:lumOff val="50000"/>
                  </a:schemeClr>
                </a:solidFill>
              </a:rPr>
              <a:t>HYPACK 2022 – Training Event</a:t>
            </a:r>
          </a:p>
        </p:txBody>
      </p:sp>
      <p:pic>
        <p:nvPicPr>
          <p:cNvPr id="5" name="Picture 4" descr="A picture containing drawing, table&#10;&#10;Description automatically generated">
            <a:extLst>
              <a:ext uri="{FF2B5EF4-FFF2-40B4-BE49-F238E27FC236}">
                <a16:creationId xmlns:a16="http://schemas.microsoft.com/office/drawing/2014/main" id="{C47A65FE-571F-477E-B210-A60FB17551EF}"/>
              </a:ext>
            </a:extLst>
          </p:cNvPr>
          <p:cNvPicPr>
            <a:picLocks noChangeAspect="1"/>
          </p:cNvPicPr>
          <p:nvPr userDrawn="1"/>
        </p:nvPicPr>
        <p:blipFill rotWithShape="1">
          <a:blip r:embed="rId3"/>
          <a:srcRect r="60893"/>
          <a:stretch/>
        </p:blipFill>
        <p:spPr>
          <a:xfrm>
            <a:off x="924040" y="5970906"/>
            <a:ext cx="707663" cy="721244"/>
          </a:xfrm>
          <a:prstGeom prst="rect">
            <a:avLst/>
          </a:prstGeom>
        </p:spPr>
      </p:pic>
    </p:spTree>
    <p:extLst>
      <p:ext uri="{BB962C8B-B14F-4D97-AF65-F5344CB8AC3E}">
        <p14:creationId xmlns:p14="http://schemas.microsoft.com/office/powerpoint/2010/main" val="2618034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Content-Title Only-Blue">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319" y="1"/>
            <a:ext cx="11277489" cy="989013"/>
          </a:xfrm>
          <a:prstGeom prst="rect">
            <a:avLst/>
          </a:prstGeom>
        </p:spPr>
        <p:txBody>
          <a:bodyPr/>
          <a:lstStyle>
            <a:lvl1pPr>
              <a:defRPr>
                <a:solidFill>
                  <a:schemeClr val="bg1"/>
                </a:solidFill>
              </a:defRPr>
            </a:lvl1pPr>
          </a:lstStyle>
          <a:p>
            <a:r>
              <a:rPr lang="en-US" dirty="0"/>
              <a:t>Click to edit Master title style</a:t>
            </a:r>
          </a:p>
        </p:txBody>
      </p:sp>
      <p:pic>
        <p:nvPicPr>
          <p:cNvPr id="7" name="Picture 6">
            <a:extLst>
              <a:ext uri="{FF2B5EF4-FFF2-40B4-BE49-F238E27FC236}">
                <a16:creationId xmlns:a16="http://schemas.microsoft.com/office/drawing/2014/main" id="{39DC44BB-4EA1-A144-B619-C31CCFF20C25}"/>
              </a:ext>
            </a:extLst>
          </p:cNvPr>
          <p:cNvPicPr>
            <a:picLocks noChangeAspect="1"/>
          </p:cNvPicPr>
          <p:nvPr userDrawn="1"/>
        </p:nvPicPr>
        <p:blipFill rotWithShape="1">
          <a:blip r:embed="rId3" cstate="email">
            <a:extLst>
              <a:ext uri="{28A0092B-C50C-407E-A947-70E740481C1C}">
                <a14:useLocalDpi xmlns:a14="http://schemas.microsoft.com/office/drawing/2010/main"/>
              </a:ext>
            </a:extLst>
          </a:blip>
          <a:srcRect l="6600"/>
          <a:stretch/>
        </p:blipFill>
        <p:spPr>
          <a:xfrm>
            <a:off x="785651" y="6099048"/>
            <a:ext cx="11117349" cy="647700"/>
          </a:xfrm>
          <a:prstGeom prst="rect">
            <a:avLst/>
          </a:prstGeom>
        </p:spPr>
      </p:pic>
      <p:pic>
        <p:nvPicPr>
          <p:cNvPr id="6" name="Picture 5">
            <a:extLst>
              <a:ext uri="{FF2B5EF4-FFF2-40B4-BE49-F238E27FC236}">
                <a16:creationId xmlns:a16="http://schemas.microsoft.com/office/drawing/2014/main" id="{ED0667AA-22B6-324D-A947-DB04F2668FC6}"/>
              </a:ext>
            </a:extLst>
          </p:cNvPr>
          <p:cNvPicPr>
            <a:picLocks noChangeAspect="1"/>
          </p:cNvPicPr>
          <p:nvPr userDrawn="1"/>
        </p:nvPicPr>
        <p:blipFill>
          <a:blip r:embed="rId4"/>
          <a:stretch>
            <a:fillRect/>
          </a:stretch>
        </p:blipFill>
        <p:spPr>
          <a:xfrm>
            <a:off x="10531044" y="6263643"/>
            <a:ext cx="1371957" cy="483919"/>
          </a:xfrm>
          <a:prstGeom prst="rect">
            <a:avLst/>
          </a:prstGeom>
        </p:spPr>
      </p:pic>
      <p:sp>
        <p:nvSpPr>
          <p:cNvPr id="8" name="TextBox 7">
            <a:extLst>
              <a:ext uri="{FF2B5EF4-FFF2-40B4-BE49-F238E27FC236}">
                <a16:creationId xmlns:a16="http://schemas.microsoft.com/office/drawing/2014/main" id="{7115103B-DB89-4CEC-ABE9-4B3B351C5552}"/>
              </a:ext>
            </a:extLst>
          </p:cNvPr>
          <p:cNvSpPr txBox="1"/>
          <p:nvPr userDrawn="1"/>
        </p:nvSpPr>
        <p:spPr>
          <a:xfrm>
            <a:off x="1593835" y="6163269"/>
            <a:ext cx="3424912" cy="369236"/>
          </a:xfrm>
          <a:prstGeom prst="rect">
            <a:avLst/>
          </a:prstGeom>
          <a:noFill/>
        </p:spPr>
        <p:txBody>
          <a:bodyPr wrap="none" rtlCol="0">
            <a:spAutoFit/>
          </a:bodyPr>
          <a:lstStyle/>
          <a:p>
            <a:r>
              <a:rPr lang="en-US" dirty="0">
                <a:solidFill>
                  <a:prstClr val="white"/>
                </a:solidFill>
              </a:rPr>
              <a:t>HYPACK 2021 – Training Event</a:t>
            </a:r>
          </a:p>
        </p:txBody>
      </p:sp>
      <p:pic>
        <p:nvPicPr>
          <p:cNvPr id="9" name="Picture 8" descr="A picture containing cup&#10;&#10;Description automatically generated">
            <a:extLst>
              <a:ext uri="{FF2B5EF4-FFF2-40B4-BE49-F238E27FC236}">
                <a16:creationId xmlns:a16="http://schemas.microsoft.com/office/drawing/2014/main" id="{410164A6-CFB8-498A-9E45-795BB37A867C}"/>
              </a:ext>
            </a:extLst>
          </p:cNvPr>
          <p:cNvPicPr>
            <a:picLocks noChangeAspect="1"/>
          </p:cNvPicPr>
          <p:nvPr userDrawn="1"/>
        </p:nvPicPr>
        <p:blipFill>
          <a:blip r:embed="rId5"/>
          <a:stretch>
            <a:fillRect/>
          </a:stretch>
        </p:blipFill>
        <p:spPr>
          <a:xfrm>
            <a:off x="785650" y="5967388"/>
            <a:ext cx="773757" cy="760998"/>
          </a:xfrm>
          <a:prstGeom prst="rect">
            <a:avLst/>
          </a:prstGeom>
        </p:spPr>
      </p:pic>
    </p:spTree>
    <p:extLst>
      <p:ext uri="{BB962C8B-B14F-4D97-AF65-F5344CB8AC3E}">
        <p14:creationId xmlns:p14="http://schemas.microsoft.com/office/powerpoint/2010/main" val="355708210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12BE7CB-04AA-4542-9200-874B58C6CC02}"/>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l="6633"/>
          <a:stretch/>
        </p:blipFill>
        <p:spPr>
          <a:xfrm>
            <a:off x="789478" y="6099659"/>
            <a:ext cx="11113522" cy="647700"/>
          </a:xfrm>
          <a:prstGeom prst="rect">
            <a:avLst/>
          </a:prstGeom>
        </p:spPr>
      </p:pic>
      <p:pic>
        <p:nvPicPr>
          <p:cNvPr id="6" name="Picture 5">
            <a:extLst>
              <a:ext uri="{FF2B5EF4-FFF2-40B4-BE49-F238E27FC236}">
                <a16:creationId xmlns:a16="http://schemas.microsoft.com/office/drawing/2014/main" id="{ED0667AA-22B6-324D-A947-DB04F2668FC6}"/>
              </a:ext>
            </a:extLst>
          </p:cNvPr>
          <p:cNvPicPr>
            <a:picLocks noChangeAspect="1"/>
          </p:cNvPicPr>
          <p:nvPr userDrawn="1"/>
        </p:nvPicPr>
        <p:blipFill>
          <a:blip r:embed="rId6"/>
          <a:stretch>
            <a:fillRect/>
          </a:stretch>
        </p:blipFill>
        <p:spPr>
          <a:xfrm>
            <a:off x="10531044" y="6263439"/>
            <a:ext cx="1371957" cy="483920"/>
          </a:xfrm>
          <a:prstGeom prst="rect">
            <a:avLst/>
          </a:prstGeom>
        </p:spPr>
      </p:pic>
    </p:spTree>
    <p:extLst>
      <p:ext uri="{BB962C8B-B14F-4D97-AF65-F5344CB8AC3E}">
        <p14:creationId xmlns:p14="http://schemas.microsoft.com/office/powerpoint/2010/main" val="125019983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95" r:id="rId3"/>
  </p:sldLayoutIdLst>
  <p:hf sldNum="0" hdr="0" ftr="0" dt="0"/>
  <p:txStyles>
    <p:titleStyle>
      <a:lvl1pPr algn="l" defTabSz="608013" rtl="0" eaLnBrk="1" fontAlgn="base" hangingPunct="1">
        <a:lnSpc>
          <a:spcPts val="2900"/>
        </a:lnSpc>
        <a:spcBef>
          <a:spcPct val="0"/>
        </a:spcBef>
        <a:spcAft>
          <a:spcPct val="0"/>
        </a:spcAft>
        <a:defRPr sz="2800" kern="1200">
          <a:solidFill>
            <a:schemeClr val="tx1"/>
          </a:solidFill>
          <a:latin typeface="Arial"/>
          <a:ea typeface="ヒラギノ角ゴ Pro W3" charset="0"/>
          <a:cs typeface="Arial"/>
        </a:defRPr>
      </a:lvl1pPr>
      <a:lvl2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2pPr>
      <a:lvl3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3pPr>
      <a:lvl4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4pPr>
      <a:lvl5pPr algn="l" defTabSz="608013" rtl="0" eaLnBrk="1" fontAlgn="base" hangingPunct="1">
        <a:lnSpc>
          <a:spcPts val="2900"/>
        </a:lnSpc>
        <a:spcBef>
          <a:spcPct val="0"/>
        </a:spcBef>
        <a:spcAft>
          <a:spcPct val="0"/>
        </a:spcAft>
        <a:defRPr sz="2800">
          <a:solidFill>
            <a:srgbClr val="53565A"/>
          </a:solidFill>
          <a:latin typeface="Arial" pitchFamily="34" charset="0"/>
          <a:ea typeface="ヒラギノ角ゴ Pro W3" charset="0"/>
          <a:cs typeface="Arial" pitchFamily="34" charset="0"/>
        </a:defRPr>
      </a:lvl5pPr>
      <a:lvl6pPr marL="609458"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6pPr>
      <a:lvl7pPr marL="1218915"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7pPr>
      <a:lvl8pPr marL="1828373"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8pPr>
      <a:lvl9pPr marL="2437830" algn="l" defTabSz="609458" rtl="0" eaLnBrk="1" fontAlgn="base" hangingPunct="1">
        <a:lnSpc>
          <a:spcPts val="3866"/>
        </a:lnSpc>
        <a:spcBef>
          <a:spcPct val="0"/>
        </a:spcBef>
        <a:spcAft>
          <a:spcPct val="0"/>
        </a:spcAft>
        <a:defRPr sz="3732">
          <a:solidFill>
            <a:schemeClr val="bg1"/>
          </a:solidFill>
          <a:latin typeface="Arial" pitchFamily="34" charset="0"/>
          <a:cs typeface="Arial" pitchFamily="34" charset="0"/>
        </a:defRPr>
      </a:lvl9pPr>
    </p:titleStyle>
    <p:bodyStyle>
      <a:lvl1pPr marL="0" indent="0" algn="l" defTabSz="608013" rtl="0" eaLnBrk="1" fontAlgn="base" hangingPunct="1">
        <a:spcBef>
          <a:spcPct val="0"/>
        </a:spcBef>
        <a:spcAft>
          <a:spcPts val="800"/>
        </a:spcAft>
        <a:buClr>
          <a:schemeClr val="bg2"/>
        </a:buClr>
        <a:buFont typeface="Arial" charset="0"/>
        <a:defRPr sz="2200" kern="1200">
          <a:solidFill>
            <a:schemeClr val="tx1"/>
          </a:solidFill>
          <a:latin typeface="Arial"/>
          <a:ea typeface="ヒラギノ角ゴ Pro W3" charset="0"/>
          <a:cs typeface="Arial"/>
        </a:defRPr>
      </a:lvl1pPr>
      <a:lvl2pPr marL="180975" indent="-180975" algn="l" defTabSz="608013" rtl="0" eaLnBrk="1" fontAlgn="base" hangingPunct="1">
        <a:spcBef>
          <a:spcPct val="0"/>
        </a:spcBef>
        <a:spcAft>
          <a:spcPts val="538"/>
        </a:spcAft>
        <a:buClrTx/>
        <a:buSzPct val="100000"/>
        <a:buFont typeface="Arial" charset="0"/>
        <a:buChar char="•"/>
        <a:defRPr sz="2000" kern="1200">
          <a:solidFill>
            <a:schemeClr val="tx1"/>
          </a:solidFill>
          <a:latin typeface="Arial"/>
          <a:ea typeface="Arial" charset="0"/>
          <a:cs typeface="Arial"/>
        </a:defRPr>
      </a:lvl2pPr>
      <a:lvl3pPr marL="363538" indent="-180975" algn="l" defTabSz="608013" rtl="0" eaLnBrk="1" fontAlgn="base" hangingPunct="1">
        <a:spcBef>
          <a:spcPct val="0"/>
        </a:spcBef>
        <a:spcAft>
          <a:spcPts val="538"/>
        </a:spcAft>
        <a:buFont typeface="Lucida Grande" charset="0"/>
        <a:buChar char="-"/>
        <a:defRPr kern="1200">
          <a:solidFill>
            <a:schemeClr val="tx1"/>
          </a:solidFill>
          <a:latin typeface="Arial"/>
          <a:ea typeface="Arial" charset="0"/>
          <a:cs typeface="Arial"/>
        </a:defRPr>
      </a:lvl3pPr>
      <a:lvl4pPr marL="547688" indent="-180975" algn="l" defTabSz="608013" rtl="0" eaLnBrk="1" fontAlgn="base" hangingPunct="1">
        <a:spcBef>
          <a:spcPct val="0"/>
        </a:spcBef>
        <a:spcAft>
          <a:spcPts val="538"/>
        </a:spcAft>
        <a:buFont typeface="Arial" charset="0"/>
        <a:buChar char="•"/>
        <a:defRPr sz="1600" kern="1200">
          <a:solidFill>
            <a:schemeClr val="tx1"/>
          </a:solidFill>
          <a:latin typeface="Arial"/>
          <a:ea typeface="Arial" charset="0"/>
          <a:cs typeface="Arial"/>
        </a:defRPr>
      </a:lvl4pPr>
      <a:lvl5pPr marL="728663" indent="-180975" algn="l" defTabSz="608013" rtl="0" eaLnBrk="1" fontAlgn="base" hangingPunct="1">
        <a:spcBef>
          <a:spcPct val="0"/>
        </a:spcBef>
        <a:spcAft>
          <a:spcPts val="538"/>
        </a:spcAft>
        <a:buFont typeface="Lucida Grande" charset="0"/>
        <a:buChar char="-"/>
        <a:defRPr sz="1600" kern="1200">
          <a:solidFill>
            <a:schemeClr val="tx1"/>
          </a:solidFill>
          <a:latin typeface="Arial"/>
          <a:ea typeface="Arial" charset="0"/>
          <a:cs typeface="Arial"/>
        </a:defRPr>
      </a:lvl5pPr>
      <a:lvl6pPr marL="3352018" indent="-304729" algn="l" defTabSz="609458" rtl="0" eaLnBrk="1" latinLnBrk="0" hangingPunct="1">
        <a:spcBef>
          <a:spcPct val="20000"/>
        </a:spcBef>
        <a:buFont typeface="Arial"/>
        <a:buChar char="•"/>
        <a:defRPr sz="2666" kern="1200">
          <a:solidFill>
            <a:schemeClr val="tx1"/>
          </a:solidFill>
          <a:latin typeface="+mn-lt"/>
          <a:ea typeface="+mn-ea"/>
          <a:cs typeface="+mn-cs"/>
        </a:defRPr>
      </a:lvl6pPr>
      <a:lvl7pPr marL="3961475" indent="-304729" algn="l" defTabSz="609458" rtl="0" eaLnBrk="1" latinLnBrk="0" hangingPunct="1">
        <a:spcBef>
          <a:spcPct val="20000"/>
        </a:spcBef>
        <a:buFont typeface="Arial"/>
        <a:buChar char="•"/>
        <a:defRPr sz="2666" kern="1200">
          <a:solidFill>
            <a:schemeClr val="tx1"/>
          </a:solidFill>
          <a:latin typeface="+mn-lt"/>
          <a:ea typeface="+mn-ea"/>
          <a:cs typeface="+mn-cs"/>
        </a:defRPr>
      </a:lvl7pPr>
      <a:lvl8pPr marL="4570933" indent="-304729" algn="l" defTabSz="609458" rtl="0" eaLnBrk="1" latinLnBrk="0" hangingPunct="1">
        <a:spcBef>
          <a:spcPct val="20000"/>
        </a:spcBef>
        <a:buFont typeface="Arial"/>
        <a:buChar char="•"/>
        <a:defRPr sz="2666" kern="1200">
          <a:solidFill>
            <a:schemeClr val="tx1"/>
          </a:solidFill>
          <a:latin typeface="+mn-lt"/>
          <a:ea typeface="+mn-ea"/>
          <a:cs typeface="+mn-cs"/>
        </a:defRPr>
      </a:lvl8pPr>
      <a:lvl9pPr marL="5180391" indent="-304729" algn="l" defTabSz="609458" rtl="0" eaLnBrk="1" latinLnBrk="0" hangingPunct="1">
        <a:spcBef>
          <a:spcPct val="20000"/>
        </a:spcBef>
        <a:buFont typeface="Arial"/>
        <a:buChar char="•"/>
        <a:defRPr sz="2666" kern="1200">
          <a:solidFill>
            <a:schemeClr val="tx1"/>
          </a:solidFill>
          <a:latin typeface="+mn-lt"/>
          <a:ea typeface="+mn-ea"/>
          <a:cs typeface="+mn-cs"/>
        </a:defRPr>
      </a:lvl9pPr>
    </p:bodyStyle>
    <p:otherStyle>
      <a:defPPr>
        <a:defRPr lang="en-US"/>
      </a:defPPr>
      <a:lvl1pPr marL="0" algn="l" defTabSz="609458" rtl="0" eaLnBrk="1" latinLnBrk="0" hangingPunct="1">
        <a:defRPr sz="2399" kern="1200">
          <a:solidFill>
            <a:schemeClr val="tx1"/>
          </a:solidFill>
          <a:latin typeface="+mn-lt"/>
          <a:ea typeface="+mn-ea"/>
          <a:cs typeface="+mn-cs"/>
        </a:defRPr>
      </a:lvl1pPr>
      <a:lvl2pPr marL="609458" algn="l" defTabSz="609458" rtl="0" eaLnBrk="1" latinLnBrk="0" hangingPunct="1">
        <a:defRPr sz="2399" kern="1200">
          <a:solidFill>
            <a:schemeClr val="tx1"/>
          </a:solidFill>
          <a:latin typeface="+mn-lt"/>
          <a:ea typeface="+mn-ea"/>
          <a:cs typeface="+mn-cs"/>
        </a:defRPr>
      </a:lvl2pPr>
      <a:lvl3pPr marL="1218915" algn="l" defTabSz="609458" rtl="0" eaLnBrk="1" latinLnBrk="0" hangingPunct="1">
        <a:defRPr sz="2399" kern="1200">
          <a:solidFill>
            <a:schemeClr val="tx1"/>
          </a:solidFill>
          <a:latin typeface="+mn-lt"/>
          <a:ea typeface="+mn-ea"/>
          <a:cs typeface="+mn-cs"/>
        </a:defRPr>
      </a:lvl3pPr>
      <a:lvl4pPr marL="1828373" algn="l" defTabSz="609458" rtl="0" eaLnBrk="1" latinLnBrk="0" hangingPunct="1">
        <a:defRPr sz="2399" kern="1200">
          <a:solidFill>
            <a:schemeClr val="tx1"/>
          </a:solidFill>
          <a:latin typeface="+mn-lt"/>
          <a:ea typeface="+mn-ea"/>
          <a:cs typeface="+mn-cs"/>
        </a:defRPr>
      </a:lvl4pPr>
      <a:lvl5pPr marL="2437830" algn="l" defTabSz="609458" rtl="0" eaLnBrk="1" latinLnBrk="0" hangingPunct="1">
        <a:defRPr sz="2399" kern="1200">
          <a:solidFill>
            <a:schemeClr val="tx1"/>
          </a:solidFill>
          <a:latin typeface="+mn-lt"/>
          <a:ea typeface="+mn-ea"/>
          <a:cs typeface="+mn-cs"/>
        </a:defRPr>
      </a:lvl5pPr>
      <a:lvl6pPr marL="3047289" algn="l" defTabSz="609458" rtl="0" eaLnBrk="1" latinLnBrk="0" hangingPunct="1">
        <a:defRPr sz="2399" kern="1200">
          <a:solidFill>
            <a:schemeClr val="tx1"/>
          </a:solidFill>
          <a:latin typeface="+mn-lt"/>
          <a:ea typeface="+mn-ea"/>
          <a:cs typeface="+mn-cs"/>
        </a:defRPr>
      </a:lvl6pPr>
      <a:lvl7pPr marL="3656747" algn="l" defTabSz="609458" rtl="0" eaLnBrk="1" latinLnBrk="0" hangingPunct="1">
        <a:defRPr sz="2399" kern="1200">
          <a:solidFill>
            <a:schemeClr val="tx1"/>
          </a:solidFill>
          <a:latin typeface="+mn-lt"/>
          <a:ea typeface="+mn-ea"/>
          <a:cs typeface="+mn-cs"/>
        </a:defRPr>
      </a:lvl7pPr>
      <a:lvl8pPr marL="4266204" algn="l" defTabSz="609458" rtl="0" eaLnBrk="1" latinLnBrk="0" hangingPunct="1">
        <a:defRPr sz="2399" kern="1200">
          <a:solidFill>
            <a:schemeClr val="tx1"/>
          </a:solidFill>
          <a:latin typeface="+mn-lt"/>
          <a:ea typeface="+mn-ea"/>
          <a:cs typeface="+mn-cs"/>
        </a:defRPr>
      </a:lvl8pPr>
      <a:lvl9pPr marL="4875662" algn="l" defTabSz="609458" rtl="0" eaLnBrk="1" latinLnBrk="0" hangingPunct="1">
        <a:defRPr sz="23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9.emf"/></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1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28.jpeg"/><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8.jpeg"/><Relationship Id="rId4" Type="http://schemas.openxmlformats.org/officeDocument/2006/relationships/image" Target="../media/image27.jpeg"/></Relationships>
</file>

<file path=ppt/slides/_rels/slide1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package" Target="../embeddings/Microsoft_Word_Document.docx"/><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jpeg"/><Relationship Id="rId4" Type="http://schemas.openxmlformats.org/officeDocument/2006/relationships/image" Target="../media/image28.jpeg"/></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1.jp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3.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46.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34.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62.png"/><Relationship Id="rId5" Type="http://schemas.openxmlformats.org/officeDocument/2006/relationships/image" Target="../media/image61.png"/><Relationship Id="rId4" Type="http://schemas.openxmlformats.org/officeDocument/2006/relationships/image" Target="../media/image57.png"/></Relationships>
</file>

<file path=ppt/slides/_rels/slide3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Sub-Bottom Data Collection &amp; Processing </a:t>
            </a:r>
            <a:endParaRPr lang="en-US" sz="2400" dirty="0"/>
          </a:p>
        </p:txBody>
      </p:sp>
    </p:spTree>
    <p:extLst>
      <p:ext uri="{BB962C8B-B14F-4D97-AF65-F5344CB8AC3E}">
        <p14:creationId xmlns:p14="http://schemas.microsoft.com/office/powerpoint/2010/main" val="26854051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5" name="Text Box 5"/>
          <p:cNvSpPr txBox="1">
            <a:spLocks noChangeArrowheads="1"/>
          </p:cNvSpPr>
          <p:nvPr/>
        </p:nvSpPr>
        <p:spPr bwMode="auto">
          <a:xfrm>
            <a:off x="639253" y="3764758"/>
            <a:ext cx="2986205" cy="956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wrap="square"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eaLnBrk="1" hangingPunct="1">
              <a:spcAft>
                <a:spcPct val="0"/>
              </a:spcAft>
              <a:buClrTx/>
              <a:buFontTx/>
              <a:buNone/>
            </a:pPr>
            <a:r>
              <a:rPr lang="en-US" altLang="en-US" sz="1400" dirty="0">
                <a:solidFill>
                  <a:srgbClr val="098DB4"/>
                </a:solidFill>
              </a:rPr>
              <a:t>External Trigger: </a:t>
            </a:r>
            <a:r>
              <a:rPr lang="en-US" altLang="en-US" sz="1400" dirty="0">
                <a:solidFill>
                  <a:schemeClr val="tx1">
                    <a:lumMod val="65000"/>
                    <a:lumOff val="35000"/>
                  </a:schemeClr>
                </a:solidFill>
              </a:rPr>
              <a:t>The sub-bottom system is being triggered by another source and HYPACK ‘listens’ for the returns.</a:t>
            </a:r>
          </a:p>
        </p:txBody>
      </p:sp>
      <p:sp>
        <p:nvSpPr>
          <p:cNvPr id="18439" name="Text Box 6"/>
          <p:cNvSpPr txBox="1">
            <a:spLocks noChangeArrowheads="1"/>
          </p:cNvSpPr>
          <p:nvPr/>
        </p:nvSpPr>
        <p:spPr bwMode="auto">
          <a:xfrm>
            <a:off x="4313943" y="3741879"/>
            <a:ext cx="3492925" cy="740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wrap="square"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eaLnBrk="1" hangingPunct="1">
              <a:spcAft>
                <a:spcPct val="0"/>
              </a:spcAft>
              <a:buClrTx/>
              <a:buFontTx/>
              <a:buNone/>
              <a:defRPr/>
            </a:pPr>
            <a:r>
              <a:rPr lang="en-US" altLang="en-US" sz="1400" dirty="0">
                <a:solidFill>
                  <a:srgbClr val="098DB4"/>
                </a:solidFill>
              </a:rPr>
              <a:t>Internal Trigger: </a:t>
            </a:r>
            <a:r>
              <a:rPr lang="en-US" altLang="en-US" sz="1400" dirty="0">
                <a:solidFill>
                  <a:schemeClr val="tx1">
                    <a:lumMod val="65000"/>
                    <a:lumOff val="35000"/>
                  </a:schemeClr>
                </a:solidFill>
              </a:rPr>
              <a:t>HYPACK provides a trigger to the sub-bottom system via the NI USB A/D box.</a:t>
            </a:r>
          </a:p>
        </p:txBody>
      </p:sp>
      <p:sp>
        <p:nvSpPr>
          <p:cNvPr id="18440" name="Text Box 7"/>
          <p:cNvSpPr txBox="1">
            <a:spLocks noChangeArrowheads="1"/>
          </p:cNvSpPr>
          <p:nvPr/>
        </p:nvSpPr>
        <p:spPr bwMode="auto">
          <a:xfrm>
            <a:off x="8614700" y="3764758"/>
            <a:ext cx="2665857" cy="7408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wrap="square"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eaLnBrk="1" hangingPunct="1">
              <a:spcAft>
                <a:spcPct val="0"/>
              </a:spcAft>
              <a:buClrTx/>
              <a:defRPr/>
            </a:pPr>
            <a:r>
              <a:rPr lang="en-US" altLang="en-US" sz="1400" dirty="0">
                <a:solidFill>
                  <a:srgbClr val="098DB4"/>
                </a:solidFill>
              </a:rPr>
              <a:t>Internal – SB Divisible:  </a:t>
            </a:r>
            <a:r>
              <a:rPr lang="en-US" altLang="en-US" sz="1400" dirty="0">
                <a:solidFill>
                  <a:schemeClr val="tx1">
                    <a:lumMod val="65000"/>
                    <a:lumOff val="35000"/>
                  </a:schemeClr>
                </a:solidFill>
              </a:rPr>
              <a:t>Used to avoid interference between two sub-bottom systems. </a:t>
            </a:r>
          </a:p>
        </p:txBody>
      </p:sp>
      <p:sp>
        <p:nvSpPr>
          <p:cNvPr id="18441" name="Text Box 8"/>
          <p:cNvSpPr txBox="1">
            <a:spLocks noChangeArrowheads="1"/>
          </p:cNvSpPr>
          <p:nvPr/>
        </p:nvSpPr>
        <p:spPr bwMode="auto">
          <a:xfrm>
            <a:off x="2642531" y="4849020"/>
            <a:ext cx="7749488" cy="7100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360">
                <a:solidFill>
                  <a:srgbClr val="000000"/>
                </a:solidFill>
                <a:miter lim="800000"/>
                <a:headEnd/>
                <a:tailEnd/>
              </a14:hiddenLine>
            </a:ext>
          </a:extLst>
        </p:spPr>
        <p:txBody>
          <a:bodyPr wrap="square"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marL="285750" indent="-285750" eaLnBrk="1" hangingPunct="1">
              <a:spcAft>
                <a:spcPct val="0"/>
              </a:spcAft>
              <a:buClrTx/>
              <a:buFont typeface="Arial" panose="020B0604020202020204" pitchFamily="34" charset="0"/>
              <a:buChar char="•"/>
              <a:defRPr/>
            </a:pPr>
            <a:r>
              <a:rPr lang="en-US" altLang="en-US" sz="1400" dirty="0">
                <a:solidFill>
                  <a:srgbClr val="098DB4"/>
                </a:solidFill>
              </a:rPr>
              <a:t>Sweep Period:  </a:t>
            </a:r>
            <a:r>
              <a:rPr lang="en-US" altLang="en-US" sz="1400" dirty="0">
                <a:solidFill>
                  <a:schemeClr val="tx1">
                    <a:lumMod val="65000"/>
                    <a:lumOff val="35000"/>
                  </a:schemeClr>
                </a:solidFill>
              </a:rPr>
              <a:t>How long the Sub-Bottom driver listens for returns.</a:t>
            </a:r>
          </a:p>
          <a:p>
            <a:pPr marL="285750" indent="-285750">
              <a:spcAft>
                <a:spcPct val="0"/>
              </a:spcAft>
              <a:buClrTx/>
              <a:buFont typeface="Arial" panose="020B0604020202020204" pitchFamily="34" charset="0"/>
              <a:buChar char="•"/>
              <a:defRPr/>
            </a:pPr>
            <a:r>
              <a:rPr lang="en-US" altLang="en-US" sz="1400" dirty="0">
                <a:solidFill>
                  <a:srgbClr val="098DB4"/>
                </a:solidFill>
              </a:rPr>
              <a:t>Sweep Delay:  </a:t>
            </a:r>
            <a:r>
              <a:rPr lang="en-US" altLang="en-US" sz="1400" dirty="0">
                <a:solidFill>
                  <a:schemeClr val="tx1">
                    <a:lumMod val="65000"/>
                    <a:lumOff val="35000"/>
                  </a:schemeClr>
                </a:solidFill>
              </a:rPr>
              <a:t>How long the sub-bottom driver waits after the ping before starting listening. </a:t>
            </a:r>
          </a:p>
          <a:p>
            <a:pPr marL="422275" lvl="1" indent="-285750">
              <a:spcAft>
                <a:spcPct val="0"/>
              </a:spcAft>
              <a:buClrTx/>
              <a:defRPr/>
            </a:pPr>
            <a:r>
              <a:rPr lang="en-US" sz="1200" dirty="0">
                <a:solidFill>
                  <a:schemeClr val="tx1">
                    <a:lumMod val="65000"/>
                    <a:lumOff val="35000"/>
                  </a:schemeClr>
                </a:solidFill>
              </a:rPr>
              <a:t>This feature can be used in deeper water to reduce the length of the water column in the data.</a:t>
            </a:r>
          </a:p>
        </p:txBody>
      </p:sp>
      <p:pic>
        <p:nvPicPr>
          <p:cNvPr id="23560" name="Picture 1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894" y="865464"/>
            <a:ext cx="3492925" cy="2854604"/>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61"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0637" y="869386"/>
            <a:ext cx="3492925" cy="2854604"/>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562"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35381" y="865465"/>
            <a:ext cx="3492924" cy="2854603"/>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altLang="en-US" dirty="0"/>
              <a:t>Analog Settings – Triggers &amp; Sweep Rates</a:t>
            </a:r>
            <a:endParaRPr lang="en-US" dirty="0"/>
          </a:p>
        </p:txBody>
      </p:sp>
    </p:spTree>
    <p:extLst>
      <p:ext uri="{BB962C8B-B14F-4D97-AF65-F5344CB8AC3E}">
        <p14:creationId xmlns:p14="http://schemas.microsoft.com/office/powerpoint/2010/main" val="2635062613"/>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9"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082" y="960305"/>
            <a:ext cx="4165742" cy="3403499"/>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58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39918" y="1528841"/>
            <a:ext cx="7319963" cy="1981200"/>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altLang="en-US"/>
              <a:t>Analog Settings – Triggers &amp; Sweep Rates Continued</a:t>
            </a:r>
            <a:endParaRPr lang="en-US" dirty="0"/>
          </a:p>
        </p:txBody>
      </p:sp>
      <p:sp>
        <p:nvSpPr>
          <p:cNvPr id="3" name="Content Placeholder 2"/>
          <p:cNvSpPr>
            <a:spLocks noGrp="1"/>
          </p:cNvSpPr>
          <p:nvPr>
            <p:ph idx="4294967295"/>
          </p:nvPr>
        </p:nvSpPr>
        <p:spPr>
          <a:xfrm>
            <a:off x="3120601" y="4650367"/>
            <a:ext cx="5950798" cy="1054434"/>
          </a:xfrm>
          <a:prstGeom prst="rect">
            <a:avLst/>
          </a:prstGeom>
        </p:spPr>
        <p:txBody>
          <a:bodyPr/>
          <a:lstStyle/>
          <a:p>
            <a:pPr marL="342900" indent="-342900">
              <a:buFont typeface="Arial" panose="020B0604020202020204" pitchFamily="34" charset="0"/>
              <a:buChar char="•"/>
            </a:pPr>
            <a:r>
              <a:rPr lang="en-US" altLang="en-US" sz="1600" dirty="0">
                <a:solidFill>
                  <a:schemeClr val="tx1">
                    <a:lumMod val="50000"/>
                    <a:lumOff val="50000"/>
                  </a:schemeClr>
                </a:solidFill>
              </a:rPr>
              <a:t>To prevent interference, neither blue line should overlap</a:t>
            </a:r>
          </a:p>
          <a:p>
            <a:pPr marL="342900" indent="-342900">
              <a:buFont typeface="Arial" panose="020B0604020202020204" pitchFamily="34" charset="0"/>
              <a:buChar char="•"/>
            </a:pPr>
            <a:r>
              <a:rPr lang="en-US" altLang="en-US" sz="1600" dirty="0">
                <a:solidFill>
                  <a:schemeClr val="tx1">
                    <a:lumMod val="50000"/>
                    <a:lumOff val="50000"/>
                  </a:schemeClr>
                </a:solidFill>
              </a:rPr>
              <a:t>Below is a table for best settings to use at 30m depth</a:t>
            </a:r>
          </a:p>
          <a:p>
            <a:pPr marL="342900" indent="-342900">
              <a:buFont typeface="Arial" panose="020B0604020202020204" pitchFamily="34" charset="0"/>
              <a:buChar char="•"/>
            </a:pPr>
            <a:endParaRPr lang="en-US" sz="1600" dirty="0">
              <a:solidFill>
                <a:schemeClr val="tx1">
                  <a:lumMod val="50000"/>
                  <a:lumOff val="50000"/>
                </a:schemeClr>
              </a:solidFill>
            </a:endParaRPr>
          </a:p>
        </p:txBody>
      </p:sp>
    </p:spTree>
    <p:extLst>
      <p:ext uri="{BB962C8B-B14F-4D97-AF65-F5344CB8AC3E}">
        <p14:creationId xmlns:p14="http://schemas.microsoft.com/office/powerpoint/2010/main" val="1954225000"/>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NI-DAQ Models</a:t>
            </a:r>
            <a:endParaRPr lang="en-US" dirty="0"/>
          </a:p>
        </p:txBody>
      </p:sp>
      <p:sp>
        <p:nvSpPr>
          <p:cNvPr id="3" name="Content Placeholder 2"/>
          <p:cNvSpPr>
            <a:spLocks noGrp="1"/>
          </p:cNvSpPr>
          <p:nvPr>
            <p:ph idx="4294967295"/>
          </p:nvPr>
        </p:nvSpPr>
        <p:spPr>
          <a:xfrm>
            <a:off x="0" y="927100"/>
            <a:ext cx="6877050" cy="4845050"/>
          </a:xfrm>
          <a:prstGeom prst="rect">
            <a:avLst/>
          </a:prstGeom>
        </p:spPr>
        <p:txBody>
          <a:bodyPr>
            <a:normAutofit fontScale="62500" lnSpcReduction="20000"/>
          </a:bodyPr>
          <a:lstStyle/>
          <a:p>
            <a:pPr marL="342900" indent="-342900">
              <a:buFont typeface="Arial" panose="020B0604020202020204" pitchFamily="34" charset="0"/>
              <a:buChar char="•"/>
            </a:pPr>
            <a:r>
              <a:rPr lang="en-US" sz="3200" dirty="0">
                <a:solidFill>
                  <a:schemeClr val="tx1">
                    <a:lumMod val="65000"/>
                    <a:lumOff val="35000"/>
                  </a:schemeClr>
                </a:solidFill>
              </a:rPr>
              <a:t>NI USB-6221 BNC – current HYPACK recommendation (Legacy Product</a:t>
            </a:r>
          </a:p>
          <a:p>
            <a:pPr marL="342900" indent="-342900">
              <a:buFont typeface="Arial" panose="020B0604020202020204" pitchFamily="34" charset="0"/>
              <a:buChar char="•"/>
            </a:pPr>
            <a:endParaRPr lang="en-US" sz="3200" dirty="0">
              <a:solidFill>
                <a:schemeClr val="tx1">
                  <a:lumMod val="65000"/>
                  <a:lumOff val="35000"/>
                </a:schemeClr>
              </a:solidFill>
            </a:endParaRPr>
          </a:p>
          <a:p>
            <a:pPr marL="342900" indent="-342900">
              <a:buFont typeface="Arial" panose="020B0604020202020204" pitchFamily="34" charset="0"/>
              <a:buChar char="•"/>
            </a:pPr>
            <a:r>
              <a:rPr lang="en-US" sz="3200" dirty="0">
                <a:solidFill>
                  <a:schemeClr val="tx1">
                    <a:lumMod val="65000"/>
                    <a:lumOff val="35000"/>
                  </a:schemeClr>
                </a:solidFill>
              </a:rPr>
              <a:t>Research summary spreadsheet of replacement models.</a:t>
            </a:r>
          </a:p>
          <a:p>
            <a:pPr marL="342900" indent="-342900">
              <a:buFont typeface="Arial" panose="020B0604020202020204" pitchFamily="34" charset="0"/>
              <a:buChar char="•"/>
            </a:pPr>
            <a:endParaRPr lang="en-US" sz="3200" dirty="0">
              <a:solidFill>
                <a:schemeClr val="tx1">
                  <a:lumMod val="65000"/>
                  <a:lumOff val="35000"/>
                </a:schemeClr>
              </a:solidFill>
            </a:endParaRPr>
          </a:p>
          <a:p>
            <a:pPr marL="342900" indent="-342900">
              <a:buFont typeface="Arial" panose="020B0604020202020204" pitchFamily="34" charset="0"/>
              <a:buChar char="•"/>
            </a:pPr>
            <a:r>
              <a:rPr lang="en-US" sz="3200" dirty="0">
                <a:solidFill>
                  <a:schemeClr val="tx1">
                    <a:lumMod val="65000"/>
                    <a:lumOff val="35000"/>
                  </a:schemeClr>
                </a:solidFill>
              </a:rPr>
              <a:t>New 16-bit recommendations are:</a:t>
            </a:r>
          </a:p>
          <a:p>
            <a:pPr marL="754380" lvl="3" indent="-342900">
              <a:buFont typeface="Arial" panose="020B0604020202020204" pitchFamily="34" charset="0"/>
              <a:buChar char="•"/>
            </a:pPr>
            <a:r>
              <a:rPr lang="en-US" sz="2600" dirty="0">
                <a:solidFill>
                  <a:schemeClr val="tx1">
                    <a:lumMod val="65000"/>
                    <a:lumOff val="35000"/>
                  </a:schemeClr>
                </a:solidFill>
              </a:rPr>
              <a:t>USB-6341 with BNC 2110</a:t>
            </a:r>
          </a:p>
          <a:p>
            <a:pPr marL="754380" lvl="3" indent="-342900">
              <a:buFont typeface="Arial" panose="020B0604020202020204" pitchFamily="34" charset="0"/>
              <a:buChar char="•"/>
            </a:pPr>
            <a:endParaRPr lang="en-US" sz="2600" dirty="0">
              <a:solidFill>
                <a:schemeClr val="tx1">
                  <a:lumMod val="65000"/>
                  <a:lumOff val="35000"/>
                </a:schemeClr>
              </a:solidFill>
            </a:endParaRPr>
          </a:p>
          <a:p>
            <a:pPr marL="754380" lvl="3" indent="-342900">
              <a:buFont typeface="Arial" panose="020B0604020202020204" pitchFamily="34" charset="0"/>
              <a:buChar char="•"/>
            </a:pPr>
            <a:r>
              <a:rPr lang="en-US" sz="2600" dirty="0">
                <a:solidFill>
                  <a:schemeClr val="tx1">
                    <a:lumMod val="65000"/>
                    <a:lumOff val="35000"/>
                  </a:schemeClr>
                </a:solidFill>
              </a:rPr>
              <a:t>USB-6212 BNC</a:t>
            </a:r>
          </a:p>
          <a:p>
            <a:pPr marL="342900" indent="-342900">
              <a:buFont typeface="Arial" panose="020B0604020202020204" pitchFamily="34" charset="0"/>
              <a:buChar char="•"/>
            </a:pPr>
            <a:endParaRPr lang="en-US" sz="3200" dirty="0">
              <a:solidFill>
                <a:schemeClr val="tx1">
                  <a:lumMod val="65000"/>
                  <a:lumOff val="35000"/>
                </a:schemeClr>
              </a:solidFill>
            </a:endParaRPr>
          </a:p>
          <a:p>
            <a:pPr marL="342900" indent="-342900">
              <a:buFont typeface="Arial" panose="020B0604020202020204" pitchFamily="34" charset="0"/>
              <a:buChar char="•"/>
            </a:pPr>
            <a:endParaRPr lang="en-US" sz="3200" dirty="0">
              <a:solidFill>
                <a:schemeClr val="tx1">
                  <a:lumMod val="65000"/>
                  <a:lumOff val="35000"/>
                </a:schemeClr>
              </a:solidFill>
            </a:endParaRPr>
          </a:p>
          <a:p>
            <a:pPr marL="342900" indent="-342900">
              <a:buFont typeface="Arial" panose="020B0604020202020204" pitchFamily="34" charset="0"/>
              <a:buChar char="•"/>
            </a:pPr>
            <a:r>
              <a:rPr lang="en-US" sz="3200" dirty="0">
                <a:solidFill>
                  <a:schemeClr val="tx1">
                    <a:lumMod val="65000"/>
                    <a:lumOff val="35000"/>
                  </a:schemeClr>
                </a:solidFill>
              </a:rPr>
              <a:t>Chesapeake Technologies</a:t>
            </a:r>
            <a:endParaRPr lang="en-US" sz="2600" dirty="0">
              <a:solidFill>
                <a:schemeClr val="tx1">
                  <a:lumMod val="65000"/>
                  <a:lumOff val="35000"/>
                </a:schemeClr>
              </a:solidFill>
            </a:endParaRPr>
          </a:p>
          <a:p>
            <a:pPr marL="754380" lvl="3" indent="-342900">
              <a:buFont typeface="Arial" panose="020B0604020202020204" pitchFamily="34" charset="0"/>
              <a:buChar char="•"/>
            </a:pPr>
            <a:r>
              <a:rPr lang="en-US" sz="2600" dirty="0">
                <a:solidFill>
                  <a:schemeClr val="tx1">
                    <a:lumMod val="65000"/>
                    <a:lumOff val="35000"/>
                  </a:schemeClr>
                </a:solidFill>
              </a:rPr>
              <a:t>USB-6210 (no triggering support) – works with HYPACK</a:t>
            </a:r>
          </a:p>
          <a:p>
            <a:pPr marL="754380" lvl="3" indent="-342900">
              <a:buFont typeface="Arial" panose="020B0604020202020204" pitchFamily="34" charset="0"/>
              <a:buChar char="•"/>
            </a:pPr>
            <a:r>
              <a:rPr lang="en-US" sz="2600" dirty="0">
                <a:solidFill>
                  <a:schemeClr val="tx1">
                    <a:lumMod val="65000"/>
                    <a:lumOff val="35000"/>
                  </a:schemeClr>
                </a:solidFill>
              </a:rPr>
              <a:t>USB-4431 (24-bit) – does not work with HYPACK</a:t>
            </a:r>
          </a:p>
        </p:txBody>
      </p:sp>
      <p:pic>
        <p:nvPicPr>
          <p:cNvPr id="614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9832" r="22975"/>
          <a:stretch/>
        </p:blipFill>
        <p:spPr bwMode="auto">
          <a:xfrm rot="5400000">
            <a:off x="9334868" y="-73869"/>
            <a:ext cx="2185234" cy="33686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descr="USB-6341"/>
          <p:cNvPicPr>
            <a:picLocks noChangeAspect="1" noChangeArrowheads="1"/>
          </p:cNvPicPr>
          <p:nvPr/>
        </p:nvPicPr>
        <p:blipFill rotWithShape="1">
          <a:blip r:embed="rId3">
            <a:extLst>
              <a:ext uri="{28A0092B-C50C-407E-A947-70E740481C1C}">
                <a14:useLocalDpi xmlns:a14="http://schemas.microsoft.com/office/drawing/2010/main" val="0"/>
              </a:ext>
            </a:extLst>
          </a:blip>
          <a:srcRect l="7154" t="13685" r="5720" b="19456"/>
          <a:stretch/>
        </p:blipFill>
        <p:spPr bwMode="auto">
          <a:xfrm>
            <a:off x="8370475" y="2369908"/>
            <a:ext cx="3368610" cy="1887048"/>
          </a:xfrm>
          <a:prstGeom prst="rect">
            <a:avLst/>
          </a:prstGeom>
          <a:noFill/>
          <a:extLst>
            <a:ext uri="{909E8E84-426E-40DD-AFC4-6F175D3DCCD1}">
              <a14:hiddenFill xmlns:a14="http://schemas.microsoft.com/office/drawing/2010/main">
                <a:solidFill>
                  <a:srgbClr val="FFFFFF"/>
                </a:solidFill>
              </a14:hiddenFill>
            </a:ext>
          </a:extLst>
        </p:spPr>
      </p:pic>
      <p:pic>
        <p:nvPicPr>
          <p:cNvPr id="6149" name="Picture 5"/>
          <p:cNvPicPr>
            <a:picLocks noChangeAspect="1" noChangeArrowheads="1"/>
          </p:cNvPicPr>
          <p:nvPr/>
        </p:nvPicPr>
        <p:blipFill rotWithShape="1">
          <a:blip r:embed="rId4">
            <a:extLst>
              <a:ext uri="{28A0092B-C50C-407E-A947-70E740481C1C}">
                <a14:useLocalDpi xmlns:a14="http://schemas.microsoft.com/office/drawing/2010/main" val="0"/>
              </a:ext>
            </a:extLst>
          </a:blip>
          <a:srcRect l="30437" r="30034"/>
          <a:stretch/>
        </p:blipFill>
        <p:spPr bwMode="auto">
          <a:xfrm>
            <a:off x="8445235" y="4452345"/>
            <a:ext cx="1045070" cy="19233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7" name="Straight Arrow Connector 6"/>
          <p:cNvCxnSpPr/>
          <p:nvPr/>
        </p:nvCxnSpPr>
        <p:spPr>
          <a:xfrm>
            <a:off x="7175287" y="1254505"/>
            <a:ext cx="1792483" cy="370051"/>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9" name="Straight Arrow Connector 8"/>
          <p:cNvCxnSpPr>
            <a:cxnSpLocks/>
          </p:cNvCxnSpPr>
          <p:nvPr/>
        </p:nvCxnSpPr>
        <p:spPr>
          <a:xfrm>
            <a:off x="3970421" y="3306332"/>
            <a:ext cx="4400054" cy="313363"/>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1" name="Straight Arrow Connector 10"/>
          <p:cNvCxnSpPr>
            <a:cxnSpLocks/>
            <a:endCxn id="6149" idx="1"/>
          </p:cNvCxnSpPr>
          <p:nvPr/>
        </p:nvCxnSpPr>
        <p:spPr>
          <a:xfrm>
            <a:off x="3080084" y="3827709"/>
            <a:ext cx="5365151" cy="158631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1713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7" end="7"/>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10" end="10"/>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11" end="11"/>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Installing NI-DAQ Software</a:t>
            </a:r>
          </a:p>
        </p:txBody>
      </p:sp>
      <p:sp>
        <p:nvSpPr>
          <p:cNvPr id="3" name="Content Placeholder 2"/>
          <p:cNvSpPr>
            <a:spLocks noGrp="1"/>
          </p:cNvSpPr>
          <p:nvPr>
            <p:ph idx="4294967295"/>
          </p:nvPr>
        </p:nvSpPr>
        <p:spPr>
          <a:xfrm>
            <a:off x="914400" y="817563"/>
            <a:ext cx="11277600" cy="4691062"/>
          </a:xfrm>
          <a:prstGeom prst="rect">
            <a:avLst/>
          </a:prstGeom>
        </p:spPr>
        <p:txBody>
          <a:bodyPr/>
          <a:lstStyle/>
          <a:p>
            <a:pPr marL="342900" indent="-342900">
              <a:buFont typeface="Arial" panose="020B0604020202020204" pitchFamily="34" charset="0"/>
              <a:buChar char="•"/>
            </a:pPr>
            <a:r>
              <a:rPr lang="en-US" dirty="0">
                <a:solidFill>
                  <a:schemeClr val="tx1">
                    <a:lumMod val="50000"/>
                    <a:lumOff val="50000"/>
                  </a:schemeClr>
                </a:solidFill>
              </a:rPr>
              <a:t>Install and update the NIDAQ951f2.exe onto the acquisition PC (this can take more than an hour)</a:t>
            </a:r>
          </a:p>
          <a:p>
            <a:pPr marL="342900" indent="-342900">
              <a:buFont typeface="Arial" panose="020B0604020202020204" pitchFamily="34" charset="0"/>
              <a:buChar char="•"/>
            </a:pPr>
            <a:r>
              <a:rPr lang="en-US" dirty="0">
                <a:solidFill>
                  <a:schemeClr val="tx1">
                    <a:lumMod val="50000"/>
                    <a:lumOff val="50000"/>
                  </a:schemeClr>
                </a:solidFill>
              </a:rPr>
              <a:t>Connect NI-USB device &amp; start NI-DAQ software</a:t>
            </a:r>
          </a:p>
          <a:p>
            <a:pPr marL="342900" indent="-342900">
              <a:buFont typeface="Arial" panose="020B0604020202020204" pitchFamily="34" charset="0"/>
              <a:buChar char="•"/>
            </a:pPr>
            <a:r>
              <a:rPr lang="en-US" dirty="0">
                <a:solidFill>
                  <a:schemeClr val="tx1">
                    <a:lumMod val="50000"/>
                    <a:lumOff val="50000"/>
                  </a:schemeClr>
                </a:solidFill>
              </a:rPr>
              <a:t>Test system</a:t>
            </a:r>
          </a:p>
          <a:p>
            <a:pPr marL="342900" indent="-342900">
              <a:buFont typeface="Arial" panose="020B0604020202020204" pitchFamily="34" charset="0"/>
              <a:buChar char="•"/>
            </a:pPr>
            <a:r>
              <a:rPr lang="en-US" dirty="0">
                <a:solidFill>
                  <a:schemeClr val="tx1">
                    <a:lumMod val="50000"/>
                    <a:lumOff val="50000"/>
                  </a:schemeClr>
                </a:solidFill>
              </a:rPr>
              <a:t>The NI-DAQ software should not be running when using HYPACK.</a:t>
            </a:r>
          </a:p>
        </p:txBody>
      </p:sp>
      <p:pic>
        <p:nvPicPr>
          <p:cNvPr id="717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r="17835"/>
          <a:stretch/>
        </p:blipFill>
        <p:spPr bwMode="auto">
          <a:xfrm>
            <a:off x="1508823" y="3056656"/>
            <a:ext cx="4268002" cy="27148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3045935"/>
            <a:ext cx="4149483" cy="27255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6233905" y="3927246"/>
            <a:ext cx="1351598" cy="6516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Tree>
    <p:extLst>
      <p:ext uri="{BB962C8B-B14F-4D97-AF65-F5344CB8AC3E}">
        <p14:creationId xmlns:p14="http://schemas.microsoft.com/office/powerpoint/2010/main" val="778035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Configuring Single Channel SBP – Internal Trigger</a:t>
            </a:r>
            <a:endParaRPr lang="en-US" dirty="0"/>
          </a:p>
        </p:txBody>
      </p:sp>
      <p:sp>
        <p:nvSpPr>
          <p:cNvPr id="6" name="Rectangle 5"/>
          <p:cNvSpPr/>
          <p:nvPr/>
        </p:nvSpPr>
        <p:spPr>
          <a:xfrm>
            <a:off x="588159" y="4412458"/>
            <a:ext cx="7862795" cy="1477328"/>
          </a:xfrm>
          <a:prstGeom prst="rect">
            <a:avLst/>
          </a:prstGeom>
        </p:spPr>
        <p:txBody>
          <a:bodyPr wrap="square">
            <a:spAutoFit/>
          </a:bodyPr>
          <a:lstStyle/>
          <a:p>
            <a:pPr marL="285750" indent="-285750">
              <a:buFont typeface="Arial" panose="020B0604020202020204" pitchFamily="34" charset="0"/>
              <a:buChar char="•"/>
            </a:pPr>
            <a:r>
              <a:rPr lang="en-US" dirty="0">
                <a:solidFill>
                  <a:schemeClr val="tx1">
                    <a:lumMod val="50000"/>
                    <a:lumOff val="50000"/>
                  </a:schemeClr>
                </a:solidFill>
              </a:rPr>
              <a:t>Analog Output 0 is sent to Analog Input 0 (to trigger both device and HYPACK)</a:t>
            </a:r>
          </a:p>
          <a:p>
            <a:pPr marL="742950" lvl="1" indent="-285750">
              <a:buFont typeface="Arial" panose="020B0604020202020204" pitchFamily="34" charset="0"/>
              <a:buChar char="•"/>
            </a:pPr>
            <a:r>
              <a:rPr lang="en-US" dirty="0">
                <a:solidFill>
                  <a:schemeClr val="tx1">
                    <a:lumMod val="50000"/>
                    <a:lumOff val="50000"/>
                  </a:schemeClr>
                </a:solidFill>
              </a:rPr>
              <a:t>Split this using a BNC T connector</a:t>
            </a:r>
          </a:p>
          <a:p>
            <a:pPr marL="285750" indent="-285750">
              <a:buFont typeface="Arial" panose="020B0604020202020204" pitchFamily="34" charset="0"/>
              <a:buChar char="•"/>
            </a:pPr>
            <a:r>
              <a:rPr lang="en-US" dirty="0">
                <a:solidFill>
                  <a:schemeClr val="tx1">
                    <a:lumMod val="50000"/>
                    <a:lumOff val="50000"/>
                  </a:schemeClr>
                </a:solidFill>
              </a:rPr>
              <a:t>Analog Input 1 is connected to the SBP signal output</a:t>
            </a:r>
          </a:p>
          <a:p>
            <a:pPr marL="285750" indent="-285750">
              <a:buFont typeface="Arial" panose="020B0604020202020204" pitchFamily="34" charset="0"/>
              <a:buChar char="•"/>
            </a:pPr>
            <a:r>
              <a:rPr lang="en-US" dirty="0">
                <a:solidFill>
                  <a:schemeClr val="tx1">
                    <a:lumMod val="50000"/>
                    <a:lumOff val="50000"/>
                  </a:schemeClr>
                </a:solidFill>
              </a:rPr>
              <a:t>Set the signal source to Floating Source (FS) * </a:t>
            </a:r>
          </a:p>
        </p:txBody>
      </p:sp>
      <p:pic>
        <p:nvPicPr>
          <p:cNvPr id="6146" name="Picture 2" descr="See the source image"/>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5029" b="34719"/>
          <a:stretch/>
        </p:blipFill>
        <p:spPr bwMode="auto">
          <a:xfrm>
            <a:off x="6462997" y="3808017"/>
            <a:ext cx="1284671" cy="38864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780443" y="3827325"/>
            <a:ext cx="2796599"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a:t>
            </a:r>
            <a:r>
              <a:rPr lang="en-US" b="1" dirty="0" err="1">
                <a:solidFill>
                  <a:srgbClr val="FF0000"/>
                </a:solidFill>
              </a:rPr>
              <a:t>Ch</a:t>
            </a:r>
            <a:r>
              <a:rPr lang="en-US" b="1" dirty="0">
                <a:solidFill>
                  <a:srgbClr val="FF0000"/>
                </a:solidFill>
              </a:rPr>
              <a:t> 1 Signal Output</a:t>
            </a:r>
          </a:p>
        </p:txBody>
      </p:sp>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12453" t="11190" r="5873" b="2024"/>
          <a:stretch/>
        </p:blipFill>
        <p:spPr>
          <a:xfrm>
            <a:off x="8876481" y="2139476"/>
            <a:ext cx="2721527" cy="3855832"/>
          </a:xfrm>
          <a:prstGeom prst="rect">
            <a:avLst/>
          </a:prstGeom>
        </p:spPr>
      </p:pic>
      <p:sp>
        <p:nvSpPr>
          <p:cNvPr id="15" name="TextBox 14"/>
          <p:cNvSpPr txBox="1"/>
          <p:nvPr/>
        </p:nvSpPr>
        <p:spPr>
          <a:xfrm>
            <a:off x="6340051" y="3546656"/>
            <a:ext cx="1718740" cy="307777"/>
          </a:xfrm>
          <a:prstGeom prst="rect">
            <a:avLst/>
          </a:prstGeom>
          <a:noFill/>
        </p:spPr>
        <p:txBody>
          <a:bodyPr wrap="none" rtlCol="0">
            <a:spAutoFit/>
          </a:bodyPr>
          <a:lstStyle/>
          <a:p>
            <a:r>
              <a:rPr lang="en-US" sz="1400" dirty="0">
                <a:solidFill>
                  <a:schemeClr val="tx1">
                    <a:lumMod val="65000"/>
                    <a:lumOff val="35000"/>
                  </a:schemeClr>
                </a:solidFill>
              </a:rPr>
              <a:t>48 Hz passive HPF</a:t>
            </a:r>
          </a:p>
        </p:txBody>
      </p:sp>
      <p:cxnSp>
        <p:nvCxnSpPr>
          <p:cNvPr id="21" name="Straight Connector 20"/>
          <p:cNvCxnSpPr/>
          <p:nvPr/>
        </p:nvCxnSpPr>
        <p:spPr>
          <a:xfrm flipV="1">
            <a:off x="7695477" y="3997881"/>
            <a:ext cx="2238560" cy="4457"/>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flipV="1">
            <a:off x="9925961" y="3472396"/>
            <a:ext cx="16152" cy="525485"/>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145" name="Straight Arrow Connector 6144"/>
          <p:cNvCxnSpPr/>
          <p:nvPr/>
        </p:nvCxnSpPr>
        <p:spPr>
          <a:xfrm>
            <a:off x="9195333" y="2623828"/>
            <a:ext cx="8164" cy="933477"/>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3783318" y="3351028"/>
            <a:ext cx="2193934"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Trigger Input</a:t>
            </a:r>
          </a:p>
        </p:txBody>
      </p:sp>
      <p:cxnSp>
        <p:nvCxnSpPr>
          <p:cNvPr id="37" name="Straight Arrow Connector 36"/>
          <p:cNvCxnSpPr/>
          <p:nvPr/>
        </p:nvCxnSpPr>
        <p:spPr>
          <a:xfrm flipH="1" flipV="1">
            <a:off x="6031305" y="3532686"/>
            <a:ext cx="3168120" cy="1"/>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6150" name="Rectangle 6149"/>
          <p:cNvSpPr/>
          <p:nvPr/>
        </p:nvSpPr>
        <p:spPr>
          <a:xfrm>
            <a:off x="8819535" y="3661488"/>
            <a:ext cx="458780" cy="584775"/>
          </a:xfrm>
          <a:prstGeom prst="rect">
            <a:avLst/>
          </a:prstGeom>
        </p:spPr>
        <p:txBody>
          <a:bodyPr wrap="none">
            <a:spAutoFit/>
          </a:bodyPr>
          <a:lstStyle/>
          <a:p>
            <a:r>
              <a:rPr lang="en-US" sz="3200" b="1" dirty="0">
                <a:solidFill>
                  <a:srgbClr val="FF0000"/>
                </a:solidFill>
              </a:rPr>
              <a:t>* </a:t>
            </a:r>
          </a:p>
        </p:txBody>
      </p:sp>
      <p:sp>
        <p:nvSpPr>
          <p:cNvPr id="42" name="Rectangle 41"/>
          <p:cNvSpPr/>
          <p:nvPr/>
        </p:nvSpPr>
        <p:spPr>
          <a:xfrm>
            <a:off x="9475494" y="3657381"/>
            <a:ext cx="458780" cy="584775"/>
          </a:xfrm>
          <a:prstGeom prst="rect">
            <a:avLst/>
          </a:prstGeom>
        </p:spPr>
        <p:txBody>
          <a:bodyPr wrap="none">
            <a:spAutoFit/>
          </a:bodyPr>
          <a:lstStyle/>
          <a:p>
            <a:r>
              <a:rPr lang="en-US" sz="3200" b="1" dirty="0">
                <a:solidFill>
                  <a:srgbClr val="FF0000"/>
                </a:solidFill>
              </a:rPr>
              <a:t>* </a:t>
            </a:r>
          </a:p>
        </p:txBody>
      </p:sp>
      <p:grpSp>
        <p:nvGrpSpPr>
          <p:cNvPr id="6159" name="Group 6158"/>
          <p:cNvGrpSpPr/>
          <p:nvPr/>
        </p:nvGrpSpPr>
        <p:grpSpPr>
          <a:xfrm>
            <a:off x="6952525" y="718187"/>
            <a:ext cx="4690249" cy="1445782"/>
            <a:chOff x="171449" y="1102004"/>
            <a:chExt cx="5089730" cy="1618009"/>
          </a:xfrm>
        </p:grpSpPr>
        <p:pic>
          <p:nvPicPr>
            <p:cNvPr id="6151" name="Picture 6150"/>
            <p:cNvPicPr>
              <a:picLocks noChangeAspect="1"/>
            </p:cNvPicPr>
            <p:nvPr/>
          </p:nvPicPr>
          <p:blipFill rotWithShape="1">
            <a:blip r:embed="rId5" cstate="print">
              <a:extLst>
                <a:ext uri="{28A0092B-C50C-407E-A947-70E740481C1C}">
                  <a14:useLocalDpi xmlns:a14="http://schemas.microsoft.com/office/drawing/2010/main" val="0"/>
                </a:ext>
              </a:extLst>
            </a:blip>
            <a:srcRect l="4375" t="39643" r="6428" b="32024"/>
            <a:stretch/>
          </p:blipFill>
          <p:spPr>
            <a:xfrm>
              <a:off x="171449" y="1102004"/>
              <a:ext cx="5089730" cy="1212569"/>
            </a:xfrm>
            <a:prstGeom prst="rect">
              <a:avLst/>
            </a:prstGeom>
          </p:spPr>
        </p:pic>
        <p:cxnSp>
          <p:nvCxnSpPr>
            <p:cNvPr id="47" name="Straight Arrow Connector 46"/>
            <p:cNvCxnSpPr/>
            <p:nvPr/>
          </p:nvCxnSpPr>
          <p:spPr>
            <a:xfrm>
              <a:off x="4498521" y="2090057"/>
              <a:ext cx="0" cy="359229"/>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6158" name="Picture 4" descr="Image result for ground symbol"/>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48985" b="15236"/>
            <a:stretch/>
          </p:blipFill>
          <p:spPr bwMode="auto">
            <a:xfrm>
              <a:off x="4245071" y="2449286"/>
              <a:ext cx="498377" cy="270727"/>
            </a:xfrm>
            <a:prstGeom prst="rect">
              <a:avLst/>
            </a:prstGeom>
            <a:noFill/>
            <a:extLst>
              <a:ext uri="{909E8E84-426E-40DD-AFC4-6F175D3DCCD1}">
                <a14:hiddenFill xmlns:a14="http://schemas.microsoft.com/office/drawing/2010/main">
                  <a:solidFill>
                    <a:srgbClr val="FFFFFF"/>
                  </a:solidFill>
                </a14:hiddenFill>
              </a:ext>
            </a:extLst>
          </p:spPr>
        </p:pic>
      </p:grpSp>
      <p:sp>
        <p:nvSpPr>
          <p:cNvPr id="6169" name="Rectangle 6168"/>
          <p:cNvSpPr/>
          <p:nvPr/>
        </p:nvSpPr>
        <p:spPr>
          <a:xfrm>
            <a:off x="2666617" y="1719848"/>
            <a:ext cx="1095172" cy="646331"/>
          </a:xfrm>
          <a:prstGeom prst="rect">
            <a:avLst/>
          </a:prstGeom>
        </p:spPr>
        <p:txBody>
          <a:bodyPr wrap="none">
            <a:spAutoFit/>
          </a:bodyPr>
          <a:lstStyle/>
          <a:p>
            <a:r>
              <a:rPr lang="en-US" b="1" dirty="0">
                <a:solidFill>
                  <a:schemeClr val="tx1">
                    <a:lumMod val="65000"/>
                    <a:lumOff val="35000"/>
                  </a:schemeClr>
                </a:solidFill>
              </a:rPr>
              <a:t>Analog </a:t>
            </a:r>
          </a:p>
          <a:p>
            <a:r>
              <a:rPr lang="en-US" b="1" dirty="0">
                <a:solidFill>
                  <a:schemeClr val="tx1">
                    <a:lumMod val="65000"/>
                    <a:lumOff val="35000"/>
                  </a:schemeClr>
                </a:solidFill>
              </a:rPr>
              <a:t>Monitor </a:t>
            </a:r>
          </a:p>
        </p:txBody>
      </p:sp>
      <p:sp>
        <p:nvSpPr>
          <p:cNvPr id="67" name="Rectangle 66"/>
          <p:cNvSpPr/>
          <p:nvPr/>
        </p:nvSpPr>
        <p:spPr>
          <a:xfrm>
            <a:off x="8450954" y="3212529"/>
            <a:ext cx="643574" cy="276999"/>
          </a:xfrm>
          <a:prstGeom prst="rect">
            <a:avLst/>
          </a:prstGeom>
        </p:spPr>
        <p:txBody>
          <a:bodyPr wrap="none">
            <a:spAutoFit/>
          </a:bodyPr>
          <a:lstStyle/>
          <a:p>
            <a:r>
              <a:rPr lang="en-US" sz="1200" dirty="0">
                <a:solidFill>
                  <a:srgbClr val="FF0000"/>
                </a:solidFill>
              </a:rPr>
              <a:t>BNC T</a:t>
            </a:r>
          </a:p>
        </p:txBody>
      </p:sp>
      <p:pic>
        <p:nvPicPr>
          <p:cNvPr id="32" name="Picture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02076" y="765886"/>
            <a:ext cx="2366176" cy="2554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74" name="Rectangle 6173"/>
          <p:cNvSpPr/>
          <p:nvPr/>
        </p:nvSpPr>
        <p:spPr>
          <a:xfrm>
            <a:off x="3915413" y="2819209"/>
            <a:ext cx="791936" cy="27135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6340051" y="2616932"/>
            <a:ext cx="2473754" cy="584775"/>
          </a:xfrm>
          <a:prstGeom prst="rect">
            <a:avLst/>
          </a:prstGeom>
          <a:noFill/>
          <a:ln>
            <a:solidFill>
              <a:schemeClr val="tx1"/>
            </a:solidFill>
          </a:ln>
        </p:spPr>
        <p:txBody>
          <a:bodyPr wrap="none" rtlCol="0">
            <a:spAutoFit/>
          </a:bodyPr>
          <a:lstStyle/>
          <a:p>
            <a:r>
              <a:rPr lang="en-US" sz="1600" dirty="0">
                <a:solidFill>
                  <a:schemeClr val="tx1">
                    <a:lumMod val="65000"/>
                    <a:lumOff val="35000"/>
                  </a:schemeClr>
                </a:solidFill>
              </a:rPr>
              <a:t>Passive High-Pass Filter</a:t>
            </a:r>
          </a:p>
          <a:p>
            <a:r>
              <a:rPr lang="en-US" sz="1600" dirty="0">
                <a:solidFill>
                  <a:schemeClr val="tx1">
                    <a:lumMod val="65000"/>
                    <a:lumOff val="35000"/>
                  </a:schemeClr>
                </a:solidFill>
              </a:rPr>
              <a:t>(resistor &amp; capacitor)</a:t>
            </a:r>
          </a:p>
        </p:txBody>
      </p:sp>
      <p:cxnSp>
        <p:nvCxnSpPr>
          <p:cNvPr id="8" name="Straight Arrow Connector 7"/>
          <p:cNvCxnSpPr/>
          <p:nvPr/>
        </p:nvCxnSpPr>
        <p:spPr>
          <a:xfrm flipV="1">
            <a:off x="6888317" y="3213904"/>
            <a:ext cx="128415" cy="455674"/>
          </a:xfrm>
          <a:prstGeom prst="straightConnector1">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26" name="Rectangle 25"/>
          <p:cNvSpPr/>
          <p:nvPr/>
        </p:nvSpPr>
        <p:spPr>
          <a:xfrm>
            <a:off x="5612285" y="2481253"/>
            <a:ext cx="395968" cy="20156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7" name="Straight Arrow Connector 26"/>
          <p:cNvCxnSpPr>
            <a:endCxn id="26" idx="3"/>
          </p:cNvCxnSpPr>
          <p:nvPr/>
        </p:nvCxnSpPr>
        <p:spPr>
          <a:xfrm flipH="1">
            <a:off x="6008253" y="2252511"/>
            <a:ext cx="331798" cy="329524"/>
          </a:xfrm>
          <a:prstGeom prst="straightConnector1">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6249638" y="1998333"/>
            <a:ext cx="2141933" cy="523220"/>
          </a:xfrm>
          <a:prstGeom prst="rect">
            <a:avLst/>
          </a:prstGeom>
        </p:spPr>
        <p:txBody>
          <a:bodyPr wrap="none">
            <a:spAutoFit/>
          </a:bodyPr>
          <a:lstStyle/>
          <a:p>
            <a:r>
              <a:rPr lang="en-US" sz="1400" dirty="0">
                <a:solidFill>
                  <a:schemeClr val="tx1">
                    <a:lumMod val="65000"/>
                    <a:lumOff val="35000"/>
                  </a:schemeClr>
                </a:solidFill>
              </a:rPr>
              <a:t>Set voltage to ±</a:t>
            </a:r>
            <a:r>
              <a:rPr lang="en-US" sz="1400" baseline="30000" dirty="0">
                <a:solidFill>
                  <a:schemeClr val="tx1">
                    <a:lumMod val="65000"/>
                    <a:lumOff val="35000"/>
                  </a:schemeClr>
                </a:solidFill>
              </a:rPr>
              <a:t>1</a:t>
            </a:r>
            <a:r>
              <a:rPr lang="en-US" sz="1400" dirty="0">
                <a:solidFill>
                  <a:schemeClr val="tx1">
                    <a:lumMod val="65000"/>
                    <a:lumOff val="35000"/>
                  </a:schemeClr>
                </a:solidFill>
              </a:rPr>
              <a:t>/</a:t>
            </a:r>
            <a:r>
              <a:rPr lang="en-US" sz="1400" baseline="-25000" dirty="0">
                <a:solidFill>
                  <a:schemeClr val="tx1">
                    <a:lumMod val="65000"/>
                    <a:lumOff val="35000"/>
                  </a:schemeClr>
                </a:solidFill>
              </a:rPr>
              <a:t>3 </a:t>
            </a:r>
            <a:r>
              <a:rPr lang="en-US" sz="1400" dirty="0">
                <a:solidFill>
                  <a:schemeClr val="tx1">
                    <a:lumMod val="65000"/>
                    <a:lumOff val="35000"/>
                  </a:schemeClr>
                </a:solidFill>
              </a:rPr>
              <a:t>higher</a:t>
            </a:r>
          </a:p>
          <a:p>
            <a:r>
              <a:rPr lang="en-US" sz="1400" dirty="0">
                <a:solidFill>
                  <a:schemeClr val="tx1">
                    <a:lumMod val="65000"/>
                    <a:lumOff val="35000"/>
                  </a:schemeClr>
                </a:solidFill>
              </a:rPr>
              <a:t>than input voltage</a:t>
            </a:r>
          </a:p>
        </p:txBody>
      </p:sp>
      <p:sp>
        <p:nvSpPr>
          <p:cNvPr id="29" name="Rectangle 28"/>
          <p:cNvSpPr/>
          <p:nvPr/>
        </p:nvSpPr>
        <p:spPr>
          <a:xfrm>
            <a:off x="3908500" y="998209"/>
            <a:ext cx="563445" cy="1752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30" name="Straight Arrow Connector 29"/>
          <p:cNvCxnSpPr/>
          <p:nvPr/>
        </p:nvCxnSpPr>
        <p:spPr>
          <a:xfrm flipH="1">
            <a:off x="3538496" y="1078854"/>
            <a:ext cx="37000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1" name="Text Box 2"/>
          <p:cNvSpPr txBox="1">
            <a:spLocks noChangeArrowheads="1"/>
          </p:cNvSpPr>
          <p:nvPr/>
        </p:nvSpPr>
        <p:spPr bwMode="auto">
          <a:xfrm>
            <a:off x="2521267" y="977254"/>
            <a:ext cx="1131528" cy="24130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800" b="1" dirty="0">
                <a:solidFill>
                  <a:schemeClr val="tx1">
                    <a:lumMod val="65000"/>
                    <a:lumOff val="35000"/>
                  </a:schemeClr>
                </a:solidFill>
                <a:latin typeface="Arial"/>
                <a:ea typeface="Calibri"/>
                <a:cs typeface="Times New Roman"/>
              </a:rPr>
              <a:t>Uncheck this box</a:t>
            </a:r>
            <a:endParaRPr lang="en-US" sz="1100" dirty="0">
              <a:solidFill>
                <a:schemeClr val="tx1">
                  <a:lumMod val="65000"/>
                  <a:lumOff val="35000"/>
                </a:schemeClr>
              </a:solidFill>
              <a:latin typeface="Calibri"/>
              <a:ea typeface="Calibri"/>
              <a:cs typeface="Times New Roman"/>
            </a:endParaRPr>
          </a:p>
        </p:txBody>
      </p:sp>
    </p:spTree>
    <p:extLst>
      <p:ext uri="{BB962C8B-B14F-4D97-AF65-F5344CB8AC3E}">
        <p14:creationId xmlns:p14="http://schemas.microsoft.com/office/powerpoint/2010/main" val="40840893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1405" y="598933"/>
            <a:ext cx="6274709" cy="512719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a:t>Configuring Single Channels SBP – Internal Trigger</a:t>
            </a:r>
            <a:endParaRPr lang="en-US" dirty="0"/>
          </a:p>
        </p:txBody>
      </p:sp>
      <p:sp>
        <p:nvSpPr>
          <p:cNvPr id="6169" name="Rectangle 6168"/>
          <p:cNvSpPr/>
          <p:nvPr/>
        </p:nvSpPr>
        <p:spPr>
          <a:xfrm>
            <a:off x="4590961" y="3846395"/>
            <a:ext cx="2716219" cy="646331"/>
          </a:xfrm>
          <a:prstGeom prst="rect">
            <a:avLst/>
          </a:prstGeom>
        </p:spPr>
        <p:txBody>
          <a:bodyPr wrap="square">
            <a:spAutoFit/>
          </a:bodyPr>
          <a:lstStyle/>
          <a:p>
            <a:r>
              <a:rPr lang="en-US" b="1" dirty="0">
                <a:solidFill>
                  <a:schemeClr val="tx1">
                    <a:lumMod val="65000"/>
                    <a:lumOff val="35000"/>
                  </a:schemeClr>
                </a:solidFill>
              </a:rPr>
              <a:t>Trigger</a:t>
            </a:r>
          </a:p>
          <a:p>
            <a:r>
              <a:rPr lang="en-US" b="1" dirty="0">
                <a:solidFill>
                  <a:schemeClr val="tx1">
                    <a:lumMod val="65000"/>
                    <a:lumOff val="35000"/>
                  </a:schemeClr>
                </a:solidFill>
              </a:rPr>
              <a:t>Configuration</a:t>
            </a:r>
          </a:p>
        </p:txBody>
      </p:sp>
      <p:sp>
        <p:nvSpPr>
          <p:cNvPr id="6" name="Rectangle 5"/>
          <p:cNvSpPr/>
          <p:nvPr/>
        </p:nvSpPr>
        <p:spPr>
          <a:xfrm>
            <a:off x="7734221" y="3429000"/>
            <a:ext cx="4010527" cy="923330"/>
          </a:xfrm>
          <a:prstGeom prst="rect">
            <a:avLst/>
          </a:prstGeom>
        </p:spPr>
        <p:txBody>
          <a:bodyPr wrap="square">
            <a:spAutoFit/>
          </a:bodyPr>
          <a:lstStyle/>
          <a:p>
            <a:pPr marL="285750" indent="-285750">
              <a:buFont typeface="Arial" panose="020B0604020202020204" pitchFamily="34" charset="0"/>
              <a:buChar char="•"/>
            </a:pPr>
            <a:r>
              <a:rPr lang="en-US" dirty="0">
                <a:solidFill>
                  <a:schemeClr val="tx1">
                    <a:lumMod val="50000"/>
                    <a:lumOff val="50000"/>
                  </a:schemeClr>
                </a:solidFill>
              </a:rPr>
              <a:t>Set the Trigger Mode to Internal.</a:t>
            </a:r>
          </a:p>
          <a:p>
            <a:pPr marL="285750" indent="-285750">
              <a:buFont typeface="Arial" panose="020B0604020202020204" pitchFamily="34" charset="0"/>
              <a:buChar char="•"/>
            </a:pPr>
            <a:r>
              <a:rPr lang="en-US" dirty="0">
                <a:solidFill>
                  <a:schemeClr val="tx1">
                    <a:lumMod val="50000"/>
                    <a:lumOff val="50000"/>
                  </a:schemeClr>
                </a:solidFill>
              </a:rPr>
              <a:t>Set the Trigger Interval to 250ms &amp; the Sweep to 70ms (52 m).</a:t>
            </a:r>
          </a:p>
        </p:txBody>
      </p:sp>
    </p:spTree>
    <p:extLst>
      <p:ext uri="{BB962C8B-B14F-4D97-AF65-F5344CB8AC3E}">
        <p14:creationId xmlns:p14="http://schemas.microsoft.com/office/powerpoint/2010/main" val="1926416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Configuring Single Channel SBP – External Trigger</a:t>
            </a:r>
            <a:endParaRPr lang="en-US" dirty="0"/>
          </a:p>
        </p:txBody>
      </p:sp>
      <p:sp>
        <p:nvSpPr>
          <p:cNvPr id="6" name="Rectangle 5"/>
          <p:cNvSpPr/>
          <p:nvPr/>
        </p:nvSpPr>
        <p:spPr>
          <a:xfrm>
            <a:off x="1149069" y="4774025"/>
            <a:ext cx="6675146" cy="923330"/>
          </a:xfrm>
          <a:prstGeom prst="rect">
            <a:avLst/>
          </a:prstGeom>
        </p:spPr>
        <p:txBody>
          <a:bodyPr wrap="square">
            <a:spAutoFit/>
          </a:bodyPr>
          <a:lstStyle/>
          <a:p>
            <a:pPr marL="285750" indent="-285750">
              <a:buFont typeface="Arial" panose="020B0604020202020204" pitchFamily="34" charset="0"/>
              <a:buChar char="•"/>
            </a:pPr>
            <a:r>
              <a:rPr lang="en-US" dirty="0">
                <a:solidFill>
                  <a:schemeClr val="tx1">
                    <a:lumMod val="50000"/>
                    <a:lumOff val="50000"/>
                  </a:schemeClr>
                </a:solidFill>
              </a:rPr>
              <a:t>The external is sent to Analog Input 0</a:t>
            </a:r>
          </a:p>
          <a:p>
            <a:pPr marL="285750" indent="-285750">
              <a:buFont typeface="Arial" panose="020B0604020202020204" pitchFamily="34" charset="0"/>
              <a:buChar char="•"/>
            </a:pPr>
            <a:r>
              <a:rPr lang="en-US" dirty="0">
                <a:solidFill>
                  <a:schemeClr val="tx1">
                    <a:lumMod val="50000"/>
                    <a:lumOff val="50000"/>
                  </a:schemeClr>
                </a:solidFill>
              </a:rPr>
              <a:t>Analog Input 1 is connected to the SBP signal output</a:t>
            </a:r>
          </a:p>
          <a:p>
            <a:pPr marL="285750" indent="-285750">
              <a:buFont typeface="Arial" panose="020B0604020202020204" pitchFamily="34" charset="0"/>
              <a:buChar char="•"/>
            </a:pPr>
            <a:r>
              <a:rPr lang="en-US" dirty="0">
                <a:solidFill>
                  <a:schemeClr val="tx1">
                    <a:lumMod val="50000"/>
                    <a:lumOff val="50000"/>
                  </a:schemeClr>
                </a:solidFill>
              </a:rPr>
              <a:t>Set the signal source to Floating Source (FS) * </a:t>
            </a:r>
          </a:p>
        </p:txBody>
      </p:sp>
      <p:pic>
        <p:nvPicPr>
          <p:cNvPr id="6146" name="Picture 2" descr="See the source 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5029" b="34719"/>
          <a:stretch/>
        </p:blipFill>
        <p:spPr bwMode="auto">
          <a:xfrm>
            <a:off x="5467677" y="4091238"/>
            <a:ext cx="1284671" cy="38864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2785123" y="4110546"/>
            <a:ext cx="2796599"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a:t>
            </a:r>
            <a:r>
              <a:rPr lang="en-US" b="1" dirty="0" err="1">
                <a:solidFill>
                  <a:srgbClr val="FF0000"/>
                </a:solidFill>
              </a:rPr>
              <a:t>Ch</a:t>
            </a:r>
            <a:r>
              <a:rPr lang="en-US" b="1" dirty="0">
                <a:solidFill>
                  <a:srgbClr val="FF0000"/>
                </a:solidFill>
              </a:rPr>
              <a:t> 1 Signal Output</a:t>
            </a:r>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12453" t="11190" r="5873" b="2024"/>
          <a:stretch/>
        </p:blipFill>
        <p:spPr>
          <a:xfrm>
            <a:off x="8053605" y="2611332"/>
            <a:ext cx="2289198" cy="3243313"/>
          </a:xfrm>
          <a:prstGeom prst="rect">
            <a:avLst/>
          </a:prstGeom>
        </p:spPr>
      </p:pic>
      <p:sp>
        <p:nvSpPr>
          <p:cNvPr id="15" name="TextBox 14"/>
          <p:cNvSpPr txBox="1"/>
          <p:nvPr/>
        </p:nvSpPr>
        <p:spPr>
          <a:xfrm>
            <a:off x="5344731" y="3829877"/>
            <a:ext cx="1718740" cy="307777"/>
          </a:xfrm>
          <a:prstGeom prst="rect">
            <a:avLst/>
          </a:prstGeom>
          <a:noFill/>
        </p:spPr>
        <p:txBody>
          <a:bodyPr wrap="none" rtlCol="0">
            <a:spAutoFit/>
          </a:bodyPr>
          <a:lstStyle/>
          <a:p>
            <a:r>
              <a:rPr lang="en-US" sz="1400" dirty="0">
                <a:solidFill>
                  <a:schemeClr val="tx1">
                    <a:lumMod val="65000"/>
                    <a:lumOff val="35000"/>
                  </a:schemeClr>
                </a:solidFill>
              </a:rPr>
              <a:t>48 Hz passive HPF</a:t>
            </a:r>
          </a:p>
        </p:txBody>
      </p:sp>
      <p:cxnSp>
        <p:nvCxnSpPr>
          <p:cNvPr id="21" name="Straight Connector 20"/>
          <p:cNvCxnSpPr/>
          <p:nvPr/>
        </p:nvCxnSpPr>
        <p:spPr>
          <a:xfrm flipV="1">
            <a:off x="6700157" y="4281102"/>
            <a:ext cx="2238560" cy="4457"/>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flipV="1">
            <a:off x="8930641" y="3755617"/>
            <a:ext cx="16152" cy="525485"/>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2787998" y="3634249"/>
            <a:ext cx="2193934"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Trigger Input</a:t>
            </a:r>
          </a:p>
        </p:txBody>
      </p:sp>
      <p:cxnSp>
        <p:nvCxnSpPr>
          <p:cNvPr id="37" name="Straight Arrow Connector 36"/>
          <p:cNvCxnSpPr/>
          <p:nvPr/>
        </p:nvCxnSpPr>
        <p:spPr>
          <a:xfrm flipV="1">
            <a:off x="5058655" y="3818916"/>
            <a:ext cx="3224340" cy="10961"/>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6150" name="Rectangle 6149"/>
          <p:cNvSpPr/>
          <p:nvPr/>
        </p:nvSpPr>
        <p:spPr>
          <a:xfrm>
            <a:off x="7824215" y="3944709"/>
            <a:ext cx="458780" cy="584775"/>
          </a:xfrm>
          <a:prstGeom prst="rect">
            <a:avLst/>
          </a:prstGeom>
        </p:spPr>
        <p:txBody>
          <a:bodyPr wrap="none">
            <a:spAutoFit/>
          </a:bodyPr>
          <a:lstStyle/>
          <a:p>
            <a:r>
              <a:rPr lang="en-US" sz="3200" b="1" dirty="0">
                <a:solidFill>
                  <a:srgbClr val="FF0000"/>
                </a:solidFill>
              </a:rPr>
              <a:t>* </a:t>
            </a:r>
          </a:p>
        </p:txBody>
      </p:sp>
      <p:sp>
        <p:nvSpPr>
          <p:cNvPr id="42" name="Rectangle 41"/>
          <p:cNvSpPr/>
          <p:nvPr/>
        </p:nvSpPr>
        <p:spPr>
          <a:xfrm>
            <a:off x="8480174" y="3940602"/>
            <a:ext cx="458780" cy="584775"/>
          </a:xfrm>
          <a:prstGeom prst="rect">
            <a:avLst/>
          </a:prstGeom>
        </p:spPr>
        <p:txBody>
          <a:bodyPr wrap="none">
            <a:spAutoFit/>
          </a:bodyPr>
          <a:lstStyle/>
          <a:p>
            <a:r>
              <a:rPr lang="en-US" sz="3200" b="1" dirty="0">
                <a:solidFill>
                  <a:srgbClr val="FF0000"/>
                </a:solidFill>
              </a:rPr>
              <a:t>* </a:t>
            </a:r>
          </a:p>
        </p:txBody>
      </p:sp>
      <p:grpSp>
        <p:nvGrpSpPr>
          <p:cNvPr id="6159" name="Group 6158"/>
          <p:cNvGrpSpPr/>
          <p:nvPr/>
        </p:nvGrpSpPr>
        <p:grpSpPr>
          <a:xfrm>
            <a:off x="5957205" y="1001408"/>
            <a:ext cx="4690249" cy="1445782"/>
            <a:chOff x="171449" y="1102004"/>
            <a:chExt cx="5089730" cy="1618009"/>
          </a:xfrm>
        </p:grpSpPr>
        <p:pic>
          <p:nvPicPr>
            <p:cNvPr id="6151" name="Picture 6150"/>
            <p:cNvPicPr>
              <a:picLocks noChangeAspect="1"/>
            </p:cNvPicPr>
            <p:nvPr/>
          </p:nvPicPr>
          <p:blipFill rotWithShape="1">
            <a:blip r:embed="rId4" cstate="print">
              <a:extLst>
                <a:ext uri="{28A0092B-C50C-407E-A947-70E740481C1C}">
                  <a14:useLocalDpi xmlns:a14="http://schemas.microsoft.com/office/drawing/2010/main" val="0"/>
                </a:ext>
              </a:extLst>
            </a:blip>
            <a:srcRect l="4375" t="39643" r="6428" b="32024"/>
            <a:stretch/>
          </p:blipFill>
          <p:spPr>
            <a:xfrm>
              <a:off x="171449" y="1102004"/>
              <a:ext cx="5089730" cy="1212569"/>
            </a:xfrm>
            <a:prstGeom prst="rect">
              <a:avLst/>
            </a:prstGeom>
          </p:spPr>
        </p:pic>
        <p:cxnSp>
          <p:nvCxnSpPr>
            <p:cNvPr id="47" name="Straight Arrow Connector 46"/>
            <p:cNvCxnSpPr/>
            <p:nvPr/>
          </p:nvCxnSpPr>
          <p:spPr>
            <a:xfrm>
              <a:off x="4498521" y="2090057"/>
              <a:ext cx="0" cy="359229"/>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6158" name="Picture 4" descr="Image result for ground symbol"/>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48985" b="15236"/>
            <a:stretch/>
          </p:blipFill>
          <p:spPr bwMode="auto">
            <a:xfrm>
              <a:off x="4245071" y="2449286"/>
              <a:ext cx="498377" cy="270727"/>
            </a:xfrm>
            <a:prstGeom prst="rect">
              <a:avLst/>
            </a:prstGeom>
            <a:noFill/>
            <a:extLst>
              <a:ext uri="{909E8E84-426E-40DD-AFC4-6F175D3DCCD1}">
                <a14:hiddenFill xmlns:a14="http://schemas.microsoft.com/office/drawing/2010/main">
                  <a:solidFill>
                    <a:srgbClr val="FFFFFF"/>
                  </a:solidFill>
                </a14:hiddenFill>
              </a:ext>
            </a:extLst>
          </p:spPr>
        </p:pic>
      </p:grpSp>
      <p:sp>
        <p:nvSpPr>
          <p:cNvPr id="6169" name="Rectangle 6168"/>
          <p:cNvSpPr/>
          <p:nvPr/>
        </p:nvSpPr>
        <p:spPr>
          <a:xfrm>
            <a:off x="1671297" y="2003069"/>
            <a:ext cx="1095172" cy="646331"/>
          </a:xfrm>
          <a:prstGeom prst="rect">
            <a:avLst/>
          </a:prstGeom>
        </p:spPr>
        <p:txBody>
          <a:bodyPr wrap="none">
            <a:spAutoFit/>
          </a:bodyPr>
          <a:lstStyle/>
          <a:p>
            <a:r>
              <a:rPr lang="en-US" b="1" dirty="0">
                <a:solidFill>
                  <a:schemeClr val="tx1">
                    <a:lumMod val="65000"/>
                    <a:lumOff val="35000"/>
                  </a:schemeClr>
                </a:solidFill>
              </a:rPr>
              <a:t>Analog </a:t>
            </a:r>
          </a:p>
          <a:p>
            <a:r>
              <a:rPr lang="en-US" b="1" dirty="0">
                <a:solidFill>
                  <a:schemeClr val="tx1">
                    <a:lumMod val="65000"/>
                    <a:lumOff val="35000"/>
                  </a:schemeClr>
                </a:solidFill>
              </a:rPr>
              <a:t>Monitor </a:t>
            </a:r>
          </a:p>
        </p:txBody>
      </p:sp>
      <p:pic>
        <p:nvPicPr>
          <p:cNvPr id="8195"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791140" y="1049107"/>
            <a:ext cx="2366176" cy="2554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74" name="Rectangle 6173"/>
          <p:cNvSpPr/>
          <p:nvPr/>
        </p:nvSpPr>
        <p:spPr>
          <a:xfrm>
            <a:off x="2897041" y="3102429"/>
            <a:ext cx="791936" cy="27135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2913180" y="1281430"/>
            <a:ext cx="563445" cy="17526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cxnSp>
        <p:nvCxnSpPr>
          <p:cNvPr id="24" name="Straight Arrow Connector 23"/>
          <p:cNvCxnSpPr/>
          <p:nvPr/>
        </p:nvCxnSpPr>
        <p:spPr>
          <a:xfrm flipH="1">
            <a:off x="2543176" y="1362075"/>
            <a:ext cx="370004" cy="0"/>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5" name="Text Box 2"/>
          <p:cNvSpPr txBox="1">
            <a:spLocks noChangeArrowheads="1"/>
          </p:cNvSpPr>
          <p:nvPr/>
        </p:nvSpPr>
        <p:spPr bwMode="auto">
          <a:xfrm>
            <a:off x="1525947" y="1260475"/>
            <a:ext cx="1131528" cy="24130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800" b="1" dirty="0">
                <a:solidFill>
                  <a:schemeClr val="tx1">
                    <a:lumMod val="65000"/>
                    <a:lumOff val="35000"/>
                  </a:schemeClr>
                </a:solidFill>
                <a:latin typeface="Arial"/>
                <a:ea typeface="Calibri"/>
                <a:cs typeface="Times New Roman"/>
              </a:rPr>
              <a:t>Uncheck this box</a:t>
            </a:r>
            <a:endParaRPr lang="en-US" sz="1100" dirty="0">
              <a:solidFill>
                <a:schemeClr val="tx1">
                  <a:lumMod val="65000"/>
                  <a:lumOff val="35000"/>
                </a:schemeClr>
              </a:solidFill>
              <a:latin typeface="Calibri"/>
              <a:ea typeface="Calibri"/>
              <a:cs typeface="Times New Roman"/>
            </a:endParaRPr>
          </a:p>
        </p:txBody>
      </p:sp>
    </p:spTree>
    <p:extLst>
      <p:ext uri="{BB962C8B-B14F-4D97-AF65-F5344CB8AC3E}">
        <p14:creationId xmlns:p14="http://schemas.microsoft.com/office/powerpoint/2010/main" val="33535108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861" y="729284"/>
            <a:ext cx="6092582" cy="4978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a:t>Configuring Single Channels SBP – External Trigger</a:t>
            </a:r>
            <a:endParaRPr lang="en-US" dirty="0"/>
          </a:p>
        </p:txBody>
      </p:sp>
      <p:sp>
        <p:nvSpPr>
          <p:cNvPr id="6169" name="Rectangle 6168"/>
          <p:cNvSpPr/>
          <p:nvPr/>
        </p:nvSpPr>
        <p:spPr>
          <a:xfrm>
            <a:off x="4639087" y="3907592"/>
            <a:ext cx="1762021" cy="646331"/>
          </a:xfrm>
          <a:prstGeom prst="rect">
            <a:avLst/>
          </a:prstGeom>
        </p:spPr>
        <p:txBody>
          <a:bodyPr wrap="none">
            <a:spAutoFit/>
          </a:bodyPr>
          <a:lstStyle/>
          <a:p>
            <a:r>
              <a:rPr lang="en-US" b="1" dirty="0">
                <a:solidFill>
                  <a:schemeClr val="tx1">
                    <a:lumMod val="65000"/>
                    <a:lumOff val="35000"/>
                  </a:schemeClr>
                </a:solidFill>
              </a:rPr>
              <a:t>Trigger</a:t>
            </a:r>
          </a:p>
          <a:p>
            <a:r>
              <a:rPr lang="en-US" b="1" dirty="0">
                <a:solidFill>
                  <a:schemeClr val="tx1">
                    <a:lumMod val="65000"/>
                    <a:lumOff val="35000"/>
                  </a:schemeClr>
                </a:solidFill>
              </a:rPr>
              <a:t>Configuration</a:t>
            </a:r>
          </a:p>
        </p:txBody>
      </p:sp>
      <p:sp>
        <p:nvSpPr>
          <p:cNvPr id="6" name="Rectangle 5"/>
          <p:cNvSpPr/>
          <p:nvPr/>
        </p:nvSpPr>
        <p:spPr>
          <a:xfrm>
            <a:off x="7792960" y="3261261"/>
            <a:ext cx="3998417" cy="646331"/>
          </a:xfrm>
          <a:prstGeom prst="rect">
            <a:avLst/>
          </a:prstGeom>
        </p:spPr>
        <p:txBody>
          <a:bodyPr wrap="square">
            <a:spAutoFit/>
          </a:bodyPr>
          <a:lstStyle/>
          <a:p>
            <a:pPr marL="285750" indent="-285750">
              <a:buFont typeface="Arial" panose="020B0604020202020204" pitchFamily="34" charset="0"/>
              <a:buChar char="•"/>
            </a:pPr>
            <a:r>
              <a:rPr lang="en-US" dirty="0">
                <a:solidFill>
                  <a:schemeClr val="tx1">
                    <a:lumMod val="50000"/>
                    <a:lumOff val="50000"/>
                  </a:schemeClr>
                </a:solidFill>
              </a:rPr>
              <a:t>Set the Trigger Mode to External.</a:t>
            </a:r>
          </a:p>
          <a:p>
            <a:pPr marL="285750" indent="-285750">
              <a:buFont typeface="Arial" panose="020B0604020202020204" pitchFamily="34" charset="0"/>
              <a:buChar char="•"/>
            </a:pPr>
            <a:r>
              <a:rPr lang="en-US" dirty="0">
                <a:solidFill>
                  <a:schemeClr val="tx1">
                    <a:lumMod val="50000"/>
                    <a:lumOff val="50000"/>
                  </a:schemeClr>
                </a:solidFill>
              </a:rPr>
              <a:t>Set the Sweep to 70ms (52 m).</a:t>
            </a:r>
          </a:p>
        </p:txBody>
      </p:sp>
    </p:spTree>
    <p:extLst>
      <p:ext uri="{BB962C8B-B14F-4D97-AF65-F5344CB8AC3E}">
        <p14:creationId xmlns:p14="http://schemas.microsoft.com/office/powerpoint/2010/main" val="5932269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Configuring Two Channels SBP – Internal Trigger</a:t>
            </a:r>
            <a:endParaRPr lang="en-US" dirty="0"/>
          </a:p>
        </p:txBody>
      </p:sp>
      <p:pic>
        <p:nvPicPr>
          <p:cNvPr id="6146" name="Picture 2" descr="See the source 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5029" b="34719"/>
          <a:stretch/>
        </p:blipFill>
        <p:spPr bwMode="auto">
          <a:xfrm>
            <a:off x="6600634" y="4094189"/>
            <a:ext cx="1284671" cy="38864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18080" y="4113497"/>
            <a:ext cx="2796599"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a:t>
            </a:r>
            <a:r>
              <a:rPr lang="en-US" b="1" dirty="0" err="1">
                <a:solidFill>
                  <a:srgbClr val="FF0000"/>
                </a:solidFill>
              </a:rPr>
              <a:t>Ch</a:t>
            </a:r>
            <a:r>
              <a:rPr lang="en-US" b="1" dirty="0">
                <a:solidFill>
                  <a:srgbClr val="FF0000"/>
                </a:solidFill>
              </a:rPr>
              <a:t> 1 Signal Output</a:t>
            </a:r>
          </a:p>
        </p:txBody>
      </p:sp>
      <p:pic>
        <p:nvPicPr>
          <p:cNvPr id="13" name="Picture 12"/>
          <p:cNvPicPr>
            <a:picLocks noChangeAspect="1"/>
          </p:cNvPicPr>
          <p:nvPr/>
        </p:nvPicPr>
        <p:blipFill rotWithShape="1">
          <a:blip r:embed="rId3" cstate="print">
            <a:extLst>
              <a:ext uri="{28A0092B-C50C-407E-A947-70E740481C1C}">
                <a14:useLocalDpi xmlns:a14="http://schemas.microsoft.com/office/drawing/2010/main" val="0"/>
              </a:ext>
            </a:extLst>
          </a:blip>
          <a:srcRect l="12453" t="11190" r="5873" b="2024"/>
          <a:stretch/>
        </p:blipFill>
        <p:spPr>
          <a:xfrm>
            <a:off x="9005954" y="2090924"/>
            <a:ext cx="2721527" cy="3855832"/>
          </a:xfrm>
          <a:prstGeom prst="rect">
            <a:avLst/>
          </a:prstGeom>
        </p:spPr>
      </p:pic>
      <p:cxnSp>
        <p:nvCxnSpPr>
          <p:cNvPr id="21" name="Straight Connector 20"/>
          <p:cNvCxnSpPr>
            <a:stCxn id="6146" idx="3"/>
          </p:cNvCxnSpPr>
          <p:nvPr/>
        </p:nvCxnSpPr>
        <p:spPr>
          <a:xfrm flipV="1">
            <a:off x="7885304" y="4284053"/>
            <a:ext cx="2888474" cy="4456"/>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flipV="1">
            <a:off x="10757538" y="3423845"/>
            <a:ext cx="16152" cy="860209"/>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145" name="Straight Arrow Connector 6144"/>
          <p:cNvCxnSpPr/>
          <p:nvPr/>
        </p:nvCxnSpPr>
        <p:spPr>
          <a:xfrm>
            <a:off x="9324806" y="2575276"/>
            <a:ext cx="8164" cy="933477"/>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3912791" y="3302476"/>
            <a:ext cx="2322174"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1 Trigger Input</a:t>
            </a:r>
          </a:p>
        </p:txBody>
      </p:sp>
      <p:cxnSp>
        <p:nvCxnSpPr>
          <p:cNvPr id="37" name="Straight Arrow Connector 36"/>
          <p:cNvCxnSpPr/>
          <p:nvPr/>
        </p:nvCxnSpPr>
        <p:spPr>
          <a:xfrm flipH="1" flipV="1">
            <a:off x="6322722" y="3484133"/>
            <a:ext cx="3006176" cy="2"/>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6150" name="Rectangle 6149"/>
          <p:cNvSpPr/>
          <p:nvPr/>
        </p:nvSpPr>
        <p:spPr>
          <a:xfrm>
            <a:off x="8949008" y="3612936"/>
            <a:ext cx="458780" cy="584775"/>
          </a:xfrm>
          <a:prstGeom prst="rect">
            <a:avLst/>
          </a:prstGeom>
        </p:spPr>
        <p:txBody>
          <a:bodyPr wrap="none">
            <a:spAutoFit/>
          </a:bodyPr>
          <a:lstStyle/>
          <a:p>
            <a:r>
              <a:rPr lang="en-US" sz="3200" b="1" dirty="0">
                <a:solidFill>
                  <a:srgbClr val="FF0000"/>
                </a:solidFill>
              </a:rPr>
              <a:t>* </a:t>
            </a:r>
          </a:p>
        </p:txBody>
      </p:sp>
      <p:sp>
        <p:nvSpPr>
          <p:cNvPr id="42" name="Rectangle 41"/>
          <p:cNvSpPr/>
          <p:nvPr/>
        </p:nvSpPr>
        <p:spPr>
          <a:xfrm>
            <a:off x="9604967" y="3608829"/>
            <a:ext cx="458780" cy="584775"/>
          </a:xfrm>
          <a:prstGeom prst="rect">
            <a:avLst/>
          </a:prstGeom>
        </p:spPr>
        <p:txBody>
          <a:bodyPr wrap="none">
            <a:spAutoFit/>
          </a:bodyPr>
          <a:lstStyle/>
          <a:p>
            <a:r>
              <a:rPr lang="en-US" sz="3200" b="1" dirty="0">
                <a:solidFill>
                  <a:srgbClr val="FF0000"/>
                </a:solidFill>
              </a:rPr>
              <a:t>* </a:t>
            </a:r>
          </a:p>
        </p:txBody>
      </p:sp>
      <p:grpSp>
        <p:nvGrpSpPr>
          <p:cNvPr id="6159" name="Group 6158"/>
          <p:cNvGrpSpPr/>
          <p:nvPr/>
        </p:nvGrpSpPr>
        <p:grpSpPr>
          <a:xfrm>
            <a:off x="7081998" y="669635"/>
            <a:ext cx="4690249" cy="1445782"/>
            <a:chOff x="171449" y="1102004"/>
            <a:chExt cx="5089730" cy="1618009"/>
          </a:xfrm>
        </p:grpSpPr>
        <p:pic>
          <p:nvPicPr>
            <p:cNvPr id="6151" name="Picture 6150"/>
            <p:cNvPicPr>
              <a:picLocks noChangeAspect="1"/>
            </p:cNvPicPr>
            <p:nvPr/>
          </p:nvPicPr>
          <p:blipFill rotWithShape="1">
            <a:blip r:embed="rId4" cstate="print">
              <a:extLst>
                <a:ext uri="{28A0092B-C50C-407E-A947-70E740481C1C}">
                  <a14:useLocalDpi xmlns:a14="http://schemas.microsoft.com/office/drawing/2010/main" val="0"/>
                </a:ext>
              </a:extLst>
            </a:blip>
            <a:srcRect l="4375" t="39643" r="6428" b="32024"/>
            <a:stretch/>
          </p:blipFill>
          <p:spPr>
            <a:xfrm>
              <a:off x="171449" y="1102004"/>
              <a:ext cx="5089730" cy="1212569"/>
            </a:xfrm>
            <a:prstGeom prst="rect">
              <a:avLst/>
            </a:prstGeom>
          </p:spPr>
        </p:pic>
        <p:cxnSp>
          <p:nvCxnSpPr>
            <p:cNvPr id="47" name="Straight Arrow Connector 46"/>
            <p:cNvCxnSpPr/>
            <p:nvPr/>
          </p:nvCxnSpPr>
          <p:spPr>
            <a:xfrm>
              <a:off x="4498521" y="2090057"/>
              <a:ext cx="0" cy="359229"/>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6158" name="Picture 4" descr="Image result for ground symbol"/>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48985" b="15236"/>
            <a:stretch/>
          </p:blipFill>
          <p:spPr bwMode="auto">
            <a:xfrm>
              <a:off x="4245071" y="2449286"/>
              <a:ext cx="498377" cy="270727"/>
            </a:xfrm>
            <a:prstGeom prst="rect">
              <a:avLst/>
            </a:prstGeom>
            <a:noFill/>
            <a:extLst>
              <a:ext uri="{909E8E84-426E-40DD-AFC4-6F175D3DCCD1}">
                <a14:hiddenFill xmlns:a14="http://schemas.microsoft.com/office/drawing/2010/main">
                  <a:solidFill>
                    <a:srgbClr val="FFFFFF"/>
                  </a:solidFill>
                </a14:hiddenFill>
              </a:ext>
            </a:extLst>
          </p:spPr>
        </p:pic>
      </p:grpSp>
      <p:sp>
        <p:nvSpPr>
          <p:cNvPr id="6168" name="Rectangle 6167"/>
          <p:cNvSpPr/>
          <p:nvPr/>
        </p:nvSpPr>
        <p:spPr>
          <a:xfrm>
            <a:off x="8580427" y="3163977"/>
            <a:ext cx="643574" cy="276999"/>
          </a:xfrm>
          <a:prstGeom prst="rect">
            <a:avLst/>
          </a:prstGeom>
        </p:spPr>
        <p:txBody>
          <a:bodyPr wrap="none">
            <a:spAutoFit/>
          </a:bodyPr>
          <a:lstStyle/>
          <a:p>
            <a:r>
              <a:rPr lang="en-US" sz="1200" dirty="0">
                <a:solidFill>
                  <a:srgbClr val="FF0000"/>
                </a:solidFill>
              </a:rPr>
              <a:t>BNC T</a:t>
            </a:r>
          </a:p>
        </p:txBody>
      </p:sp>
      <p:sp>
        <p:nvSpPr>
          <p:cNvPr id="6169" name="Rectangle 6168"/>
          <p:cNvSpPr/>
          <p:nvPr/>
        </p:nvSpPr>
        <p:spPr>
          <a:xfrm>
            <a:off x="2796090" y="1671296"/>
            <a:ext cx="1095172" cy="646331"/>
          </a:xfrm>
          <a:prstGeom prst="rect">
            <a:avLst/>
          </a:prstGeom>
        </p:spPr>
        <p:txBody>
          <a:bodyPr wrap="none">
            <a:spAutoFit/>
          </a:bodyPr>
          <a:lstStyle/>
          <a:p>
            <a:r>
              <a:rPr lang="en-US" b="1" dirty="0">
                <a:solidFill>
                  <a:schemeClr val="tx1">
                    <a:lumMod val="65000"/>
                    <a:lumOff val="35000"/>
                  </a:schemeClr>
                </a:solidFill>
              </a:rPr>
              <a:t>Analog </a:t>
            </a:r>
          </a:p>
          <a:p>
            <a:r>
              <a:rPr lang="en-US" b="1" dirty="0">
                <a:solidFill>
                  <a:schemeClr val="tx1">
                    <a:lumMod val="65000"/>
                    <a:lumOff val="35000"/>
                  </a:schemeClr>
                </a:solidFill>
              </a:rPr>
              <a:t>Monitor </a:t>
            </a:r>
          </a:p>
        </p:txBody>
      </p:sp>
      <p:cxnSp>
        <p:nvCxnSpPr>
          <p:cNvPr id="24" name="Straight Arrow Connector 23"/>
          <p:cNvCxnSpPr/>
          <p:nvPr/>
        </p:nvCxnSpPr>
        <p:spPr>
          <a:xfrm>
            <a:off x="10055583" y="2575276"/>
            <a:ext cx="8164" cy="933477"/>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3926403" y="3699796"/>
            <a:ext cx="2322174"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2 Trigger Input</a:t>
            </a:r>
          </a:p>
        </p:txBody>
      </p:sp>
      <p:cxnSp>
        <p:nvCxnSpPr>
          <p:cNvPr id="28" name="Straight Arrow Connector 27"/>
          <p:cNvCxnSpPr>
            <a:stCxn id="42" idx="3"/>
          </p:cNvCxnSpPr>
          <p:nvPr/>
        </p:nvCxnSpPr>
        <p:spPr>
          <a:xfrm flipH="1" flipV="1">
            <a:off x="6336335" y="3881454"/>
            <a:ext cx="3727413" cy="19763"/>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10063747" y="3508753"/>
            <a:ext cx="0" cy="392463"/>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9622093" y="3470329"/>
            <a:ext cx="643574" cy="276999"/>
          </a:xfrm>
          <a:prstGeom prst="rect">
            <a:avLst/>
          </a:prstGeom>
        </p:spPr>
        <p:txBody>
          <a:bodyPr wrap="none">
            <a:spAutoFit/>
          </a:bodyPr>
          <a:lstStyle/>
          <a:p>
            <a:r>
              <a:rPr lang="en-US" sz="1200" dirty="0">
                <a:solidFill>
                  <a:srgbClr val="FF0000"/>
                </a:solidFill>
              </a:rPr>
              <a:t>BNC T</a:t>
            </a:r>
          </a:p>
        </p:txBody>
      </p:sp>
      <p:pic>
        <p:nvPicPr>
          <p:cNvPr id="35" name="Picture 2" descr="See the source 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5029" b="34719"/>
          <a:stretch/>
        </p:blipFill>
        <p:spPr bwMode="auto">
          <a:xfrm>
            <a:off x="6614246" y="4516001"/>
            <a:ext cx="1284671" cy="388640"/>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3923528" y="4535309"/>
            <a:ext cx="2796599"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a:t>
            </a:r>
            <a:r>
              <a:rPr lang="en-US" b="1" dirty="0" err="1">
                <a:solidFill>
                  <a:srgbClr val="FF0000"/>
                </a:solidFill>
              </a:rPr>
              <a:t>Ch</a:t>
            </a:r>
            <a:r>
              <a:rPr lang="en-US" b="1" dirty="0">
                <a:solidFill>
                  <a:srgbClr val="FF0000"/>
                </a:solidFill>
              </a:rPr>
              <a:t> 2 Signal Output</a:t>
            </a:r>
          </a:p>
        </p:txBody>
      </p:sp>
      <p:cxnSp>
        <p:nvCxnSpPr>
          <p:cNvPr id="39" name="Straight Connector 38"/>
          <p:cNvCxnSpPr>
            <a:stCxn id="35" idx="3"/>
          </p:cNvCxnSpPr>
          <p:nvPr/>
        </p:nvCxnSpPr>
        <p:spPr>
          <a:xfrm flipV="1">
            <a:off x="7898916" y="4705865"/>
            <a:ext cx="3533342" cy="4456"/>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flipV="1">
            <a:off x="11432258" y="3470328"/>
            <a:ext cx="0" cy="1235538"/>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63188" y="2864678"/>
            <a:ext cx="3654087" cy="2308324"/>
          </a:xfrm>
          <a:prstGeom prst="rect">
            <a:avLst/>
          </a:prstGeom>
        </p:spPr>
        <p:txBody>
          <a:bodyPr wrap="square">
            <a:spAutoFit/>
          </a:bodyPr>
          <a:lstStyle/>
          <a:p>
            <a:pPr marL="285750" indent="-285750">
              <a:buFont typeface="Arial" panose="020B0604020202020204" pitchFamily="34" charset="0"/>
              <a:buChar char="•"/>
            </a:pPr>
            <a:r>
              <a:rPr lang="en-US" sz="1600" dirty="0">
                <a:solidFill>
                  <a:schemeClr val="tx1">
                    <a:lumMod val="50000"/>
                    <a:lumOff val="50000"/>
                  </a:schemeClr>
                </a:solidFill>
              </a:rPr>
              <a:t>Analog Output 0 is sent to Analog Input 0 and Analog Output 1 is sent to Analog Input 1 (triggering both channels of HYPACK and SBP)</a:t>
            </a:r>
          </a:p>
          <a:p>
            <a:pPr marL="742950" lvl="1" indent="-285750">
              <a:buFont typeface="Arial" panose="020B0604020202020204" pitchFamily="34" charset="0"/>
              <a:buChar char="•"/>
            </a:pPr>
            <a:r>
              <a:rPr lang="en-US" sz="1600" dirty="0">
                <a:solidFill>
                  <a:schemeClr val="tx1">
                    <a:lumMod val="50000"/>
                    <a:lumOff val="50000"/>
                  </a:schemeClr>
                </a:solidFill>
              </a:rPr>
              <a:t>Split using two BNC T connectors</a:t>
            </a:r>
          </a:p>
          <a:p>
            <a:pPr marL="285750" indent="-285750">
              <a:buFont typeface="Arial" panose="020B0604020202020204" pitchFamily="34" charset="0"/>
              <a:buChar char="•"/>
            </a:pPr>
            <a:r>
              <a:rPr lang="en-US" sz="1600" dirty="0">
                <a:solidFill>
                  <a:schemeClr val="tx1">
                    <a:lumMod val="50000"/>
                    <a:lumOff val="50000"/>
                  </a:schemeClr>
                </a:solidFill>
              </a:rPr>
              <a:t>Analog Input 2 is connected to the SBP signal output </a:t>
            </a:r>
            <a:r>
              <a:rPr lang="en-US" sz="1600" dirty="0" err="1">
                <a:solidFill>
                  <a:schemeClr val="tx1">
                    <a:lumMod val="50000"/>
                    <a:lumOff val="50000"/>
                  </a:schemeClr>
                </a:solidFill>
              </a:rPr>
              <a:t>Ch</a:t>
            </a:r>
            <a:r>
              <a:rPr lang="en-US" sz="1600" dirty="0">
                <a:solidFill>
                  <a:schemeClr val="tx1">
                    <a:lumMod val="50000"/>
                    <a:lumOff val="50000"/>
                  </a:schemeClr>
                </a:solidFill>
              </a:rPr>
              <a:t> 1 &amp; Analog Input 3 to </a:t>
            </a:r>
            <a:r>
              <a:rPr lang="en-US" sz="1600" dirty="0" err="1">
                <a:solidFill>
                  <a:schemeClr val="tx1">
                    <a:lumMod val="50000"/>
                    <a:lumOff val="50000"/>
                  </a:schemeClr>
                </a:solidFill>
              </a:rPr>
              <a:t>Ch</a:t>
            </a:r>
            <a:r>
              <a:rPr lang="en-US" sz="1600" dirty="0">
                <a:solidFill>
                  <a:schemeClr val="tx1">
                    <a:lumMod val="50000"/>
                    <a:lumOff val="50000"/>
                  </a:schemeClr>
                </a:solidFill>
              </a:rPr>
              <a:t> 2.  </a:t>
            </a:r>
          </a:p>
        </p:txBody>
      </p:sp>
      <p:pic>
        <p:nvPicPr>
          <p:cNvPr id="8196"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1487" y="717334"/>
            <a:ext cx="2366176" cy="25542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2" name="TextBox 31"/>
          <p:cNvSpPr txBox="1"/>
          <p:nvPr/>
        </p:nvSpPr>
        <p:spPr>
          <a:xfrm>
            <a:off x="7375574" y="4370304"/>
            <a:ext cx="1718740" cy="307777"/>
          </a:xfrm>
          <a:prstGeom prst="rect">
            <a:avLst/>
          </a:prstGeom>
          <a:noFill/>
        </p:spPr>
        <p:txBody>
          <a:bodyPr wrap="none" rtlCol="0">
            <a:spAutoFit/>
          </a:bodyPr>
          <a:lstStyle/>
          <a:p>
            <a:r>
              <a:rPr lang="en-US" sz="1400" dirty="0">
                <a:solidFill>
                  <a:schemeClr val="tx1">
                    <a:lumMod val="65000"/>
                    <a:lumOff val="35000"/>
                  </a:schemeClr>
                </a:solidFill>
              </a:rPr>
              <a:t>48 Hz passive HPF</a:t>
            </a:r>
          </a:p>
        </p:txBody>
      </p:sp>
    </p:spTree>
    <p:extLst>
      <p:ext uri="{BB962C8B-B14F-4D97-AF65-F5344CB8AC3E}">
        <p14:creationId xmlns:p14="http://schemas.microsoft.com/office/powerpoint/2010/main" val="22443883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177" y="780602"/>
            <a:ext cx="6156886" cy="50309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a:t>Configuring Two Channels SBP – Internal Trigger</a:t>
            </a:r>
            <a:endParaRPr lang="en-US" dirty="0"/>
          </a:p>
        </p:txBody>
      </p:sp>
      <p:sp>
        <p:nvSpPr>
          <p:cNvPr id="6169" name="Rectangle 6168"/>
          <p:cNvSpPr/>
          <p:nvPr/>
        </p:nvSpPr>
        <p:spPr>
          <a:xfrm>
            <a:off x="5120042" y="3105834"/>
            <a:ext cx="1762021" cy="646331"/>
          </a:xfrm>
          <a:prstGeom prst="rect">
            <a:avLst/>
          </a:prstGeom>
        </p:spPr>
        <p:txBody>
          <a:bodyPr wrap="none">
            <a:spAutoFit/>
          </a:bodyPr>
          <a:lstStyle/>
          <a:p>
            <a:r>
              <a:rPr lang="en-US" b="1" dirty="0">
                <a:solidFill>
                  <a:schemeClr val="tx1">
                    <a:lumMod val="65000"/>
                    <a:lumOff val="35000"/>
                  </a:schemeClr>
                </a:solidFill>
              </a:rPr>
              <a:t>Trigger</a:t>
            </a:r>
          </a:p>
          <a:p>
            <a:r>
              <a:rPr lang="en-US" b="1" dirty="0">
                <a:solidFill>
                  <a:schemeClr val="tx1">
                    <a:lumMod val="65000"/>
                    <a:lumOff val="35000"/>
                  </a:schemeClr>
                </a:solidFill>
              </a:rPr>
              <a:t>Configuration</a:t>
            </a:r>
          </a:p>
        </p:txBody>
      </p:sp>
      <p:sp>
        <p:nvSpPr>
          <p:cNvPr id="6" name="Rectangle 5"/>
          <p:cNvSpPr/>
          <p:nvPr/>
        </p:nvSpPr>
        <p:spPr>
          <a:xfrm>
            <a:off x="7203250" y="2121713"/>
            <a:ext cx="4780204" cy="2308324"/>
          </a:xfrm>
          <a:prstGeom prst="rect">
            <a:avLst/>
          </a:prstGeom>
        </p:spPr>
        <p:txBody>
          <a:bodyPr wrap="square">
            <a:spAutoFit/>
          </a:bodyPr>
          <a:lstStyle/>
          <a:p>
            <a:pPr marL="285750" indent="-285750">
              <a:buFont typeface="Arial" panose="020B0604020202020204" pitchFamily="34" charset="0"/>
              <a:buChar char="•"/>
            </a:pPr>
            <a:r>
              <a:rPr lang="en-US" dirty="0">
                <a:solidFill>
                  <a:schemeClr val="tx1">
                    <a:lumMod val="50000"/>
                    <a:lumOff val="50000"/>
                  </a:schemeClr>
                </a:solidFill>
              </a:rPr>
              <a:t>Channel 1:</a:t>
            </a:r>
          </a:p>
          <a:p>
            <a:pPr marL="742950" lvl="1" indent="-285750">
              <a:buFont typeface="Arial" panose="020B0604020202020204" pitchFamily="34" charset="0"/>
              <a:buChar char="•"/>
            </a:pPr>
            <a:r>
              <a:rPr lang="en-US" dirty="0">
                <a:solidFill>
                  <a:schemeClr val="tx1">
                    <a:lumMod val="50000"/>
                    <a:lumOff val="50000"/>
                  </a:schemeClr>
                </a:solidFill>
              </a:rPr>
              <a:t>Set the Trigger Interval to 250ms &amp; the Sweep to 70 </a:t>
            </a:r>
            <a:r>
              <a:rPr lang="en-US" dirty="0" err="1">
                <a:solidFill>
                  <a:schemeClr val="tx1">
                    <a:lumMod val="50000"/>
                    <a:lumOff val="50000"/>
                  </a:schemeClr>
                </a:solidFill>
              </a:rPr>
              <a:t>ms</a:t>
            </a:r>
            <a:r>
              <a:rPr lang="en-US" dirty="0">
                <a:solidFill>
                  <a:schemeClr val="tx1">
                    <a:lumMod val="50000"/>
                    <a:lumOff val="50000"/>
                  </a:schemeClr>
                </a:solidFill>
              </a:rPr>
              <a:t> (52 m)</a:t>
            </a:r>
          </a:p>
          <a:p>
            <a:pPr marL="285750" indent="-285750">
              <a:buFont typeface="Arial" panose="020B0604020202020204" pitchFamily="34" charset="0"/>
              <a:buChar char="•"/>
            </a:pPr>
            <a:r>
              <a:rPr lang="en-US" dirty="0">
                <a:solidFill>
                  <a:schemeClr val="tx1">
                    <a:lumMod val="50000"/>
                    <a:lumOff val="50000"/>
                  </a:schemeClr>
                </a:solidFill>
              </a:rPr>
              <a:t>Channel 2:</a:t>
            </a:r>
          </a:p>
          <a:p>
            <a:pPr marL="742950" lvl="1" indent="-285750">
              <a:buFont typeface="Arial" panose="020B0604020202020204" pitchFamily="34" charset="0"/>
              <a:buChar char="•"/>
            </a:pPr>
            <a:r>
              <a:rPr lang="en-US" dirty="0">
                <a:solidFill>
                  <a:schemeClr val="tx1">
                    <a:lumMod val="50000"/>
                    <a:lumOff val="50000"/>
                  </a:schemeClr>
                </a:solidFill>
              </a:rPr>
              <a:t>Set Trigger Delay 2 by 80ms so these is no interference with Ch1</a:t>
            </a:r>
          </a:p>
          <a:p>
            <a:pPr marL="742950" lvl="1" indent="-285750">
              <a:buFont typeface="Arial" panose="020B0604020202020204" pitchFamily="34" charset="0"/>
              <a:buChar char="•"/>
            </a:pPr>
            <a:r>
              <a:rPr lang="en-US" dirty="0">
                <a:solidFill>
                  <a:schemeClr val="tx1">
                    <a:lumMod val="50000"/>
                    <a:lumOff val="50000"/>
                  </a:schemeClr>
                </a:solidFill>
              </a:rPr>
              <a:t>Set the </a:t>
            </a:r>
            <a:r>
              <a:rPr lang="en-US" dirty="0" err="1">
                <a:solidFill>
                  <a:schemeClr val="tx1">
                    <a:lumMod val="50000"/>
                    <a:lumOff val="50000"/>
                  </a:schemeClr>
                </a:solidFill>
              </a:rPr>
              <a:t>Ch</a:t>
            </a:r>
            <a:r>
              <a:rPr lang="en-US" dirty="0">
                <a:solidFill>
                  <a:schemeClr val="tx1">
                    <a:lumMod val="50000"/>
                    <a:lumOff val="50000"/>
                  </a:schemeClr>
                </a:solidFill>
              </a:rPr>
              <a:t> 2 Sweep to 150ms (112 m) for no interference with Ch1</a:t>
            </a:r>
          </a:p>
        </p:txBody>
      </p:sp>
    </p:spTree>
    <p:extLst>
      <p:ext uri="{BB962C8B-B14F-4D97-AF65-F5344CB8AC3E}">
        <p14:creationId xmlns:p14="http://schemas.microsoft.com/office/powerpoint/2010/main" val="2226835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lstStyle/>
          <a:p>
            <a:r>
              <a:rPr lang="en-US" dirty="0"/>
              <a:t>Objectives of this session</a:t>
            </a:r>
          </a:p>
        </p:txBody>
      </p:sp>
      <p:sp>
        <p:nvSpPr>
          <p:cNvPr id="57" name="object 3"/>
          <p:cNvSpPr txBox="1"/>
          <p:nvPr/>
        </p:nvSpPr>
        <p:spPr>
          <a:xfrm>
            <a:off x="1436761" y="1724870"/>
            <a:ext cx="3136995" cy="1257524"/>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prstClr val="white"/>
                </a:solidFill>
                <a:latin typeface="Arial" panose="020B0604020202020204" pitchFamily="34" charset="0"/>
                <a:cs typeface="Arial" panose="020B0604020202020204" pitchFamily="34" charset="0"/>
              </a:rPr>
              <a:t>Hardware Setup</a:t>
            </a:r>
          </a:p>
          <a:p>
            <a:pPr marL="12700" marR="785495">
              <a:lnSpc>
                <a:spcPct val="90000"/>
              </a:lnSpc>
              <a:spcBef>
                <a:spcPts val="430"/>
              </a:spcBef>
            </a:pPr>
            <a:endParaRPr lang="en-US" sz="1200" b="1" dirty="0">
              <a:solidFill>
                <a:prstClr val="white"/>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dirty="0">
                <a:solidFill>
                  <a:prstClr val="white"/>
                </a:solidFill>
                <a:latin typeface="Arial" panose="020B0604020202020204" pitchFamily="34" charset="0"/>
                <a:cs typeface="Arial" panose="020B0604020202020204" pitchFamily="34" charset="0"/>
              </a:rPr>
              <a:t>Configure your device in HYPACK Hardware</a:t>
            </a:r>
          </a:p>
          <a:p>
            <a:pPr marL="12700" marR="785495">
              <a:lnSpc>
                <a:spcPct val="90000"/>
              </a:lnSpc>
              <a:spcBef>
                <a:spcPts val="430"/>
              </a:spcBef>
            </a:pPr>
            <a:endParaRPr lang="en-US" sz="1200" dirty="0">
              <a:solidFill>
                <a:prstClr val="white"/>
              </a:solidFill>
              <a:latin typeface="Arial" panose="020B0604020202020204" pitchFamily="34" charset="0"/>
              <a:cs typeface="Arial" panose="020B0604020202020204" pitchFamily="34" charset="0"/>
            </a:endParaRPr>
          </a:p>
          <a:p>
            <a:pPr marL="12700" marR="785495">
              <a:lnSpc>
                <a:spcPct val="90000"/>
              </a:lnSpc>
              <a:spcBef>
                <a:spcPts val="430"/>
              </a:spcBef>
            </a:pPr>
            <a:endParaRPr sz="1200" dirty="0">
              <a:solidFill>
                <a:prstClr val="white"/>
              </a:solidFill>
              <a:latin typeface="Arial" panose="020B0604020202020204" pitchFamily="34" charset="0"/>
              <a:cs typeface="Arial" panose="020B0604020202020204" pitchFamily="34" charset="0"/>
            </a:endParaRPr>
          </a:p>
        </p:txBody>
      </p:sp>
      <p:sp>
        <p:nvSpPr>
          <p:cNvPr id="58" name="object 7"/>
          <p:cNvSpPr/>
          <p:nvPr/>
        </p:nvSpPr>
        <p:spPr>
          <a:xfrm>
            <a:off x="1429020" y="1707749"/>
            <a:ext cx="2598500" cy="2609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sp>
        <p:nvSpPr>
          <p:cNvPr id="55" name="object 3"/>
          <p:cNvSpPr txBox="1"/>
          <p:nvPr/>
        </p:nvSpPr>
        <p:spPr>
          <a:xfrm>
            <a:off x="5133888" y="1750686"/>
            <a:ext cx="3217632" cy="1526315"/>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Analog Setup</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dirty="0">
                <a:solidFill>
                  <a:srgbClr val="FCFFFF"/>
                </a:solidFill>
                <a:latin typeface="Arial" panose="020B0604020202020204" pitchFamily="34" charset="0"/>
                <a:cs typeface="Arial" panose="020B0604020202020204" pitchFamily="34" charset="0"/>
              </a:rPr>
              <a:t>Installing NIDAQ software</a:t>
            </a:r>
          </a:p>
          <a:p>
            <a:pPr marL="184150" marR="785495" indent="-171450">
              <a:lnSpc>
                <a:spcPct val="90000"/>
              </a:lnSpc>
              <a:spcBef>
                <a:spcPts val="430"/>
              </a:spcBef>
              <a:buFont typeface="Arial" panose="020B0604020202020204" pitchFamily="34" charset="0"/>
              <a:buChar char="•"/>
            </a:pPr>
            <a:r>
              <a:rPr lang="en-US" sz="1200" dirty="0">
                <a:solidFill>
                  <a:srgbClr val="FCFFFF"/>
                </a:solidFill>
                <a:latin typeface="Arial" panose="020B0604020202020204" pitchFamily="34" charset="0"/>
                <a:cs typeface="Arial" panose="020B0604020202020204" pitchFamily="34" charset="0"/>
              </a:rPr>
              <a:t>Configuring connection</a:t>
            </a: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p:txBody>
      </p:sp>
      <p:sp>
        <p:nvSpPr>
          <p:cNvPr id="56" name="object 7"/>
          <p:cNvSpPr/>
          <p:nvPr/>
        </p:nvSpPr>
        <p:spPr>
          <a:xfrm>
            <a:off x="5126147" y="1707749"/>
            <a:ext cx="2598500" cy="2609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sp>
        <p:nvSpPr>
          <p:cNvPr id="36" name="object 3"/>
          <p:cNvSpPr txBox="1"/>
          <p:nvPr/>
        </p:nvSpPr>
        <p:spPr>
          <a:xfrm>
            <a:off x="9030025" y="1750686"/>
            <a:ext cx="3442711" cy="873829"/>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Surveying</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dirty="0">
                <a:solidFill>
                  <a:srgbClr val="FCFFFF"/>
                </a:solidFill>
                <a:latin typeface="Arial" panose="020B0604020202020204" pitchFamily="34" charset="0"/>
                <a:cs typeface="Arial" panose="020B0604020202020204" pitchFamily="34" charset="0"/>
              </a:rPr>
              <a:t>Adjusting imagery</a:t>
            </a:r>
          </a:p>
          <a:p>
            <a:pPr marL="184150" marR="785495" indent="-171450">
              <a:lnSpc>
                <a:spcPct val="90000"/>
              </a:lnSpc>
              <a:spcBef>
                <a:spcPts val="430"/>
              </a:spcBef>
              <a:buFont typeface="Arial" panose="020B0604020202020204" pitchFamily="34" charset="0"/>
              <a:buChar char="•"/>
            </a:pPr>
            <a:r>
              <a:rPr lang="en-US" sz="1200" dirty="0">
                <a:solidFill>
                  <a:srgbClr val="FCFFFF"/>
                </a:solidFill>
                <a:latin typeface="Arial" panose="020B0604020202020204" pitchFamily="34" charset="0"/>
                <a:cs typeface="Arial" panose="020B0604020202020204" pitchFamily="34" charset="0"/>
              </a:rPr>
              <a:t>Adjusting display</a:t>
            </a:r>
          </a:p>
        </p:txBody>
      </p:sp>
      <p:sp>
        <p:nvSpPr>
          <p:cNvPr id="37" name="object 7"/>
          <p:cNvSpPr/>
          <p:nvPr/>
        </p:nvSpPr>
        <p:spPr>
          <a:xfrm>
            <a:off x="9033502" y="1707749"/>
            <a:ext cx="2609736" cy="43495"/>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sp>
        <p:nvSpPr>
          <p:cNvPr id="38" name="object 15"/>
          <p:cNvSpPr/>
          <p:nvPr/>
        </p:nvSpPr>
        <p:spPr>
          <a:xfrm>
            <a:off x="8012033" y="1707748"/>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prstClr val="white"/>
                </a:solidFill>
              </a:rPr>
              <a:t>3</a:t>
            </a:r>
            <a:endParaRPr sz="4800" b="1" dirty="0">
              <a:solidFill>
                <a:prstClr val="white"/>
              </a:solidFill>
            </a:endParaRPr>
          </a:p>
        </p:txBody>
      </p:sp>
      <p:sp>
        <p:nvSpPr>
          <p:cNvPr id="39" name="object 3"/>
          <p:cNvSpPr txBox="1"/>
          <p:nvPr/>
        </p:nvSpPr>
        <p:spPr>
          <a:xfrm>
            <a:off x="1436760" y="3707388"/>
            <a:ext cx="3136998" cy="1091324"/>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Analog Configuring</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dirty="0">
                <a:solidFill>
                  <a:srgbClr val="FCFFFF"/>
                </a:solidFill>
                <a:latin typeface="Arial" panose="020B0604020202020204" pitchFamily="34" charset="0"/>
                <a:cs typeface="Arial" panose="020B0604020202020204" pitchFamily="34" charset="0"/>
              </a:rPr>
              <a:t>Configuring Analog Monitor</a:t>
            </a: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dirty="0">
              <a:solidFill>
                <a:srgbClr val="FCFFFF"/>
              </a:solidFill>
              <a:latin typeface="Arial" panose="020B0604020202020204" pitchFamily="34" charset="0"/>
              <a:cs typeface="Arial" panose="020B0604020202020204" pitchFamily="34" charset="0"/>
            </a:endParaRPr>
          </a:p>
        </p:txBody>
      </p:sp>
      <p:sp>
        <p:nvSpPr>
          <p:cNvPr id="40" name="object 7"/>
          <p:cNvSpPr/>
          <p:nvPr/>
        </p:nvSpPr>
        <p:spPr>
          <a:xfrm>
            <a:off x="1421771" y="3639706"/>
            <a:ext cx="2609736" cy="37490"/>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100">
              <a:solidFill>
                <a:prstClr val="black"/>
              </a:solidFill>
            </a:endParaRPr>
          </a:p>
        </p:txBody>
      </p:sp>
      <p:sp>
        <p:nvSpPr>
          <p:cNvPr id="53" name="object 3"/>
          <p:cNvSpPr txBox="1"/>
          <p:nvPr/>
        </p:nvSpPr>
        <p:spPr>
          <a:xfrm>
            <a:off x="5133889" y="3709407"/>
            <a:ext cx="3217631" cy="1526315"/>
          </a:xfrm>
          <a:prstGeom prst="rect">
            <a:avLst/>
          </a:prstGeom>
        </p:spPr>
        <p:txBody>
          <a:bodyPr vert="horz" wrap="square" lIns="0" tIns="54610" rIns="0" bIns="0" rtlCol="0">
            <a:spAutoFit/>
          </a:bodyPr>
          <a:lstStyle/>
          <a:p>
            <a:pPr marL="12700" marR="785495">
              <a:lnSpc>
                <a:spcPct val="90000"/>
              </a:lnSpc>
              <a:spcBef>
                <a:spcPts val="430"/>
              </a:spcBef>
            </a:pPr>
            <a:r>
              <a:rPr lang="en-US" sz="1200" b="1" dirty="0">
                <a:solidFill>
                  <a:srgbClr val="FCFFFF"/>
                </a:solidFill>
                <a:latin typeface="Arial" panose="020B0604020202020204" pitchFamily="34" charset="0"/>
                <a:cs typeface="Arial" panose="020B0604020202020204" pitchFamily="34" charset="0"/>
              </a:rPr>
              <a:t>Post Processing</a:t>
            </a: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r>
              <a:rPr lang="en-US" sz="1200" dirty="0">
                <a:solidFill>
                  <a:srgbClr val="FCFFFF"/>
                </a:solidFill>
                <a:latin typeface="Arial" panose="020B0604020202020204" pitchFamily="34" charset="0"/>
                <a:cs typeface="Arial" panose="020B0604020202020204" pitchFamily="34" charset="0"/>
              </a:rPr>
              <a:t>Creating imagery</a:t>
            </a:r>
          </a:p>
          <a:p>
            <a:pPr marL="184150" marR="785495" indent="-171450">
              <a:lnSpc>
                <a:spcPct val="90000"/>
              </a:lnSpc>
              <a:spcBef>
                <a:spcPts val="430"/>
              </a:spcBef>
              <a:buFont typeface="Arial" panose="020B0604020202020204" pitchFamily="34" charset="0"/>
              <a:buChar char="•"/>
            </a:pPr>
            <a:r>
              <a:rPr lang="en-US" sz="1200" dirty="0">
                <a:solidFill>
                  <a:srgbClr val="FCFFFF"/>
                </a:solidFill>
                <a:latin typeface="Arial" panose="020B0604020202020204" pitchFamily="34" charset="0"/>
                <a:cs typeface="Arial" panose="020B0604020202020204" pitchFamily="34" charset="0"/>
              </a:rPr>
              <a:t>3D fence diagrams</a:t>
            </a:r>
          </a:p>
          <a:p>
            <a:pPr marL="184150" marR="785495" indent="-171450">
              <a:lnSpc>
                <a:spcPct val="90000"/>
              </a:lnSpc>
              <a:spcBef>
                <a:spcPts val="430"/>
              </a:spcBef>
              <a:buFont typeface="Arial" panose="020B0604020202020204" pitchFamily="34" charset="0"/>
              <a:buChar char="•"/>
            </a:pPr>
            <a:endParaRPr lang="en-US" sz="1200" dirty="0">
              <a:solidFill>
                <a:srgbClr val="FCFFFF"/>
              </a:solidFill>
              <a:latin typeface="Arial" panose="020B0604020202020204" pitchFamily="34" charset="0"/>
              <a:cs typeface="Arial" panose="020B0604020202020204" pitchFamily="34" charset="0"/>
            </a:endParaRPr>
          </a:p>
          <a:p>
            <a:pPr marL="184150" marR="785495" indent="-171450">
              <a:lnSpc>
                <a:spcPct val="90000"/>
              </a:lnSpc>
              <a:spcBef>
                <a:spcPts val="430"/>
              </a:spcBef>
              <a:buFont typeface="Arial" panose="020B0604020202020204" pitchFamily="34" charset="0"/>
              <a:buChar char="•"/>
            </a:pPr>
            <a:endParaRPr lang="en-US" sz="1200" dirty="0">
              <a:solidFill>
                <a:srgbClr val="FCFFFF"/>
              </a:solidFill>
              <a:latin typeface="Arial" panose="020B0604020202020204" pitchFamily="34" charset="0"/>
              <a:cs typeface="Arial" panose="020B0604020202020204" pitchFamily="34" charset="0"/>
            </a:endParaRPr>
          </a:p>
          <a:p>
            <a:pPr marL="12700" marR="785495">
              <a:lnSpc>
                <a:spcPct val="90000"/>
              </a:lnSpc>
              <a:spcBef>
                <a:spcPts val="430"/>
              </a:spcBef>
            </a:pPr>
            <a:endParaRPr lang="en-US" sz="1200" b="1" dirty="0">
              <a:solidFill>
                <a:srgbClr val="FCFFFF"/>
              </a:solidFill>
              <a:latin typeface="Arial" panose="020B0604020202020204" pitchFamily="34" charset="0"/>
              <a:cs typeface="Arial" panose="020B0604020202020204" pitchFamily="34" charset="0"/>
            </a:endParaRPr>
          </a:p>
        </p:txBody>
      </p:sp>
      <p:sp>
        <p:nvSpPr>
          <p:cNvPr id="54" name="object 7"/>
          <p:cNvSpPr/>
          <p:nvPr/>
        </p:nvSpPr>
        <p:spPr>
          <a:xfrm>
            <a:off x="5126147" y="3639707"/>
            <a:ext cx="2598500" cy="37737"/>
          </a:xfrm>
          <a:custGeom>
            <a:avLst/>
            <a:gdLst/>
            <a:ahLst/>
            <a:cxnLst/>
            <a:rect l="l" t="t" r="r" b="b"/>
            <a:pathLst>
              <a:path w="4754880">
                <a:moveTo>
                  <a:pt x="0" y="0"/>
                </a:moveTo>
                <a:lnTo>
                  <a:pt x="4754462" y="0"/>
                </a:lnTo>
              </a:path>
            </a:pathLst>
          </a:custGeom>
          <a:ln w="20941">
            <a:solidFill>
              <a:srgbClr val="FCFFFF"/>
            </a:solidFill>
          </a:ln>
        </p:spPr>
        <p:txBody>
          <a:bodyPr wrap="square" lIns="0" tIns="0" rIns="0" bIns="0" rtlCol="0"/>
          <a:lstStyle/>
          <a:p>
            <a:pPr>
              <a:lnSpc>
                <a:spcPct val="90000"/>
              </a:lnSpc>
            </a:pPr>
            <a:endParaRPr sz="1050">
              <a:solidFill>
                <a:prstClr val="black"/>
              </a:solidFill>
            </a:endParaRPr>
          </a:p>
        </p:txBody>
      </p:sp>
      <p:sp>
        <p:nvSpPr>
          <p:cNvPr id="45" name="object 15"/>
          <p:cNvSpPr/>
          <p:nvPr/>
        </p:nvSpPr>
        <p:spPr>
          <a:xfrm>
            <a:off x="413818" y="1707748"/>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prstClr val="white"/>
                </a:solidFill>
              </a:rPr>
              <a:t>1</a:t>
            </a:r>
            <a:endParaRPr sz="4800" b="1" dirty="0">
              <a:solidFill>
                <a:prstClr val="white"/>
              </a:solidFill>
            </a:endParaRPr>
          </a:p>
        </p:txBody>
      </p:sp>
      <p:sp>
        <p:nvSpPr>
          <p:cNvPr id="46" name="object 15"/>
          <p:cNvSpPr/>
          <p:nvPr/>
        </p:nvSpPr>
        <p:spPr>
          <a:xfrm>
            <a:off x="4118499" y="1707748"/>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prstClr val="white"/>
                </a:solidFill>
              </a:rPr>
              <a:t>2</a:t>
            </a:r>
            <a:endParaRPr sz="4800" b="1" dirty="0">
              <a:solidFill>
                <a:prstClr val="white"/>
              </a:solidFill>
            </a:endParaRPr>
          </a:p>
        </p:txBody>
      </p:sp>
      <p:sp>
        <p:nvSpPr>
          <p:cNvPr id="47" name="object 15"/>
          <p:cNvSpPr/>
          <p:nvPr/>
        </p:nvSpPr>
        <p:spPr>
          <a:xfrm>
            <a:off x="413818" y="3639706"/>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prstClr val="white"/>
                </a:solidFill>
              </a:rPr>
              <a:t>4</a:t>
            </a:r>
            <a:endParaRPr sz="4800" b="1" dirty="0">
              <a:solidFill>
                <a:prstClr val="white"/>
              </a:solidFill>
            </a:endParaRPr>
          </a:p>
        </p:txBody>
      </p:sp>
      <p:sp>
        <p:nvSpPr>
          <p:cNvPr id="49" name="object 15"/>
          <p:cNvSpPr/>
          <p:nvPr/>
        </p:nvSpPr>
        <p:spPr>
          <a:xfrm>
            <a:off x="4118499" y="3639706"/>
            <a:ext cx="899618" cy="850252"/>
          </a:xfrm>
          <a:custGeom>
            <a:avLst/>
            <a:gdLst/>
            <a:ahLst/>
            <a:cxnLst/>
            <a:rect l="l" t="t" r="r" b="b"/>
            <a:pathLst>
              <a:path w="2823210" h="2779395">
                <a:moveTo>
                  <a:pt x="2822584" y="0"/>
                </a:moveTo>
                <a:lnTo>
                  <a:pt x="1396491" y="0"/>
                </a:lnTo>
                <a:lnTo>
                  <a:pt x="1348482" y="798"/>
                </a:lnTo>
                <a:lnTo>
                  <a:pt x="1300879" y="3175"/>
                </a:lnTo>
                <a:lnTo>
                  <a:pt x="1253709" y="7108"/>
                </a:lnTo>
                <a:lnTo>
                  <a:pt x="1206997" y="12569"/>
                </a:lnTo>
                <a:lnTo>
                  <a:pt x="1160769" y="19536"/>
                </a:lnTo>
                <a:lnTo>
                  <a:pt x="1115051" y="27981"/>
                </a:lnTo>
                <a:lnTo>
                  <a:pt x="1069870" y="37882"/>
                </a:lnTo>
                <a:lnTo>
                  <a:pt x="1025251" y="49211"/>
                </a:lnTo>
                <a:lnTo>
                  <a:pt x="981220" y="61946"/>
                </a:lnTo>
                <a:lnTo>
                  <a:pt x="937803" y="76059"/>
                </a:lnTo>
                <a:lnTo>
                  <a:pt x="895027" y="91527"/>
                </a:lnTo>
                <a:lnTo>
                  <a:pt x="852916" y="108325"/>
                </a:lnTo>
                <a:lnTo>
                  <a:pt x="811498" y="126427"/>
                </a:lnTo>
                <a:lnTo>
                  <a:pt x="770799" y="145808"/>
                </a:lnTo>
                <a:lnTo>
                  <a:pt x="730843" y="166444"/>
                </a:lnTo>
                <a:lnTo>
                  <a:pt x="691658" y="188309"/>
                </a:lnTo>
                <a:lnTo>
                  <a:pt x="653269" y="211378"/>
                </a:lnTo>
                <a:lnTo>
                  <a:pt x="615702" y="235627"/>
                </a:lnTo>
                <a:lnTo>
                  <a:pt x="578984" y="261030"/>
                </a:lnTo>
                <a:lnTo>
                  <a:pt x="543140" y="287562"/>
                </a:lnTo>
                <a:lnTo>
                  <a:pt x="508196" y="315198"/>
                </a:lnTo>
                <a:lnTo>
                  <a:pt x="474178" y="343914"/>
                </a:lnTo>
                <a:lnTo>
                  <a:pt x="441112" y="373684"/>
                </a:lnTo>
                <a:lnTo>
                  <a:pt x="409025" y="404483"/>
                </a:lnTo>
                <a:lnTo>
                  <a:pt x="377942" y="436287"/>
                </a:lnTo>
                <a:lnTo>
                  <a:pt x="347889" y="469069"/>
                </a:lnTo>
                <a:lnTo>
                  <a:pt x="318893" y="502806"/>
                </a:lnTo>
                <a:lnTo>
                  <a:pt x="290978" y="537472"/>
                </a:lnTo>
                <a:lnTo>
                  <a:pt x="264172" y="573042"/>
                </a:lnTo>
                <a:lnTo>
                  <a:pt x="238500" y="609491"/>
                </a:lnTo>
                <a:lnTo>
                  <a:pt x="213988" y="646795"/>
                </a:lnTo>
                <a:lnTo>
                  <a:pt x="190663" y="684927"/>
                </a:lnTo>
                <a:lnTo>
                  <a:pt x="168550" y="723864"/>
                </a:lnTo>
                <a:lnTo>
                  <a:pt x="147675" y="763579"/>
                </a:lnTo>
                <a:lnTo>
                  <a:pt x="128064" y="804049"/>
                </a:lnTo>
                <a:lnTo>
                  <a:pt x="109744" y="845248"/>
                </a:lnTo>
                <a:lnTo>
                  <a:pt x="92739" y="887151"/>
                </a:lnTo>
                <a:lnTo>
                  <a:pt x="77077" y="929732"/>
                </a:lnTo>
                <a:lnTo>
                  <a:pt x="62784" y="972968"/>
                </a:lnTo>
                <a:lnTo>
                  <a:pt x="49884" y="1016833"/>
                </a:lnTo>
                <a:lnTo>
                  <a:pt x="38405" y="1061301"/>
                </a:lnTo>
                <a:lnTo>
                  <a:pt x="28372" y="1106349"/>
                </a:lnTo>
                <a:lnTo>
                  <a:pt x="19811" y="1151951"/>
                </a:lnTo>
                <a:lnTo>
                  <a:pt x="12748" y="1198081"/>
                </a:lnTo>
                <a:lnTo>
                  <a:pt x="7210" y="1244715"/>
                </a:lnTo>
                <a:lnTo>
                  <a:pt x="3221" y="1291829"/>
                </a:lnTo>
                <a:lnTo>
                  <a:pt x="809" y="1339396"/>
                </a:lnTo>
                <a:lnTo>
                  <a:pt x="0" y="1387392"/>
                </a:lnTo>
                <a:lnTo>
                  <a:pt x="828" y="1435394"/>
                </a:lnTo>
                <a:lnTo>
                  <a:pt x="3296" y="1482979"/>
                </a:lnTo>
                <a:lnTo>
                  <a:pt x="7376" y="1530121"/>
                </a:lnTo>
                <a:lnTo>
                  <a:pt x="13039" y="1576794"/>
                </a:lnTo>
                <a:lnTo>
                  <a:pt x="20259" y="1622973"/>
                </a:lnTo>
                <a:lnTo>
                  <a:pt x="29007" y="1668632"/>
                </a:lnTo>
                <a:lnTo>
                  <a:pt x="39257" y="1713747"/>
                </a:lnTo>
                <a:lnTo>
                  <a:pt x="50980" y="1758290"/>
                </a:lnTo>
                <a:lnTo>
                  <a:pt x="64149" y="1802238"/>
                </a:lnTo>
                <a:lnTo>
                  <a:pt x="78736" y="1845564"/>
                </a:lnTo>
                <a:lnTo>
                  <a:pt x="94714" y="1888243"/>
                </a:lnTo>
                <a:lnTo>
                  <a:pt x="112056" y="1930249"/>
                </a:lnTo>
                <a:lnTo>
                  <a:pt x="130732" y="1971557"/>
                </a:lnTo>
                <a:lnTo>
                  <a:pt x="150717" y="2012141"/>
                </a:lnTo>
                <a:lnTo>
                  <a:pt x="171982" y="2051976"/>
                </a:lnTo>
                <a:lnTo>
                  <a:pt x="194499" y="2091036"/>
                </a:lnTo>
                <a:lnTo>
                  <a:pt x="218242" y="2129297"/>
                </a:lnTo>
                <a:lnTo>
                  <a:pt x="243182" y="2166731"/>
                </a:lnTo>
                <a:lnTo>
                  <a:pt x="269292" y="2203315"/>
                </a:lnTo>
                <a:lnTo>
                  <a:pt x="296544" y="2239021"/>
                </a:lnTo>
                <a:lnTo>
                  <a:pt x="324911" y="2273826"/>
                </a:lnTo>
                <a:lnTo>
                  <a:pt x="354365" y="2307703"/>
                </a:lnTo>
                <a:lnTo>
                  <a:pt x="384879" y="2340626"/>
                </a:lnTo>
                <a:lnTo>
                  <a:pt x="416424" y="2372571"/>
                </a:lnTo>
                <a:lnTo>
                  <a:pt x="448974" y="2403512"/>
                </a:lnTo>
                <a:lnTo>
                  <a:pt x="482500" y="2433423"/>
                </a:lnTo>
                <a:lnTo>
                  <a:pt x="516975" y="2462278"/>
                </a:lnTo>
                <a:lnTo>
                  <a:pt x="552372" y="2490053"/>
                </a:lnTo>
                <a:lnTo>
                  <a:pt x="588662" y="2516722"/>
                </a:lnTo>
                <a:lnTo>
                  <a:pt x="625819" y="2542259"/>
                </a:lnTo>
                <a:lnTo>
                  <a:pt x="663814" y="2566639"/>
                </a:lnTo>
                <a:lnTo>
                  <a:pt x="702621" y="2589836"/>
                </a:lnTo>
                <a:lnTo>
                  <a:pt x="742211" y="2611824"/>
                </a:lnTo>
                <a:lnTo>
                  <a:pt x="782556" y="2632579"/>
                </a:lnTo>
                <a:lnTo>
                  <a:pt x="823630" y="2652075"/>
                </a:lnTo>
                <a:lnTo>
                  <a:pt x="865404" y="2670286"/>
                </a:lnTo>
                <a:lnTo>
                  <a:pt x="907852" y="2687186"/>
                </a:lnTo>
                <a:lnTo>
                  <a:pt x="950945" y="2702751"/>
                </a:lnTo>
                <a:lnTo>
                  <a:pt x="994655" y="2716954"/>
                </a:lnTo>
                <a:lnTo>
                  <a:pt x="1038956" y="2729771"/>
                </a:lnTo>
                <a:lnTo>
                  <a:pt x="1083820" y="2741175"/>
                </a:lnTo>
                <a:lnTo>
                  <a:pt x="1129218" y="2751142"/>
                </a:lnTo>
                <a:lnTo>
                  <a:pt x="1175124" y="2759645"/>
                </a:lnTo>
                <a:lnTo>
                  <a:pt x="1221509" y="2766659"/>
                </a:lnTo>
                <a:lnTo>
                  <a:pt x="1268347" y="2772159"/>
                </a:lnTo>
                <a:lnTo>
                  <a:pt x="1315609" y="2776119"/>
                </a:lnTo>
                <a:lnTo>
                  <a:pt x="1363268" y="2778514"/>
                </a:lnTo>
                <a:lnTo>
                  <a:pt x="1411297" y="2779318"/>
                </a:lnTo>
                <a:lnTo>
                  <a:pt x="1459325" y="2778502"/>
                </a:lnTo>
                <a:lnTo>
                  <a:pt x="1506983" y="2776073"/>
                </a:lnTo>
                <a:lnTo>
                  <a:pt x="1554245" y="2772057"/>
                </a:lnTo>
                <a:lnTo>
                  <a:pt x="1601082" y="2766481"/>
                </a:lnTo>
                <a:lnTo>
                  <a:pt x="1647467" y="2759371"/>
                </a:lnTo>
                <a:lnTo>
                  <a:pt x="1693372" y="2750753"/>
                </a:lnTo>
                <a:lnTo>
                  <a:pt x="1738770" y="2740654"/>
                </a:lnTo>
                <a:lnTo>
                  <a:pt x="1783633" y="2729100"/>
                </a:lnTo>
                <a:lnTo>
                  <a:pt x="1827934" y="2716119"/>
                </a:lnTo>
                <a:lnTo>
                  <a:pt x="1871644" y="2701735"/>
                </a:lnTo>
                <a:lnTo>
                  <a:pt x="1914736" y="2685977"/>
                </a:lnTo>
                <a:lnTo>
                  <a:pt x="1957183" y="2668871"/>
                </a:lnTo>
                <a:lnTo>
                  <a:pt x="1998957" y="2650442"/>
                </a:lnTo>
                <a:lnTo>
                  <a:pt x="2040031" y="2630717"/>
                </a:lnTo>
                <a:lnTo>
                  <a:pt x="2080376" y="2609724"/>
                </a:lnTo>
                <a:lnTo>
                  <a:pt x="2119966" y="2587488"/>
                </a:lnTo>
                <a:lnTo>
                  <a:pt x="2158772" y="2564036"/>
                </a:lnTo>
                <a:lnTo>
                  <a:pt x="2196767" y="2539394"/>
                </a:lnTo>
                <a:lnTo>
                  <a:pt x="2233923" y="2513589"/>
                </a:lnTo>
                <a:lnTo>
                  <a:pt x="2270214" y="2486647"/>
                </a:lnTo>
                <a:lnTo>
                  <a:pt x="2305610" y="2458595"/>
                </a:lnTo>
                <a:lnTo>
                  <a:pt x="2340085" y="2429460"/>
                </a:lnTo>
                <a:lnTo>
                  <a:pt x="2373611" y="2399267"/>
                </a:lnTo>
                <a:lnTo>
                  <a:pt x="2406161" y="2368044"/>
                </a:lnTo>
                <a:lnTo>
                  <a:pt x="2437706" y="2335816"/>
                </a:lnTo>
                <a:lnTo>
                  <a:pt x="2468219" y="2302611"/>
                </a:lnTo>
                <a:lnTo>
                  <a:pt x="2497673" y="2268454"/>
                </a:lnTo>
                <a:lnTo>
                  <a:pt x="2526040" y="2233373"/>
                </a:lnTo>
                <a:lnTo>
                  <a:pt x="2553292" y="2197394"/>
                </a:lnTo>
                <a:lnTo>
                  <a:pt x="2579402" y="2160542"/>
                </a:lnTo>
                <a:lnTo>
                  <a:pt x="2604342" y="2122846"/>
                </a:lnTo>
                <a:lnTo>
                  <a:pt x="2628084" y="2084330"/>
                </a:lnTo>
                <a:lnTo>
                  <a:pt x="2650602" y="2045023"/>
                </a:lnTo>
                <a:lnTo>
                  <a:pt x="2671867" y="2004949"/>
                </a:lnTo>
                <a:lnTo>
                  <a:pt x="2691851" y="1964137"/>
                </a:lnTo>
                <a:lnTo>
                  <a:pt x="2710528" y="1922611"/>
                </a:lnTo>
                <a:lnTo>
                  <a:pt x="2727869" y="1880399"/>
                </a:lnTo>
                <a:lnTo>
                  <a:pt x="2743847" y="1837527"/>
                </a:lnTo>
                <a:lnTo>
                  <a:pt x="2758434" y="1794022"/>
                </a:lnTo>
                <a:lnTo>
                  <a:pt x="2771603" y="1749910"/>
                </a:lnTo>
                <a:lnTo>
                  <a:pt x="2783326" y="1705218"/>
                </a:lnTo>
                <a:lnTo>
                  <a:pt x="2793576" y="1659971"/>
                </a:lnTo>
                <a:lnTo>
                  <a:pt x="2802324" y="1614198"/>
                </a:lnTo>
                <a:lnTo>
                  <a:pt x="2809544" y="1567923"/>
                </a:lnTo>
                <a:lnTo>
                  <a:pt x="2815208" y="1521174"/>
                </a:lnTo>
                <a:lnTo>
                  <a:pt x="2819287" y="1473977"/>
                </a:lnTo>
                <a:lnTo>
                  <a:pt x="2821755" y="1426358"/>
                </a:lnTo>
                <a:lnTo>
                  <a:pt x="2822584" y="1378345"/>
                </a:lnTo>
                <a:lnTo>
                  <a:pt x="2822584" y="0"/>
                </a:lnTo>
                <a:close/>
              </a:path>
            </a:pathLst>
          </a:custGeom>
          <a:solidFill>
            <a:srgbClr val="FCFFFF">
              <a:alpha val="25000"/>
            </a:srgbClr>
          </a:solidFill>
        </p:spPr>
        <p:txBody>
          <a:bodyPr wrap="square" lIns="0" tIns="0" rIns="0" bIns="0" rtlCol="0" anchor="ctr"/>
          <a:lstStyle/>
          <a:p>
            <a:pPr algn="ctr">
              <a:lnSpc>
                <a:spcPct val="90000"/>
              </a:lnSpc>
            </a:pPr>
            <a:r>
              <a:rPr lang="en-US" sz="4800" b="1" dirty="0">
                <a:solidFill>
                  <a:prstClr val="white"/>
                </a:solidFill>
              </a:rPr>
              <a:t>5</a:t>
            </a:r>
            <a:endParaRPr sz="4800" b="1" dirty="0">
              <a:solidFill>
                <a:prstClr val="white"/>
              </a:solidFill>
            </a:endParaRPr>
          </a:p>
        </p:txBody>
      </p:sp>
    </p:spTree>
    <p:extLst>
      <p:ext uri="{BB962C8B-B14F-4D97-AF65-F5344CB8AC3E}">
        <p14:creationId xmlns:p14="http://schemas.microsoft.com/office/powerpoint/2010/main" val="2918021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Configuring the Analog Monitor, Setting Triggers, Delays &amp; Sweep Length</a:t>
            </a:r>
            <a:endParaRPr lang="en-US" dirty="0"/>
          </a:p>
        </p:txBody>
      </p:sp>
      <p:sp>
        <p:nvSpPr>
          <p:cNvPr id="7" name="Subtitle 4"/>
          <p:cNvSpPr txBox="1">
            <a:spLocks/>
          </p:cNvSpPr>
          <p:nvPr/>
        </p:nvSpPr>
        <p:spPr>
          <a:xfrm>
            <a:off x="1872857" y="3333367"/>
            <a:ext cx="6280543" cy="381357"/>
          </a:xfrm>
          <a:prstGeom prst="rect">
            <a:avLst/>
          </a:prstGeom>
        </p:spPr>
        <p:txBody>
          <a:bodyPr vert="horz" lIns="0" tIns="0" rIns="0" bIns="0" rtlCol="0">
            <a:normAutofit/>
          </a:bodyPr>
          <a:lstStyle>
            <a:lvl1pPr marL="0" indent="0" algn="l" defTabSz="457200" rtl="0" eaLnBrk="1" latinLnBrk="0" hangingPunct="1">
              <a:spcBef>
                <a:spcPts val="0"/>
              </a:spcBef>
              <a:spcAft>
                <a:spcPts val="600"/>
              </a:spcAft>
              <a:buClr>
                <a:schemeClr val="bg2"/>
              </a:buClr>
              <a:buFont typeface="Arial"/>
              <a:buNone/>
              <a:defRPr sz="2200" b="0" i="0" kern="1200" cap="none">
                <a:solidFill>
                  <a:schemeClr val="tx1"/>
                </a:solidFill>
                <a:latin typeface="Arial"/>
                <a:ea typeface="+mn-ea"/>
                <a:cs typeface="Arial"/>
              </a:defRPr>
            </a:lvl1pPr>
            <a:lvl2pPr marL="137160" indent="-137160" algn="l" defTabSz="457200" rtl="0" eaLnBrk="1" latinLnBrk="0" hangingPunct="1">
              <a:spcBef>
                <a:spcPts val="0"/>
              </a:spcBef>
              <a:spcAft>
                <a:spcPts val="400"/>
              </a:spcAft>
              <a:buClr>
                <a:schemeClr val="tx1"/>
              </a:buClr>
              <a:buSzPct val="100000"/>
              <a:buFont typeface="Arial"/>
              <a:buChar char="•"/>
              <a:defRPr sz="2000" kern="1200">
                <a:solidFill>
                  <a:schemeClr val="tx1"/>
                </a:solidFill>
                <a:latin typeface="Arial"/>
                <a:ea typeface="+mn-ea"/>
                <a:cs typeface="Arial"/>
              </a:defRPr>
            </a:lvl2pPr>
            <a:lvl3pPr marL="274320" indent="-137160" algn="l" defTabSz="457200" rtl="0" eaLnBrk="1" latinLnBrk="0" hangingPunct="1">
              <a:spcBef>
                <a:spcPts val="0"/>
              </a:spcBef>
              <a:spcAft>
                <a:spcPts val="400"/>
              </a:spcAft>
              <a:buFont typeface="Lucida Grande"/>
              <a:buChar char="-"/>
              <a:defRPr sz="1800" kern="1200">
                <a:solidFill>
                  <a:schemeClr val="tx1"/>
                </a:solidFill>
                <a:latin typeface="Arial"/>
                <a:ea typeface="+mn-ea"/>
                <a:cs typeface="Arial"/>
              </a:defRPr>
            </a:lvl3pPr>
            <a:lvl4pPr marL="411480" indent="-137160" algn="l" defTabSz="457200" rtl="0" eaLnBrk="1" latinLnBrk="0" hangingPunct="1">
              <a:spcBef>
                <a:spcPts val="0"/>
              </a:spcBef>
              <a:spcAft>
                <a:spcPts val="400"/>
              </a:spcAft>
              <a:buFont typeface="Arial"/>
              <a:buChar char="•"/>
              <a:defRPr sz="1600" kern="1200">
                <a:solidFill>
                  <a:schemeClr val="tx1"/>
                </a:solidFill>
                <a:latin typeface="Arial"/>
                <a:ea typeface="+mn-ea"/>
                <a:cs typeface="Arial"/>
              </a:defRPr>
            </a:lvl4pPr>
            <a:lvl5pPr marL="548640" indent="-137160" algn="l" defTabSz="457200" rtl="0" eaLnBrk="1" latinLnBrk="0" hangingPunct="1">
              <a:spcBef>
                <a:spcPts val="0"/>
              </a:spcBef>
              <a:spcAft>
                <a:spcPts val="400"/>
              </a:spcAft>
              <a:buFont typeface="Lucida Grande"/>
              <a:buChar char="-"/>
              <a:defRPr sz="16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b="1" dirty="0">
                <a:solidFill>
                  <a:schemeClr val="tx1">
                    <a:lumMod val="65000"/>
                    <a:lumOff val="35000"/>
                  </a:schemeClr>
                </a:solidFill>
              </a:rPr>
              <a:t>Setting the Trigger Intervals &amp; Sweep Rate </a:t>
            </a:r>
          </a:p>
        </p:txBody>
      </p:sp>
      <p:sp>
        <p:nvSpPr>
          <p:cNvPr id="3" name="Rectangle 5"/>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6"/>
          <p:cNvSpPr>
            <a:spLocks noChangeArrowheads="1"/>
          </p:cNvSpPr>
          <p:nvPr/>
        </p:nvSpPr>
        <p:spPr bwMode="auto">
          <a:xfrm>
            <a:off x="1524001" y="54065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6" name="Rectangle 7"/>
          <p:cNvSpPr>
            <a:spLocks noChangeArrowheads="1"/>
          </p:cNvSpPr>
          <p:nvPr/>
        </p:nvSpPr>
        <p:spPr bwMode="auto">
          <a:xfrm>
            <a:off x="1524001" y="56351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8" name="Object 7"/>
          <p:cNvGraphicFramePr>
            <a:graphicFrameLocks noChangeAspect="1"/>
          </p:cNvGraphicFramePr>
          <p:nvPr>
            <p:extLst>
              <p:ext uri="{D42A27DB-BD31-4B8C-83A1-F6EECF244321}">
                <p14:modId xmlns:p14="http://schemas.microsoft.com/office/powerpoint/2010/main" val="423381972"/>
              </p:ext>
            </p:extLst>
          </p:nvPr>
        </p:nvGraphicFramePr>
        <p:xfrm>
          <a:off x="1872857" y="4071845"/>
          <a:ext cx="8588507" cy="1987460"/>
        </p:xfrm>
        <a:graphic>
          <a:graphicData uri="http://schemas.openxmlformats.org/presentationml/2006/ole">
            <mc:AlternateContent xmlns:mc="http://schemas.openxmlformats.org/markup-compatibility/2006">
              <mc:Choice xmlns:v="urn:schemas-microsoft-com:vml" Requires="v">
                <p:oleObj name="Document" r:id="rId2" imgW="6105850" imgH="1412292" progId="Word.Document.12">
                  <p:embed/>
                </p:oleObj>
              </mc:Choice>
              <mc:Fallback>
                <p:oleObj name="Document" r:id="rId2" imgW="6105850" imgH="1412292" progId="Word.Document.12">
                  <p:embed/>
                  <p:pic>
                    <p:nvPicPr>
                      <p:cNvPr id="8" name="Object 7"/>
                      <p:cNvPicPr/>
                      <p:nvPr/>
                    </p:nvPicPr>
                    <p:blipFill>
                      <a:blip r:embed="rId3"/>
                      <a:stretch>
                        <a:fillRect/>
                      </a:stretch>
                    </p:blipFill>
                    <p:spPr>
                      <a:xfrm>
                        <a:off x="1872857" y="4071845"/>
                        <a:ext cx="8588507" cy="1987460"/>
                      </a:xfrm>
                      <a:prstGeom prst="rect">
                        <a:avLst/>
                      </a:prstGeom>
                    </p:spPr>
                  </p:pic>
                </p:oleObj>
              </mc:Fallback>
            </mc:AlternateContent>
          </a:graphicData>
        </a:graphic>
      </p:graphicFrame>
      <p:pic>
        <p:nvPicPr>
          <p:cNvPr id="5161" name="Picture 4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57107" y="1234085"/>
            <a:ext cx="5405425" cy="19581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p:cNvSpPr/>
          <p:nvPr/>
        </p:nvSpPr>
        <p:spPr>
          <a:xfrm>
            <a:off x="1738472" y="1766598"/>
            <a:ext cx="3202543" cy="369332"/>
          </a:xfrm>
          <a:prstGeom prst="rect">
            <a:avLst/>
          </a:prstGeom>
        </p:spPr>
        <p:txBody>
          <a:bodyPr wrap="none">
            <a:spAutoFit/>
          </a:bodyPr>
          <a:lstStyle/>
          <a:p>
            <a:r>
              <a:rPr lang="en-US" b="1" dirty="0">
                <a:solidFill>
                  <a:schemeClr val="tx1">
                    <a:lumMod val="65000"/>
                    <a:lumOff val="35000"/>
                  </a:schemeClr>
                </a:solidFill>
              </a:rPr>
              <a:t>Sounding Better April 2017 </a:t>
            </a:r>
          </a:p>
        </p:txBody>
      </p:sp>
    </p:spTree>
    <p:extLst>
      <p:ext uri="{BB962C8B-B14F-4D97-AF65-F5344CB8AC3E}">
        <p14:creationId xmlns:p14="http://schemas.microsoft.com/office/powerpoint/2010/main" val="226507347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Configuring Two Channels SBP &amp; SSS– Internal Trigger</a:t>
            </a:r>
          </a:p>
        </p:txBody>
      </p:sp>
      <p:sp>
        <p:nvSpPr>
          <p:cNvPr id="7" name="TextBox 6"/>
          <p:cNvSpPr txBox="1"/>
          <p:nvPr/>
        </p:nvSpPr>
        <p:spPr>
          <a:xfrm>
            <a:off x="857516" y="4256842"/>
            <a:ext cx="2796599"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a:t>
            </a:r>
            <a:r>
              <a:rPr lang="en-US" b="1" dirty="0" err="1">
                <a:solidFill>
                  <a:srgbClr val="FF0000"/>
                </a:solidFill>
              </a:rPr>
              <a:t>Ch</a:t>
            </a:r>
            <a:r>
              <a:rPr lang="en-US" b="1" dirty="0">
                <a:solidFill>
                  <a:srgbClr val="FF0000"/>
                </a:solidFill>
              </a:rPr>
              <a:t> 1 Signal Output</a:t>
            </a:r>
          </a:p>
        </p:txBody>
      </p:sp>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12453" t="11190" r="5873" b="2024"/>
          <a:stretch/>
        </p:blipFill>
        <p:spPr>
          <a:xfrm>
            <a:off x="4492198" y="2234269"/>
            <a:ext cx="2721527" cy="3855832"/>
          </a:xfrm>
          <a:prstGeom prst="rect">
            <a:avLst/>
          </a:prstGeom>
        </p:spPr>
      </p:pic>
      <p:cxnSp>
        <p:nvCxnSpPr>
          <p:cNvPr id="21" name="Straight Connector 20"/>
          <p:cNvCxnSpPr/>
          <p:nvPr/>
        </p:nvCxnSpPr>
        <p:spPr>
          <a:xfrm>
            <a:off x="4196112" y="4431854"/>
            <a:ext cx="2055746" cy="0"/>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flipH="1" flipV="1">
            <a:off x="6243782" y="3567190"/>
            <a:ext cx="16152" cy="860209"/>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6145" name="Straight Arrow Connector 6144"/>
          <p:cNvCxnSpPr/>
          <p:nvPr/>
        </p:nvCxnSpPr>
        <p:spPr>
          <a:xfrm>
            <a:off x="4811050" y="2718621"/>
            <a:ext cx="8164" cy="933477"/>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852227" y="3445821"/>
            <a:ext cx="2322174"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1 Trigger Input</a:t>
            </a:r>
          </a:p>
        </p:txBody>
      </p:sp>
      <p:cxnSp>
        <p:nvCxnSpPr>
          <p:cNvPr id="37" name="Straight Arrow Connector 36"/>
          <p:cNvCxnSpPr/>
          <p:nvPr/>
        </p:nvCxnSpPr>
        <p:spPr>
          <a:xfrm flipH="1">
            <a:off x="3262158" y="3613674"/>
            <a:ext cx="1548892" cy="13805"/>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6150" name="Rectangle 6149"/>
          <p:cNvSpPr/>
          <p:nvPr/>
        </p:nvSpPr>
        <p:spPr>
          <a:xfrm>
            <a:off x="4435252" y="3756281"/>
            <a:ext cx="458780" cy="584775"/>
          </a:xfrm>
          <a:prstGeom prst="rect">
            <a:avLst/>
          </a:prstGeom>
        </p:spPr>
        <p:txBody>
          <a:bodyPr wrap="none">
            <a:spAutoFit/>
          </a:bodyPr>
          <a:lstStyle/>
          <a:p>
            <a:r>
              <a:rPr lang="en-US" sz="3200" b="1" dirty="0">
                <a:solidFill>
                  <a:srgbClr val="FF0000"/>
                </a:solidFill>
              </a:rPr>
              <a:t>* </a:t>
            </a:r>
          </a:p>
        </p:txBody>
      </p:sp>
      <p:sp>
        <p:nvSpPr>
          <p:cNvPr id="42" name="Rectangle 41"/>
          <p:cNvSpPr/>
          <p:nvPr/>
        </p:nvSpPr>
        <p:spPr>
          <a:xfrm>
            <a:off x="5091211" y="3752174"/>
            <a:ext cx="458780" cy="584775"/>
          </a:xfrm>
          <a:prstGeom prst="rect">
            <a:avLst/>
          </a:prstGeom>
        </p:spPr>
        <p:txBody>
          <a:bodyPr wrap="none">
            <a:spAutoFit/>
          </a:bodyPr>
          <a:lstStyle/>
          <a:p>
            <a:r>
              <a:rPr lang="en-US" sz="3200" b="1" dirty="0">
                <a:solidFill>
                  <a:srgbClr val="FF0000"/>
                </a:solidFill>
              </a:rPr>
              <a:t>* </a:t>
            </a:r>
          </a:p>
        </p:txBody>
      </p:sp>
      <p:grpSp>
        <p:nvGrpSpPr>
          <p:cNvPr id="6159" name="Group 6158"/>
          <p:cNvGrpSpPr/>
          <p:nvPr/>
        </p:nvGrpSpPr>
        <p:grpSpPr>
          <a:xfrm>
            <a:off x="3750875" y="950991"/>
            <a:ext cx="4690249" cy="1445782"/>
            <a:chOff x="171449" y="1102004"/>
            <a:chExt cx="5089730" cy="1618009"/>
          </a:xfrm>
        </p:grpSpPr>
        <p:pic>
          <p:nvPicPr>
            <p:cNvPr id="6151" name="Picture 6150"/>
            <p:cNvPicPr>
              <a:picLocks noChangeAspect="1"/>
            </p:cNvPicPr>
            <p:nvPr/>
          </p:nvPicPr>
          <p:blipFill rotWithShape="1">
            <a:blip r:embed="rId3" cstate="print">
              <a:extLst>
                <a:ext uri="{28A0092B-C50C-407E-A947-70E740481C1C}">
                  <a14:useLocalDpi xmlns:a14="http://schemas.microsoft.com/office/drawing/2010/main" val="0"/>
                </a:ext>
              </a:extLst>
            </a:blip>
            <a:srcRect l="4375" t="39643" r="6428" b="32024"/>
            <a:stretch/>
          </p:blipFill>
          <p:spPr>
            <a:xfrm>
              <a:off x="171449" y="1102004"/>
              <a:ext cx="5089730" cy="1212569"/>
            </a:xfrm>
            <a:prstGeom prst="rect">
              <a:avLst/>
            </a:prstGeom>
          </p:spPr>
        </p:pic>
        <p:cxnSp>
          <p:nvCxnSpPr>
            <p:cNvPr id="47" name="Straight Arrow Connector 46"/>
            <p:cNvCxnSpPr/>
            <p:nvPr/>
          </p:nvCxnSpPr>
          <p:spPr>
            <a:xfrm>
              <a:off x="4498521" y="2090057"/>
              <a:ext cx="0" cy="359229"/>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6158" name="Picture 4" descr="Image result for ground symbol"/>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48985" b="15236"/>
            <a:stretch/>
          </p:blipFill>
          <p:spPr bwMode="auto">
            <a:xfrm>
              <a:off x="4245071" y="2449286"/>
              <a:ext cx="498377" cy="270727"/>
            </a:xfrm>
            <a:prstGeom prst="rect">
              <a:avLst/>
            </a:prstGeom>
            <a:noFill/>
            <a:extLst>
              <a:ext uri="{909E8E84-426E-40DD-AFC4-6F175D3DCCD1}">
                <a14:hiddenFill xmlns:a14="http://schemas.microsoft.com/office/drawing/2010/main">
                  <a:solidFill>
                    <a:srgbClr val="FFFFFF"/>
                  </a:solidFill>
                </a14:hiddenFill>
              </a:ext>
            </a:extLst>
          </p:spPr>
        </p:pic>
      </p:grpSp>
      <p:sp>
        <p:nvSpPr>
          <p:cNvPr id="6168" name="Rectangle 6167"/>
          <p:cNvSpPr/>
          <p:nvPr/>
        </p:nvSpPr>
        <p:spPr>
          <a:xfrm>
            <a:off x="4066671" y="3307322"/>
            <a:ext cx="643574" cy="276999"/>
          </a:xfrm>
          <a:prstGeom prst="rect">
            <a:avLst/>
          </a:prstGeom>
        </p:spPr>
        <p:txBody>
          <a:bodyPr wrap="none">
            <a:spAutoFit/>
          </a:bodyPr>
          <a:lstStyle/>
          <a:p>
            <a:r>
              <a:rPr lang="en-US" sz="1200" dirty="0">
                <a:solidFill>
                  <a:srgbClr val="FF0000"/>
                </a:solidFill>
              </a:rPr>
              <a:t>BNC T</a:t>
            </a:r>
          </a:p>
        </p:txBody>
      </p:sp>
      <p:sp>
        <p:nvSpPr>
          <p:cNvPr id="6169" name="Rectangle 6168"/>
          <p:cNvSpPr/>
          <p:nvPr/>
        </p:nvSpPr>
        <p:spPr>
          <a:xfrm>
            <a:off x="10441003" y="4678654"/>
            <a:ext cx="1116701" cy="646331"/>
          </a:xfrm>
          <a:prstGeom prst="rect">
            <a:avLst/>
          </a:prstGeom>
        </p:spPr>
        <p:txBody>
          <a:bodyPr wrap="square">
            <a:spAutoFit/>
          </a:bodyPr>
          <a:lstStyle/>
          <a:p>
            <a:r>
              <a:rPr lang="en-US" b="1" dirty="0">
                <a:solidFill>
                  <a:schemeClr val="tx1">
                    <a:lumMod val="65000"/>
                    <a:lumOff val="35000"/>
                  </a:schemeClr>
                </a:solidFill>
              </a:rPr>
              <a:t>Analog </a:t>
            </a:r>
          </a:p>
          <a:p>
            <a:r>
              <a:rPr lang="en-US" b="1" dirty="0">
                <a:solidFill>
                  <a:schemeClr val="tx1">
                    <a:lumMod val="65000"/>
                    <a:lumOff val="35000"/>
                  </a:schemeClr>
                </a:solidFill>
              </a:rPr>
              <a:t>Monitor </a:t>
            </a:r>
          </a:p>
        </p:txBody>
      </p:sp>
      <p:cxnSp>
        <p:nvCxnSpPr>
          <p:cNvPr id="24" name="Straight Arrow Connector 23"/>
          <p:cNvCxnSpPr/>
          <p:nvPr/>
        </p:nvCxnSpPr>
        <p:spPr>
          <a:xfrm>
            <a:off x="5541827" y="2718621"/>
            <a:ext cx="8164" cy="933477"/>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865839" y="3843141"/>
            <a:ext cx="2322174"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2 Trigger Input</a:t>
            </a:r>
          </a:p>
        </p:txBody>
      </p:sp>
      <p:cxnSp>
        <p:nvCxnSpPr>
          <p:cNvPr id="28" name="Straight Arrow Connector 27"/>
          <p:cNvCxnSpPr>
            <a:stCxn id="42" idx="3"/>
          </p:cNvCxnSpPr>
          <p:nvPr/>
        </p:nvCxnSpPr>
        <p:spPr>
          <a:xfrm flipH="1">
            <a:off x="3262159" y="4044561"/>
            <a:ext cx="2287833" cy="4106"/>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31" name="Straight Connector 30"/>
          <p:cNvCxnSpPr/>
          <p:nvPr/>
        </p:nvCxnSpPr>
        <p:spPr>
          <a:xfrm>
            <a:off x="5549991" y="3652098"/>
            <a:ext cx="0" cy="392463"/>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sp>
        <p:nvSpPr>
          <p:cNvPr id="34" name="Rectangle 33"/>
          <p:cNvSpPr/>
          <p:nvPr/>
        </p:nvSpPr>
        <p:spPr>
          <a:xfrm>
            <a:off x="5108337" y="3613674"/>
            <a:ext cx="643574" cy="276999"/>
          </a:xfrm>
          <a:prstGeom prst="rect">
            <a:avLst/>
          </a:prstGeom>
        </p:spPr>
        <p:txBody>
          <a:bodyPr wrap="none">
            <a:spAutoFit/>
          </a:bodyPr>
          <a:lstStyle/>
          <a:p>
            <a:r>
              <a:rPr lang="en-US" sz="1200" dirty="0">
                <a:solidFill>
                  <a:srgbClr val="FF0000"/>
                </a:solidFill>
              </a:rPr>
              <a:t>BNC T</a:t>
            </a:r>
          </a:p>
        </p:txBody>
      </p:sp>
      <p:pic>
        <p:nvPicPr>
          <p:cNvPr id="35" name="Picture 2" descr="See the source imag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35029" b="34719"/>
          <a:stretch/>
        </p:blipFill>
        <p:spPr bwMode="auto">
          <a:xfrm>
            <a:off x="3662173" y="4800225"/>
            <a:ext cx="518858" cy="156966"/>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p:cNvSpPr txBox="1"/>
          <p:nvPr/>
        </p:nvSpPr>
        <p:spPr>
          <a:xfrm>
            <a:off x="862964" y="4678654"/>
            <a:ext cx="2796599"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a:t>
            </a:r>
            <a:r>
              <a:rPr lang="en-US" b="1" dirty="0" err="1">
                <a:solidFill>
                  <a:srgbClr val="FF0000"/>
                </a:solidFill>
              </a:rPr>
              <a:t>Ch</a:t>
            </a:r>
            <a:r>
              <a:rPr lang="en-US" b="1" dirty="0">
                <a:solidFill>
                  <a:srgbClr val="FF0000"/>
                </a:solidFill>
              </a:rPr>
              <a:t> 2 Signal Output</a:t>
            </a:r>
          </a:p>
        </p:txBody>
      </p:sp>
      <p:cxnSp>
        <p:nvCxnSpPr>
          <p:cNvPr id="39" name="Straight Connector 38"/>
          <p:cNvCxnSpPr/>
          <p:nvPr/>
        </p:nvCxnSpPr>
        <p:spPr>
          <a:xfrm flipV="1">
            <a:off x="4196112" y="4848500"/>
            <a:ext cx="2710808" cy="14820"/>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40" name="Straight Arrow Connector 39"/>
          <p:cNvCxnSpPr/>
          <p:nvPr/>
        </p:nvCxnSpPr>
        <p:spPr>
          <a:xfrm flipV="1">
            <a:off x="6918502" y="3613673"/>
            <a:ext cx="0" cy="1235538"/>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41" name="Picture 2" descr="See the source image"/>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35029" b="34719"/>
          <a:stretch/>
        </p:blipFill>
        <p:spPr bwMode="auto">
          <a:xfrm>
            <a:off x="3662173" y="4363025"/>
            <a:ext cx="518858" cy="156966"/>
          </a:xfrm>
          <a:prstGeom prst="rect">
            <a:avLst/>
          </a:prstGeom>
          <a:noFill/>
          <a:extLst>
            <a:ext uri="{909E8E84-426E-40DD-AFC4-6F175D3DCCD1}">
              <a14:hiddenFill xmlns:a14="http://schemas.microsoft.com/office/drawing/2010/main">
                <a:solidFill>
                  <a:srgbClr val="FFFFFF"/>
                </a:solidFill>
              </a14:hiddenFill>
            </a:ext>
          </a:extLst>
        </p:spPr>
      </p:pic>
      <p:sp>
        <p:nvSpPr>
          <p:cNvPr id="44" name="TextBox 43"/>
          <p:cNvSpPr txBox="1"/>
          <p:nvPr/>
        </p:nvSpPr>
        <p:spPr>
          <a:xfrm>
            <a:off x="7715521" y="5745261"/>
            <a:ext cx="2121158" cy="369332"/>
          </a:xfrm>
          <a:prstGeom prst="rect">
            <a:avLst/>
          </a:prstGeom>
          <a:ln>
            <a:solidFill>
              <a:srgbClr val="00B050"/>
            </a:solidFill>
          </a:ln>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00B050"/>
                </a:solidFill>
              </a:rPr>
              <a:t>SSS Trigger Input</a:t>
            </a:r>
          </a:p>
        </p:txBody>
      </p:sp>
      <p:sp>
        <p:nvSpPr>
          <p:cNvPr id="48" name="TextBox 47"/>
          <p:cNvSpPr txBox="1"/>
          <p:nvPr/>
        </p:nvSpPr>
        <p:spPr>
          <a:xfrm>
            <a:off x="7715521" y="4846001"/>
            <a:ext cx="2223686" cy="369332"/>
          </a:xfrm>
          <a:prstGeom prst="rect">
            <a:avLst/>
          </a:prstGeom>
          <a:ln>
            <a:solidFill>
              <a:srgbClr val="00B050"/>
            </a:solidFill>
          </a:ln>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00B050"/>
                </a:solidFill>
              </a:rPr>
              <a:t>SSS Port Channel</a:t>
            </a:r>
          </a:p>
        </p:txBody>
      </p:sp>
      <p:cxnSp>
        <p:nvCxnSpPr>
          <p:cNvPr id="49" name="Straight Arrow Connector 48"/>
          <p:cNvCxnSpPr/>
          <p:nvPr/>
        </p:nvCxnSpPr>
        <p:spPr>
          <a:xfrm flipV="1">
            <a:off x="6216600" y="4545934"/>
            <a:ext cx="0" cy="502052"/>
          </a:xfrm>
          <a:prstGeom prst="straightConnector1">
            <a:avLst/>
          </a:prstGeom>
          <a:ln w="28575">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a:off x="6216601" y="5047986"/>
            <a:ext cx="1358229" cy="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720969" y="5308633"/>
            <a:ext cx="2223686" cy="369332"/>
          </a:xfrm>
          <a:prstGeom prst="rect">
            <a:avLst/>
          </a:prstGeom>
          <a:ln>
            <a:solidFill>
              <a:srgbClr val="00B050"/>
            </a:solidFill>
          </a:ln>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00B050"/>
                </a:solidFill>
              </a:rPr>
              <a:t>SSS STD Channel</a:t>
            </a:r>
          </a:p>
        </p:txBody>
      </p:sp>
      <p:cxnSp>
        <p:nvCxnSpPr>
          <p:cNvPr id="57" name="Straight Arrow Connector 56"/>
          <p:cNvCxnSpPr/>
          <p:nvPr/>
        </p:nvCxnSpPr>
        <p:spPr>
          <a:xfrm flipH="1" flipV="1">
            <a:off x="5538171" y="4519992"/>
            <a:ext cx="11821" cy="990627"/>
          </a:xfrm>
          <a:prstGeom prst="straightConnector1">
            <a:avLst/>
          </a:prstGeom>
          <a:ln w="28575">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5551517" y="5510618"/>
            <a:ext cx="2091809" cy="0"/>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63" name="Straight Arrow Connector 62"/>
          <p:cNvCxnSpPr/>
          <p:nvPr/>
        </p:nvCxnSpPr>
        <p:spPr>
          <a:xfrm>
            <a:off x="4723476" y="2760652"/>
            <a:ext cx="41771" cy="1785282"/>
          </a:xfrm>
          <a:prstGeom prst="straightConnector1">
            <a:avLst/>
          </a:prstGeom>
          <a:ln w="28575">
            <a:solidFill>
              <a:srgbClr val="00B050"/>
            </a:solidFill>
            <a:tailEnd type="arrow"/>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815132" y="4519991"/>
            <a:ext cx="4082" cy="1409936"/>
          </a:xfrm>
          <a:prstGeom prst="line">
            <a:avLst/>
          </a:prstGeom>
          <a:ln>
            <a:solidFill>
              <a:srgbClr val="00B050"/>
            </a:solidFill>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p:nvPr/>
        </p:nvCxnSpPr>
        <p:spPr>
          <a:xfrm flipV="1">
            <a:off x="4811051" y="5942948"/>
            <a:ext cx="2904471" cy="1"/>
          </a:xfrm>
          <a:prstGeom prst="straightConnector1">
            <a:avLst/>
          </a:prstGeom>
          <a:ln w="28575">
            <a:solidFill>
              <a:srgbClr val="00B050"/>
            </a:solidFill>
            <a:tailEnd type="arrow"/>
          </a:ln>
        </p:spPr>
        <p:style>
          <a:lnRef idx="2">
            <a:schemeClr val="accent1"/>
          </a:lnRef>
          <a:fillRef idx="0">
            <a:schemeClr val="accent1"/>
          </a:fillRef>
          <a:effectRef idx="1">
            <a:schemeClr val="accent1"/>
          </a:effectRef>
          <a:fontRef idx="minor">
            <a:schemeClr val="tx1"/>
          </a:fontRef>
        </p:style>
      </p:cxnSp>
      <p:sp>
        <p:nvSpPr>
          <p:cNvPr id="75" name="Rectangle 74"/>
          <p:cNvSpPr/>
          <p:nvPr/>
        </p:nvSpPr>
        <p:spPr>
          <a:xfrm>
            <a:off x="4098999" y="2413274"/>
            <a:ext cx="643574" cy="276999"/>
          </a:xfrm>
          <a:prstGeom prst="rect">
            <a:avLst/>
          </a:prstGeom>
        </p:spPr>
        <p:txBody>
          <a:bodyPr wrap="none">
            <a:spAutoFit/>
          </a:bodyPr>
          <a:lstStyle/>
          <a:p>
            <a:r>
              <a:rPr lang="en-US" sz="1200" dirty="0">
                <a:solidFill>
                  <a:srgbClr val="FF0000"/>
                </a:solidFill>
              </a:rPr>
              <a:t>BNC T</a:t>
            </a:r>
          </a:p>
        </p:txBody>
      </p:sp>
      <p:sp>
        <p:nvSpPr>
          <p:cNvPr id="76" name="Rectangle 75"/>
          <p:cNvSpPr/>
          <p:nvPr/>
        </p:nvSpPr>
        <p:spPr>
          <a:xfrm>
            <a:off x="4124136" y="4446923"/>
            <a:ext cx="643574" cy="276999"/>
          </a:xfrm>
          <a:prstGeom prst="rect">
            <a:avLst/>
          </a:prstGeom>
        </p:spPr>
        <p:txBody>
          <a:bodyPr wrap="none">
            <a:spAutoFit/>
          </a:bodyPr>
          <a:lstStyle/>
          <a:p>
            <a:r>
              <a:rPr lang="en-US" sz="1200" dirty="0">
                <a:solidFill>
                  <a:srgbClr val="FF0000"/>
                </a:solidFill>
              </a:rPr>
              <a:t>BNC T</a:t>
            </a:r>
          </a:p>
        </p:txBody>
      </p:sp>
      <p:pic>
        <p:nvPicPr>
          <p:cNvPr id="10244" name="Picture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86413" y="1114318"/>
            <a:ext cx="3118054" cy="33658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3" name="TextBox 42"/>
          <p:cNvSpPr txBox="1"/>
          <p:nvPr/>
        </p:nvSpPr>
        <p:spPr>
          <a:xfrm>
            <a:off x="2773457" y="5228283"/>
            <a:ext cx="1718740" cy="307777"/>
          </a:xfrm>
          <a:prstGeom prst="rect">
            <a:avLst/>
          </a:prstGeom>
          <a:noFill/>
        </p:spPr>
        <p:txBody>
          <a:bodyPr wrap="none" rtlCol="0">
            <a:spAutoFit/>
          </a:bodyPr>
          <a:lstStyle/>
          <a:p>
            <a:r>
              <a:rPr lang="en-US" sz="1400" dirty="0">
                <a:solidFill>
                  <a:schemeClr val="tx1">
                    <a:lumMod val="65000"/>
                    <a:lumOff val="35000"/>
                  </a:schemeClr>
                </a:solidFill>
              </a:rPr>
              <a:t>48 Hz passive HPF</a:t>
            </a:r>
          </a:p>
        </p:txBody>
      </p:sp>
      <p:cxnSp>
        <p:nvCxnSpPr>
          <p:cNvPr id="45" name="Straight Arrow Connector 44"/>
          <p:cNvCxnSpPr/>
          <p:nvPr/>
        </p:nvCxnSpPr>
        <p:spPr>
          <a:xfrm flipH="1">
            <a:off x="3716436" y="5015305"/>
            <a:ext cx="130627" cy="293329"/>
          </a:xfrm>
          <a:prstGeom prst="straightConnector1">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089466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69" name="Rectangle 6168"/>
          <p:cNvSpPr/>
          <p:nvPr/>
        </p:nvSpPr>
        <p:spPr>
          <a:xfrm>
            <a:off x="8769930" y="3037785"/>
            <a:ext cx="1762021" cy="646331"/>
          </a:xfrm>
          <a:prstGeom prst="rect">
            <a:avLst/>
          </a:prstGeom>
        </p:spPr>
        <p:txBody>
          <a:bodyPr wrap="none">
            <a:spAutoFit/>
          </a:bodyPr>
          <a:lstStyle/>
          <a:p>
            <a:r>
              <a:rPr lang="en-US" b="1" dirty="0">
                <a:solidFill>
                  <a:schemeClr val="tx1">
                    <a:lumMod val="65000"/>
                    <a:lumOff val="35000"/>
                  </a:schemeClr>
                </a:solidFill>
              </a:rPr>
              <a:t>Trigger</a:t>
            </a:r>
          </a:p>
          <a:p>
            <a:r>
              <a:rPr lang="en-US" b="1" dirty="0">
                <a:solidFill>
                  <a:schemeClr val="tx1">
                    <a:lumMod val="65000"/>
                    <a:lumOff val="35000"/>
                  </a:schemeClr>
                </a:solidFill>
              </a:rPr>
              <a:t>Configuration</a:t>
            </a:r>
          </a:p>
        </p:txBody>
      </p:sp>
      <p:sp>
        <p:nvSpPr>
          <p:cNvPr id="6" name="Rectangle 5"/>
          <p:cNvSpPr/>
          <p:nvPr/>
        </p:nvSpPr>
        <p:spPr>
          <a:xfrm>
            <a:off x="2478424" y="4940866"/>
            <a:ext cx="7820608" cy="1077218"/>
          </a:xfrm>
          <a:prstGeom prst="rect">
            <a:avLst/>
          </a:prstGeom>
        </p:spPr>
        <p:txBody>
          <a:bodyPr wrap="square">
            <a:spAutoFit/>
          </a:bodyPr>
          <a:lstStyle/>
          <a:p>
            <a:pPr marL="285750" indent="-285750">
              <a:buFont typeface="Arial" panose="020B0604020202020204" pitchFamily="34" charset="0"/>
              <a:buChar char="•"/>
            </a:pPr>
            <a:r>
              <a:rPr lang="en-US" sz="1600" dirty="0">
                <a:solidFill>
                  <a:schemeClr val="tx1">
                    <a:lumMod val="65000"/>
                    <a:lumOff val="35000"/>
                  </a:schemeClr>
                </a:solidFill>
              </a:rPr>
              <a:t>Set the SSS &amp; Pinger trigger to 100 </a:t>
            </a:r>
            <a:r>
              <a:rPr lang="en-US" sz="1600" dirty="0" err="1">
                <a:solidFill>
                  <a:schemeClr val="tx1">
                    <a:lumMod val="65000"/>
                    <a:lumOff val="35000"/>
                  </a:schemeClr>
                </a:solidFill>
              </a:rPr>
              <a:t>ms</a:t>
            </a:r>
            <a:r>
              <a:rPr lang="en-US" sz="1600" dirty="0">
                <a:solidFill>
                  <a:schemeClr val="tx1">
                    <a:lumMod val="65000"/>
                    <a:lumOff val="35000"/>
                  </a:schemeClr>
                </a:solidFill>
              </a:rPr>
              <a:t> &amp; the sweep rate to 100 </a:t>
            </a:r>
            <a:r>
              <a:rPr lang="en-US" sz="1600" dirty="0" err="1">
                <a:solidFill>
                  <a:schemeClr val="tx1">
                    <a:lumMod val="65000"/>
                    <a:lumOff val="35000"/>
                  </a:schemeClr>
                </a:solidFill>
              </a:rPr>
              <a:t>ms</a:t>
            </a:r>
            <a:r>
              <a:rPr lang="en-US" sz="1600" dirty="0">
                <a:solidFill>
                  <a:schemeClr val="tx1">
                    <a:lumMod val="65000"/>
                    <a:lumOff val="35000"/>
                  </a:schemeClr>
                </a:solidFill>
              </a:rPr>
              <a:t> (75 m).</a:t>
            </a:r>
          </a:p>
          <a:p>
            <a:pPr marL="285750" indent="-285750">
              <a:buFont typeface="Arial" panose="020B0604020202020204" pitchFamily="34" charset="0"/>
              <a:buChar char="•"/>
            </a:pPr>
            <a:r>
              <a:rPr lang="en-US" sz="1600" dirty="0">
                <a:solidFill>
                  <a:schemeClr val="tx1">
                    <a:lumMod val="65000"/>
                    <a:lumOff val="35000"/>
                  </a:schemeClr>
                </a:solidFill>
              </a:rPr>
              <a:t>Divide the Trigger 1 (100 </a:t>
            </a:r>
            <a:r>
              <a:rPr lang="en-US" sz="1600" dirty="0" err="1">
                <a:solidFill>
                  <a:schemeClr val="tx1">
                    <a:lumMod val="65000"/>
                    <a:lumOff val="35000"/>
                  </a:schemeClr>
                </a:solidFill>
              </a:rPr>
              <a:t>ms</a:t>
            </a:r>
            <a:r>
              <a:rPr lang="en-US" sz="1600" dirty="0">
                <a:solidFill>
                  <a:schemeClr val="tx1">
                    <a:lumMod val="65000"/>
                    <a:lumOff val="35000"/>
                  </a:schemeClr>
                </a:solidFill>
              </a:rPr>
              <a:t>) by five to make Trigger 2 500 </a:t>
            </a:r>
            <a:r>
              <a:rPr lang="en-US" sz="1600" dirty="0" err="1">
                <a:solidFill>
                  <a:schemeClr val="tx1">
                    <a:lumMod val="65000"/>
                    <a:lumOff val="35000"/>
                  </a:schemeClr>
                </a:solidFill>
              </a:rPr>
              <a:t>ms.</a:t>
            </a:r>
            <a:endParaRPr lang="en-US" sz="1600" dirty="0">
              <a:solidFill>
                <a:schemeClr val="tx1">
                  <a:lumMod val="65000"/>
                  <a:lumOff val="35000"/>
                </a:schemeClr>
              </a:solidFill>
            </a:endParaRPr>
          </a:p>
          <a:p>
            <a:pPr marL="285750" indent="-285750">
              <a:buFont typeface="Arial" panose="020B0604020202020204" pitchFamily="34" charset="0"/>
              <a:buChar char="•"/>
            </a:pPr>
            <a:r>
              <a:rPr lang="en-US" sz="1600" dirty="0">
                <a:solidFill>
                  <a:schemeClr val="tx1">
                    <a:lumMod val="65000"/>
                    <a:lumOff val="35000"/>
                  </a:schemeClr>
                </a:solidFill>
              </a:rPr>
              <a:t>Trigger delay will not help with interference between the systems.</a:t>
            </a:r>
          </a:p>
          <a:p>
            <a:pPr marL="285750" indent="-285750">
              <a:buFont typeface="Arial" panose="020B0604020202020204" pitchFamily="34" charset="0"/>
              <a:buChar char="•"/>
            </a:pPr>
            <a:r>
              <a:rPr lang="en-US" sz="1600" dirty="0">
                <a:solidFill>
                  <a:schemeClr val="tx1">
                    <a:lumMod val="65000"/>
                    <a:lumOff val="35000"/>
                  </a:schemeClr>
                </a:solidFill>
              </a:rPr>
              <a:t>Set the Sparker (</a:t>
            </a:r>
            <a:r>
              <a:rPr lang="en-US" sz="1600" dirty="0" err="1">
                <a:solidFill>
                  <a:schemeClr val="tx1">
                    <a:lumMod val="65000"/>
                    <a:lumOff val="35000"/>
                  </a:schemeClr>
                </a:solidFill>
              </a:rPr>
              <a:t>Ch</a:t>
            </a:r>
            <a:r>
              <a:rPr lang="en-US" sz="1600" dirty="0">
                <a:solidFill>
                  <a:schemeClr val="tx1">
                    <a:lumMod val="65000"/>
                    <a:lumOff val="35000"/>
                  </a:schemeClr>
                </a:solidFill>
              </a:rPr>
              <a:t> 2) sweep rate to 150 </a:t>
            </a:r>
            <a:r>
              <a:rPr lang="en-US" sz="1600" dirty="0" err="1">
                <a:solidFill>
                  <a:schemeClr val="tx1">
                    <a:lumMod val="65000"/>
                    <a:lumOff val="35000"/>
                  </a:schemeClr>
                </a:solidFill>
              </a:rPr>
              <a:t>ms</a:t>
            </a:r>
            <a:r>
              <a:rPr lang="en-US" sz="1600" dirty="0">
                <a:solidFill>
                  <a:schemeClr val="tx1">
                    <a:lumMod val="65000"/>
                    <a:lumOff val="35000"/>
                  </a:schemeClr>
                </a:solidFill>
              </a:rPr>
              <a:t> (112 m).</a:t>
            </a:r>
          </a:p>
        </p:txBody>
      </p:sp>
      <p:pic>
        <p:nvPicPr>
          <p:cNvPr id="1126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5043" y="663453"/>
            <a:ext cx="5080493" cy="41513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itle 1"/>
          <p:cNvSpPr>
            <a:spLocks noGrp="1"/>
          </p:cNvSpPr>
          <p:nvPr>
            <p:ph type="title"/>
          </p:nvPr>
        </p:nvSpPr>
        <p:spPr/>
        <p:txBody>
          <a:bodyPr/>
          <a:lstStyle/>
          <a:p>
            <a:r>
              <a:rPr lang="en-US" dirty="0"/>
              <a:t>Configuring Two Channels SBP &amp; SSS– Internal Trigger</a:t>
            </a:r>
          </a:p>
        </p:txBody>
      </p:sp>
    </p:spTree>
    <p:extLst>
      <p:ext uri="{BB962C8B-B14F-4D97-AF65-F5344CB8AC3E}">
        <p14:creationId xmlns:p14="http://schemas.microsoft.com/office/powerpoint/2010/main" val="3447846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Configuring the NI USB-6210 (Chesapeake Technologies) </a:t>
            </a:r>
          </a:p>
        </p:txBody>
      </p:sp>
      <p:sp>
        <p:nvSpPr>
          <p:cNvPr id="7" name="TextBox 6"/>
          <p:cNvSpPr txBox="1"/>
          <p:nvPr/>
        </p:nvSpPr>
        <p:spPr>
          <a:xfrm>
            <a:off x="1527865" y="2070081"/>
            <a:ext cx="2796599"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a:t>
            </a:r>
            <a:r>
              <a:rPr lang="en-US" b="1" dirty="0" err="1">
                <a:solidFill>
                  <a:srgbClr val="FF0000"/>
                </a:solidFill>
              </a:rPr>
              <a:t>Ch</a:t>
            </a:r>
            <a:r>
              <a:rPr lang="en-US" b="1" dirty="0">
                <a:solidFill>
                  <a:srgbClr val="FF0000"/>
                </a:solidFill>
              </a:rPr>
              <a:t> 1 Signal Output</a:t>
            </a:r>
          </a:p>
        </p:txBody>
      </p:sp>
      <p:cxnSp>
        <p:nvCxnSpPr>
          <p:cNvPr id="21" name="Straight Connector 20"/>
          <p:cNvCxnSpPr/>
          <p:nvPr/>
        </p:nvCxnSpPr>
        <p:spPr>
          <a:xfrm flipV="1">
            <a:off x="4851380" y="2270115"/>
            <a:ext cx="2370894" cy="17546"/>
          </a:xfrm>
          <a:prstGeom prst="line">
            <a:avLst/>
          </a:prstGeom>
          <a:ln w="28575">
            <a:solidFill>
              <a:srgbClr val="FF0000"/>
            </a:solidFill>
          </a:ln>
        </p:spPr>
        <p:style>
          <a:lnRef idx="2">
            <a:schemeClr val="accent1"/>
          </a:lnRef>
          <a:fillRef idx="0">
            <a:schemeClr val="accent1"/>
          </a:fillRef>
          <a:effectRef idx="1">
            <a:schemeClr val="accent1"/>
          </a:effectRef>
          <a:fontRef idx="minor">
            <a:schemeClr val="tx1"/>
          </a:fontRef>
        </p:style>
      </p:cxnSp>
      <p:sp>
        <p:nvSpPr>
          <p:cNvPr id="36" name="TextBox 35"/>
          <p:cNvSpPr txBox="1"/>
          <p:nvPr/>
        </p:nvSpPr>
        <p:spPr>
          <a:xfrm>
            <a:off x="1522576" y="1643260"/>
            <a:ext cx="2322174"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1 Trigger Input</a:t>
            </a:r>
          </a:p>
        </p:txBody>
      </p:sp>
      <p:sp>
        <p:nvSpPr>
          <p:cNvPr id="6169" name="Rectangle 6168"/>
          <p:cNvSpPr/>
          <p:nvPr/>
        </p:nvSpPr>
        <p:spPr>
          <a:xfrm>
            <a:off x="9354618" y="5652431"/>
            <a:ext cx="1116701" cy="646331"/>
          </a:xfrm>
          <a:prstGeom prst="rect">
            <a:avLst/>
          </a:prstGeom>
        </p:spPr>
        <p:txBody>
          <a:bodyPr wrap="square">
            <a:spAutoFit/>
          </a:bodyPr>
          <a:lstStyle/>
          <a:p>
            <a:r>
              <a:rPr lang="en-US" b="1" dirty="0">
                <a:solidFill>
                  <a:schemeClr val="tx1">
                    <a:lumMod val="65000"/>
                    <a:lumOff val="35000"/>
                  </a:schemeClr>
                </a:solidFill>
              </a:rPr>
              <a:t>Analog </a:t>
            </a:r>
          </a:p>
          <a:p>
            <a:r>
              <a:rPr lang="en-US" b="1" dirty="0">
                <a:solidFill>
                  <a:schemeClr val="tx1">
                    <a:lumMod val="65000"/>
                    <a:lumOff val="35000"/>
                  </a:schemeClr>
                </a:solidFill>
              </a:rPr>
              <a:t>Monitor </a:t>
            </a:r>
          </a:p>
        </p:txBody>
      </p:sp>
      <p:pic>
        <p:nvPicPr>
          <p:cNvPr id="41" name="Picture 2" descr="See the source image"/>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5029" b="34719"/>
          <a:stretch/>
        </p:blipFill>
        <p:spPr bwMode="auto">
          <a:xfrm>
            <a:off x="4332522" y="2207000"/>
            <a:ext cx="518858" cy="156966"/>
          </a:xfrm>
          <a:prstGeom prst="rect">
            <a:avLst/>
          </a:prstGeom>
          <a:noFill/>
          <a:extLst>
            <a:ext uri="{909E8E84-426E-40DD-AFC4-6F175D3DCCD1}">
              <a14:hiddenFill xmlns:a14="http://schemas.microsoft.com/office/drawing/2010/main">
                <a:solidFill>
                  <a:srgbClr val="FFFFFF"/>
                </a:solidFill>
              </a14:hiddenFill>
            </a:ext>
          </a:extLst>
        </p:spPr>
      </p:pic>
      <p:sp>
        <p:nvSpPr>
          <p:cNvPr id="43" name="TextBox 42"/>
          <p:cNvSpPr txBox="1"/>
          <p:nvPr/>
        </p:nvSpPr>
        <p:spPr>
          <a:xfrm>
            <a:off x="4167740" y="1821437"/>
            <a:ext cx="1718740" cy="307777"/>
          </a:xfrm>
          <a:prstGeom prst="rect">
            <a:avLst/>
          </a:prstGeom>
          <a:noFill/>
        </p:spPr>
        <p:txBody>
          <a:bodyPr wrap="none" rtlCol="0">
            <a:spAutoFit/>
          </a:bodyPr>
          <a:lstStyle/>
          <a:p>
            <a:r>
              <a:rPr lang="en-US" sz="1400" dirty="0">
                <a:solidFill>
                  <a:schemeClr val="tx1">
                    <a:lumMod val="65000"/>
                    <a:lumOff val="35000"/>
                  </a:schemeClr>
                </a:solidFill>
              </a:rPr>
              <a:t>48 Hz passive HPF</a:t>
            </a:r>
          </a:p>
        </p:txBody>
      </p:sp>
      <p:cxnSp>
        <p:nvCxnSpPr>
          <p:cNvPr id="45" name="Straight Arrow Connector 44"/>
          <p:cNvCxnSpPr>
            <a:endCxn id="41" idx="0"/>
          </p:cNvCxnSpPr>
          <p:nvPr/>
        </p:nvCxnSpPr>
        <p:spPr>
          <a:xfrm flipH="1">
            <a:off x="4591952" y="2070638"/>
            <a:ext cx="208961" cy="136363"/>
          </a:xfrm>
          <a:prstGeom prst="straightConnector1">
            <a:avLst/>
          </a:prstGeom>
          <a:ln w="12700">
            <a:solidFill>
              <a:schemeClr val="tx1"/>
            </a:solidFill>
            <a:tailEnd type="arrow"/>
          </a:ln>
        </p:spPr>
        <p:style>
          <a:lnRef idx="2">
            <a:schemeClr val="accent1"/>
          </a:lnRef>
          <a:fillRef idx="0">
            <a:schemeClr val="accent1"/>
          </a:fillRef>
          <a:effectRef idx="1">
            <a:schemeClr val="accent1"/>
          </a:effectRef>
          <a:fontRef idx="minor">
            <a:schemeClr val="tx1"/>
          </a:fontRef>
        </p:style>
      </p:cxn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40377" y="1205569"/>
            <a:ext cx="4770473" cy="1049758"/>
          </a:xfrm>
          <a:prstGeom prst="rect">
            <a:avLst/>
          </a:prstGeom>
        </p:spPr>
      </p:pic>
      <p:cxnSp>
        <p:nvCxnSpPr>
          <p:cNvPr id="23" name="Straight Arrow Connector 22"/>
          <p:cNvCxnSpPr/>
          <p:nvPr/>
        </p:nvCxnSpPr>
        <p:spPr>
          <a:xfrm flipH="1" flipV="1">
            <a:off x="7206122" y="1772165"/>
            <a:ext cx="16152" cy="483163"/>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9218"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b="10333"/>
          <a:stretch/>
        </p:blipFill>
        <p:spPr bwMode="auto">
          <a:xfrm>
            <a:off x="4332522" y="2745082"/>
            <a:ext cx="3996550" cy="23538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7" name="Straight Arrow Connector 36"/>
          <p:cNvCxnSpPr/>
          <p:nvPr/>
        </p:nvCxnSpPr>
        <p:spPr>
          <a:xfrm flipH="1">
            <a:off x="3932508" y="1824917"/>
            <a:ext cx="2605804" cy="0"/>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55" name="Rectangle 54"/>
          <p:cNvSpPr/>
          <p:nvPr/>
        </p:nvSpPr>
        <p:spPr>
          <a:xfrm>
            <a:off x="6628769" y="3481066"/>
            <a:ext cx="1513754" cy="923330"/>
          </a:xfrm>
          <a:prstGeom prst="rect">
            <a:avLst/>
          </a:prstGeom>
        </p:spPr>
        <p:txBody>
          <a:bodyPr wrap="square">
            <a:spAutoFit/>
          </a:bodyPr>
          <a:lstStyle/>
          <a:p>
            <a:r>
              <a:rPr lang="en-US" b="1" dirty="0">
                <a:solidFill>
                  <a:schemeClr val="tx1">
                    <a:lumMod val="65000"/>
                    <a:lumOff val="35000"/>
                  </a:schemeClr>
                </a:solidFill>
              </a:rPr>
              <a:t>NI Software</a:t>
            </a:r>
          </a:p>
          <a:p>
            <a:r>
              <a:rPr lang="en-US" b="1" dirty="0">
                <a:solidFill>
                  <a:schemeClr val="tx1">
                    <a:lumMod val="65000"/>
                    <a:lumOff val="35000"/>
                  </a:schemeClr>
                </a:solidFill>
              </a:rPr>
              <a:t>used for Trigger </a:t>
            </a:r>
          </a:p>
        </p:txBody>
      </p:sp>
      <p:cxnSp>
        <p:nvCxnSpPr>
          <p:cNvPr id="17" name="Straight Arrow Connector 16"/>
          <p:cNvCxnSpPr>
            <a:cxnSpLocks/>
          </p:cNvCxnSpPr>
          <p:nvPr/>
        </p:nvCxnSpPr>
        <p:spPr>
          <a:xfrm flipH="1" flipV="1">
            <a:off x="5203145" y="2784998"/>
            <a:ext cx="1360525" cy="711188"/>
          </a:xfrm>
          <a:prstGeom prst="straightConnector1">
            <a:avLst/>
          </a:prstGeom>
          <a:ln w="1905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59" name="Rectangle 58"/>
          <p:cNvSpPr/>
          <p:nvPr/>
        </p:nvSpPr>
        <p:spPr>
          <a:xfrm>
            <a:off x="4467242" y="3388734"/>
            <a:ext cx="1303211" cy="21490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Rectangle 59"/>
          <p:cNvSpPr/>
          <p:nvPr/>
        </p:nvSpPr>
        <p:spPr>
          <a:xfrm>
            <a:off x="4467016" y="3814576"/>
            <a:ext cx="736130" cy="485965"/>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1" name="Straight Arrow Connector 60"/>
          <p:cNvCxnSpPr/>
          <p:nvPr/>
        </p:nvCxnSpPr>
        <p:spPr>
          <a:xfrm flipH="1">
            <a:off x="4033053" y="4070713"/>
            <a:ext cx="434498" cy="0"/>
          </a:xfrm>
          <a:prstGeom prst="straightConnector1">
            <a:avLst/>
          </a:prstGeom>
          <a:ln w="19050">
            <a:solidFill>
              <a:schemeClr val="tx1"/>
            </a:solidFill>
            <a:tailEnd type="arrow"/>
          </a:ln>
        </p:spPr>
        <p:style>
          <a:lnRef idx="2">
            <a:schemeClr val="accent1"/>
          </a:lnRef>
          <a:fillRef idx="0">
            <a:schemeClr val="accent1"/>
          </a:fillRef>
          <a:effectRef idx="1">
            <a:schemeClr val="accent1"/>
          </a:effectRef>
          <a:fontRef idx="minor">
            <a:schemeClr val="tx1"/>
          </a:fontRef>
        </p:style>
      </p:cxnSp>
      <p:sp>
        <p:nvSpPr>
          <p:cNvPr id="62" name="Rectangle 61"/>
          <p:cNvSpPr/>
          <p:nvPr/>
        </p:nvSpPr>
        <p:spPr>
          <a:xfrm>
            <a:off x="401501" y="3083066"/>
            <a:ext cx="3407751" cy="2031325"/>
          </a:xfrm>
          <a:prstGeom prst="rect">
            <a:avLst/>
          </a:prstGeom>
        </p:spPr>
        <p:txBody>
          <a:bodyPr wrap="square">
            <a:spAutoFit/>
          </a:bodyPr>
          <a:lstStyle/>
          <a:p>
            <a:r>
              <a:rPr lang="en-US" sz="1400" dirty="0">
                <a:solidFill>
                  <a:schemeClr val="tx1">
                    <a:lumMod val="65000"/>
                    <a:lumOff val="35000"/>
                  </a:schemeClr>
                </a:solidFill>
              </a:rPr>
              <a:t>In the NI Test Panel Counter I/O:</a:t>
            </a:r>
          </a:p>
          <a:p>
            <a:pPr marL="285750" indent="-285750">
              <a:buFont typeface="Arial" panose="020B0604020202020204" pitchFamily="34" charset="0"/>
              <a:buChar char="•"/>
            </a:pPr>
            <a:r>
              <a:rPr lang="en-US" sz="1400" dirty="0">
                <a:solidFill>
                  <a:schemeClr val="tx1">
                    <a:lumMod val="65000"/>
                    <a:lumOff val="35000"/>
                  </a:schemeClr>
                </a:solidFill>
              </a:rPr>
              <a:t>Set mode to Pulse Train Generator</a:t>
            </a:r>
          </a:p>
          <a:p>
            <a:pPr marL="285750" indent="-285750">
              <a:buFont typeface="Arial" panose="020B0604020202020204" pitchFamily="34" charset="0"/>
              <a:buChar char="•"/>
            </a:pPr>
            <a:r>
              <a:rPr lang="en-US" sz="1400" dirty="0">
                <a:solidFill>
                  <a:schemeClr val="tx1">
                    <a:lumMod val="65000"/>
                    <a:lumOff val="35000"/>
                  </a:schemeClr>
                </a:solidFill>
              </a:rPr>
              <a:t>Set Frequency to 4 for 250 </a:t>
            </a:r>
            <a:r>
              <a:rPr lang="en-US" sz="1400" dirty="0" err="1">
                <a:solidFill>
                  <a:schemeClr val="tx1">
                    <a:lumMod val="65000"/>
                    <a:lumOff val="35000"/>
                  </a:schemeClr>
                </a:solidFill>
              </a:rPr>
              <a:t>ms</a:t>
            </a:r>
            <a:r>
              <a:rPr lang="en-US" sz="1400" dirty="0">
                <a:solidFill>
                  <a:schemeClr val="tx1">
                    <a:lumMod val="65000"/>
                    <a:lumOff val="35000"/>
                  </a:schemeClr>
                </a:solidFill>
              </a:rPr>
              <a:t> trigger (or any desirable trigger interval)</a:t>
            </a:r>
          </a:p>
          <a:p>
            <a:pPr marL="285750" indent="-285750">
              <a:buFont typeface="Arial" panose="020B0604020202020204" pitchFamily="34" charset="0"/>
              <a:buChar char="•"/>
            </a:pPr>
            <a:r>
              <a:rPr lang="en-US" sz="1400" dirty="0">
                <a:solidFill>
                  <a:schemeClr val="tx1">
                    <a:lumMod val="65000"/>
                    <a:lumOff val="35000"/>
                  </a:schemeClr>
                </a:solidFill>
              </a:rPr>
              <a:t>Set Duty Cycle to 3</a:t>
            </a:r>
          </a:p>
          <a:p>
            <a:pPr marL="285750" indent="-285750">
              <a:buFont typeface="Arial" panose="020B0604020202020204" pitchFamily="34" charset="0"/>
              <a:buChar char="•"/>
            </a:pPr>
            <a:r>
              <a:rPr lang="en-US" sz="1400" dirty="0">
                <a:solidFill>
                  <a:schemeClr val="tx1">
                    <a:lumMod val="65000"/>
                    <a:lumOff val="35000"/>
                  </a:schemeClr>
                </a:solidFill>
              </a:rPr>
              <a:t>A trigger of 250 </a:t>
            </a:r>
            <a:r>
              <a:rPr lang="en-US" sz="1400" dirty="0" err="1">
                <a:solidFill>
                  <a:schemeClr val="tx1">
                    <a:lumMod val="65000"/>
                    <a:lumOff val="35000"/>
                  </a:schemeClr>
                </a:solidFill>
              </a:rPr>
              <a:t>ms</a:t>
            </a:r>
            <a:r>
              <a:rPr lang="en-US" sz="1400" dirty="0">
                <a:solidFill>
                  <a:schemeClr val="tx1">
                    <a:lumMod val="65000"/>
                    <a:lumOff val="35000"/>
                  </a:schemeClr>
                </a:solidFill>
              </a:rPr>
              <a:t> will know be generated for the SBP or SSS.</a:t>
            </a:r>
          </a:p>
          <a:p>
            <a:pPr marL="285750" indent="-285750">
              <a:buFont typeface="Arial" panose="020B0604020202020204" pitchFamily="34" charset="0"/>
              <a:buChar char="•"/>
            </a:pPr>
            <a:r>
              <a:rPr lang="en-US" sz="1400" dirty="0">
                <a:solidFill>
                  <a:schemeClr val="tx1">
                    <a:lumMod val="65000"/>
                    <a:lumOff val="35000"/>
                  </a:schemeClr>
                </a:solidFill>
              </a:rPr>
              <a:t>A SSS will require CH2 input for the</a:t>
            </a:r>
          </a:p>
          <a:p>
            <a:r>
              <a:rPr lang="en-US" sz="1400" dirty="0">
                <a:solidFill>
                  <a:schemeClr val="tx1">
                    <a:lumMod val="65000"/>
                    <a:lumOff val="35000"/>
                  </a:schemeClr>
                </a:solidFill>
              </a:rPr>
              <a:t>	Other SSS channel. </a:t>
            </a:r>
          </a:p>
        </p:txBody>
      </p:sp>
      <p:sp>
        <p:nvSpPr>
          <p:cNvPr id="64" name="Rectangle 63"/>
          <p:cNvSpPr/>
          <p:nvPr/>
        </p:nvSpPr>
        <p:spPr>
          <a:xfrm>
            <a:off x="5049466" y="2887991"/>
            <a:ext cx="444363" cy="214904"/>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ectangle 64"/>
          <p:cNvSpPr/>
          <p:nvPr/>
        </p:nvSpPr>
        <p:spPr>
          <a:xfrm>
            <a:off x="566673" y="611337"/>
            <a:ext cx="11276030" cy="584775"/>
          </a:xfrm>
          <a:prstGeom prst="rect">
            <a:avLst/>
          </a:prstGeom>
        </p:spPr>
        <p:txBody>
          <a:bodyPr wrap="square">
            <a:spAutoFit/>
          </a:bodyPr>
          <a:lstStyle/>
          <a:p>
            <a:r>
              <a:rPr lang="en-US" sz="1600" dirty="0">
                <a:solidFill>
                  <a:schemeClr val="tx1">
                    <a:lumMod val="65000"/>
                    <a:lumOff val="35000"/>
                  </a:schemeClr>
                </a:solidFill>
              </a:rPr>
              <a:t>The NI USB-6210 can be use with HYPACK but the trigger must be generated in the NI software or other external source.  The NI USB-6210 can be used for SBP or SSS data collection.  </a:t>
            </a:r>
          </a:p>
        </p:txBody>
      </p:sp>
      <p:pic>
        <p:nvPicPr>
          <p:cNvPr id="921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75552" y="2745081"/>
            <a:ext cx="2674834" cy="28874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298105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63298" y="727175"/>
            <a:ext cx="9986010" cy="830997"/>
          </a:xfrm>
          <a:prstGeom prst="rect">
            <a:avLst/>
          </a:prstGeom>
        </p:spPr>
        <p:txBody>
          <a:bodyPr wrap="square">
            <a:spAutoFit/>
          </a:bodyPr>
          <a:lstStyle/>
          <a:p>
            <a:r>
              <a:rPr lang="en-US" sz="1600" dirty="0">
                <a:solidFill>
                  <a:schemeClr val="tx1">
                    <a:lumMod val="65000"/>
                    <a:lumOff val="35000"/>
                  </a:schemeClr>
                </a:solidFill>
              </a:rPr>
              <a:t>A 48 Hz PHP filter can remove the characteristic hydrostatic “swell” (wiggle) associated with towed hydrophone array.  This PHP filter is not necessary for transducer based systems.  Refer to the images below to build a 48 Hz passive high-pass filter box.</a:t>
            </a:r>
          </a:p>
        </p:txBody>
      </p:sp>
      <p:sp>
        <p:nvSpPr>
          <p:cNvPr id="11" name="Title 1"/>
          <p:cNvSpPr>
            <a:spLocks noGrp="1"/>
          </p:cNvSpPr>
          <p:nvPr>
            <p:ph type="title"/>
          </p:nvPr>
        </p:nvSpPr>
        <p:spPr/>
        <p:txBody>
          <a:bodyPr/>
          <a:lstStyle/>
          <a:p>
            <a:r>
              <a:rPr lang="en-US"/>
              <a:t>Making a 48 Hz Passive High-Pass Filter Box</a:t>
            </a:r>
            <a:endParaRPr lang="en-US" dirty="0"/>
          </a:p>
        </p:txBody>
      </p:sp>
      <p:pic>
        <p:nvPicPr>
          <p:cNvPr id="2" name="Picture 1"/>
          <p:cNvPicPr>
            <a:picLocks noChangeAspect="1"/>
          </p:cNvPicPr>
          <p:nvPr/>
        </p:nvPicPr>
        <p:blipFill rotWithShape="1">
          <a:blip r:embed="rId2">
            <a:extLst>
              <a:ext uri="{28A0092B-C50C-407E-A947-70E740481C1C}">
                <a14:useLocalDpi xmlns:a14="http://schemas.microsoft.com/office/drawing/2010/main" val="0"/>
              </a:ext>
            </a:extLst>
          </a:blip>
          <a:srcRect l="16366" t="25211" r="19948" b="10027"/>
          <a:stretch/>
        </p:blipFill>
        <p:spPr>
          <a:xfrm>
            <a:off x="2580627" y="2017143"/>
            <a:ext cx="2007954" cy="362686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62423" y="2008932"/>
            <a:ext cx="2219485" cy="3945751"/>
          </a:xfrm>
          <a:prstGeom prst="rect">
            <a:avLst/>
          </a:prstGeom>
        </p:spPr>
      </p:pic>
      <p:sp>
        <p:nvSpPr>
          <p:cNvPr id="10" name="TextBox 9"/>
          <p:cNvSpPr txBox="1"/>
          <p:nvPr/>
        </p:nvSpPr>
        <p:spPr>
          <a:xfrm>
            <a:off x="2186302" y="1639600"/>
            <a:ext cx="2796599"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SBP </a:t>
            </a:r>
            <a:r>
              <a:rPr lang="en-US" b="1" dirty="0" err="1">
                <a:solidFill>
                  <a:srgbClr val="FF0000"/>
                </a:solidFill>
              </a:rPr>
              <a:t>Ch</a:t>
            </a:r>
            <a:r>
              <a:rPr lang="en-US" b="1" dirty="0">
                <a:solidFill>
                  <a:srgbClr val="FF0000"/>
                </a:solidFill>
              </a:rPr>
              <a:t> 1 Signal Output</a:t>
            </a:r>
          </a:p>
        </p:txBody>
      </p:sp>
      <p:sp>
        <p:nvSpPr>
          <p:cNvPr id="12" name="TextBox 11"/>
          <p:cNvSpPr txBox="1"/>
          <p:nvPr/>
        </p:nvSpPr>
        <p:spPr>
          <a:xfrm>
            <a:off x="3081901" y="5618783"/>
            <a:ext cx="1005403"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b="1" dirty="0">
                <a:solidFill>
                  <a:srgbClr val="FF0000"/>
                </a:solidFill>
              </a:rPr>
              <a:t>NI-DAQ</a:t>
            </a:r>
          </a:p>
        </p:txBody>
      </p:sp>
      <p:sp>
        <p:nvSpPr>
          <p:cNvPr id="7" name="Rectangle 6"/>
          <p:cNvSpPr/>
          <p:nvPr/>
        </p:nvSpPr>
        <p:spPr>
          <a:xfrm>
            <a:off x="2946633" y="3463663"/>
            <a:ext cx="461042" cy="79914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3" name="Straight Arrow Connector 12"/>
          <p:cNvCxnSpPr>
            <a:cxnSpLocks/>
            <a:stCxn id="2" idx="0"/>
          </p:cNvCxnSpPr>
          <p:nvPr/>
        </p:nvCxnSpPr>
        <p:spPr>
          <a:xfrm flipH="1">
            <a:off x="3567752" y="2017143"/>
            <a:ext cx="16852" cy="364368"/>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15" name="Straight Arrow Connector 14"/>
          <p:cNvCxnSpPr>
            <a:cxnSpLocks/>
          </p:cNvCxnSpPr>
          <p:nvPr/>
        </p:nvCxnSpPr>
        <p:spPr>
          <a:xfrm>
            <a:off x="3567752" y="5253789"/>
            <a:ext cx="16851" cy="382007"/>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1" name="Rectangle 20"/>
          <p:cNvSpPr/>
          <p:nvPr/>
        </p:nvSpPr>
        <p:spPr>
          <a:xfrm>
            <a:off x="6995539" y="4326308"/>
            <a:ext cx="461042" cy="39957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Rectangle 21"/>
          <p:cNvSpPr/>
          <p:nvPr/>
        </p:nvSpPr>
        <p:spPr>
          <a:xfrm>
            <a:off x="7655086" y="2465491"/>
            <a:ext cx="665349" cy="68067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Rectangle 22"/>
          <p:cNvSpPr/>
          <p:nvPr/>
        </p:nvSpPr>
        <p:spPr>
          <a:xfrm>
            <a:off x="8780355" y="2248740"/>
            <a:ext cx="1369286" cy="307777"/>
          </a:xfrm>
          <a:prstGeom prst="rect">
            <a:avLst/>
          </a:prstGeom>
        </p:spPr>
        <p:txBody>
          <a:bodyPr wrap="none">
            <a:spAutoFit/>
          </a:bodyPr>
          <a:lstStyle/>
          <a:p>
            <a:r>
              <a:rPr lang="en-US" sz="1400" dirty="0">
                <a:solidFill>
                  <a:schemeClr val="tx1">
                    <a:lumMod val="65000"/>
                    <a:lumOff val="35000"/>
                  </a:schemeClr>
                </a:solidFill>
              </a:rPr>
              <a:t>1W6 Capacitor</a:t>
            </a:r>
          </a:p>
        </p:txBody>
      </p:sp>
      <p:cxnSp>
        <p:nvCxnSpPr>
          <p:cNvPr id="24" name="Straight Arrow Connector 23"/>
          <p:cNvCxnSpPr>
            <a:endCxn id="23" idx="1"/>
          </p:cNvCxnSpPr>
          <p:nvPr/>
        </p:nvCxnSpPr>
        <p:spPr>
          <a:xfrm flipV="1">
            <a:off x="8381907" y="2402628"/>
            <a:ext cx="398448" cy="369332"/>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6" name="Straight Arrow Connector 25"/>
          <p:cNvCxnSpPr/>
          <p:nvPr/>
        </p:nvCxnSpPr>
        <p:spPr>
          <a:xfrm flipV="1">
            <a:off x="7474790" y="4414034"/>
            <a:ext cx="1179060" cy="96940"/>
          </a:xfrm>
          <a:prstGeom prst="straightConnector1">
            <a:avLst/>
          </a:prstGeom>
          <a:ln w="28575">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8" name="Rectangle 27"/>
          <p:cNvSpPr/>
          <p:nvPr/>
        </p:nvSpPr>
        <p:spPr>
          <a:xfrm>
            <a:off x="8584695" y="4196002"/>
            <a:ext cx="1864613" cy="523220"/>
          </a:xfrm>
          <a:prstGeom prst="rect">
            <a:avLst/>
          </a:prstGeom>
        </p:spPr>
        <p:txBody>
          <a:bodyPr wrap="none">
            <a:spAutoFit/>
          </a:bodyPr>
          <a:lstStyle/>
          <a:p>
            <a:r>
              <a:rPr lang="en-US" sz="1400" dirty="0">
                <a:solidFill>
                  <a:schemeClr val="tx1">
                    <a:lumMod val="65000"/>
                    <a:lumOff val="35000"/>
                  </a:schemeClr>
                </a:solidFill>
              </a:rPr>
              <a:t>Resistor </a:t>
            </a:r>
          </a:p>
          <a:p>
            <a:r>
              <a:rPr lang="en-US" sz="1400" dirty="0">
                <a:solidFill>
                  <a:schemeClr val="tx1">
                    <a:lumMod val="65000"/>
                    <a:lumOff val="35000"/>
                  </a:schemeClr>
                </a:solidFill>
              </a:rPr>
              <a:t>(brown/black/orange)</a:t>
            </a:r>
          </a:p>
        </p:txBody>
      </p:sp>
    </p:spTree>
    <p:extLst>
      <p:ext uri="{BB962C8B-B14F-4D97-AF65-F5344CB8AC3E}">
        <p14:creationId xmlns:p14="http://schemas.microsoft.com/office/powerpoint/2010/main" val="2115579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Running a Sub Bottom Survey</a:t>
            </a:r>
          </a:p>
        </p:txBody>
      </p:sp>
    </p:spTree>
    <p:extLst>
      <p:ext uri="{BB962C8B-B14F-4D97-AF65-F5344CB8AC3E}">
        <p14:creationId xmlns:p14="http://schemas.microsoft.com/office/powerpoint/2010/main" val="129581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4"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t="6694"/>
          <a:stretch>
            <a:fillRect/>
          </a:stretch>
        </p:blipFill>
        <p:spPr bwMode="auto">
          <a:xfrm>
            <a:off x="2292097" y="770300"/>
            <a:ext cx="7434529" cy="5241484"/>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altLang="en-US" dirty="0">
                <a:cs typeface="Arial" pitchFamily="34" charset="0"/>
              </a:rPr>
              <a:t>Running SURVEY (Single SBP)</a:t>
            </a:r>
            <a:endParaRPr lang="en-US" dirty="0"/>
          </a:p>
        </p:txBody>
      </p:sp>
    </p:spTree>
    <p:extLst>
      <p:ext uri="{BB962C8B-B14F-4D97-AF65-F5344CB8AC3E}">
        <p14:creationId xmlns:p14="http://schemas.microsoft.com/office/powerpoint/2010/main" val="4122019559"/>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44519" y="702096"/>
            <a:ext cx="7345138" cy="5414798"/>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p:txBody>
          <a:bodyPr/>
          <a:lstStyle/>
          <a:p>
            <a:r>
              <a:rPr lang="en-US" altLang="en-US" dirty="0">
                <a:cs typeface="Arial" pitchFamily="34" charset="0"/>
              </a:rPr>
              <a:t>Running SURVEY (Dual SBP)</a:t>
            </a:r>
            <a:endParaRPr lang="en-US" dirty="0"/>
          </a:p>
        </p:txBody>
      </p:sp>
    </p:spTree>
    <p:extLst>
      <p:ext uri="{BB962C8B-B14F-4D97-AF65-F5344CB8AC3E}">
        <p14:creationId xmlns:p14="http://schemas.microsoft.com/office/powerpoint/2010/main" val="3940533992"/>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5" name="Rectangle 2"/>
          <p:cNvSpPr>
            <a:spLocks noChangeArrowheads="1"/>
          </p:cNvSpPr>
          <p:nvPr/>
        </p:nvSpPr>
        <p:spPr bwMode="auto">
          <a:xfrm>
            <a:off x="2334126" y="5206917"/>
            <a:ext cx="7086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b="1" dirty="0">
                <a:solidFill>
                  <a:srgbClr val="FF0000"/>
                </a:solidFill>
              </a:rPr>
              <a:t>Note</a:t>
            </a:r>
            <a:r>
              <a:rPr lang="en-US" altLang="en-US" dirty="0">
                <a:solidFill>
                  <a:srgbClr val="FF0000"/>
                </a:solidFill>
              </a:rPr>
              <a:t>: these corrections are not applied to the SEG-Y data files as HYPACK always records the raw data to the SEG-Y file. </a:t>
            </a:r>
          </a:p>
        </p:txBody>
      </p:sp>
      <p:sp>
        <p:nvSpPr>
          <p:cNvPr id="2" name="Title 1"/>
          <p:cNvSpPr>
            <a:spLocks noGrp="1"/>
          </p:cNvSpPr>
          <p:nvPr>
            <p:ph type="title"/>
          </p:nvPr>
        </p:nvSpPr>
        <p:spPr/>
        <p:txBody>
          <a:bodyPr/>
          <a:lstStyle/>
          <a:p>
            <a:r>
              <a:rPr lang="en-US" altLang="en-US"/>
              <a:t>Sub-Bottom Controls in SURVEY</a:t>
            </a:r>
            <a:endParaRPr lang="en-US" dirty="0"/>
          </a:p>
        </p:txBody>
      </p:sp>
      <p:sp>
        <p:nvSpPr>
          <p:cNvPr id="4" name="Content Placeholder 3"/>
          <p:cNvSpPr>
            <a:spLocks noGrp="1"/>
          </p:cNvSpPr>
          <p:nvPr>
            <p:ph idx="4294967295"/>
          </p:nvPr>
        </p:nvSpPr>
        <p:spPr>
          <a:xfrm>
            <a:off x="515543" y="1197335"/>
            <a:ext cx="3275013" cy="4691062"/>
          </a:xfrm>
          <a:prstGeom prst="rect">
            <a:avLst/>
          </a:prstGeom>
        </p:spPr>
        <p:txBody>
          <a:bodyPr/>
          <a:lstStyle/>
          <a:p>
            <a:r>
              <a:rPr lang="en-US" dirty="0">
                <a:solidFill>
                  <a:schemeClr val="tx1">
                    <a:lumMod val="50000"/>
                    <a:lumOff val="50000"/>
                  </a:schemeClr>
                </a:solidFill>
              </a:rPr>
              <a:t>Options</a:t>
            </a:r>
          </a:p>
          <a:p>
            <a:pPr marL="342900" indent="-342900">
              <a:buFont typeface="Arial" panose="020B0604020202020204" pitchFamily="34" charset="0"/>
              <a:buChar char="•"/>
            </a:pPr>
            <a:r>
              <a:rPr lang="en-US" dirty="0" err="1">
                <a:solidFill>
                  <a:schemeClr val="tx1">
                    <a:lumMod val="50000"/>
                    <a:lumOff val="50000"/>
                  </a:schemeClr>
                </a:solidFill>
              </a:rPr>
              <a:t>Autoscale</a:t>
            </a:r>
            <a:r>
              <a:rPr lang="en-US" dirty="0">
                <a:solidFill>
                  <a:schemeClr val="tx1">
                    <a:lumMod val="50000"/>
                    <a:lumOff val="50000"/>
                  </a:schemeClr>
                </a:solidFill>
              </a:rPr>
              <a:t>: Shows entire ping depth</a:t>
            </a:r>
          </a:p>
          <a:p>
            <a:pPr marL="342900" indent="-342900">
              <a:buFont typeface="Arial" panose="020B0604020202020204" pitchFamily="34" charset="0"/>
              <a:buChar char="•"/>
            </a:pPr>
            <a:r>
              <a:rPr lang="en-US" dirty="0">
                <a:solidFill>
                  <a:schemeClr val="tx1">
                    <a:lumMod val="50000"/>
                    <a:lumOff val="50000"/>
                  </a:schemeClr>
                </a:solidFill>
              </a:rPr>
              <a:t>Min/Max depth: trim to desired depth</a:t>
            </a:r>
          </a:p>
        </p:txBody>
      </p:sp>
      <p:pic>
        <p:nvPicPr>
          <p:cNvPr id="7" name="Picture 6"/>
          <p:cNvPicPr>
            <a:picLocks noChangeAspect="1"/>
          </p:cNvPicPr>
          <p:nvPr/>
        </p:nvPicPr>
        <p:blipFill>
          <a:blip r:embed="rId3"/>
          <a:stretch>
            <a:fillRect/>
          </a:stretch>
        </p:blipFill>
        <p:spPr>
          <a:xfrm>
            <a:off x="7095008" y="494393"/>
            <a:ext cx="3848868" cy="2786218"/>
          </a:xfrm>
          <a:prstGeom prst="rect">
            <a:avLst/>
          </a:prstGeom>
          <a:ln>
            <a:noFill/>
          </a:ln>
          <a:effectLst>
            <a:outerShdw blurRad="292100" dist="139700" dir="2700000" algn="tl" rotWithShape="0">
              <a:srgbClr val="333333">
                <a:alpha val="65000"/>
              </a:srgbClr>
            </a:outerShdw>
          </a:effectLst>
        </p:spPr>
      </p:pic>
      <p:pic>
        <p:nvPicPr>
          <p:cNvPr id="8" name="Picture 7"/>
          <p:cNvPicPr>
            <a:picLocks noChangeAspect="1"/>
          </p:cNvPicPr>
          <p:nvPr/>
        </p:nvPicPr>
        <p:blipFill>
          <a:blip r:embed="rId4"/>
          <a:stretch>
            <a:fillRect/>
          </a:stretch>
        </p:blipFill>
        <p:spPr>
          <a:xfrm>
            <a:off x="3737811" y="2695075"/>
            <a:ext cx="3983797" cy="2415572"/>
          </a:xfrm>
          <a:prstGeom prst="rect">
            <a:avLst/>
          </a:prstGeom>
          <a:ln>
            <a:noFill/>
          </a:ln>
          <a:effectLst>
            <a:outerShdw blurRad="292100" dist="139700" dir="2700000" algn="tl" rotWithShape="0">
              <a:srgbClr val="333333">
                <a:alpha val="65000"/>
              </a:srgbClr>
            </a:outerShdw>
          </a:effectLst>
        </p:spPr>
      </p:pic>
      <p:cxnSp>
        <p:nvCxnSpPr>
          <p:cNvPr id="10" name="Straight Arrow Connector 9"/>
          <p:cNvCxnSpPr>
            <a:cxnSpLocks/>
          </p:cNvCxnSpPr>
          <p:nvPr/>
        </p:nvCxnSpPr>
        <p:spPr>
          <a:xfrm flipH="1">
            <a:off x="5877427" y="1182266"/>
            <a:ext cx="1844181" cy="1665208"/>
          </a:xfrm>
          <a:prstGeom prst="straightConnector1">
            <a:avLst/>
          </a:prstGeom>
          <a:ln w="38100">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1921021899"/>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ChangeArrowheads="1"/>
          </p:cNvSpPr>
          <p:nvPr/>
        </p:nvSpPr>
        <p:spPr bwMode="auto">
          <a:xfrm>
            <a:off x="2081593" y="5383872"/>
            <a:ext cx="7086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b="1" dirty="0">
                <a:solidFill>
                  <a:srgbClr val="FF0000"/>
                </a:solidFill>
              </a:rPr>
              <a:t>Note</a:t>
            </a:r>
            <a:r>
              <a:rPr lang="en-US" altLang="en-US" dirty="0">
                <a:solidFill>
                  <a:srgbClr val="FF0000"/>
                </a:solidFill>
              </a:rPr>
              <a:t>: these corrections are not applied to the SEG-Y data files as HYPACK always records the raw data to the SEG-Y file. </a:t>
            </a:r>
          </a:p>
        </p:txBody>
      </p:sp>
      <p:sp>
        <p:nvSpPr>
          <p:cNvPr id="2" name="Title 1"/>
          <p:cNvSpPr>
            <a:spLocks noGrp="1"/>
          </p:cNvSpPr>
          <p:nvPr>
            <p:ph type="title"/>
          </p:nvPr>
        </p:nvSpPr>
        <p:spPr/>
        <p:txBody>
          <a:bodyPr/>
          <a:lstStyle/>
          <a:p>
            <a:r>
              <a:rPr lang="en-US" altLang="en-US"/>
              <a:t>Sub-Bottom Controls in SURVEY</a:t>
            </a:r>
            <a:endParaRPr lang="en-US" dirty="0"/>
          </a:p>
        </p:txBody>
      </p:sp>
      <p:sp>
        <p:nvSpPr>
          <p:cNvPr id="10" name="Content Placeholder 9"/>
          <p:cNvSpPr>
            <a:spLocks noGrp="1"/>
          </p:cNvSpPr>
          <p:nvPr>
            <p:ph idx="4294967295"/>
          </p:nvPr>
        </p:nvSpPr>
        <p:spPr>
          <a:xfrm>
            <a:off x="0" y="1004888"/>
            <a:ext cx="4773613" cy="4298950"/>
          </a:xfrm>
          <a:prstGeom prst="rect">
            <a:avLst/>
          </a:prstGeom>
        </p:spPr>
        <p:txBody>
          <a:bodyPr/>
          <a:lstStyle/>
          <a:p>
            <a:r>
              <a:rPr lang="en-US" altLang="en-US" sz="1600" dirty="0">
                <a:solidFill>
                  <a:schemeClr val="tx1">
                    <a:lumMod val="50000"/>
                    <a:lumOff val="50000"/>
                  </a:schemeClr>
                </a:solidFill>
              </a:rPr>
              <a:t>Sub-Bottom Corrections</a:t>
            </a:r>
          </a:p>
          <a:p>
            <a:pPr marL="285750" indent="-285750">
              <a:spcBef>
                <a:spcPts val="500"/>
              </a:spcBef>
              <a:buSzPct val="125000"/>
              <a:buFont typeface="Arial" panose="020B0604020202020204" pitchFamily="34" charset="0"/>
              <a:buChar char="•"/>
              <a:defRPr/>
            </a:pPr>
            <a:r>
              <a:rPr lang="en-US" sz="1600" dirty="0">
                <a:solidFill>
                  <a:schemeClr val="tx1">
                    <a:lumMod val="50000"/>
                    <a:lumOff val="50000"/>
                  </a:schemeClr>
                </a:solidFill>
              </a:rPr>
              <a:t>Band Pass Filtering: reduces signal noise</a:t>
            </a:r>
          </a:p>
          <a:p>
            <a:pPr marL="466725" lvl="1" indent="-285750">
              <a:spcBef>
                <a:spcPts val="500"/>
              </a:spcBef>
              <a:buSzPct val="125000"/>
              <a:buFont typeface="Arial" panose="020B0604020202020204" pitchFamily="34" charset="0"/>
              <a:buChar char="•"/>
              <a:defRPr/>
            </a:pPr>
            <a:r>
              <a:rPr lang="en-US" sz="1600" dirty="0">
                <a:solidFill>
                  <a:schemeClr val="tx1">
                    <a:lumMod val="50000"/>
                    <a:lumOff val="50000"/>
                  </a:schemeClr>
                </a:solidFill>
              </a:rPr>
              <a:t>Low pass start frequency = half the sub-bottom transmit frequency</a:t>
            </a:r>
          </a:p>
          <a:p>
            <a:pPr marL="466725" lvl="1" indent="-285750">
              <a:spcBef>
                <a:spcPts val="500"/>
              </a:spcBef>
              <a:buSzPct val="125000"/>
              <a:buFont typeface="Arial" panose="020B0604020202020204" pitchFamily="34" charset="0"/>
              <a:buChar char="•"/>
              <a:defRPr/>
            </a:pPr>
            <a:r>
              <a:rPr lang="en-US" sz="1600" dirty="0">
                <a:solidFill>
                  <a:schemeClr val="tx1">
                    <a:lumMod val="50000"/>
                    <a:lumOff val="50000"/>
                  </a:schemeClr>
                </a:solidFill>
              </a:rPr>
              <a:t>High pass end frequency = double the sub-bottom transmit frequency</a:t>
            </a:r>
          </a:p>
          <a:p>
            <a:pPr marL="466725" lvl="1" indent="-285750">
              <a:spcBef>
                <a:spcPts val="500"/>
              </a:spcBef>
              <a:buSzPct val="125000"/>
              <a:buFont typeface="Arial" panose="020B0604020202020204" pitchFamily="34" charset="0"/>
              <a:buChar char="•"/>
              <a:defRPr/>
            </a:pPr>
            <a:r>
              <a:rPr lang="en-US" sz="1600" dirty="0">
                <a:solidFill>
                  <a:schemeClr val="tx1">
                    <a:lumMod val="50000"/>
                    <a:lumOff val="50000"/>
                  </a:schemeClr>
                </a:solidFill>
              </a:rPr>
              <a:t>Do not apply to chirp data</a:t>
            </a:r>
          </a:p>
          <a:p>
            <a:pPr marL="285750" indent="-285750">
              <a:spcBef>
                <a:spcPts val="500"/>
              </a:spcBef>
              <a:buSzPct val="125000"/>
              <a:buFont typeface="Arial" panose="020B0604020202020204" pitchFamily="34" charset="0"/>
              <a:buChar char="•"/>
              <a:defRPr/>
            </a:pPr>
            <a:r>
              <a:rPr lang="en-US" sz="1600" dirty="0">
                <a:solidFill>
                  <a:schemeClr val="tx1">
                    <a:lumMod val="50000"/>
                    <a:lumOff val="50000"/>
                  </a:schemeClr>
                </a:solidFill>
              </a:rPr>
              <a:t>TVG (Time Varied Gain)</a:t>
            </a:r>
          </a:p>
          <a:p>
            <a:pPr marL="466725" lvl="1" indent="-285750">
              <a:spcBef>
                <a:spcPts val="500"/>
              </a:spcBef>
              <a:buSzPct val="125000"/>
              <a:buFont typeface="Arial" panose="020B0604020202020204" pitchFamily="34" charset="0"/>
              <a:buChar char="•"/>
              <a:defRPr/>
            </a:pPr>
            <a:r>
              <a:rPr lang="en-US" sz="1600" dirty="0">
                <a:solidFill>
                  <a:schemeClr val="tx1">
                    <a:lumMod val="50000"/>
                    <a:lumOff val="50000"/>
                  </a:schemeClr>
                </a:solidFill>
              </a:rPr>
              <a:t>TVG1 rate applies through the water column</a:t>
            </a:r>
          </a:p>
          <a:p>
            <a:pPr marL="466725" lvl="1" indent="-285750">
              <a:spcBef>
                <a:spcPts val="500"/>
              </a:spcBef>
              <a:buSzPct val="125000"/>
              <a:buFont typeface="Arial" panose="020B0604020202020204" pitchFamily="34" charset="0"/>
              <a:buChar char="•"/>
              <a:defRPr/>
            </a:pPr>
            <a:r>
              <a:rPr lang="en-US" sz="1600" dirty="0">
                <a:solidFill>
                  <a:schemeClr val="tx1">
                    <a:lumMod val="50000"/>
                    <a:lumOff val="50000"/>
                  </a:schemeClr>
                </a:solidFill>
              </a:rPr>
              <a:t>TVG2 rate applies from the seabed bottom tracking through the seabed strata</a:t>
            </a:r>
          </a:p>
          <a:p>
            <a:pPr marL="466725" lvl="1" indent="-285750">
              <a:spcBef>
                <a:spcPts val="500"/>
              </a:spcBef>
              <a:buSzPct val="125000"/>
              <a:buFont typeface="Arial" panose="020B0604020202020204" pitchFamily="34" charset="0"/>
              <a:buChar char="•"/>
              <a:defRPr/>
            </a:pPr>
            <a:r>
              <a:rPr lang="en-US" sz="1600" dirty="0">
                <a:solidFill>
                  <a:schemeClr val="tx1">
                    <a:lumMod val="50000"/>
                    <a:lumOff val="50000"/>
                  </a:schemeClr>
                </a:solidFill>
              </a:rPr>
              <a:t>TVG3 rate applies during the final part of the sweep period</a:t>
            </a:r>
            <a:endParaRPr lang="en-US" altLang="en-US" sz="1600" dirty="0">
              <a:solidFill>
                <a:schemeClr val="tx1">
                  <a:lumMod val="50000"/>
                  <a:lumOff val="50000"/>
                </a:schemeClr>
              </a:solidFill>
            </a:endParaRPr>
          </a:p>
        </p:txBody>
      </p:sp>
      <p:pic>
        <p:nvPicPr>
          <p:cNvPr id="6" name="Picture 5"/>
          <p:cNvPicPr>
            <a:picLocks noChangeAspect="1"/>
          </p:cNvPicPr>
          <p:nvPr/>
        </p:nvPicPr>
        <p:blipFill>
          <a:blip r:embed="rId3"/>
          <a:stretch>
            <a:fillRect/>
          </a:stretch>
        </p:blipFill>
        <p:spPr>
          <a:xfrm>
            <a:off x="9276693" y="252112"/>
            <a:ext cx="2530747" cy="2236854"/>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a:stretch>
            <a:fillRect/>
          </a:stretch>
        </p:blipFill>
        <p:spPr>
          <a:xfrm>
            <a:off x="5624893" y="1934779"/>
            <a:ext cx="4774449" cy="3368742"/>
          </a:xfrm>
          <a:prstGeom prst="rect">
            <a:avLst/>
          </a:prstGeom>
          <a:ln>
            <a:noFill/>
          </a:ln>
          <a:effectLst>
            <a:outerShdw blurRad="292100" dist="139700" dir="2700000" algn="tl" rotWithShape="0">
              <a:srgbClr val="333333">
                <a:alpha val="65000"/>
              </a:srgbClr>
            </a:outerShdw>
          </a:effectLst>
        </p:spPr>
      </p:pic>
      <p:cxnSp>
        <p:nvCxnSpPr>
          <p:cNvPr id="14" name="Straight Arrow Connector 13"/>
          <p:cNvCxnSpPr>
            <a:cxnSpLocks/>
            <a:endCxn id="7" idx="0"/>
          </p:cNvCxnSpPr>
          <p:nvPr/>
        </p:nvCxnSpPr>
        <p:spPr>
          <a:xfrm flipH="1">
            <a:off x="8012118" y="699288"/>
            <a:ext cx="1928372" cy="1235491"/>
          </a:xfrm>
          <a:prstGeom prst="straightConnector1">
            <a:avLst/>
          </a:prstGeom>
          <a:ln w="28575">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424157226"/>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Sub-Bottom Data Collection</a:t>
            </a:r>
            <a:endParaRPr lang="en-US" dirty="0"/>
          </a:p>
        </p:txBody>
      </p:sp>
    </p:spTree>
    <p:extLst>
      <p:ext uri="{BB962C8B-B14F-4D97-AF65-F5344CB8AC3E}">
        <p14:creationId xmlns:p14="http://schemas.microsoft.com/office/powerpoint/2010/main" val="3324408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6" name="Rectangle 2"/>
          <p:cNvSpPr>
            <a:spLocks noChangeArrowheads="1"/>
          </p:cNvSpPr>
          <p:nvPr/>
        </p:nvSpPr>
        <p:spPr bwMode="auto">
          <a:xfrm>
            <a:off x="2552700" y="5456062"/>
            <a:ext cx="7086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b="1" dirty="0">
                <a:solidFill>
                  <a:srgbClr val="FF0000"/>
                </a:solidFill>
              </a:rPr>
              <a:t>Note</a:t>
            </a:r>
            <a:r>
              <a:rPr lang="en-US" altLang="en-US" dirty="0">
                <a:solidFill>
                  <a:srgbClr val="FF0000"/>
                </a:solidFill>
              </a:rPr>
              <a:t>: these corrections are not applied to the SEG-Y data files as HYPACK always records the raw data to the SEG-Y file. </a:t>
            </a:r>
          </a:p>
        </p:txBody>
      </p:sp>
      <p:sp>
        <p:nvSpPr>
          <p:cNvPr id="2" name="Title 1"/>
          <p:cNvSpPr>
            <a:spLocks noGrp="1"/>
          </p:cNvSpPr>
          <p:nvPr>
            <p:ph type="title"/>
          </p:nvPr>
        </p:nvSpPr>
        <p:spPr/>
        <p:txBody>
          <a:bodyPr/>
          <a:lstStyle/>
          <a:p>
            <a:r>
              <a:rPr lang="en-US" altLang="en-US"/>
              <a:t>Sub-Bottom Controls in SURVEY</a:t>
            </a:r>
            <a:endParaRPr lang="en-US" dirty="0"/>
          </a:p>
        </p:txBody>
      </p:sp>
      <p:sp>
        <p:nvSpPr>
          <p:cNvPr id="10" name="Content Placeholder 9"/>
          <p:cNvSpPr>
            <a:spLocks noGrp="1"/>
          </p:cNvSpPr>
          <p:nvPr>
            <p:ph idx="4294967295"/>
          </p:nvPr>
        </p:nvSpPr>
        <p:spPr>
          <a:xfrm>
            <a:off x="378371" y="1124173"/>
            <a:ext cx="4557713" cy="4691062"/>
          </a:xfrm>
          <a:prstGeom prst="rect">
            <a:avLst/>
          </a:prstGeom>
        </p:spPr>
        <p:txBody>
          <a:bodyPr/>
          <a:lstStyle/>
          <a:p>
            <a:r>
              <a:rPr lang="en-US" altLang="en-US" sz="1600" dirty="0">
                <a:solidFill>
                  <a:schemeClr val="tx1">
                    <a:lumMod val="50000"/>
                    <a:lumOff val="50000"/>
                  </a:schemeClr>
                </a:solidFill>
              </a:rPr>
              <a:t>Sub-Bottom Corrections</a:t>
            </a:r>
          </a:p>
          <a:p>
            <a:pPr marL="342900" indent="-342900">
              <a:buFont typeface="Arial" panose="020B0604020202020204" pitchFamily="34" charset="0"/>
              <a:buChar char="•"/>
            </a:pPr>
            <a:r>
              <a:rPr lang="en-US" sz="1600" dirty="0">
                <a:solidFill>
                  <a:schemeClr val="tx1">
                    <a:lumMod val="50000"/>
                    <a:lumOff val="50000"/>
                  </a:schemeClr>
                </a:solidFill>
              </a:rPr>
              <a:t>Bottom tracking</a:t>
            </a:r>
          </a:p>
          <a:p>
            <a:pPr marL="523875" lvl="1" indent="-342900">
              <a:buFont typeface="Arial" panose="020B0604020202020204" pitchFamily="34" charset="0"/>
              <a:buChar char="•"/>
            </a:pPr>
            <a:r>
              <a:rPr lang="en-US" sz="1600" dirty="0">
                <a:solidFill>
                  <a:schemeClr val="tx1">
                    <a:lumMod val="50000"/>
                    <a:lumOff val="50000"/>
                  </a:schemeClr>
                </a:solidFill>
              </a:rPr>
              <a:t>Calculate: Detect bottom based on the signal amplitude levels</a:t>
            </a:r>
          </a:p>
          <a:p>
            <a:pPr marL="523875" lvl="1" indent="-342900">
              <a:buFont typeface="Arial" panose="020B0604020202020204" pitchFamily="34" charset="0"/>
              <a:buChar char="•"/>
            </a:pPr>
            <a:r>
              <a:rPr lang="en-US" sz="1600" dirty="0">
                <a:solidFill>
                  <a:schemeClr val="tx1">
                    <a:lumMod val="50000"/>
                    <a:lumOff val="50000"/>
                  </a:schemeClr>
                </a:solidFill>
              </a:rPr>
              <a:t>Manual: Set custom depth by clicking in signal graph in main window</a:t>
            </a:r>
          </a:p>
          <a:p>
            <a:pPr marL="523875" lvl="1" indent="-342900">
              <a:buFont typeface="Arial" panose="020B0604020202020204" pitchFamily="34" charset="0"/>
              <a:buChar char="•"/>
            </a:pPr>
            <a:r>
              <a:rPr lang="en-US" sz="1600" dirty="0">
                <a:solidFill>
                  <a:schemeClr val="tx1">
                    <a:lumMod val="50000"/>
                    <a:lumOff val="50000"/>
                  </a:schemeClr>
                </a:solidFill>
              </a:rPr>
              <a:t>Sensor: Read bottom tracking from the sub-bottom system (if available)</a:t>
            </a:r>
          </a:p>
          <a:p>
            <a:pPr marL="342900" indent="-342900">
              <a:buFont typeface="Arial" panose="020B0604020202020204" pitchFamily="34" charset="0"/>
              <a:buChar char="•"/>
            </a:pPr>
            <a:r>
              <a:rPr lang="en-US" sz="1600" dirty="0">
                <a:solidFill>
                  <a:schemeClr val="tx1">
                    <a:lumMod val="50000"/>
                    <a:lumOff val="50000"/>
                  </a:schemeClr>
                </a:solidFill>
              </a:rPr>
              <a:t>Color by Amplitude</a:t>
            </a:r>
          </a:p>
          <a:p>
            <a:pPr marL="523875" lvl="1" indent="-342900">
              <a:buFont typeface="Arial" panose="020B0604020202020204" pitchFamily="34" charset="0"/>
              <a:buChar char="•"/>
            </a:pPr>
            <a:r>
              <a:rPr lang="en-US" sz="1600" dirty="0">
                <a:solidFill>
                  <a:schemeClr val="tx1">
                    <a:lumMod val="50000"/>
                    <a:lumOff val="50000"/>
                  </a:schemeClr>
                </a:solidFill>
              </a:rPr>
              <a:t>Auto scale: click to set upper/lower signal strength bounds for coloring</a:t>
            </a:r>
          </a:p>
          <a:p>
            <a:pPr marL="523875" lvl="1" indent="-342900">
              <a:buFont typeface="Arial" panose="020B0604020202020204" pitchFamily="34" charset="0"/>
              <a:buChar char="•"/>
            </a:pPr>
            <a:r>
              <a:rPr lang="en-US" sz="1600" dirty="0">
                <a:solidFill>
                  <a:schemeClr val="tx1">
                    <a:lumMod val="50000"/>
                    <a:lumOff val="50000"/>
                  </a:schemeClr>
                </a:solidFill>
              </a:rPr>
              <a:t>Choose a color option you like</a:t>
            </a:r>
          </a:p>
        </p:txBody>
      </p:sp>
      <p:pic>
        <p:nvPicPr>
          <p:cNvPr id="6" name="Picture 5"/>
          <p:cNvPicPr>
            <a:picLocks noChangeAspect="1"/>
          </p:cNvPicPr>
          <p:nvPr/>
        </p:nvPicPr>
        <p:blipFill>
          <a:blip r:embed="rId3"/>
          <a:stretch>
            <a:fillRect/>
          </a:stretch>
        </p:blipFill>
        <p:spPr>
          <a:xfrm>
            <a:off x="9414849" y="356250"/>
            <a:ext cx="2530747" cy="2236854"/>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a:blip r:embed="rId4"/>
          <a:stretch>
            <a:fillRect/>
          </a:stretch>
        </p:blipFill>
        <p:spPr>
          <a:xfrm>
            <a:off x="5170194" y="1556085"/>
            <a:ext cx="5424266" cy="3827238"/>
          </a:xfrm>
          <a:prstGeom prst="rect">
            <a:avLst/>
          </a:prstGeom>
          <a:ln>
            <a:noFill/>
          </a:ln>
          <a:effectLst>
            <a:outerShdw blurRad="292100" dist="139700" dir="2700000" algn="tl" rotWithShape="0">
              <a:srgbClr val="333333">
                <a:alpha val="65000"/>
              </a:srgbClr>
            </a:outerShdw>
          </a:effectLst>
        </p:spPr>
      </p:pic>
      <p:cxnSp>
        <p:nvCxnSpPr>
          <p:cNvPr id="14" name="Straight Arrow Connector 13"/>
          <p:cNvCxnSpPr>
            <a:cxnSpLocks/>
          </p:cNvCxnSpPr>
          <p:nvPr/>
        </p:nvCxnSpPr>
        <p:spPr>
          <a:xfrm flipH="1">
            <a:off x="7972926" y="875945"/>
            <a:ext cx="2111942" cy="800455"/>
          </a:xfrm>
          <a:prstGeom prst="straightConnector1">
            <a:avLst/>
          </a:prstGeom>
          <a:ln w="28575">
            <a:tailEnd type="triangle"/>
          </a:ln>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3933310685"/>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Sub-Bottom Data Processing</a:t>
            </a:r>
            <a:endParaRPr lang="en-US" dirty="0"/>
          </a:p>
        </p:txBody>
      </p:sp>
    </p:spTree>
    <p:extLst>
      <p:ext uri="{BB962C8B-B14F-4D97-AF65-F5344CB8AC3E}">
        <p14:creationId xmlns:p14="http://schemas.microsoft.com/office/powerpoint/2010/main" val="16724463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Text Box 3"/>
          <p:cNvSpPr txBox="1">
            <a:spLocks noChangeArrowheads="1"/>
          </p:cNvSpPr>
          <p:nvPr/>
        </p:nvSpPr>
        <p:spPr bwMode="auto">
          <a:xfrm>
            <a:off x="1895559" y="4973230"/>
            <a:ext cx="4114800" cy="1066800"/>
          </a:xfrm>
          <a:prstGeom prst="rect">
            <a:avLst/>
          </a:prstGeom>
          <a:solidFill>
            <a:schemeClr val="bg1"/>
          </a:solidFill>
          <a:ln w="9360">
            <a:solidFill>
              <a:schemeClr val="bg1"/>
            </a:solidFill>
            <a:miter lim="800000"/>
            <a:headEnd/>
            <a:tailEnd/>
          </a:ln>
        </p:spPr>
        <p:txBody>
          <a:bodyPr/>
          <a:lstStyle>
            <a:lvl1pPr marL="342900" indent="-342900">
              <a:spcAft>
                <a:spcPts val="600"/>
              </a:spcAft>
              <a:buClr>
                <a:schemeClr val="bg2"/>
              </a:buClr>
              <a:buFont typeface="Arial" pitchFamily="34" charset="0"/>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336550" algn="l"/>
                <a:tab pos="793750" algn="l"/>
                <a:tab pos="1250950" algn="l"/>
                <a:tab pos="1708150" algn="l"/>
                <a:tab pos="2165350" algn="l"/>
                <a:tab pos="2622550" algn="l"/>
                <a:tab pos="3079750" algn="l"/>
                <a:tab pos="3536950" algn="l"/>
                <a:tab pos="3994150" algn="l"/>
                <a:tab pos="4451350" algn="l"/>
                <a:tab pos="4908550" algn="l"/>
                <a:tab pos="5365750" algn="l"/>
                <a:tab pos="5822950" algn="l"/>
                <a:tab pos="6280150" algn="l"/>
                <a:tab pos="6737350" algn="l"/>
                <a:tab pos="7194550" algn="l"/>
                <a:tab pos="7651750" algn="l"/>
                <a:tab pos="8108950" algn="l"/>
                <a:tab pos="8566150" algn="l"/>
                <a:tab pos="9023350" algn="l"/>
                <a:tab pos="9480550" algn="l"/>
              </a:tabLst>
              <a:defRPr sz="1600">
                <a:solidFill>
                  <a:schemeClr val="tx1"/>
                </a:solidFill>
                <a:latin typeface="Arial" pitchFamily="34" charset="0"/>
                <a:cs typeface="Arial" pitchFamily="34" charset="0"/>
              </a:defRPr>
            </a:lvl9pPr>
          </a:lstStyle>
          <a:p>
            <a:pPr eaLnBrk="1" hangingPunct="1">
              <a:spcAft>
                <a:spcPct val="0"/>
              </a:spcAft>
              <a:buClrTx/>
              <a:buFont typeface="Arial" pitchFamily="34" charset="0"/>
              <a:buChar char="•"/>
            </a:pPr>
            <a:r>
              <a:rPr lang="en-US" altLang="en-US" sz="1800" dirty="0">
                <a:solidFill>
                  <a:schemeClr val="tx1">
                    <a:lumMod val="65000"/>
                    <a:lumOff val="35000"/>
                  </a:schemeClr>
                </a:solidFill>
              </a:rPr>
              <a:t>Located under ‘Processing’ menu</a:t>
            </a:r>
          </a:p>
          <a:p>
            <a:pPr eaLnBrk="1" hangingPunct="1">
              <a:spcAft>
                <a:spcPct val="0"/>
              </a:spcAft>
              <a:buClrTx/>
              <a:buFont typeface="Arial" pitchFamily="34" charset="0"/>
              <a:buChar char="•"/>
            </a:pPr>
            <a:r>
              <a:rPr lang="en-US" altLang="en-US" sz="1800" dirty="0">
                <a:solidFill>
                  <a:schemeClr val="tx1">
                    <a:lumMod val="65000"/>
                    <a:lumOff val="35000"/>
                  </a:schemeClr>
                </a:solidFill>
              </a:rPr>
              <a:t>Used to process small &amp; large SEG-Y or JSF datasets.</a:t>
            </a:r>
          </a:p>
        </p:txBody>
      </p:sp>
      <p:sp>
        <p:nvSpPr>
          <p:cNvPr id="3" name="TextBox 2"/>
          <p:cNvSpPr txBox="1"/>
          <p:nvPr/>
        </p:nvSpPr>
        <p:spPr>
          <a:xfrm>
            <a:off x="6010359" y="4906556"/>
            <a:ext cx="4038600" cy="1477963"/>
          </a:xfrm>
          <a:prstGeom prst="rect">
            <a:avLst/>
          </a:prstGeom>
          <a:noFill/>
        </p:spPr>
        <p:txBody>
          <a:bodyPr>
            <a:spAutoFit/>
          </a:bodyPr>
          <a:lstStyle/>
          <a:p>
            <a:pPr marL="342900" indent="-342900">
              <a:buSzPct val="100000"/>
              <a:buFont typeface="Arial" panose="020B0604020202020204" pitchFamily="34" charset="0"/>
              <a:buChar char="•"/>
              <a:defRPr/>
            </a:pPr>
            <a:r>
              <a:rPr lang="en-US" altLang="en-US" dirty="0">
                <a:solidFill>
                  <a:schemeClr val="tx1">
                    <a:lumMod val="65000"/>
                    <a:lumOff val="35000"/>
                  </a:schemeClr>
                </a:solidFill>
              </a:rPr>
              <a:t>Full suite of processing features.</a:t>
            </a:r>
          </a:p>
          <a:p>
            <a:pPr marL="342900" indent="-342900">
              <a:buSzPct val="100000"/>
              <a:buFont typeface="Arial" panose="020B0604020202020204" pitchFamily="34" charset="0"/>
              <a:buChar char="•"/>
              <a:defRPr/>
            </a:pPr>
            <a:r>
              <a:rPr lang="en-US" altLang="en-US" dirty="0">
                <a:solidFill>
                  <a:schemeClr val="tx1">
                    <a:lumMod val="65000"/>
                    <a:lumOff val="35000"/>
                  </a:schemeClr>
                </a:solidFill>
              </a:rPr>
              <a:t>Digitizing layers &amp; color polygons</a:t>
            </a:r>
          </a:p>
          <a:p>
            <a:pPr marL="342900" indent="-342900">
              <a:buSzPct val="100000"/>
              <a:buFont typeface="Arial" panose="020B0604020202020204" pitchFamily="34" charset="0"/>
              <a:buChar char="•"/>
              <a:defRPr/>
            </a:pPr>
            <a:r>
              <a:rPr lang="en-US" altLang="en-US" dirty="0">
                <a:solidFill>
                  <a:schemeClr val="tx1">
                    <a:lumMod val="65000"/>
                    <a:lumOff val="35000"/>
                  </a:schemeClr>
                </a:solidFill>
              </a:rPr>
              <a:t>Mark targets</a:t>
            </a:r>
          </a:p>
          <a:p>
            <a:pPr marL="342900" indent="-342900">
              <a:buSzPct val="100000"/>
              <a:buFont typeface="Arial" panose="020B0604020202020204" pitchFamily="34" charset="0"/>
              <a:buChar char="•"/>
              <a:defRPr/>
            </a:pPr>
            <a:r>
              <a:rPr lang="en-US" altLang="en-US" dirty="0">
                <a:solidFill>
                  <a:schemeClr val="tx1">
                    <a:lumMod val="65000"/>
                    <a:lumOff val="35000"/>
                  </a:schemeClr>
                </a:solidFill>
              </a:rPr>
              <a:t>3D fence diagrams</a:t>
            </a:r>
          </a:p>
          <a:p>
            <a:pPr eaLnBrk="1" hangingPunct="1">
              <a:buClr>
                <a:srgbClr val="000000"/>
              </a:buClr>
              <a:buSzPct val="100000"/>
              <a:buFont typeface="Times New Roman" panose="02020603050405020304" pitchFamily="18" charset="0"/>
              <a:buNone/>
              <a:defRPr/>
            </a:pPr>
            <a:endParaRPr lang="en-US" dirty="0"/>
          </a:p>
        </p:txBody>
      </p:sp>
      <p:pic>
        <p:nvPicPr>
          <p:cNvPr id="1536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47959" y="648880"/>
            <a:ext cx="7924800" cy="4248150"/>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366" name="Text Box 3"/>
          <p:cNvSpPr txBox="1">
            <a:spLocks noChangeArrowheads="1"/>
          </p:cNvSpPr>
          <p:nvPr/>
        </p:nvSpPr>
        <p:spPr bwMode="auto">
          <a:xfrm>
            <a:off x="2657559" y="2852330"/>
            <a:ext cx="18288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400" b="1">
                <a:solidFill>
                  <a:srgbClr val="000000"/>
                </a:solidFill>
              </a:rPr>
              <a:t>Manually digitize acoustic layers</a:t>
            </a:r>
          </a:p>
        </p:txBody>
      </p:sp>
      <p:sp>
        <p:nvSpPr>
          <p:cNvPr id="15367" name="Line 6"/>
          <p:cNvSpPr>
            <a:spLocks noChangeShapeType="1"/>
          </p:cNvSpPr>
          <p:nvPr/>
        </p:nvSpPr>
        <p:spPr bwMode="auto">
          <a:xfrm flipH="1" flipV="1">
            <a:off x="3186197" y="2085568"/>
            <a:ext cx="233362" cy="830262"/>
          </a:xfrm>
          <a:prstGeom prst="line">
            <a:avLst/>
          </a:prstGeom>
          <a:noFill/>
          <a:ln w="9360">
            <a:solidFill>
              <a:srgbClr val="DC2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5368" name="Text Box 4"/>
          <p:cNvSpPr txBox="1">
            <a:spLocks noChangeArrowheads="1"/>
          </p:cNvSpPr>
          <p:nvPr/>
        </p:nvSpPr>
        <p:spPr bwMode="auto">
          <a:xfrm>
            <a:off x="5553159" y="2152243"/>
            <a:ext cx="1828800"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400" b="1">
                <a:solidFill>
                  <a:srgbClr val="000000"/>
                </a:solidFill>
              </a:rPr>
              <a:t>Mark targets</a:t>
            </a:r>
          </a:p>
        </p:txBody>
      </p:sp>
      <p:sp>
        <p:nvSpPr>
          <p:cNvPr id="15369" name="Line 7"/>
          <p:cNvSpPr>
            <a:spLocks noChangeShapeType="1"/>
          </p:cNvSpPr>
          <p:nvPr/>
        </p:nvSpPr>
        <p:spPr bwMode="auto">
          <a:xfrm flipH="1" flipV="1">
            <a:off x="5857959" y="1620430"/>
            <a:ext cx="533400" cy="609600"/>
          </a:xfrm>
          <a:prstGeom prst="line">
            <a:avLst/>
          </a:prstGeom>
          <a:noFill/>
          <a:ln w="9360">
            <a:solidFill>
              <a:srgbClr val="DC2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4" name="Rectangle 3"/>
          <p:cNvSpPr/>
          <p:nvPr/>
        </p:nvSpPr>
        <p:spPr>
          <a:xfrm>
            <a:off x="2047959" y="648880"/>
            <a:ext cx="990600" cy="20955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3" name="Rectangle 12"/>
          <p:cNvSpPr/>
          <p:nvPr/>
        </p:nvSpPr>
        <p:spPr>
          <a:xfrm>
            <a:off x="8001084" y="648881"/>
            <a:ext cx="495300" cy="207963"/>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4" name="Rectangle 13"/>
          <p:cNvSpPr/>
          <p:nvPr/>
        </p:nvSpPr>
        <p:spPr>
          <a:xfrm>
            <a:off x="2047959" y="3649256"/>
            <a:ext cx="571500" cy="104775"/>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2" name="Title 1"/>
          <p:cNvSpPr>
            <a:spLocks noGrp="1"/>
          </p:cNvSpPr>
          <p:nvPr>
            <p:ph type="title"/>
          </p:nvPr>
        </p:nvSpPr>
        <p:spPr/>
        <p:txBody>
          <a:bodyPr/>
          <a:lstStyle/>
          <a:p>
            <a:r>
              <a:rPr lang="en-US" altLang="en-US" dirty="0">
                <a:cs typeface="Arial" pitchFamily="34" charset="0"/>
              </a:rPr>
              <a:t>Introduction</a:t>
            </a:r>
            <a:endParaRPr lang="en-US" dirty="0"/>
          </a:p>
        </p:txBody>
      </p:sp>
    </p:spTree>
    <p:extLst>
      <p:ext uri="{BB962C8B-B14F-4D97-AF65-F5344CB8AC3E}">
        <p14:creationId xmlns:p14="http://schemas.microsoft.com/office/powerpoint/2010/main" val="2636549702"/>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7" name="Picture 10"/>
          <p:cNvPicPr>
            <a:picLocks noChangeAspect="1" noChangeArrowheads="1"/>
          </p:cNvPicPr>
          <p:nvPr/>
        </p:nvPicPr>
        <p:blipFill rotWithShape="1">
          <a:blip r:embed="rId3">
            <a:extLst>
              <a:ext uri="{28A0092B-C50C-407E-A947-70E740481C1C}">
                <a14:useLocalDpi xmlns:a14="http://schemas.microsoft.com/office/drawing/2010/main" val="0"/>
              </a:ext>
            </a:extLst>
          </a:blip>
          <a:srcRect r="63962" b="64573"/>
          <a:stretch/>
        </p:blipFill>
        <p:spPr bwMode="auto">
          <a:xfrm>
            <a:off x="1247401" y="678033"/>
            <a:ext cx="4556853" cy="22270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6388" name="Text Box 3"/>
          <p:cNvSpPr txBox="1">
            <a:spLocks noChangeArrowheads="1"/>
          </p:cNvSpPr>
          <p:nvPr/>
        </p:nvSpPr>
        <p:spPr bwMode="auto">
          <a:xfrm>
            <a:off x="867196" y="3857795"/>
            <a:ext cx="11052372" cy="2510578"/>
          </a:xfrm>
          <a:prstGeom prst="rect">
            <a:avLst/>
          </a:prstGeom>
          <a:noFill/>
          <a:ln w="9525">
            <a:noFill/>
            <a:round/>
            <a:headEnd/>
            <a:tailEnd/>
          </a:ln>
          <a:extLst>
            <a:ext uri="{909E8E84-426E-40DD-AFC4-6F175D3DCCD1}">
              <a14:hiddenFill xmlns:a14="http://schemas.microsoft.com/office/drawing/2010/main">
                <a:solidFill>
                  <a:srgbClr val="FFFFFF"/>
                </a:solidFill>
              </a14:hiddenFill>
            </a:ext>
          </a:extLst>
        </p:spPr>
        <p:txBody>
          <a:bodyPr/>
          <a:lstStyle>
            <a:lvl1pPr marL="339725" indent="-339725">
              <a:spcAft>
                <a:spcPts val="600"/>
              </a:spcAft>
              <a:buClr>
                <a:schemeClr val="bg2"/>
              </a:buClr>
              <a:buFont typeface="Arial" pitchFamily="34" charset="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9pPr>
          </a:lstStyle>
          <a:p>
            <a:pPr>
              <a:spcBef>
                <a:spcPts val="500"/>
              </a:spcBef>
              <a:spcAft>
                <a:spcPct val="0"/>
              </a:spcAft>
              <a:buClrTx/>
              <a:buSzPct val="45000"/>
              <a:buFont typeface="Wingdings" pitchFamily="2" charset="2"/>
              <a:buChar char=""/>
            </a:pPr>
            <a:r>
              <a:rPr lang="en-US" altLang="en-US" dirty="0">
                <a:solidFill>
                  <a:schemeClr val="tx1">
                    <a:lumMod val="50000"/>
                    <a:lumOff val="50000"/>
                  </a:schemeClr>
                </a:solidFill>
              </a:rPr>
              <a:t>Select “New Session” to load SEG-Y/JSF/Log files</a:t>
            </a:r>
          </a:p>
          <a:p>
            <a:pPr>
              <a:spcBef>
                <a:spcPts val="500"/>
              </a:spcBef>
              <a:spcAft>
                <a:spcPct val="0"/>
              </a:spcAft>
              <a:buClrTx/>
              <a:buSzPct val="45000"/>
              <a:buFont typeface="Wingdings" pitchFamily="2" charset="2"/>
              <a:buChar char=""/>
            </a:pPr>
            <a:r>
              <a:rPr lang="en-US" altLang="en-US" dirty="0">
                <a:solidFill>
                  <a:schemeClr val="tx1">
                    <a:lumMod val="50000"/>
                    <a:lumOff val="50000"/>
                  </a:schemeClr>
                </a:solidFill>
              </a:rPr>
              <a:t>Select “Open Session” and click on the SBP.xml file to load a previous session</a:t>
            </a:r>
          </a:p>
          <a:p>
            <a:pPr>
              <a:spcBef>
                <a:spcPts val="500"/>
              </a:spcBef>
              <a:spcAft>
                <a:spcPct val="0"/>
              </a:spcAft>
              <a:buClrTx/>
              <a:buSzPct val="45000"/>
              <a:buFont typeface="Wingdings" pitchFamily="2" charset="2"/>
              <a:buChar char=""/>
            </a:pPr>
            <a:r>
              <a:rPr lang="en-US" dirty="0">
                <a:solidFill>
                  <a:schemeClr val="tx1">
                    <a:lumMod val="50000"/>
                    <a:lumOff val="50000"/>
                  </a:schemeClr>
                </a:solidFill>
              </a:rPr>
              <a:t>If the user clicks “New Session”, your old files are backed up</a:t>
            </a:r>
          </a:p>
          <a:p>
            <a:pPr>
              <a:spcBef>
                <a:spcPts val="500"/>
              </a:spcBef>
              <a:spcAft>
                <a:spcPct val="0"/>
              </a:spcAft>
              <a:buClrTx/>
              <a:buSzPct val="45000"/>
              <a:buFont typeface="Wingdings" pitchFamily="2" charset="2"/>
              <a:buChar char=""/>
            </a:pPr>
            <a:r>
              <a:rPr lang="en-US" altLang="en-US" dirty="0">
                <a:solidFill>
                  <a:schemeClr val="tx1">
                    <a:lumMod val="50000"/>
                    <a:lumOff val="50000"/>
                  </a:schemeClr>
                </a:solidFill>
              </a:rPr>
              <a:t>Navigation can be read from the SEG-Y (or JSF) file, RAW file or EDT file</a:t>
            </a:r>
          </a:p>
        </p:txBody>
      </p:sp>
      <p:pic>
        <p:nvPicPr>
          <p:cNvPr id="16389"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4978" y="1280938"/>
            <a:ext cx="4017546" cy="228470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ltLang="en-US" dirty="0">
                <a:cs typeface="Arial" pitchFamily="34" charset="0"/>
              </a:rPr>
              <a:t>Loading Files</a:t>
            </a:r>
            <a:endParaRPr lang="en-US" dirty="0"/>
          </a:p>
        </p:txBody>
      </p:sp>
    </p:spTree>
    <p:extLst>
      <p:ext uri="{BB962C8B-B14F-4D97-AF65-F5344CB8AC3E}">
        <p14:creationId xmlns:p14="http://schemas.microsoft.com/office/powerpoint/2010/main" val="3151822480"/>
      </p:ext>
    </p:extLst>
  </p:cSld>
  <p:clrMapOvr>
    <a:masterClrMapping/>
  </p:clrMapOvr>
  <p:transition/>
  <p:timing>
    <p:tnLst>
      <p:par>
        <p:cTn id="1" dur="indefinite" restart="never" fill="hold" nodeType="tmRoot">
          <p:childTnLst>
            <p:par>
              <p:cTn id="2" fill="hold" nodeType="interactiveSeq"/>
            </p:par>
            <p:seq concurrent="1" nextAc="seek">
              <p:cTn id="3" dur="indefinite" nodeType="mainSeq"/>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a:t>Data Processing</a:t>
            </a:r>
            <a:endParaRPr lang="en-US" dirty="0"/>
          </a:p>
        </p:txBody>
      </p:sp>
      <p:sp>
        <p:nvSpPr>
          <p:cNvPr id="3" name="Content Placeholder 2"/>
          <p:cNvSpPr>
            <a:spLocks noGrp="1"/>
          </p:cNvSpPr>
          <p:nvPr>
            <p:ph idx="4294967295"/>
          </p:nvPr>
        </p:nvSpPr>
        <p:spPr>
          <a:xfrm>
            <a:off x="914400" y="4897438"/>
            <a:ext cx="11277600" cy="1055687"/>
          </a:xfrm>
          <a:prstGeom prst="rect">
            <a:avLst/>
          </a:prstGeom>
        </p:spPr>
        <p:txBody>
          <a:bodyPr/>
          <a:lstStyle/>
          <a:p>
            <a:pPr lvl="1"/>
            <a:r>
              <a:rPr lang="en-US" altLang="en-US" dirty="0">
                <a:solidFill>
                  <a:schemeClr val="tx1">
                    <a:lumMod val="50000"/>
                    <a:lumOff val="50000"/>
                  </a:schemeClr>
                </a:solidFill>
              </a:rPr>
              <a:t>Settings window: contains all your tools for modifying the imagery</a:t>
            </a:r>
          </a:p>
          <a:p>
            <a:pPr lvl="1"/>
            <a:r>
              <a:rPr lang="en-US" altLang="en-US" dirty="0">
                <a:solidFill>
                  <a:schemeClr val="tx1">
                    <a:lumMod val="50000"/>
                    <a:lumOff val="50000"/>
                  </a:schemeClr>
                </a:solidFill>
              </a:rPr>
              <a:t>Auto Range, TVG &amp; Bottom Tracking button: can provide initial settings for the data display</a:t>
            </a:r>
          </a:p>
        </p:txBody>
      </p:sp>
      <p:pic>
        <p:nvPicPr>
          <p:cNvPr id="6" name="Picture 5"/>
          <p:cNvPicPr>
            <a:picLocks noChangeAspect="1"/>
          </p:cNvPicPr>
          <p:nvPr/>
        </p:nvPicPr>
        <p:blipFill>
          <a:blip r:embed="rId3"/>
          <a:stretch>
            <a:fillRect/>
          </a:stretch>
        </p:blipFill>
        <p:spPr>
          <a:xfrm>
            <a:off x="770795" y="820343"/>
            <a:ext cx="9580828" cy="35992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12686100"/>
      </p:ext>
    </p:extLst>
  </p:cSld>
  <p:clrMapOvr>
    <a:masterClrMapping/>
  </p:clrMapOvr>
  <p:transition/>
  <p:timing>
    <p:tnLst>
      <p:par>
        <p:cTn id="1" dur="indefinite" restart="never" fill="hold" nodeType="tmRoot">
          <p:childTnLst>
            <p:par>
              <p:cTn id="2" fill="hold" nodeType="interactiveSeq"/>
            </p:par>
            <p:seq concurrent="1" nextAc="seek">
              <p:cTn id="3" dur="indefinite" nodeType="mainSeq"/>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9377" y="618367"/>
            <a:ext cx="7169150" cy="3544887"/>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436" name="AutoShape 3"/>
          <p:cNvSpPr>
            <a:spLocks noChangeArrowheads="1"/>
          </p:cNvSpPr>
          <p:nvPr/>
        </p:nvSpPr>
        <p:spPr bwMode="auto">
          <a:xfrm>
            <a:off x="8892749" y="999366"/>
            <a:ext cx="2266156" cy="1150938"/>
          </a:xfrm>
          <a:prstGeom prst="roundRect">
            <a:avLst>
              <a:gd name="adj" fmla="val 171"/>
            </a:avLst>
          </a:prstGeom>
          <a:solidFill>
            <a:srgbClr val="99CCFF"/>
          </a:solidFill>
          <a:ln w="9360">
            <a:solidFill>
              <a:srgbClr val="000000"/>
            </a:solidFill>
            <a:round/>
            <a:headEnd/>
            <a:tailEnd/>
          </a:ln>
        </p:spPr>
        <p:txBody>
          <a:bodyPr lIns="90000" tIns="45000" rIns="90000" bIns="45000" anchor="ctr" anchorCtr="1"/>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eaLnBrk="1" hangingPunct="1">
              <a:spcAft>
                <a:spcPct val="0"/>
              </a:spcAft>
              <a:buClrTx/>
              <a:buFontTx/>
              <a:buNone/>
            </a:pPr>
            <a:r>
              <a:rPr lang="en-US" altLang="en-US" sz="1800" dirty="0">
                <a:solidFill>
                  <a:schemeClr val="tx1">
                    <a:lumMod val="65000"/>
                    <a:lumOff val="35000"/>
                  </a:schemeClr>
                </a:solidFill>
              </a:rPr>
              <a:t>Digitize up to 20</a:t>
            </a:r>
          </a:p>
          <a:p>
            <a:pPr eaLnBrk="1" hangingPunct="1">
              <a:spcAft>
                <a:spcPct val="0"/>
              </a:spcAft>
              <a:buClrTx/>
              <a:buFontTx/>
              <a:buNone/>
            </a:pPr>
            <a:r>
              <a:rPr lang="en-US" altLang="en-US" sz="1800" dirty="0">
                <a:solidFill>
                  <a:schemeClr val="tx1">
                    <a:lumMod val="65000"/>
                    <a:lumOff val="35000"/>
                  </a:schemeClr>
                </a:solidFill>
              </a:rPr>
              <a:t>different layers (custom names &amp; colors)</a:t>
            </a:r>
          </a:p>
        </p:txBody>
      </p:sp>
      <p:sp>
        <p:nvSpPr>
          <p:cNvPr id="18437" name="Text Box 5"/>
          <p:cNvSpPr txBox="1">
            <a:spLocks noChangeArrowheads="1"/>
          </p:cNvSpPr>
          <p:nvPr/>
        </p:nvSpPr>
        <p:spPr bwMode="auto">
          <a:xfrm>
            <a:off x="8892749" y="2288186"/>
            <a:ext cx="2266156" cy="833178"/>
          </a:xfrm>
          <a:prstGeom prst="rect">
            <a:avLst/>
          </a:prstGeom>
          <a:solidFill>
            <a:srgbClr val="FFFFFF"/>
          </a:solidFill>
          <a:ln w="9360">
            <a:solidFill>
              <a:srgbClr val="9B9AB3"/>
            </a:solidFill>
            <a:miter lim="800000"/>
            <a:headEnd/>
            <a:tailEnd/>
          </a:ln>
        </p:spPr>
        <p:txBody>
          <a:bodyPr wrap="square"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eaLnBrk="1" hangingPunct="1">
              <a:spcAft>
                <a:spcPct val="0"/>
              </a:spcAft>
              <a:buClrTx/>
              <a:buFontTx/>
              <a:buNone/>
            </a:pPr>
            <a:r>
              <a:rPr lang="en-US" altLang="en-US" sz="1600" dirty="0">
                <a:solidFill>
                  <a:schemeClr val="tx1">
                    <a:lumMod val="65000"/>
                    <a:lumOff val="35000"/>
                  </a:schemeClr>
                </a:solidFill>
              </a:rPr>
              <a:t>Layers can be exported to EDT or XYZ format</a:t>
            </a:r>
          </a:p>
        </p:txBody>
      </p:sp>
      <p:pic>
        <p:nvPicPr>
          <p:cNvPr id="18438"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62245" y="3361566"/>
            <a:ext cx="857250" cy="495300"/>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00B8FF"/>
                </a:solidFill>
              </a14:hiddenFill>
            </a:ext>
          </a:extLst>
        </p:spPr>
      </p:pic>
      <p:cxnSp>
        <p:nvCxnSpPr>
          <p:cNvPr id="10" name="Straight Arrow Connector 9"/>
          <p:cNvCxnSpPr/>
          <p:nvPr/>
        </p:nvCxnSpPr>
        <p:spPr>
          <a:xfrm flipH="1">
            <a:off x="3926971" y="1374016"/>
            <a:ext cx="549275" cy="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440" name="Text Box 2"/>
          <p:cNvSpPr txBox="1">
            <a:spLocks noChangeArrowheads="1"/>
          </p:cNvSpPr>
          <p:nvPr/>
        </p:nvSpPr>
        <p:spPr bwMode="auto">
          <a:xfrm>
            <a:off x="4476245" y="1186692"/>
            <a:ext cx="17526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15000"/>
              </a:lnSpc>
              <a:spcAft>
                <a:spcPts val="1000"/>
              </a:spcAft>
            </a:pPr>
            <a:r>
              <a:rPr lang="en-US" altLang="en-US" sz="1400" b="1">
                <a:ea typeface="Calibri" pitchFamily="34" charset="0"/>
                <a:cs typeface="Times New Roman" pitchFamily="18" charset="0"/>
              </a:rPr>
              <a:t>Annotation Tool</a:t>
            </a:r>
            <a:endParaRPr lang="en-US" altLang="en-US" sz="1400" b="1">
              <a:latin typeface="Calibri" pitchFamily="34" charset="0"/>
              <a:ea typeface="Calibri" pitchFamily="34" charset="0"/>
              <a:cs typeface="Times New Roman" pitchFamily="18" charset="0"/>
            </a:endParaRPr>
          </a:p>
        </p:txBody>
      </p:sp>
      <p:sp>
        <p:nvSpPr>
          <p:cNvPr id="18441" name="Text Box 3"/>
          <p:cNvSpPr txBox="1">
            <a:spLocks noChangeArrowheads="1"/>
          </p:cNvSpPr>
          <p:nvPr/>
        </p:nvSpPr>
        <p:spPr bwMode="auto">
          <a:xfrm>
            <a:off x="2418845" y="2917066"/>
            <a:ext cx="1828800" cy="52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400" b="1">
                <a:solidFill>
                  <a:srgbClr val="000000"/>
                </a:solidFill>
              </a:rPr>
              <a:t>Manually digitize acoustic layers</a:t>
            </a:r>
          </a:p>
        </p:txBody>
      </p:sp>
      <p:sp>
        <p:nvSpPr>
          <p:cNvPr id="18442" name="Line 6"/>
          <p:cNvSpPr>
            <a:spLocks noChangeShapeType="1"/>
          </p:cNvSpPr>
          <p:nvPr/>
        </p:nvSpPr>
        <p:spPr bwMode="auto">
          <a:xfrm flipH="1" flipV="1">
            <a:off x="3404683" y="2150304"/>
            <a:ext cx="233362" cy="830262"/>
          </a:xfrm>
          <a:prstGeom prst="line">
            <a:avLst/>
          </a:prstGeom>
          <a:noFill/>
          <a:ln w="28575">
            <a:solidFill>
              <a:srgbClr val="DC2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p:txBody>
          <a:bodyPr/>
          <a:lstStyle/>
          <a:p>
            <a:r>
              <a:rPr lang="en-US" altLang="en-US"/>
              <a:t>Digitizing Layers</a:t>
            </a:r>
            <a:endParaRPr lang="en-US" dirty="0"/>
          </a:p>
        </p:txBody>
      </p:sp>
      <p:sp>
        <p:nvSpPr>
          <p:cNvPr id="3" name="Content Placeholder 2"/>
          <p:cNvSpPr>
            <a:spLocks noGrp="1"/>
          </p:cNvSpPr>
          <p:nvPr>
            <p:ph idx="4294967295"/>
          </p:nvPr>
        </p:nvSpPr>
        <p:spPr>
          <a:xfrm>
            <a:off x="0" y="4360863"/>
            <a:ext cx="10971213" cy="1836737"/>
          </a:xfrm>
          <a:prstGeom prst="rect">
            <a:avLst/>
          </a:prstGeom>
        </p:spPr>
        <p:txBody>
          <a:bodyPr/>
          <a:lstStyle/>
          <a:p>
            <a:pPr lvl="1"/>
            <a:r>
              <a:rPr lang="en-US" altLang="en-US" dirty="0">
                <a:solidFill>
                  <a:schemeClr val="tx1">
                    <a:lumMod val="50000"/>
                    <a:lumOff val="50000"/>
                  </a:schemeClr>
                </a:solidFill>
              </a:rPr>
              <a:t>Select Reflector from dropdown at top of screen</a:t>
            </a:r>
          </a:p>
          <a:p>
            <a:pPr lvl="2"/>
            <a:r>
              <a:rPr lang="en-US" altLang="en-US" dirty="0">
                <a:solidFill>
                  <a:schemeClr val="tx1">
                    <a:lumMod val="50000"/>
                    <a:lumOff val="50000"/>
                  </a:schemeClr>
                </a:solidFill>
              </a:rPr>
              <a:t>Left-click to add a point. Shift-click to remove a point. Ctrl-click to move a point</a:t>
            </a:r>
          </a:p>
          <a:p>
            <a:pPr lvl="1"/>
            <a:r>
              <a:rPr lang="en-US" altLang="en-US" dirty="0">
                <a:solidFill>
                  <a:schemeClr val="tx1">
                    <a:lumMod val="50000"/>
                    <a:lumOff val="50000"/>
                  </a:schemeClr>
                </a:solidFill>
              </a:rPr>
              <a:t>Select “Annotation tool” under the Display Tab to add depth &amp; sediment thickness information</a:t>
            </a:r>
          </a:p>
          <a:p>
            <a:pPr lvl="2"/>
            <a:r>
              <a:rPr lang="en-US" altLang="en-US" dirty="0">
                <a:solidFill>
                  <a:schemeClr val="tx1">
                    <a:lumMod val="50000"/>
                    <a:lumOff val="50000"/>
                  </a:schemeClr>
                </a:solidFill>
              </a:rPr>
              <a:t>Annotations can be added to the data or removed in the same way as Reflector editing</a:t>
            </a:r>
          </a:p>
        </p:txBody>
      </p:sp>
    </p:spTree>
    <p:extLst>
      <p:ext uri="{BB962C8B-B14F-4D97-AF65-F5344CB8AC3E}">
        <p14:creationId xmlns:p14="http://schemas.microsoft.com/office/powerpoint/2010/main" val="480592226"/>
      </p:ext>
    </p:extLst>
  </p:cSld>
  <p:clrMapOvr>
    <a:masterClrMapping/>
  </p:clrMapOvr>
  <p:transition/>
  <p:timing>
    <p:tnLst>
      <p:par>
        <p:cTn id="1" dur="indefinite" restart="never" fill="hold" nodeType="tmRoot">
          <p:childTnLst>
            <p:par>
              <p:cTn id="2" fill="hold" nodeType="interactiveSeq"/>
            </p:par>
            <p:seq concurrent="1" nextAc="seek">
              <p:cTn id="3" dur="indefinite" nodeType="mainSeq"/>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88959" y="607471"/>
            <a:ext cx="5666871" cy="5456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0" name="Text Box 3"/>
          <p:cNvSpPr txBox="1">
            <a:spLocks noChangeArrowheads="1"/>
          </p:cNvSpPr>
          <p:nvPr/>
        </p:nvSpPr>
        <p:spPr bwMode="auto">
          <a:xfrm>
            <a:off x="2046121" y="2723608"/>
            <a:ext cx="2218302" cy="525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400" b="1">
                <a:solidFill>
                  <a:srgbClr val="000000"/>
                </a:solidFill>
              </a:rPr>
              <a:t>Isopach/depth digitizing “points”</a:t>
            </a:r>
          </a:p>
        </p:txBody>
      </p:sp>
      <p:sp>
        <p:nvSpPr>
          <p:cNvPr id="19461" name="Line 6"/>
          <p:cNvSpPr>
            <a:spLocks noChangeShapeType="1"/>
          </p:cNvSpPr>
          <p:nvPr/>
        </p:nvSpPr>
        <p:spPr bwMode="auto">
          <a:xfrm flipV="1">
            <a:off x="3412958" y="2495006"/>
            <a:ext cx="554575" cy="250686"/>
          </a:xfrm>
          <a:prstGeom prst="line">
            <a:avLst/>
          </a:prstGeom>
          <a:noFill/>
          <a:ln w="9360">
            <a:solidFill>
              <a:srgbClr val="DC2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9462" name="Rectangle 1"/>
          <p:cNvSpPr>
            <a:spLocks noChangeArrowheads="1"/>
          </p:cNvSpPr>
          <p:nvPr/>
        </p:nvSpPr>
        <p:spPr bwMode="auto">
          <a:xfrm>
            <a:off x="7712992" y="2495006"/>
            <a:ext cx="3753852" cy="11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defRPr>
                <a:solidFill>
                  <a:schemeClr val="bg1"/>
                </a:solidFill>
                <a:latin typeface="Arial" pitchFamily="34" charset="0"/>
                <a:ea typeface="Microsoft YaHei" pitchFamily="34" charset="-122"/>
              </a:defRPr>
            </a:lvl1pPr>
            <a:lvl2pPr>
              <a:defRPr>
                <a:solidFill>
                  <a:schemeClr val="bg1"/>
                </a:solidFill>
                <a:latin typeface="Arial" pitchFamily="34" charset="0"/>
                <a:ea typeface="Microsoft YaHei" pitchFamily="34" charset="-122"/>
              </a:defRPr>
            </a:lvl2pPr>
            <a:lvl3pPr>
              <a:defRPr>
                <a:solidFill>
                  <a:schemeClr val="bg1"/>
                </a:solidFill>
                <a:latin typeface="Arial" pitchFamily="34" charset="0"/>
                <a:ea typeface="Microsoft YaHei" pitchFamily="34" charset="-122"/>
              </a:defRPr>
            </a:lvl3pPr>
            <a:lvl4pPr>
              <a:defRPr>
                <a:solidFill>
                  <a:schemeClr val="bg1"/>
                </a:solidFill>
                <a:latin typeface="Arial" pitchFamily="34" charset="0"/>
                <a:ea typeface="Microsoft YaHei" pitchFamily="34" charset="-122"/>
              </a:defRPr>
            </a:lvl4pPr>
            <a:lvl5pPr>
              <a:defRPr>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defRPr>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defRPr>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defRPr>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defRPr>
                <a:solidFill>
                  <a:schemeClr val="bg1"/>
                </a:solidFill>
                <a:latin typeface="Arial" pitchFamily="34" charset="0"/>
                <a:ea typeface="Microsoft YaHei" pitchFamily="34" charset="-122"/>
              </a:defRPr>
            </a:lvl9pPr>
          </a:lstStyle>
          <a:p>
            <a:pPr marL="742950" lvl="1" indent="-285750">
              <a:spcBef>
                <a:spcPts val="500"/>
              </a:spcBef>
              <a:buSzPct val="45000"/>
              <a:buFont typeface="Arial" panose="020B0604020202020204" pitchFamily="34" charset="0"/>
              <a:buChar char="•"/>
            </a:pPr>
            <a:r>
              <a:rPr lang="en-US" altLang="en-US" sz="1600" dirty="0">
                <a:solidFill>
                  <a:schemeClr val="tx1">
                    <a:lumMod val="50000"/>
                    <a:lumOff val="50000"/>
                  </a:schemeClr>
                </a:solidFill>
              </a:rPr>
              <a:t>Reflectors can be seen plotted on the View Tracks window</a:t>
            </a:r>
          </a:p>
          <a:p>
            <a:pPr marL="742950" lvl="1" indent="-285750">
              <a:spcBef>
                <a:spcPts val="500"/>
              </a:spcBef>
              <a:buSzPct val="45000"/>
              <a:buFont typeface="Arial" panose="020B0604020202020204" pitchFamily="34" charset="0"/>
              <a:buChar char="•"/>
            </a:pPr>
            <a:r>
              <a:rPr lang="en-US" altLang="en-US" sz="1600" dirty="0">
                <a:solidFill>
                  <a:schemeClr val="tx1">
                    <a:lumMod val="50000"/>
                    <a:lumOff val="50000"/>
                  </a:schemeClr>
                </a:solidFill>
              </a:rPr>
              <a:t>These can represent either depth or </a:t>
            </a:r>
            <a:r>
              <a:rPr lang="en-US" altLang="en-US" sz="1600" dirty="0" err="1">
                <a:solidFill>
                  <a:schemeClr val="tx1">
                    <a:lumMod val="50000"/>
                    <a:lumOff val="50000"/>
                  </a:schemeClr>
                </a:solidFill>
              </a:rPr>
              <a:t>isopach</a:t>
            </a:r>
            <a:endParaRPr lang="en-US" altLang="en-US" sz="1400" dirty="0">
              <a:solidFill>
                <a:schemeClr val="tx1">
                  <a:lumMod val="50000"/>
                  <a:lumOff val="50000"/>
                </a:schemeClr>
              </a:solidFill>
            </a:endParaRPr>
          </a:p>
        </p:txBody>
      </p:sp>
      <p:sp>
        <p:nvSpPr>
          <p:cNvPr id="2" name="Title 1"/>
          <p:cNvSpPr>
            <a:spLocks noGrp="1"/>
          </p:cNvSpPr>
          <p:nvPr>
            <p:ph type="title"/>
          </p:nvPr>
        </p:nvSpPr>
        <p:spPr/>
        <p:txBody>
          <a:bodyPr/>
          <a:lstStyle/>
          <a:p>
            <a:r>
              <a:rPr lang="en-US" altLang="en-US" dirty="0">
                <a:cs typeface="Arial" pitchFamily="34" charset="0"/>
              </a:rPr>
              <a:t>Map View of Digitizing Layers</a:t>
            </a:r>
            <a:br>
              <a:rPr lang="en-US" altLang="en-US" dirty="0">
                <a:cs typeface="Arial" pitchFamily="34" charset="0"/>
              </a:rPr>
            </a:br>
            <a:endParaRPr lang="en-US" dirty="0"/>
          </a:p>
        </p:txBody>
      </p:sp>
    </p:spTree>
    <p:extLst>
      <p:ext uri="{BB962C8B-B14F-4D97-AF65-F5344CB8AC3E}">
        <p14:creationId xmlns:p14="http://schemas.microsoft.com/office/powerpoint/2010/main" val="2526909378"/>
      </p:ext>
    </p:extLst>
  </p:cSld>
  <p:clrMapOvr>
    <a:masterClrMapping/>
  </p:clrMapOvr>
  <p:transition/>
  <p:timing>
    <p:tnLst>
      <p:par>
        <p:cTn id="1" dur="indefinite" restart="never" fill="hold" nodeType="tmRoot">
          <p:childTnLst>
            <p:par>
              <p:cTn id="2" fill="hold" nodeType="interactiveSeq"/>
            </p:par>
            <p:seq concurrent="1" nextAc="seek">
              <p:cTn id="3" dur="indefinite" nodeType="mainSeq"/>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298" y="555522"/>
            <a:ext cx="11447965" cy="5098536"/>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484" name="Rectangle 1"/>
          <p:cNvSpPr>
            <a:spLocks noChangeArrowheads="1"/>
          </p:cNvSpPr>
          <p:nvPr/>
        </p:nvSpPr>
        <p:spPr bwMode="auto">
          <a:xfrm>
            <a:off x="2324100" y="5646108"/>
            <a:ext cx="75438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bg1"/>
                </a:solidFill>
                <a:latin typeface="Arial" pitchFamily="34" charset="0"/>
                <a:ea typeface="Microsoft YaHei" pitchFamily="34" charset="-122"/>
              </a:defRPr>
            </a:lvl1pPr>
            <a:lvl2pPr marL="457200">
              <a:defRPr>
                <a:solidFill>
                  <a:schemeClr val="bg1"/>
                </a:solidFill>
                <a:latin typeface="Arial" pitchFamily="34" charset="0"/>
                <a:ea typeface="Microsoft YaHei" pitchFamily="34" charset="-122"/>
              </a:defRPr>
            </a:lvl2pPr>
            <a:lvl3pPr>
              <a:defRPr>
                <a:solidFill>
                  <a:schemeClr val="bg1"/>
                </a:solidFill>
                <a:latin typeface="Arial" pitchFamily="34" charset="0"/>
                <a:ea typeface="Microsoft YaHei" pitchFamily="34" charset="-122"/>
              </a:defRPr>
            </a:lvl3pPr>
            <a:lvl4pPr>
              <a:defRPr>
                <a:solidFill>
                  <a:schemeClr val="bg1"/>
                </a:solidFill>
                <a:latin typeface="Arial" pitchFamily="34" charset="0"/>
                <a:ea typeface="Microsoft YaHei" pitchFamily="34" charset="-122"/>
              </a:defRPr>
            </a:lvl4pPr>
            <a:lvl5pPr>
              <a:defRPr>
                <a:solidFill>
                  <a:schemeClr val="bg1"/>
                </a:solidFill>
                <a:latin typeface="Arial" pitchFamily="34" charset="0"/>
                <a:ea typeface="Microsoft YaHei" pitchFamily="34" charset="-122"/>
              </a:defRPr>
            </a:lvl5pPr>
            <a:lvl6pPr marL="2514600" indent="-228600" defTabSz="457200" eaLnBrk="0" fontAlgn="base" hangingPunct="0">
              <a:spcBef>
                <a:spcPct val="0"/>
              </a:spcBef>
              <a:spcAft>
                <a:spcPct val="0"/>
              </a:spcAft>
              <a:defRPr>
                <a:solidFill>
                  <a:schemeClr val="bg1"/>
                </a:solidFill>
                <a:latin typeface="Arial" pitchFamily="34" charset="0"/>
                <a:ea typeface="Microsoft YaHei" pitchFamily="34" charset="-122"/>
              </a:defRPr>
            </a:lvl6pPr>
            <a:lvl7pPr marL="2971800" indent="-228600" defTabSz="457200" eaLnBrk="0" fontAlgn="base" hangingPunct="0">
              <a:spcBef>
                <a:spcPct val="0"/>
              </a:spcBef>
              <a:spcAft>
                <a:spcPct val="0"/>
              </a:spcAft>
              <a:defRPr>
                <a:solidFill>
                  <a:schemeClr val="bg1"/>
                </a:solidFill>
                <a:latin typeface="Arial" pitchFamily="34" charset="0"/>
                <a:ea typeface="Microsoft YaHei" pitchFamily="34" charset="-122"/>
              </a:defRPr>
            </a:lvl7pPr>
            <a:lvl8pPr marL="3429000" indent="-228600" defTabSz="457200" eaLnBrk="0" fontAlgn="base" hangingPunct="0">
              <a:spcBef>
                <a:spcPct val="0"/>
              </a:spcBef>
              <a:spcAft>
                <a:spcPct val="0"/>
              </a:spcAft>
              <a:defRPr>
                <a:solidFill>
                  <a:schemeClr val="bg1"/>
                </a:solidFill>
                <a:latin typeface="Arial" pitchFamily="34" charset="0"/>
                <a:ea typeface="Microsoft YaHei" pitchFamily="34" charset="-122"/>
              </a:defRPr>
            </a:lvl8pPr>
            <a:lvl9pPr marL="3886200" indent="-228600" defTabSz="457200" eaLnBrk="0" fontAlgn="base" hangingPunct="0">
              <a:spcBef>
                <a:spcPct val="0"/>
              </a:spcBef>
              <a:spcAft>
                <a:spcPct val="0"/>
              </a:spcAft>
              <a:defRPr>
                <a:solidFill>
                  <a:schemeClr val="bg1"/>
                </a:solidFill>
                <a:latin typeface="Arial" pitchFamily="34" charset="0"/>
                <a:ea typeface="Microsoft YaHei" pitchFamily="34" charset="-122"/>
              </a:defRPr>
            </a:lvl9pPr>
          </a:lstStyle>
          <a:p>
            <a:pPr lvl="1">
              <a:spcBef>
                <a:spcPts val="500"/>
              </a:spcBef>
              <a:buSzPct val="45000"/>
            </a:pPr>
            <a:r>
              <a:rPr lang="en-US" altLang="en-US" dirty="0">
                <a:solidFill>
                  <a:schemeClr val="tx1">
                    <a:lumMod val="65000"/>
                    <a:lumOff val="35000"/>
                  </a:schemeClr>
                </a:solidFill>
              </a:rPr>
              <a:t>Reflectors can have colored polygons filled between them</a:t>
            </a:r>
          </a:p>
        </p:txBody>
      </p:sp>
      <p:sp>
        <p:nvSpPr>
          <p:cNvPr id="20486" name="Text Box 3"/>
          <p:cNvSpPr txBox="1">
            <a:spLocks noChangeArrowheads="1"/>
          </p:cNvSpPr>
          <p:nvPr/>
        </p:nvSpPr>
        <p:spPr bwMode="auto">
          <a:xfrm>
            <a:off x="3056021" y="3544094"/>
            <a:ext cx="1828800" cy="52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400" b="1" dirty="0">
                <a:solidFill>
                  <a:srgbClr val="000000"/>
                </a:solidFill>
              </a:rPr>
              <a:t>Colored geological polygon</a:t>
            </a:r>
          </a:p>
        </p:txBody>
      </p:sp>
      <p:sp>
        <p:nvSpPr>
          <p:cNvPr id="20487" name="Line 6"/>
          <p:cNvSpPr>
            <a:spLocks noChangeShapeType="1"/>
          </p:cNvSpPr>
          <p:nvPr/>
        </p:nvSpPr>
        <p:spPr bwMode="auto">
          <a:xfrm flipH="1" flipV="1">
            <a:off x="3901345" y="3189289"/>
            <a:ext cx="69076" cy="304799"/>
          </a:xfrm>
          <a:prstGeom prst="line">
            <a:avLst/>
          </a:prstGeom>
          <a:noFill/>
          <a:ln w="9360">
            <a:solidFill>
              <a:srgbClr val="DC2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p:txBody>
          <a:bodyPr/>
          <a:lstStyle/>
          <a:p>
            <a:r>
              <a:rPr lang="en-US" altLang="en-US" dirty="0">
                <a:cs typeface="Arial" pitchFamily="34" charset="0"/>
              </a:rPr>
              <a:t>Coloring Layers</a:t>
            </a:r>
            <a:br>
              <a:rPr lang="en-US" altLang="en-US" dirty="0">
                <a:cs typeface="Arial" pitchFamily="34" charset="0"/>
              </a:rPr>
            </a:br>
            <a:endParaRPr lang="en-US" dirty="0"/>
          </a:p>
        </p:txBody>
      </p:sp>
    </p:spTree>
    <p:extLst>
      <p:ext uri="{BB962C8B-B14F-4D97-AF65-F5344CB8AC3E}">
        <p14:creationId xmlns:p14="http://schemas.microsoft.com/office/powerpoint/2010/main" val="338955451"/>
      </p:ext>
    </p:extLst>
  </p:cSld>
  <p:clrMapOvr>
    <a:masterClrMapping/>
  </p:clrMapOvr>
  <p:transition/>
  <p:timing>
    <p:tnLst>
      <p:par>
        <p:cTn id="1" dur="indefinite" restart="never" fill="hold" nodeType="tmRoot">
          <p:childTnLst>
            <p:par>
              <p:cTn id="2" fill="hold" nodeType="interactiveSeq"/>
            </p:par>
            <p:seq concurrent="1" nextAc="seek">
              <p:cTn id="3" dur="indefinite" nodeType="mainSeq"/>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95004" y="597462"/>
            <a:ext cx="6172200" cy="30495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00B8FF"/>
                </a:solidFill>
              </a14:hiddenFill>
            </a:ext>
          </a:extLst>
        </p:spPr>
      </p:pic>
      <p:sp>
        <p:nvSpPr>
          <p:cNvPr id="21508" name="Text Box 3"/>
          <p:cNvSpPr txBox="1">
            <a:spLocks noChangeArrowheads="1"/>
          </p:cNvSpPr>
          <p:nvPr/>
        </p:nvSpPr>
        <p:spPr bwMode="auto">
          <a:xfrm>
            <a:off x="2511005" y="1207063"/>
            <a:ext cx="1052513" cy="371475"/>
          </a:xfrm>
          <a:prstGeom prst="rect">
            <a:avLst/>
          </a:prstGeom>
          <a:solidFill>
            <a:srgbClr val="FFFF00"/>
          </a:solidFill>
          <a:ln w="9360">
            <a:solidFill>
              <a:srgbClr val="FFFFFF"/>
            </a:solidFill>
            <a:miter lim="800000"/>
            <a:headEnd/>
            <a:tailEnd/>
          </a:ln>
        </p:spPr>
        <p:txBody>
          <a:bodyPr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eaLnBrk="1" hangingPunct="1">
              <a:spcAft>
                <a:spcPct val="0"/>
              </a:spcAft>
              <a:buClrTx/>
              <a:buFontTx/>
              <a:buNone/>
            </a:pPr>
            <a:r>
              <a:rPr lang="en-US" altLang="en-US" sz="1800">
                <a:solidFill>
                  <a:srgbClr val="002060"/>
                </a:solidFill>
              </a:rPr>
              <a:t>Targets</a:t>
            </a:r>
          </a:p>
        </p:txBody>
      </p:sp>
      <p:sp>
        <p:nvSpPr>
          <p:cNvPr id="21509" name="Line 4"/>
          <p:cNvSpPr>
            <a:spLocks noChangeShapeType="1"/>
          </p:cNvSpPr>
          <p:nvPr/>
        </p:nvSpPr>
        <p:spPr bwMode="auto">
          <a:xfrm>
            <a:off x="3552404" y="1511862"/>
            <a:ext cx="381000" cy="5334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510" name="Line 5"/>
          <p:cNvSpPr>
            <a:spLocks noChangeShapeType="1"/>
          </p:cNvSpPr>
          <p:nvPr/>
        </p:nvSpPr>
        <p:spPr bwMode="auto">
          <a:xfrm>
            <a:off x="3563517" y="1511862"/>
            <a:ext cx="2201862" cy="381000"/>
          </a:xfrm>
          <a:prstGeom prst="line">
            <a:avLst/>
          </a:prstGeom>
          <a:noFill/>
          <a:ln w="28575">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4823" name="Text Box 6"/>
          <p:cNvSpPr txBox="1">
            <a:spLocks noChangeArrowheads="1"/>
          </p:cNvSpPr>
          <p:nvPr/>
        </p:nvSpPr>
        <p:spPr bwMode="auto">
          <a:xfrm>
            <a:off x="1647404" y="3721663"/>
            <a:ext cx="5715000" cy="2279728"/>
          </a:xfrm>
          <a:prstGeom prst="rect">
            <a:avLst/>
          </a:prstGeom>
          <a:solidFill>
            <a:schemeClr val="bg1"/>
          </a:solidFill>
          <a:ln w="9360">
            <a:noFill/>
            <a:miter lim="800000"/>
            <a:headEnd/>
            <a:tailEnd/>
          </a:ln>
        </p:spPr>
        <p:txBody>
          <a:bodyPr lIns="90000" tIns="46800" rIns="90000" bIns="46800">
            <a:spAutoFit/>
          </a:bodyP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marL="285750" indent="-285750">
              <a:spcAft>
                <a:spcPct val="0"/>
              </a:spcAft>
              <a:buClrTx/>
              <a:buFont typeface="Arial" pitchFamily="34" charset="0"/>
              <a:buChar char="•"/>
              <a:defRPr/>
            </a:pPr>
            <a:endParaRPr lang="en-US" altLang="en-US" sz="1600" dirty="0">
              <a:solidFill>
                <a:srgbClr val="000000"/>
              </a:solidFill>
            </a:endParaRPr>
          </a:p>
          <a:p>
            <a:pPr marL="285750" indent="-285750">
              <a:spcAft>
                <a:spcPct val="0"/>
              </a:spcAft>
              <a:buClrTx/>
              <a:buFont typeface="Arial" pitchFamily="34" charset="0"/>
              <a:buChar char="•"/>
              <a:defRPr/>
            </a:pPr>
            <a:r>
              <a:rPr lang="en-US" altLang="en-US" sz="1800" dirty="0">
                <a:solidFill>
                  <a:schemeClr val="tx1">
                    <a:lumMod val="65000"/>
                    <a:lumOff val="35000"/>
                  </a:schemeClr>
                </a:solidFill>
              </a:rPr>
              <a:t>Add, edit, or delete targets in Target Editing Mode.</a:t>
            </a:r>
          </a:p>
          <a:p>
            <a:pPr marL="285750" indent="-285750">
              <a:spcAft>
                <a:spcPct val="0"/>
              </a:spcAft>
              <a:buClrTx/>
              <a:buFont typeface="Arial" pitchFamily="34" charset="0"/>
              <a:buChar char="•"/>
              <a:defRPr/>
            </a:pPr>
            <a:endParaRPr lang="en-US" altLang="en-US" sz="1800" dirty="0">
              <a:solidFill>
                <a:schemeClr val="tx1">
                  <a:lumMod val="65000"/>
                  <a:lumOff val="35000"/>
                </a:schemeClr>
              </a:solidFill>
            </a:endParaRPr>
          </a:p>
          <a:p>
            <a:pPr marL="285750" indent="-285750">
              <a:spcAft>
                <a:spcPct val="0"/>
              </a:spcAft>
              <a:buClrTx/>
              <a:buFont typeface="Arial" pitchFamily="34" charset="0"/>
              <a:buChar char="•"/>
              <a:defRPr/>
            </a:pPr>
            <a:r>
              <a:rPr lang="en-US" altLang="en-US" sz="1800" dirty="0">
                <a:solidFill>
                  <a:schemeClr val="tx1">
                    <a:lumMod val="65000"/>
                    <a:lumOff val="35000"/>
                  </a:schemeClr>
                </a:solidFill>
              </a:rPr>
              <a:t>Drag target's handle to mark depth &amp; </a:t>
            </a:r>
            <a:r>
              <a:rPr lang="en-US" altLang="en-US" sz="1800" dirty="0" err="1">
                <a:solidFill>
                  <a:schemeClr val="tx1">
                    <a:lumMod val="65000"/>
                    <a:lumOff val="35000"/>
                  </a:schemeClr>
                </a:solidFill>
              </a:rPr>
              <a:t>isopach</a:t>
            </a:r>
            <a:r>
              <a:rPr lang="en-US" altLang="en-US" sz="1800" dirty="0">
                <a:solidFill>
                  <a:schemeClr val="tx1">
                    <a:lumMod val="65000"/>
                    <a:lumOff val="35000"/>
                  </a:schemeClr>
                </a:solidFill>
              </a:rPr>
              <a:t>.</a:t>
            </a:r>
          </a:p>
          <a:p>
            <a:pPr marL="285750" indent="-285750">
              <a:spcAft>
                <a:spcPct val="0"/>
              </a:spcAft>
              <a:buClrTx/>
              <a:buFont typeface="Arial" pitchFamily="34" charset="0"/>
              <a:buChar char="•"/>
              <a:defRPr/>
            </a:pPr>
            <a:endParaRPr lang="en-US" altLang="en-US" sz="1800" dirty="0">
              <a:solidFill>
                <a:schemeClr val="tx1">
                  <a:lumMod val="65000"/>
                  <a:lumOff val="35000"/>
                </a:schemeClr>
              </a:solidFill>
            </a:endParaRPr>
          </a:p>
          <a:p>
            <a:pPr marL="285750" indent="-285750">
              <a:spcAft>
                <a:spcPct val="0"/>
              </a:spcAft>
              <a:buClrTx/>
              <a:buFont typeface="Arial" pitchFamily="34" charset="0"/>
              <a:buChar char="•"/>
              <a:defRPr/>
            </a:pPr>
            <a:r>
              <a:rPr lang="en-US" altLang="en-US" sz="1800" dirty="0">
                <a:solidFill>
                  <a:schemeClr val="tx1">
                    <a:lumMod val="65000"/>
                    <a:lumOff val="35000"/>
                  </a:schemeClr>
                </a:solidFill>
              </a:rPr>
              <a:t>Saved to </a:t>
            </a:r>
            <a:r>
              <a:rPr lang="en-US" altLang="en-US" sz="1800" dirty="0" err="1">
                <a:solidFill>
                  <a:schemeClr val="tx1">
                    <a:lumMod val="65000"/>
                    <a:lumOff val="35000"/>
                  </a:schemeClr>
                </a:solidFill>
              </a:rPr>
              <a:t>SBP.tgt</a:t>
            </a:r>
            <a:r>
              <a:rPr lang="en-US" altLang="en-US" sz="1800" dirty="0">
                <a:solidFill>
                  <a:schemeClr val="tx1">
                    <a:lumMod val="65000"/>
                    <a:lumOff val="35000"/>
                  </a:schemeClr>
                </a:solidFill>
              </a:rPr>
              <a:t> in the project folder.</a:t>
            </a:r>
          </a:p>
          <a:p>
            <a:pPr marL="285750" indent="-285750">
              <a:spcAft>
                <a:spcPct val="0"/>
              </a:spcAft>
              <a:buClrTx/>
              <a:buFont typeface="Arial" pitchFamily="34" charset="0"/>
              <a:buChar char="•"/>
              <a:defRPr/>
            </a:pPr>
            <a:endParaRPr lang="en-US" altLang="en-US" sz="1800" dirty="0">
              <a:solidFill>
                <a:schemeClr val="tx1">
                  <a:lumMod val="65000"/>
                  <a:lumOff val="35000"/>
                </a:schemeClr>
              </a:solidFill>
            </a:endParaRPr>
          </a:p>
          <a:p>
            <a:pPr marL="285750" indent="-285750">
              <a:spcAft>
                <a:spcPct val="0"/>
              </a:spcAft>
              <a:buClrTx/>
              <a:buFont typeface="Arial" pitchFamily="34" charset="0"/>
              <a:buChar char="•"/>
              <a:defRPr/>
            </a:pPr>
            <a:r>
              <a:rPr lang="en-US" altLang="en-US" sz="1800" dirty="0">
                <a:solidFill>
                  <a:schemeClr val="tx1">
                    <a:lumMod val="65000"/>
                    <a:lumOff val="35000"/>
                  </a:schemeClr>
                </a:solidFill>
              </a:rPr>
              <a:t>Targets also displayed in View Tracks.</a:t>
            </a:r>
            <a:r>
              <a:rPr lang="en-US" altLang="en-US" sz="1600" dirty="0">
                <a:solidFill>
                  <a:schemeClr val="tx1">
                    <a:lumMod val="65000"/>
                    <a:lumOff val="35000"/>
                  </a:schemeClr>
                </a:solidFill>
              </a:rPr>
              <a:t> </a:t>
            </a:r>
          </a:p>
        </p:txBody>
      </p:sp>
      <p:pic>
        <p:nvPicPr>
          <p:cNvPr id="21512"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87618" y="2883462"/>
            <a:ext cx="788987" cy="457200"/>
          </a:xfrm>
          <a:prstGeom prst="rect">
            <a:avLst/>
          </a:prstGeom>
          <a:noFill/>
          <a:ln w="12700">
            <a:solidFill>
              <a:srgbClr val="FF0000"/>
            </a:solidFill>
            <a:miter lim="800000"/>
            <a:headEnd/>
            <a:tailEnd/>
          </a:ln>
          <a:extLst>
            <a:ext uri="{909E8E84-426E-40DD-AFC4-6F175D3DCCD1}">
              <a14:hiddenFill xmlns:a14="http://schemas.microsoft.com/office/drawing/2010/main">
                <a:solidFill>
                  <a:srgbClr val="00B8FF"/>
                </a:solidFill>
              </a14:hiddenFill>
            </a:ext>
          </a:extLst>
        </p:spPr>
      </p:pic>
      <p:pic>
        <p:nvPicPr>
          <p:cNvPr id="21513"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10067" y="597462"/>
            <a:ext cx="2832100" cy="3214688"/>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3" name="Straight Arrow Connector 2"/>
          <p:cNvCxnSpPr/>
          <p:nvPr/>
        </p:nvCxnSpPr>
        <p:spPr>
          <a:xfrm flipV="1">
            <a:off x="6143204" y="3416862"/>
            <a:ext cx="2133600" cy="18288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pic>
        <p:nvPicPr>
          <p:cNvPr id="21515"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59318" y="3924862"/>
            <a:ext cx="2198687" cy="1930400"/>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7" name="Straight Arrow Connector 16"/>
          <p:cNvCxnSpPr/>
          <p:nvPr/>
        </p:nvCxnSpPr>
        <p:spPr>
          <a:xfrm flipV="1">
            <a:off x="5887618" y="4712262"/>
            <a:ext cx="3608387" cy="1066800"/>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4" name="Straight Arrow Connector 23"/>
          <p:cNvCxnSpPr/>
          <p:nvPr/>
        </p:nvCxnSpPr>
        <p:spPr>
          <a:xfrm flipV="1">
            <a:off x="5887617" y="5350438"/>
            <a:ext cx="3636962" cy="428625"/>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ltLang="en-US" dirty="0">
                <a:cs typeface="Arial" pitchFamily="34" charset="0"/>
              </a:rPr>
              <a:t>Targeting</a:t>
            </a:r>
            <a:br>
              <a:rPr lang="en-US" altLang="en-US" dirty="0">
                <a:cs typeface="Arial" pitchFamily="34" charset="0"/>
              </a:rPr>
            </a:br>
            <a:endParaRPr lang="en-US" dirty="0"/>
          </a:p>
        </p:txBody>
      </p:sp>
    </p:spTree>
    <p:extLst>
      <p:ext uri="{BB962C8B-B14F-4D97-AF65-F5344CB8AC3E}">
        <p14:creationId xmlns:p14="http://schemas.microsoft.com/office/powerpoint/2010/main" val="1022689805"/>
      </p:ext>
    </p:extLst>
  </p:cSld>
  <p:clrMapOvr>
    <a:masterClrMapping/>
  </p:clrMapOvr>
  <p:transition/>
  <p:timing>
    <p:tnLst>
      <p:par>
        <p:cTn id="1" dur="indefinite" restart="never" fill="hold" nodeType="tmRoot">
          <p:childTnLst>
            <p:par>
              <p:cTn id="2" fill="hold" nodeType="interactiveSeq"/>
            </p:par>
            <p:seq concurrent="1" nextAc="seek">
              <p:cTn id="3" dur="indefinite" nodeType="mainSeq"/>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49E184D2-50BB-4AA7-8D3E-C4B756FA31E0}"/>
              </a:ext>
            </a:extLst>
          </p:cNvPr>
          <p:cNvGrpSpPr/>
          <p:nvPr/>
        </p:nvGrpSpPr>
        <p:grpSpPr>
          <a:xfrm>
            <a:off x="8175795" y="232611"/>
            <a:ext cx="2917319" cy="4242718"/>
            <a:chOff x="8119649" y="1630612"/>
            <a:chExt cx="2097088" cy="3005138"/>
          </a:xfrm>
        </p:grpSpPr>
        <p:pic>
          <p:nvPicPr>
            <p:cNvPr id="2355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19649" y="1630612"/>
              <a:ext cx="2097088" cy="3005138"/>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Rectangle 2"/>
            <p:cNvSpPr/>
            <p:nvPr/>
          </p:nvSpPr>
          <p:spPr>
            <a:xfrm>
              <a:off x="8348249" y="3002212"/>
              <a:ext cx="1524000" cy="685800"/>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pic>
        <p:nvPicPr>
          <p:cNvPr id="2355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43450" y="4754812"/>
            <a:ext cx="2276475" cy="13462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00B8FF"/>
                </a:solidFill>
              </a14:hiddenFill>
            </a:ext>
          </a:extLst>
        </p:spPr>
      </p:pic>
      <p:sp>
        <p:nvSpPr>
          <p:cNvPr id="23559" name="Line 6"/>
          <p:cNvSpPr>
            <a:spLocks noChangeShapeType="1"/>
          </p:cNvSpPr>
          <p:nvPr/>
        </p:nvSpPr>
        <p:spPr bwMode="auto">
          <a:xfrm>
            <a:off x="6151970" y="3007895"/>
            <a:ext cx="2120080" cy="2051716"/>
          </a:xfrm>
          <a:prstGeom prst="line">
            <a:avLst/>
          </a:prstGeom>
          <a:noFill/>
          <a:ln w="28575">
            <a:solidFill>
              <a:srgbClr val="DC23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 name="Title 1"/>
          <p:cNvSpPr>
            <a:spLocks noGrp="1"/>
          </p:cNvSpPr>
          <p:nvPr>
            <p:ph type="title"/>
          </p:nvPr>
        </p:nvSpPr>
        <p:spPr/>
        <p:txBody>
          <a:bodyPr/>
          <a:lstStyle/>
          <a:p>
            <a:r>
              <a:rPr lang="en-US" altLang="en-US" dirty="0">
                <a:cs typeface="Arial" pitchFamily="34" charset="0"/>
              </a:rPr>
              <a:t>Exporting Data &amp; Corrections</a:t>
            </a:r>
            <a:br>
              <a:rPr lang="en-US" altLang="en-US" dirty="0">
                <a:cs typeface="Arial" pitchFamily="34" charset="0"/>
              </a:rPr>
            </a:br>
            <a:endParaRPr lang="en-US" dirty="0"/>
          </a:p>
        </p:txBody>
      </p:sp>
      <p:sp>
        <p:nvSpPr>
          <p:cNvPr id="4" name="Content Placeholder 3"/>
          <p:cNvSpPr>
            <a:spLocks noGrp="1"/>
          </p:cNvSpPr>
          <p:nvPr>
            <p:ph idx="4294967295"/>
          </p:nvPr>
        </p:nvSpPr>
        <p:spPr>
          <a:xfrm>
            <a:off x="0" y="1004888"/>
            <a:ext cx="8980488" cy="4691062"/>
          </a:xfrm>
          <a:prstGeom prst="rect">
            <a:avLst/>
          </a:prstGeom>
        </p:spPr>
        <p:txBody>
          <a:bodyPr/>
          <a:lstStyle/>
          <a:p>
            <a:pPr>
              <a:defRPr/>
            </a:pPr>
            <a:r>
              <a:rPr lang="en-US" sz="1600" dirty="0">
                <a:solidFill>
                  <a:schemeClr val="tx1">
                    <a:lumMod val="65000"/>
                    <a:lumOff val="35000"/>
                  </a:schemeClr>
                </a:solidFill>
              </a:rPr>
              <a:t>Reflectors can be output as XYZ or EDT files. You can apply:</a:t>
            </a:r>
          </a:p>
          <a:p>
            <a:pPr marL="285750" indent="-285750">
              <a:buFont typeface="Arial" panose="020B0604020202020204" pitchFamily="34" charset="0"/>
              <a:buChar char="•"/>
              <a:defRPr/>
            </a:pPr>
            <a:r>
              <a:rPr lang="en-US" sz="1600" dirty="0">
                <a:solidFill>
                  <a:schemeClr val="tx1">
                    <a:lumMod val="65000"/>
                    <a:lumOff val="35000"/>
                  </a:schemeClr>
                </a:solidFill>
              </a:rPr>
              <a:t>Sound velocity, tide, layback, and latency corrections</a:t>
            </a:r>
          </a:p>
          <a:p>
            <a:pPr marL="466725" lvl="1" indent="-285750">
              <a:buFont typeface="Arial" panose="020B0604020202020204" pitchFamily="34" charset="0"/>
              <a:buChar char="•"/>
              <a:defRPr/>
            </a:pPr>
            <a:r>
              <a:rPr lang="en-US" sz="1600" dirty="0">
                <a:solidFill>
                  <a:schemeClr val="tx1">
                    <a:lumMod val="65000"/>
                    <a:lumOff val="35000"/>
                  </a:schemeClr>
                </a:solidFill>
              </a:rPr>
              <a:t>See Sounding Better May 2018 for details.</a:t>
            </a:r>
          </a:p>
          <a:p>
            <a:pPr marL="285750" indent="-285750">
              <a:buFont typeface="Arial" panose="020B0604020202020204" pitchFamily="34" charset="0"/>
              <a:buChar char="•"/>
              <a:defRPr/>
            </a:pPr>
            <a:r>
              <a:rPr lang="en-US" sz="1600" dirty="0">
                <a:solidFill>
                  <a:schemeClr val="tx1">
                    <a:lumMod val="65000"/>
                    <a:lumOff val="35000"/>
                  </a:schemeClr>
                </a:solidFill>
              </a:rPr>
              <a:t>Trim to border file</a:t>
            </a:r>
          </a:p>
          <a:p>
            <a:pPr marL="285750" indent="-285750">
              <a:buFont typeface="Arial" panose="020B0604020202020204" pitchFamily="34" charset="0"/>
              <a:buChar char="•"/>
              <a:defRPr/>
            </a:pPr>
            <a:endParaRPr lang="en-US" sz="1600" dirty="0">
              <a:solidFill>
                <a:schemeClr val="tx1">
                  <a:lumMod val="65000"/>
                  <a:lumOff val="35000"/>
                </a:schemeClr>
              </a:solidFill>
            </a:endParaRPr>
          </a:p>
          <a:p>
            <a:pPr>
              <a:defRPr/>
            </a:pPr>
            <a:r>
              <a:rPr lang="en-US" sz="1600" dirty="0">
                <a:solidFill>
                  <a:schemeClr val="tx1">
                    <a:lumMod val="65000"/>
                    <a:lumOff val="35000"/>
                  </a:schemeClr>
                </a:solidFill>
              </a:rPr>
              <a:t>A .ref file will be created with your output with corrections info </a:t>
            </a:r>
          </a:p>
          <a:p>
            <a:pPr>
              <a:defRPr/>
            </a:pPr>
            <a:endParaRPr lang="en-US" sz="1600" dirty="0">
              <a:solidFill>
                <a:schemeClr val="tx1">
                  <a:lumMod val="65000"/>
                  <a:lumOff val="35000"/>
                </a:schemeClr>
              </a:solidFill>
            </a:endParaRPr>
          </a:p>
          <a:p>
            <a:pPr>
              <a:defRPr/>
            </a:pPr>
            <a:r>
              <a:rPr lang="en-US" sz="1600" dirty="0">
                <a:solidFill>
                  <a:schemeClr val="tx1">
                    <a:lumMod val="65000"/>
                    <a:lumOff val="35000"/>
                  </a:schemeClr>
                </a:solidFill>
              </a:rPr>
              <a:t>Files can be used in TIN or other GIS/CAD software</a:t>
            </a:r>
            <a:endParaRPr lang="en-US" sz="1600" dirty="0"/>
          </a:p>
          <a:p>
            <a:endParaRPr lang="en-US" sz="1600" dirty="0"/>
          </a:p>
        </p:txBody>
      </p:sp>
    </p:spTree>
    <p:extLst>
      <p:ext uri="{BB962C8B-B14F-4D97-AF65-F5344CB8AC3E}">
        <p14:creationId xmlns:p14="http://schemas.microsoft.com/office/powerpoint/2010/main" val="3680731308"/>
      </p:ext>
    </p:extLst>
  </p:cSld>
  <p:clrMapOvr>
    <a:masterClrMapping/>
  </p:clrMapOvr>
  <p:transition/>
  <p:timing>
    <p:tnLst>
      <p:par>
        <p:cTn id="1" dur="indefinite" restart="never" fill="hold" nodeType="tmRoot">
          <p:childTnLst>
            <p:par>
              <p:cTn id="2" fill="hold" nodeType="interactiveSeq"/>
            </p:par>
            <p:seq concurrent="1" nextAc="seek">
              <p:cTn id="3"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Sub-Bottom Profiling Systems</a:t>
            </a:r>
            <a:endParaRPr lang="en-US" dirty="0"/>
          </a:p>
        </p:txBody>
      </p:sp>
      <p:grpSp>
        <p:nvGrpSpPr>
          <p:cNvPr id="3" name="Group 2"/>
          <p:cNvGrpSpPr/>
          <p:nvPr/>
        </p:nvGrpSpPr>
        <p:grpSpPr>
          <a:xfrm>
            <a:off x="1872913" y="874509"/>
            <a:ext cx="8080742" cy="4495385"/>
            <a:chOff x="482092" y="1174916"/>
            <a:chExt cx="7790180" cy="4987618"/>
          </a:xfrm>
        </p:grpSpPr>
        <p:grpSp>
          <p:nvGrpSpPr>
            <p:cNvPr id="8" name="Group 3"/>
            <p:cNvGrpSpPr>
              <a:grpSpLocks/>
            </p:cNvGrpSpPr>
            <p:nvPr/>
          </p:nvGrpSpPr>
          <p:grpSpPr bwMode="auto">
            <a:xfrm>
              <a:off x="494706" y="5185244"/>
              <a:ext cx="7701366" cy="977290"/>
              <a:chOff x="680634" y="5596846"/>
              <a:chExt cx="7701366" cy="1219272"/>
            </a:xfrm>
          </p:grpSpPr>
          <p:sp>
            <p:nvSpPr>
              <p:cNvPr id="10" name="AutoShape 10"/>
              <p:cNvSpPr>
                <a:spLocks noChangeArrowheads="1"/>
              </p:cNvSpPr>
              <p:nvPr/>
            </p:nvSpPr>
            <p:spPr bwMode="auto">
              <a:xfrm>
                <a:off x="6781800" y="5673118"/>
                <a:ext cx="1600200" cy="1143000"/>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600">
                    <a:solidFill>
                      <a:srgbClr val="FFFFFF"/>
                    </a:solidFill>
                  </a:rPr>
                  <a:t>HYPACK</a:t>
                </a:r>
                <a:r>
                  <a:rPr lang="en-US" altLang="en-US" sz="1600" baseline="30000">
                    <a:solidFill>
                      <a:srgbClr val="FFFFFF"/>
                    </a:solidFill>
                  </a:rPr>
                  <a:t>®</a:t>
                </a:r>
              </a:p>
              <a:p>
                <a:pPr algn="ctr" eaLnBrk="1" hangingPunct="1">
                  <a:spcAft>
                    <a:spcPct val="0"/>
                  </a:spcAft>
                  <a:buClrTx/>
                  <a:buFontTx/>
                  <a:buNone/>
                </a:pPr>
                <a:r>
                  <a:rPr lang="en-US" altLang="en-US" sz="1600">
                    <a:solidFill>
                      <a:srgbClr val="FFFFFF"/>
                    </a:solidFill>
                  </a:rPr>
                  <a:t>SURVEY</a:t>
                </a:r>
              </a:p>
            </p:txBody>
          </p:sp>
          <p:sp>
            <p:nvSpPr>
              <p:cNvPr id="11" name="AutoShape 11"/>
              <p:cNvSpPr>
                <a:spLocks noChangeArrowheads="1"/>
              </p:cNvSpPr>
              <p:nvPr/>
            </p:nvSpPr>
            <p:spPr bwMode="auto">
              <a:xfrm>
                <a:off x="680634" y="5631657"/>
                <a:ext cx="1600200" cy="539070"/>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b="1" dirty="0">
                    <a:solidFill>
                      <a:srgbClr val="FFFFFF"/>
                    </a:solidFill>
                  </a:rPr>
                  <a:t>ANALOG SUB-BOTTOM CH-1</a:t>
                </a:r>
              </a:p>
            </p:txBody>
          </p:sp>
          <p:sp>
            <p:nvSpPr>
              <p:cNvPr id="12" name="AutoShape 12"/>
              <p:cNvSpPr>
                <a:spLocks noChangeArrowheads="1"/>
              </p:cNvSpPr>
              <p:nvPr/>
            </p:nvSpPr>
            <p:spPr bwMode="auto">
              <a:xfrm>
                <a:off x="4495800" y="6060570"/>
                <a:ext cx="1600200" cy="381000"/>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600" dirty="0">
                    <a:solidFill>
                      <a:srgbClr val="FFFFFF"/>
                    </a:solidFill>
                  </a:rPr>
                  <a:t>SUBBOT.DLL</a:t>
                </a:r>
              </a:p>
            </p:txBody>
          </p:sp>
          <p:sp>
            <p:nvSpPr>
              <p:cNvPr id="13" name="AutoShape 13"/>
              <p:cNvSpPr>
                <a:spLocks noChangeArrowheads="1"/>
              </p:cNvSpPr>
              <p:nvPr/>
            </p:nvSpPr>
            <p:spPr bwMode="auto">
              <a:xfrm>
                <a:off x="2743200" y="5596846"/>
                <a:ext cx="1143000" cy="1219271"/>
              </a:xfrm>
              <a:prstGeom prst="roundRect">
                <a:avLst>
                  <a:gd name="adj" fmla="val 16667"/>
                </a:avLst>
              </a:prstGeom>
              <a:solidFill>
                <a:srgbClr val="FF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dirty="0">
                    <a:solidFill>
                      <a:srgbClr val="FFFFFF"/>
                    </a:solidFill>
                  </a:rPr>
                  <a:t>A/D Box</a:t>
                </a:r>
              </a:p>
              <a:p>
                <a:pPr algn="ctr" eaLnBrk="1" hangingPunct="1">
                  <a:spcAft>
                    <a:spcPct val="0"/>
                  </a:spcAft>
                  <a:buClrTx/>
                  <a:buFontTx/>
                  <a:buNone/>
                </a:pPr>
                <a:r>
                  <a:rPr lang="en-US" altLang="en-US" sz="1200" dirty="0">
                    <a:solidFill>
                      <a:srgbClr val="FFFFFF"/>
                    </a:solidFill>
                  </a:rPr>
                  <a:t>NI-USB-BNC 6221, 6341 or 6212</a:t>
                </a:r>
              </a:p>
            </p:txBody>
          </p:sp>
          <p:cxnSp>
            <p:nvCxnSpPr>
              <p:cNvPr id="14" name="AutoShape 14"/>
              <p:cNvCxnSpPr>
                <a:cxnSpLocks noChangeShapeType="1"/>
                <a:stCxn id="11" idx="3"/>
              </p:cNvCxnSpPr>
              <p:nvPr/>
            </p:nvCxnSpPr>
            <p:spPr bwMode="auto">
              <a:xfrm>
                <a:off x="2280834" y="5901193"/>
                <a:ext cx="457604" cy="343425"/>
              </a:xfrm>
              <a:prstGeom prst="straightConnector1">
                <a:avLst/>
              </a:prstGeom>
              <a:noFill/>
              <a:ln w="1905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5" name="AutoShape 15"/>
              <p:cNvCxnSpPr>
                <a:cxnSpLocks noChangeShapeType="1"/>
              </p:cNvCxnSpPr>
              <p:nvPr/>
            </p:nvCxnSpPr>
            <p:spPr bwMode="auto">
              <a:xfrm>
                <a:off x="3886200" y="6244619"/>
                <a:ext cx="609600" cy="0"/>
              </a:xfrm>
              <a:prstGeom prst="straightConnector1">
                <a:avLst/>
              </a:prstGeom>
              <a:noFill/>
              <a:ln w="19050">
                <a:solidFill>
                  <a:schemeClr val="tx1"/>
                </a:solidFill>
                <a:miter lim="800000"/>
                <a:headEnd/>
                <a:tailEnd type="triangle" w="med" len="med"/>
              </a:ln>
              <a:extLst>
                <a:ext uri="{909E8E84-426E-40DD-AFC4-6F175D3DCCD1}">
                  <a14:hiddenFill xmlns:a14="http://schemas.microsoft.com/office/drawing/2010/main">
                    <a:noFill/>
                  </a14:hiddenFill>
                </a:ext>
              </a:extLst>
            </p:spPr>
          </p:cxnSp>
          <p:cxnSp>
            <p:nvCxnSpPr>
              <p:cNvPr id="16" name="AutoShape 16"/>
              <p:cNvCxnSpPr>
                <a:cxnSpLocks noChangeShapeType="1"/>
              </p:cNvCxnSpPr>
              <p:nvPr/>
            </p:nvCxnSpPr>
            <p:spPr bwMode="auto">
              <a:xfrm>
                <a:off x="6096000" y="6244618"/>
                <a:ext cx="685800" cy="1"/>
              </a:xfrm>
              <a:prstGeom prst="straightConnector1">
                <a:avLst/>
              </a:prstGeom>
              <a:noFill/>
              <a:ln w="19050">
                <a:solidFill>
                  <a:schemeClr val="tx1"/>
                </a:solidFill>
                <a:miter lim="800000"/>
                <a:headEnd/>
                <a:tailEnd type="triangle" w="med" len="med"/>
              </a:ln>
              <a:extLst>
                <a:ext uri="{909E8E84-426E-40DD-AFC4-6F175D3DCCD1}">
                  <a14:hiddenFill xmlns:a14="http://schemas.microsoft.com/office/drawing/2010/main">
                    <a:noFill/>
                  </a14:hiddenFill>
                </a:ext>
              </a:extLst>
            </p:spPr>
          </p:cxnSp>
        </p:grpSp>
        <p:sp>
          <p:nvSpPr>
            <p:cNvPr id="17" name="Line 22"/>
            <p:cNvSpPr>
              <a:spLocks noChangeShapeType="1"/>
            </p:cNvSpPr>
            <p:nvPr/>
          </p:nvSpPr>
          <p:spPr bwMode="auto">
            <a:xfrm>
              <a:off x="2100072" y="4818530"/>
              <a:ext cx="914400"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nvGrpSpPr>
            <p:cNvPr id="18" name="Group 1"/>
            <p:cNvGrpSpPr>
              <a:grpSpLocks/>
            </p:cNvGrpSpPr>
            <p:nvPr/>
          </p:nvGrpSpPr>
          <p:grpSpPr bwMode="auto">
            <a:xfrm>
              <a:off x="499872" y="1174916"/>
              <a:ext cx="7772400" cy="3765328"/>
              <a:chOff x="685800" y="1152145"/>
              <a:chExt cx="7772400" cy="4033350"/>
            </a:xfrm>
          </p:grpSpPr>
          <p:sp>
            <p:nvSpPr>
              <p:cNvPr id="20" name="Line 3"/>
              <p:cNvSpPr>
                <a:spLocks noChangeShapeType="1"/>
              </p:cNvSpPr>
              <p:nvPr/>
            </p:nvSpPr>
            <p:spPr bwMode="auto">
              <a:xfrm>
                <a:off x="6172200" y="3048000"/>
                <a:ext cx="685800" cy="1588"/>
              </a:xfrm>
              <a:prstGeom prst="line">
                <a:avLst/>
              </a:prstGeom>
              <a:noFill/>
              <a:ln w="190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1" name="AutoShape 5"/>
              <p:cNvSpPr>
                <a:spLocks noChangeArrowheads="1"/>
              </p:cNvSpPr>
              <p:nvPr/>
            </p:nvSpPr>
            <p:spPr bwMode="auto">
              <a:xfrm>
                <a:off x="685800" y="2071777"/>
                <a:ext cx="1600200" cy="685800"/>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b="1">
                    <a:solidFill>
                      <a:srgbClr val="FFFFFF"/>
                    </a:solidFill>
                  </a:rPr>
                  <a:t>SyQwest B2010/SB3510HD</a:t>
                </a:r>
              </a:p>
              <a:p>
                <a:pPr algn="ctr" eaLnBrk="1" hangingPunct="1">
                  <a:spcAft>
                    <a:spcPct val="0"/>
                  </a:spcAft>
                  <a:buClrTx/>
                  <a:buFontTx/>
                  <a:buNone/>
                </a:pPr>
                <a:r>
                  <a:rPr lang="en-US" altLang="en-US" sz="1200" b="1">
                    <a:solidFill>
                      <a:srgbClr val="FFFFFF"/>
                    </a:solidFill>
                  </a:rPr>
                  <a:t>Stratabox</a:t>
                </a:r>
              </a:p>
            </p:txBody>
          </p:sp>
          <p:sp>
            <p:nvSpPr>
              <p:cNvPr id="22" name="Line 6"/>
              <p:cNvSpPr>
                <a:spLocks noChangeShapeType="1"/>
              </p:cNvSpPr>
              <p:nvPr/>
            </p:nvSpPr>
            <p:spPr bwMode="auto">
              <a:xfrm>
                <a:off x="3200400" y="3048000"/>
                <a:ext cx="1371600" cy="1588"/>
              </a:xfrm>
              <a:prstGeom prst="line">
                <a:avLst/>
              </a:prstGeom>
              <a:noFill/>
              <a:ln w="19050">
                <a:solidFill>
                  <a:schemeClr val="tx1"/>
                </a:solidFill>
                <a:miter lim="800000"/>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3" name="AutoShape 7"/>
              <p:cNvSpPr>
                <a:spLocks noChangeArrowheads="1"/>
              </p:cNvSpPr>
              <p:nvPr/>
            </p:nvSpPr>
            <p:spPr bwMode="auto">
              <a:xfrm>
                <a:off x="4572000" y="3738801"/>
                <a:ext cx="1600200" cy="685800"/>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400">
                    <a:solidFill>
                      <a:srgbClr val="FFFFFF"/>
                    </a:solidFill>
                  </a:rPr>
                  <a:t>Manufacturer</a:t>
                </a:r>
              </a:p>
              <a:p>
                <a:pPr algn="ctr" eaLnBrk="1" hangingPunct="1">
                  <a:spcAft>
                    <a:spcPct val="0"/>
                  </a:spcAft>
                  <a:buClrTx/>
                  <a:buFontTx/>
                  <a:buNone/>
                </a:pPr>
                <a:r>
                  <a:rPr lang="en-US" altLang="en-US" sz="1400">
                    <a:solidFill>
                      <a:srgbClr val="FFFFFF"/>
                    </a:solidFill>
                  </a:rPr>
                  <a:t>Control Program</a:t>
                </a:r>
              </a:p>
              <a:p>
                <a:pPr algn="ctr" eaLnBrk="1" hangingPunct="1">
                  <a:spcAft>
                    <a:spcPct val="0"/>
                  </a:spcAft>
                  <a:buClrTx/>
                  <a:buFontTx/>
                  <a:buNone/>
                </a:pPr>
                <a:r>
                  <a:rPr lang="en-US" altLang="en-US" sz="1000">
                    <a:solidFill>
                      <a:srgbClr val="FFFFFF"/>
                    </a:solidFill>
                  </a:rPr>
                  <a:t>(system dependent)</a:t>
                </a:r>
              </a:p>
            </p:txBody>
          </p:sp>
          <p:sp>
            <p:nvSpPr>
              <p:cNvPr id="24" name="AutoShape 8"/>
              <p:cNvSpPr>
                <a:spLocks noChangeArrowheads="1"/>
              </p:cNvSpPr>
              <p:nvPr/>
            </p:nvSpPr>
            <p:spPr bwMode="auto">
              <a:xfrm>
                <a:off x="4572000" y="2819400"/>
                <a:ext cx="1600200" cy="381000"/>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600">
                    <a:solidFill>
                      <a:srgbClr val="FFFFFF"/>
                    </a:solidFill>
                  </a:rPr>
                  <a:t>SUBBOT.DLL</a:t>
                </a:r>
              </a:p>
            </p:txBody>
          </p:sp>
          <p:sp>
            <p:nvSpPr>
              <p:cNvPr id="25" name="AutoShape 9"/>
              <p:cNvSpPr>
                <a:spLocks noChangeArrowheads="1"/>
              </p:cNvSpPr>
              <p:nvPr/>
            </p:nvSpPr>
            <p:spPr bwMode="auto">
              <a:xfrm>
                <a:off x="6858000" y="2362200"/>
                <a:ext cx="1600200" cy="1143000"/>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600" dirty="0">
                    <a:solidFill>
                      <a:srgbClr val="FFFFFF"/>
                    </a:solidFill>
                  </a:rPr>
                  <a:t>HYPACK</a:t>
                </a:r>
                <a:r>
                  <a:rPr lang="en-US" altLang="en-US" sz="1600" baseline="30000" dirty="0">
                    <a:solidFill>
                      <a:srgbClr val="FFFFFF"/>
                    </a:solidFill>
                  </a:rPr>
                  <a:t>®</a:t>
                </a:r>
              </a:p>
              <a:p>
                <a:pPr algn="ctr" eaLnBrk="1" hangingPunct="1">
                  <a:spcAft>
                    <a:spcPct val="0"/>
                  </a:spcAft>
                  <a:buClrTx/>
                  <a:buFontTx/>
                  <a:buNone/>
                </a:pPr>
                <a:r>
                  <a:rPr lang="en-US" altLang="en-US" sz="1600" dirty="0">
                    <a:solidFill>
                      <a:srgbClr val="FFFFFF"/>
                    </a:solidFill>
                  </a:rPr>
                  <a:t>SURVEY</a:t>
                </a:r>
              </a:p>
            </p:txBody>
          </p:sp>
          <p:sp>
            <p:nvSpPr>
              <p:cNvPr id="26" name="AutoShape 18"/>
              <p:cNvSpPr>
                <a:spLocks noChangeArrowheads="1"/>
              </p:cNvSpPr>
              <p:nvPr/>
            </p:nvSpPr>
            <p:spPr bwMode="auto">
              <a:xfrm>
                <a:off x="685800" y="1630392"/>
                <a:ext cx="1600200" cy="365796"/>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b="1">
                    <a:solidFill>
                      <a:srgbClr val="FFFFFF"/>
                    </a:solidFill>
                  </a:rPr>
                  <a:t>Innomar SES-2000</a:t>
                </a:r>
              </a:p>
            </p:txBody>
          </p:sp>
          <p:sp>
            <p:nvSpPr>
              <p:cNvPr id="27" name="AutoShape 19"/>
              <p:cNvSpPr>
                <a:spLocks noChangeArrowheads="1"/>
              </p:cNvSpPr>
              <p:nvPr/>
            </p:nvSpPr>
            <p:spPr bwMode="auto">
              <a:xfrm>
                <a:off x="685800" y="1152145"/>
                <a:ext cx="1600200" cy="397735"/>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b="1">
                    <a:solidFill>
                      <a:srgbClr val="FFFFFF"/>
                    </a:solidFill>
                  </a:rPr>
                  <a:t>EdgeTech 3000</a:t>
                </a:r>
              </a:p>
            </p:txBody>
          </p:sp>
          <p:sp>
            <p:nvSpPr>
              <p:cNvPr id="28" name="Line 21"/>
              <p:cNvSpPr>
                <a:spLocks noChangeShapeType="1"/>
              </p:cNvSpPr>
              <p:nvPr/>
            </p:nvSpPr>
            <p:spPr bwMode="auto">
              <a:xfrm>
                <a:off x="3200400" y="1408175"/>
                <a:ext cx="0" cy="377732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29" name="Line 24"/>
              <p:cNvSpPr>
                <a:spLocks noChangeShapeType="1"/>
              </p:cNvSpPr>
              <p:nvPr/>
            </p:nvSpPr>
            <p:spPr bwMode="auto">
              <a:xfrm>
                <a:off x="2286000" y="2416201"/>
                <a:ext cx="914400"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0" name="Line 25"/>
              <p:cNvSpPr>
                <a:spLocks noChangeShapeType="1"/>
              </p:cNvSpPr>
              <p:nvPr/>
            </p:nvSpPr>
            <p:spPr bwMode="auto">
              <a:xfrm>
                <a:off x="2286000" y="1813291"/>
                <a:ext cx="914400"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 name="Line 26"/>
              <p:cNvSpPr>
                <a:spLocks noChangeShapeType="1"/>
              </p:cNvSpPr>
              <p:nvPr/>
            </p:nvSpPr>
            <p:spPr bwMode="auto">
              <a:xfrm>
                <a:off x="2286000" y="1406588"/>
                <a:ext cx="914400"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2" name="Line 27"/>
              <p:cNvSpPr>
                <a:spLocks noChangeShapeType="1"/>
              </p:cNvSpPr>
              <p:nvPr/>
            </p:nvSpPr>
            <p:spPr bwMode="auto">
              <a:xfrm flipH="1">
                <a:off x="3195638" y="4071213"/>
                <a:ext cx="1381125" cy="1588"/>
              </a:xfrm>
              <a:prstGeom prst="line">
                <a:avLst/>
              </a:prstGeom>
              <a:noFill/>
              <a:ln w="19050">
                <a:solidFill>
                  <a:schemeClr val="tx1"/>
                </a:solidFill>
                <a:prstDash val="sysDot"/>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3" name="Rounded Rectangle 32"/>
              <p:cNvSpPr/>
              <p:nvPr/>
            </p:nvSpPr>
            <p:spPr>
              <a:xfrm>
                <a:off x="3541713" y="1842352"/>
                <a:ext cx="3048000" cy="727289"/>
              </a:xfrm>
              <a:prstGeom prst="roundRect">
                <a:avLst/>
              </a:prstGeom>
              <a:solidFill>
                <a:srgbClr val="098DB4"/>
              </a:solidFill>
              <a:ln w="19050">
                <a:solidFill>
                  <a:schemeClr val="tx1"/>
                </a:solidFill>
              </a:ln>
            </p:spPr>
            <p:style>
              <a:lnRef idx="1">
                <a:schemeClr val="accent1"/>
              </a:lnRef>
              <a:fillRef idx="3">
                <a:schemeClr val="accent1"/>
              </a:fillRef>
              <a:effectRef idx="2">
                <a:schemeClr val="accent1"/>
              </a:effectRef>
              <a:fontRef idx="minor">
                <a:schemeClr val="lt1"/>
              </a:fontRef>
            </p:style>
            <p:txBody>
              <a:bodyPr/>
              <a:lstStyle/>
              <a:p>
                <a:pPr eaLnBrk="1" hangingPunct="1">
                  <a:buSzPct val="100000"/>
                  <a:defRPr/>
                </a:pPr>
                <a:r>
                  <a:rPr lang="en-US" altLang="en-US" dirty="0"/>
                  <a:t>One DLL is used for all systems</a:t>
                </a:r>
              </a:p>
              <a:p>
                <a:pPr algn="ctr" eaLnBrk="1" hangingPunct="1">
                  <a:buClr>
                    <a:srgbClr val="000000"/>
                  </a:buClr>
                  <a:buSzPct val="100000"/>
                  <a:buFont typeface="Times New Roman" panose="02020603050405020304" pitchFamily="18" charset="0"/>
                  <a:buNone/>
                  <a:defRPr/>
                </a:pPr>
                <a:endParaRPr lang="en-US" dirty="0"/>
              </a:p>
            </p:txBody>
          </p:sp>
        </p:grpSp>
        <p:sp>
          <p:nvSpPr>
            <p:cNvPr id="34" name="AutoShape 18"/>
            <p:cNvSpPr>
              <a:spLocks noChangeArrowheads="1"/>
            </p:cNvSpPr>
            <p:nvPr/>
          </p:nvSpPr>
          <p:spPr bwMode="auto">
            <a:xfrm>
              <a:off x="499872" y="2669055"/>
              <a:ext cx="1600200" cy="433388"/>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b="1">
                  <a:solidFill>
                    <a:srgbClr val="FFFFFF"/>
                  </a:solidFill>
                </a:rPr>
                <a:t>GeoAcoustics GeoPulse Chirp</a:t>
              </a:r>
            </a:p>
          </p:txBody>
        </p:sp>
        <p:sp>
          <p:nvSpPr>
            <p:cNvPr id="35" name="Line 25"/>
            <p:cNvSpPr>
              <a:spLocks noChangeShapeType="1"/>
            </p:cNvSpPr>
            <p:nvPr/>
          </p:nvSpPr>
          <p:spPr bwMode="auto">
            <a:xfrm>
              <a:off x="2100072" y="2896068"/>
              <a:ext cx="914400" cy="15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6" name="AutoShape 18"/>
            <p:cNvSpPr>
              <a:spLocks noChangeArrowheads="1"/>
            </p:cNvSpPr>
            <p:nvPr/>
          </p:nvSpPr>
          <p:spPr bwMode="auto">
            <a:xfrm>
              <a:off x="499872" y="3165943"/>
              <a:ext cx="1600200" cy="433387"/>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b="1">
                  <a:solidFill>
                    <a:srgbClr val="FFFFFF"/>
                  </a:solidFill>
                </a:rPr>
                <a:t>Teledyne Odom Chirp III</a:t>
              </a:r>
            </a:p>
          </p:txBody>
        </p:sp>
        <p:sp>
          <p:nvSpPr>
            <p:cNvPr id="37" name="Line 25"/>
            <p:cNvSpPr>
              <a:spLocks noChangeShapeType="1"/>
            </p:cNvSpPr>
            <p:nvPr/>
          </p:nvSpPr>
          <p:spPr bwMode="auto">
            <a:xfrm>
              <a:off x="2100072" y="3370730"/>
              <a:ext cx="914400"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8" name="AutoShape 18"/>
            <p:cNvSpPr>
              <a:spLocks noChangeArrowheads="1"/>
            </p:cNvSpPr>
            <p:nvPr/>
          </p:nvSpPr>
          <p:spPr bwMode="auto">
            <a:xfrm>
              <a:off x="499872" y="3672355"/>
              <a:ext cx="1600200" cy="295275"/>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b="1">
                  <a:solidFill>
                    <a:srgbClr val="FFFFFF"/>
                  </a:solidFill>
                </a:rPr>
                <a:t>Benthos Chirp</a:t>
              </a:r>
            </a:p>
          </p:txBody>
        </p:sp>
        <p:sp>
          <p:nvSpPr>
            <p:cNvPr id="39" name="Line 25"/>
            <p:cNvSpPr>
              <a:spLocks noChangeShapeType="1"/>
            </p:cNvSpPr>
            <p:nvPr/>
          </p:nvSpPr>
          <p:spPr bwMode="auto">
            <a:xfrm>
              <a:off x="2100072" y="3824755"/>
              <a:ext cx="914400"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0" name="AutoShape 18"/>
            <p:cNvSpPr>
              <a:spLocks noChangeArrowheads="1"/>
            </p:cNvSpPr>
            <p:nvPr/>
          </p:nvSpPr>
          <p:spPr bwMode="auto">
            <a:xfrm>
              <a:off x="495110" y="4399430"/>
              <a:ext cx="1600200" cy="295275"/>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b="1">
                  <a:solidFill>
                    <a:srgbClr val="FFFFFF"/>
                  </a:solidFill>
                </a:rPr>
                <a:t>Knudsen</a:t>
              </a:r>
            </a:p>
          </p:txBody>
        </p:sp>
        <p:sp>
          <p:nvSpPr>
            <p:cNvPr id="41" name="Line 25"/>
            <p:cNvSpPr>
              <a:spLocks noChangeShapeType="1"/>
            </p:cNvSpPr>
            <p:nvPr/>
          </p:nvSpPr>
          <p:spPr bwMode="auto">
            <a:xfrm>
              <a:off x="2095310" y="4551830"/>
              <a:ext cx="914400"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2" name="AutoShape 18"/>
            <p:cNvSpPr>
              <a:spLocks noChangeArrowheads="1"/>
            </p:cNvSpPr>
            <p:nvPr/>
          </p:nvSpPr>
          <p:spPr bwMode="auto">
            <a:xfrm>
              <a:off x="495110" y="4043830"/>
              <a:ext cx="1600200" cy="293688"/>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b="1">
                  <a:solidFill>
                    <a:srgbClr val="FFFFFF"/>
                  </a:solidFill>
                </a:rPr>
                <a:t>Falmouth HMS-622</a:t>
              </a:r>
            </a:p>
          </p:txBody>
        </p:sp>
        <p:sp>
          <p:nvSpPr>
            <p:cNvPr id="43" name="Line 25"/>
            <p:cNvSpPr>
              <a:spLocks noChangeShapeType="1"/>
            </p:cNvSpPr>
            <p:nvPr/>
          </p:nvSpPr>
          <p:spPr bwMode="auto">
            <a:xfrm>
              <a:off x="2095310" y="4185118"/>
              <a:ext cx="914400" cy="158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44" name="AutoShape 9"/>
            <p:cNvSpPr>
              <a:spLocks noChangeArrowheads="1"/>
            </p:cNvSpPr>
            <p:nvPr/>
          </p:nvSpPr>
          <p:spPr bwMode="auto">
            <a:xfrm>
              <a:off x="3393830" y="1283314"/>
              <a:ext cx="3005138" cy="349250"/>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2000" b="1">
                  <a:solidFill>
                    <a:srgbClr val="FFFFFF"/>
                  </a:solidFill>
                </a:rPr>
                <a:t>DIGITAL SYSTEMS</a:t>
              </a:r>
            </a:p>
          </p:txBody>
        </p:sp>
        <p:sp>
          <p:nvSpPr>
            <p:cNvPr id="45" name="AutoShape 11"/>
            <p:cNvSpPr>
              <a:spLocks noChangeArrowheads="1"/>
            </p:cNvSpPr>
            <p:nvPr/>
          </p:nvSpPr>
          <p:spPr bwMode="auto">
            <a:xfrm>
              <a:off x="482092" y="5707295"/>
              <a:ext cx="1600200" cy="392113"/>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b="1">
                  <a:solidFill>
                    <a:srgbClr val="FFFFFF"/>
                  </a:solidFill>
                </a:rPr>
                <a:t>ANALOG SUB-BOTTOM CH-2</a:t>
              </a:r>
            </a:p>
          </p:txBody>
        </p:sp>
        <p:cxnSp>
          <p:nvCxnSpPr>
            <p:cNvPr id="46" name="AutoShape 14"/>
            <p:cNvCxnSpPr>
              <a:cxnSpLocks noChangeShapeType="1"/>
              <a:stCxn id="45" idx="3"/>
              <a:endCxn id="13" idx="1"/>
            </p:cNvCxnSpPr>
            <p:nvPr/>
          </p:nvCxnSpPr>
          <p:spPr bwMode="auto">
            <a:xfrm flipV="1">
              <a:off x="2082292" y="5673887"/>
              <a:ext cx="474980" cy="229465"/>
            </a:xfrm>
            <a:prstGeom prst="straightConnector1">
              <a:avLst/>
            </a:prstGeom>
            <a:noFill/>
            <a:ln w="19050">
              <a:solidFill>
                <a:schemeClr val="tx1"/>
              </a:solidFill>
              <a:miter lim="800000"/>
              <a:headEnd/>
              <a:tailEnd type="triangle" w="med" len="med"/>
            </a:ln>
            <a:extLst>
              <a:ext uri="{909E8E84-426E-40DD-AFC4-6F175D3DCCD1}">
                <a14:hiddenFill xmlns:a14="http://schemas.microsoft.com/office/drawing/2010/main">
                  <a:noFill/>
                </a14:hiddenFill>
              </a:ext>
            </a:extLst>
          </p:spPr>
        </p:cxnSp>
        <p:sp>
          <p:nvSpPr>
            <p:cNvPr id="47" name="AutoShape 9"/>
            <p:cNvSpPr>
              <a:spLocks noChangeArrowheads="1"/>
            </p:cNvSpPr>
            <p:nvPr/>
          </p:nvSpPr>
          <p:spPr bwMode="auto">
            <a:xfrm>
              <a:off x="3977807" y="5185350"/>
              <a:ext cx="2351365" cy="298797"/>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600" b="1" dirty="0">
                  <a:solidFill>
                    <a:srgbClr val="FFFFFF"/>
                  </a:solidFill>
                </a:rPr>
                <a:t>ANALOG SYSTEMS</a:t>
              </a:r>
            </a:p>
          </p:txBody>
        </p:sp>
        <p:sp>
          <p:nvSpPr>
            <p:cNvPr id="48" name="AutoShape 18"/>
            <p:cNvSpPr>
              <a:spLocks noChangeArrowheads="1"/>
            </p:cNvSpPr>
            <p:nvPr/>
          </p:nvSpPr>
          <p:spPr bwMode="auto">
            <a:xfrm>
              <a:off x="499872" y="4753443"/>
              <a:ext cx="1600200" cy="293687"/>
            </a:xfrm>
            <a:prstGeom prst="roundRect">
              <a:avLst>
                <a:gd name="adj" fmla="val 16667"/>
              </a:avLst>
            </a:prstGeom>
            <a:solidFill>
              <a:srgbClr val="C00000"/>
            </a:solidFill>
            <a:ln w="19050">
              <a:solidFill>
                <a:schemeClr val="tx1"/>
              </a:solidFill>
              <a:miter lim="800000"/>
              <a:headEnd/>
              <a:tailEnd/>
            </a:ln>
          </p:spPr>
          <p:txBody>
            <a:bodyPr lIns="90000" tIns="46800" rIns="90000" bIns="46800" anchor="ctr"/>
            <a:lstStyle>
              <a:lvl1pPr>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algn="ctr" eaLnBrk="1" hangingPunct="1">
                <a:spcAft>
                  <a:spcPct val="0"/>
                </a:spcAft>
                <a:buClrTx/>
                <a:buFontTx/>
                <a:buNone/>
              </a:pPr>
              <a:r>
                <a:rPr lang="en-US" altLang="en-US" sz="1200" b="1">
                  <a:solidFill>
                    <a:srgbClr val="FFFFFF"/>
                  </a:solidFill>
                </a:rPr>
                <a:t>Specialty Devices</a:t>
              </a:r>
            </a:p>
          </p:txBody>
        </p:sp>
        <p:sp>
          <p:nvSpPr>
            <p:cNvPr id="49" name="Line 25"/>
            <p:cNvSpPr>
              <a:spLocks noChangeShapeType="1"/>
            </p:cNvSpPr>
            <p:nvPr/>
          </p:nvSpPr>
          <p:spPr bwMode="auto">
            <a:xfrm>
              <a:off x="2100072" y="4905843"/>
              <a:ext cx="914400"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Tree>
    <p:extLst>
      <p:ext uri="{BB962C8B-B14F-4D97-AF65-F5344CB8AC3E}">
        <p14:creationId xmlns:p14="http://schemas.microsoft.com/office/powerpoint/2010/main" val="378887175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8" name="AutoShape 3"/>
          <p:cNvSpPr>
            <a:spLocks noChangeArrowheads="1"/>
          </p:cNvSpPr>
          <p:nvPr/>
        </p:nvSpPr>
        <p:spPr bwMode="auto">
          <a:xfrm>
            <a:off x="860678" y="3668247"/>
            <a:ext cx="3313941" cy="1634591"/>
          </a:xfrm>
          <a:prstGeom prst="roundRect">
            <a:avLst>
              <a:gd name="adj" fmla="val 171"/>
            </a:avLst>
          </a:prstGeom>
          <a:solidFill>
            <a:srgbClr val="99CCFF"/>
          </a:solidFill>
          <a:ln w="9360">
            <a:solidFill>
              <a:srgbClr val="000000"/>
            </a:solidFill>
            <a:round/>
            <a:headEnd/>
            <a:tailEnd/>
          </a:ln>
        </p:spPr>
        <p:txBody>
          <a:bodyPr lIns="90000" tIns="45000" rIns="90000" bIns="45000" anchor="ctr" anchorCtr="1"/>
          <a:lstStyle>
            <a:lvl1pPr marL="285750" indent="-285750">
              <a:spcAft>
                <a:spcPts val="600"/>
              </a:spcAft>
              <a:buClr>
                <a:schemeClr val="bg2"/>
              </a:buClr>
              <a:buFont typeface="Arial" pitchFamily="34"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sz="1600">
                <a:solidFill>
                  <a:schemeClr val="tx1"/>
                </a:solidFill>
                <a:latin typeface="Arial" pitchFamily="34" charset="0"/>
                <a:cs typeface="Arial" pitchFamily="34" charset="0"/>
              </a:defRPr>
            </a:lvl9pPr>
          </a:lstStyle>
          <a:p>
            <a:pPr eaLnBrk="1" hangingPunct="1">
              <a:spcAft>
                <a:spcPct val="0"/>
              </a:spcAft>
              <a:buClrTx/>
              <a:buFont typeface="Arial" pitchFamily="34" charset="0"/>
              <a:buChar char="•"/>
            </a:pPr>
            <a:r>
              <a:rPr lang="en-US" altLang="en-US" sz="1800" dirty="0">
                <a:solidFill>
                  <a:schemeClr val="tx1">
                    <a:lumMod val="65000"/>
                    <a:lumOff val="35000"/>
                  </a:schemeClr>
                </a:solidFill>
              </a:rPr>
              <a:t>Use Shift left mouse click to rotate the Fence.</a:t>
            </a:r>
          </a:p>
          <a:p>
            <a:pPr eaLnBrk="1" hangingPunct="1">
              <a:spcAft>
                <a:spcPct val="0"/>
              </a:spcAft>
              <a:buClrTx/>
              <a:buFont typeface="Arial" pitchFamily="34" charset="0"/>
              <a:buChar char="•"/>
            </a:pPr>
            <a:r>
              <a:rPr lang="en-US" altLang="en-US" sz="1800" dirty="0">
                <a:solidFill>
                  <a:schemeClr val="tx1">
                    <a:lumMod val="65000"/>
                    <a:lumOff val="35000"/>
                  </a:schemeClr>
                </a:solidFill>
              </a:rPr>
              <a:t>Mouse wheel to zoom in/out.</a:t>
            </a:r>
          </a:p>
          <a:p>
            <a:pPr eaLnBrk="1" hangingPunct="1">
              <a:spcAft>
                <a:spcPct val="0"/>
              </a:spcAft>
              <a:buClrTx/>
              <a:buFont typeface="Arial" pitchFamily="34" charset="0"/>
              <a:buChar char="•"/>
            </a:pPr>
            <a:r>
              <a:rPr lang="en-US" altLang="en-US" sz="1800" dirty="0">
                <a:solidFill>
                  <a:schemeClr val="tx1">
                    <a:lumMod val="65000"/>
                    <a:lumOff val="35000"/>
                  </a:schemeClr>
                </a:solidFill>
              </a:rPr>
              <a:t>Right mouse click to pan.</a:t>
            </a:r>
          </a:p>
        </p:txBody>
      </p:sp>
      <p:sp>
        <p:nvSpPr>
          <p:cNvPr id="3" name="Title 2"/>
          <p:cNvSpPr>
            <a:spLocks noGrp="1"/>
          </p:cNvSpPr>
          <p:nvPr>
            <p:ph type="title"/>
          </p:nvPr>
        </p:nvSpPr>
        <p:spPr/>
        <p:txBody>
          <a:bodyPr/>
          <a:lstStyle/>
          <a:p>
            <a:r>
              <a:rPr lang="en-US" altLang="en-US" dirty="0"/>
              <a:t>3D Fence Diagrams</a:t>
            </a:r>
            <a:br>
              <a:rPr lang="en-US" altLang="en-US" dirty="0"/>
            </a:br>
            <a:endParaRPr lang="en-US" dirty="0"/>
          </a:p>
        </p:txBody>
      </p:sp>
      <p:sp>
        <p:nvSpPr>
          <p:cNvPr id="4" name="Content Placeholder 3"/>
          <p:cNvSpPr>
            <a:spLocks noGrp="1"/>
          </p:cNvSpPr>
          <p:nvPr>
            <p:ph idx="4294967295"/>
          </p:nvPr>
        </p:nvSpPr>
        <p:spPr>
          <a:xfrm>
            <a:off x="0" y="1004888"/>
            <a:ext cx="4108450" cy="4691062"/>
          </a:xfrm>
          <a:prstGeom prst="rect">
            <a:avLst/>
          </a:prstGeom>
        </p:spPr>
        <p:txBody>
          <a:bodyPr/>
          <a:lstStyle/>
          <a:p>
            <a:pPr marL="342900" indent="-342900">
              <a:buFont typeface="Arial" panose="020B0604020202020204" pitchFamily="34" charset="0"/>
              <a:buChar char="•"/>
            </a:pPr>
            <a:r>
              <a:rPr lang="en-US" altLang="en-US" sz="1600" dirty="0">
                <a:solidFill>
                  <a:schemeClr val="tx1">
                    <a:lumMod val="50000"/>
                    <a:lumOff val="50000"/>
                  </a:schemeClr>
                </a:solidFill>
              </a:rPr>
              <a:t>3D fence diagrams help you visualize your survey</a:t>
            </a:r>
          </a:p>
          <a:p>
            <a:pPr marL="342900" indent="-342900">
              <a:buFont typeface="Arial" panose="020B0604020202020204" pitchFamily="34" charset="0"/>
              <a:buChar char="•"/>
            </a:pPr>
            <a:r>
              <a:rPr lang="en-US" altLang="en-US" sz="1600" dirty="0">
                <a:solidFill>
                  <a:schemeClr val="tx1">
                    <a:lumMod val="50000"/>
                    <a:lumOff val="50000"/>
                  </a:schemeClr>
                </a:solidFill>
              </a:rPr>
              <a:t>Go to File-&gt;Export Fence</a:t>
            </a:r>
          </a:p>
          <a:p>
            <a:pPr marL="342900" indent="-342900">
              <a:buFont typeface="Arial" panose="020B0604020202020204" pitchFamily="34" charset="0"/>
              <a:buChar char="•"/>
            </a:pPr>
            <a:r>
              <a:rPr lang="en-US" altLang="en-US" sz="1600" dirty="0">
                <a:solidFill>
                  <a:schemeClr val="tx1">
                    <a:lumMod val="50000"/>
                    <a:lumOff val="50000"/>
                  </a:schemeClr>
                </a:solidFill>
              </a:rPr>
              <a:t>Reflectors and colored polygons are visible</a:t>
            </a:r>
          </a:p>
          <a:p>
            <a:pPr marL="342900" indent="-342900">
              <a:buFont typeface="Arial" panose="020B0604020202020204" pitchFamily="34" charset="0"/>
              <a:buChar char="•"/>
            </a:pPr>
            <a:r>
              <a:rPr lang="en-US" altLang="en-US" sz="1600" dirty="0">
                <a:solidFill>
                  <a:schemeClr val="tx1">
                    <a:lumMod val="50000"/>
                    <a:lumOff val="50000"/>
                  </a:schemeClr>
                </a:solidFill>
              </a:rPr>
              <a:t>Rotate, zoom, pan in 3D</a:t>
            </a:r>
          </a:p>
          <a:p>
            <a:pPr marL="342900" indent="-342900">
              <a:buFont typeface="Arial" panose="020B0604020202020204" pitchFamily="34" charset="0"/>
              <a:buChar char="•"/>
            </a:pPr>
            <a:r>
              <a:rPr lang="en-US" altLang="en-US" sz="1600" dirty="0">
                <a:solidFill>
                  <a:schemeClr val="tx1">
                    <a:lumMod val="50000"/>
                    <a:lumOff val="50000"/>
                  </a:schemeClr>
                </a:solidFill>
              </a:rPr>
              <a:t>Great for correlating data</a:t>
            </a:r>
          </a:p>
        </p:txBody>
      </p:sp>
      <p:pic>
        <p:nvPicPr>
          <p:cNvPr id="11" name="Picture 5">
            <a:extLst>
              <a:ext uri="{FF2B5EF4-FFF2-40B4-BE49-F238E27FC236}">
                <a16:creationId xmlns:a16="http://schemas.microsoft.com/office/drawing/2014/main" id="{5E059EA0-E55D-4723-821B-9A3701634C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447" r="4332"/>
          <a:stretch>
            <a:fillRect/>
          </a:stretch>
        </p:blipFill>
        <p:spPr bwMode="auto">
          <a:xfrm>
            <a:off x="5042940" y="1004970"/>
            <a:ext cx="6894335" cy="493359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nvGrpSpPr>
          <p:cNvPr id="2" name="Group 1">
            <a:extLst>
              <a:ext uri="{FF2B5EF4-FFF2-40B4-BE49-F238E27FC236}">
                <a16:creationId xmlns:a16="http://schemas.microsoft.com/office/drawing/2014/main" id="{4767F1D8-D639-4DD5-B44C-72FE6CDFA754}"/>
              </a:ext>
            </a:extLst>
          </p:cNvPr>
          <p:cNvGrpSpPr/>
          <p:nvPr/>
        </p:nvGrpSpPr>
        <p:grpSpPr>
          <a:xfrm>
            <a:off x="4433002" y="459360"/>
            <a:ext cx="2097088" cy="2276475"/>
            <a:chOff x="4724400" y="1047750"/>
            <a:chExt cx="2097088" cy="2276475"/>
          </a:xfrm>
        </p:grpSpPr>
        <p:pic>
          <p:nvPicPr>
            <p:cNvPr id="25606" name="Picture 2"/>
            <p:cNvPicPr>
              <a:picLocks noChangeAspect="1" noChangeArrowheads="1"/>
            </p:cNvPicPr>
            <p:nvPr/>
          </p:nvPicPr>
          <p:blipFill>
            <a:blip r:embed="rId4">
              <a:extLst>
                <a:ext uri="{28A0092B-C50C-407E-A947-70E740481C1C}">
                  <a14:useLocalDpi xmlns:a14="http://schemas.microsoft.com/office/drawing/2010/main" val="0"/>
                </a:ext>
              </a:extLst>
            </a:blip>
            <a:srcRect b="24231"/>
            <a:stretch>
              <a:fillRect/>
            </a:stretch>
          </p:blipFill>
          <p:spPr bwMode="auto">
            <a:xfrm>
              <a:off x="4724400" y="1047750"/>
              <a:ext cx="2097088" cy="227647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00B8FF"/>
                  </a:solidFill>
                </a14:hiddenFill>
              </a:ext>
            </a:extLst>
          </p:spPr>
        </p:pic>
        <p:sp>
          <p:nvSpPr>
            <p:cNvPr id="8" name="Rectangle 7"/>
            <p:cNvSpPr/>
            <p:nvPr/>
          </p:nvSpPr>
          <p:spPr>
            <a:xfrm>
              <a:off x="4876800" y="3076575"/>
              <a:ext cx="1524000" cy="200025"/>
            </a:xfrm>
            <a:prstGeom prst="rect">
              <a:avLst/>
            </a:prstGeom>
            <a:noFill/>
            <a:ln w="28575">
              <a:solidFill>
                <a:schemeClr val="tx1"/>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spTree>
    <p:extLst>
      <p:ext uri="{BB962C8B-B14F-4D97-AF65-F5344CB8AC3E}">
        <p14:creationId xmlns:p14="http://schemas.microsoft.com/office/powerpoint/2010/main" val="351109426"/>
      </p:ext>
    </p:extLst>
  </p:cSld>
  <p:clrMapOvr>
    <a:masterClrMapping/>
  </p:clrMapOvr>
  <p:transition/>
  <p:timing>
    <p:tnLst>
      <p:par>
        <p:cTn id="1" dur="indefinite" restart="never" fill="hold" nodeType="tmRoot">
          <p:childTnLst>
            <p:par>
              <p:cTn id="2" fill="hold" nodeType="interactiveSeq"/>
            </p:par>
            <p:seq concurrent="1" nextAc="seek">
              <p:cTn id="3" dur="indefinite" nodeType="mainSeq"/>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3312FB-91D9-4AA0-9B15-04CC05B8E84D}"/>
              </a:ext>
            </a:extLst>
          </p:cNvPr>
          <p:cNvSpPr>
            <a:spLocks noGrp="1"/>
          </p:cNvSpPr>
          <p:nvPr>
            <p:ph type="title"/>
          </p:nvPr>
        </p:nvSpPr>
        <p:spPr/>
        <p:txBody>
          <a:bodyPr/>
          <a:lstStyle/>
          <a:p>
            <a:r>
              <a:rPr lang="en-US" dirty="0"/>
              <a:t>3D Fence Display</a:t>
            </a:r>
          </a:p>
        </p:txBody>
      </p:sp>
      <p:pic>
        <p:nvPicPr>
          <p:cNvPr id="4" name="Picture 4">
            <a:extLst>
              <a:ext uri="{FF2B5EF4-FFF2-40B4-BE49-F238E27FC236}">
                <a16:creationId xmlns:a16="http://schemas.microsoft.com/office/drawing/2014/main" id="{BE5AA937-7904-43BC-9867-A98C3C5544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4300" t="4419" r="5045" b="41545"/>
          <a:stretch>
            <a:fillRect/>
          </a:stretch>
        </p:blipFill>
        <p:spPr bwMode="auto">
          <a:xfrm>
            <a:off x="1474903" y="742539"/>
            <a:ext cx="8988226" cy="5083954"/>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EF90F912-6F75-4863-8A98-A9254B555505}"/>
              </a:ext>
            </a:extLst>
          </p:cNvPr>
          <p:cNvSpPr>
            <a:spLocks noChangeArrowheads="1"/>
          </p:cNvSpPr>
          <p:nvPr/>
        </p:nvSpPr>
        <p:spPr bwMode="auto">
          <a:xfrm>
            <a:off x="3745831" y="1299320"/>
            <a:ext cx="4572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ltLang="en-US" sz="1200" dirty="0">
                <a:solidFill>
                  <a:schemeClr val="tx1">
                    <a:lumMod val="65000"/>
                    <a:lumOff val="35000"/>
                  </a:schemeClr>
                </a:solidFill>
              </a:rPr>
              <a:t>3D fence diagram of two intersecting sub-bottom profiling lines. </a:t>
            </a:r>
          </a:p>
        </p:txBody>
      </p:sp>
      <p:cxnSp>
        <p:nvCxnSpPr>
          <p:cNvPr id="6" name="Straight Arrow Connector 5">
            <a:extLst>
              <a:ext uri="{FF2B5EF4-FFF2-40B4-BE49-F238E27FC236}">
                <a16:creationId xmlns:a16="http://schemas.microsoft.com/office/drawing/2014/main" id="{C070D5EC-A729-4E73-B9C4-F15BED4B2BB8}"/>
              </a:ext>
            </a:extLst>
          </p:cNvPr>
          <p:cNvCxnSpPr>
            <a:cxnSpLocks/>
          </p:cNvCxnSpPr>
          <p:nvPr/>
        </p:nvCxnSpPr>
        <p:spPr>
          <a:xfrm>
            <a:off x="5969016" y="1652337"/>
            <a:ext cx="624289" cy="132748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8" name="Straight Connector 7">
            <a:extLst>
              <a:ext uri="{FF2B5EF4-FFF2-40B4-BE49-F238E27FC236}">
                <a16:creationId xmlns:a16="http://schemas.microsoft.com/office/drawing/2014/main" id="{BCB999DE-60E7-4BD5-AA5B-FA7E58CE9885}"/>
              </a:ext>
            </a:extLst>
          </p:cNvPr>
          <p:cNvCxnSpPr>
            <a:cxnSpLocks/>
          </p:cNvCxnSpPr>
          <p:nvPr/>
        </p:nvCxnSpPr>
        <p:spPr>
          <a:xfrm flipV="1">
            <a:off x="2470484" y="988787"/>
            <a:ext cx="7992645" cy="4425424"/>
          </a:xfrm>
          <a:prstGeom prst="line">
            <a:avLst/>
          </a:prstGeom>
          <a:ln>
            <a:solidFill>
              <a:schemeClr val="accent4">
                <a:lumMod val="60000"/>
                <a:lumOff val="40000"/>
              </a:schemeClr>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B400686F-E18D-4279-B348-2583E871CDD3}"/>
              </a:ext>
            </a:extLst>
          </p:cNvPr>
          <p:cNvCxnSpPr/>
          <p:nvPr/>
        </p:nvCxnSpPr>
        <p:spPr>
          <a:xfrm>
            <a:off x="1474903" y="1844842"/>
            <a:ext cx="8988226" cy="2269958"/>
          </a:xfrm>
          <a:prstGeom prst="line">
            <a:avLst/>
          </a:prstGeom>
          <a:ln>
            <a:solidFill>
              <a:schemeClr val="accent4">
                <a:lumMod val="20000"/>
                <a:lumOff val="8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00002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Thank you!</a:t>
            </a:r>
          </a:p>
        </p:txBody>
      </p:sp>
    </p:spTree>
    <p:extLst>
      <p:ext uri="{BB962C8B-B14F-4D97-AF65-F5344CB8AC3E}">
        <p14:creationId xmlns:p14="http://schemas.microsoft.com/office/powerpoint/2010/main" val="13960819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5022537" y="1158112"/>
            <a:ext cx="7109012" cy="4183997"/>
            <a:chOff x="457200" y="1066800"/>
            <a:chExt cx="7631113" cy="4605338"/>
          </a:xfrm>
        </p:grpSpPr>
        <p:pic>
          <p:nvPicPr>
            <p:cNvPr id="17410"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6413" y="1066800"/>
              <a:ext cx="7581900" cy="4605338"/>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413" name="AutoShape 4"/>
            <p:cNvSpPr>
              <a:spLocks noChangeArrowheads="1"/>
            </p:cNvSpPr>
            <p:nvPr/>
          </p:nvSpPr>
          <p:spPr bwMode="auto">
            <a:xfrm>
              <a:off x="4800600" y="3427413"/>
              <a:ext cx="2209800" cy="685800"/>
            </a:xfrm>
            <a:prstGeom prst="roundRect">
              <a:avLst>
                <a:gd name="adj" fmla="val 16667"/>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pitchFamily="18" charset="0"/>
                <a:buNone/>
              </a:pPr>
              <a:endParaRPr lang="en-US" altLang="en-US"/>
            </a:p>
          </p:txBody>
        </p:sp>
        <p:cxnSp>
          <p:nvCxnSpPr>
            <p:cNvPr id="17414" name="Straight Arrow Connector 8"/>
            <p:cNvCxnSpPr>
              <a:cxnSpLocks noChangeShapeType="1"/>
            </p:cNvCxnSpPr>
            <p:nvPr/>
          </p:nvCxnSpPr>
          <p:spPr bwMode="auto">
            <a:xfrm flipH="1">
              <a:off x="2590800" y="3352800"/>
              <a:ext cx="1749425" cy="0"/>
            </a:xfrm>
            <a:prstGeom prst="straightConnector1">
              <a:avLst/>
            </a:prstGeom>
            <a:noFill/>
            <a:ln w="28575" algn="ctr">
              <a:solidFill>
                <a:srgbClr val="FF0000"/>
              </a:solidFill>
              <a:round/>
              <a:headEnd/>
              <a:tailEnd type="arrow" w="med" len="med"/>
            </a:ln>
            <a:extLst>
              <a:ext uri="{909E8E84-426E-40DD-AFC4-6F175D3DCCD1}">
                <a14:hiddenFill xmlns:a14="http://schemas.microsoft.com/office/drawing/2010/main">
                  <a:noFill/>
                </a14:hiddenFill>
              </a:ext>
            </a:extLst>
          </p:spPr>
        </p:cxnSp>
        <p:pic>
          <p:nvPicPr>
            <p:cNvPr id="17415"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1663" y="3649663"/>
              <a:ext cx="1912937" cy="922337"/>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7416" name="AutoShape 4"/>
            <p:cNvSpPr>
              <a:spLocks noChangeArrowheads="1"/>
            </p:cNvSpPr>
            <p:nvPr/>
          </p:nvSpPr>
          <p:spPr bwMode="auto">
            <a:xfrm>
              <a:off x="457200" y="2057400"/>
              <a:ext cx="2133600" cy="2667000"/>
            </a:xfrm>
            <a:prstGeom prst="roundRect">
              <a:avLst>
                <a:gd name="adj" fmla="val 16667"/>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pitchFamily="18" charset="0"/>
                <a:buNone/>
              </a:pPr>
              <a:endParaRPr lang="en-US" altLang="en-US"/>
            </a:p>
          </p:txBody>
        </p:sp>
      </p:grpSp>
      <p:sp>
        <p:nvSpPr>
          <p:cNvPr id="4" name="Title 3"/>
          <p:cNvSpPr>
            <a:spLocks noGrp="1"/>
          </p:cNvSpPr>
          <p:nvPr>
            <p:ph type="title"/>
          </p:nvPr>
        </p:nvSpPr>
        <p:spPr/>
        <p:txBody>
          <a:bodyPr/>
          <a:lstStyle/>
          <a:p>
            <a:r>
              <a:rPr lang="en-US"/>
              <a:t>Hardware Setup</a:t>
            </a:r>
            <a:endParaRPr lang="en-US" dirty="0"/>
          </a:p>
        </p:txBody>
      </p:sp>
      <p:sp>
        <p:nvSpPr>
          <p:cNvPr id="7" name="Content Placeholder 6"/>
          <p:cNvSpPr>
            <a:spLocks noGrp="1"/>
          </p:cNvSpPr>
          <p:nvPr>
            <p:ph idx="4294967295"/>
          </p:nvPr>
        </p:nvSpPr>
        <p:spPr>
          <a:xfrm>
            <a:off x="511560" y="1997091"/>
            <a:ext cx="4533900" cy="4691063"/>
          </a:xfrm>
          <a:prstGeom prst="rect">
            <a:avLst/>
          </a:prstGeom>
        </p:spPr>
        <p:txBody>
          <a:bodyPr/>
          <a:lstStyle/>
          <a:p>
            <a:pPr marL="457200" indent="-457200">
              <a:buFont typeface="+mj-lt"/>
              <a:buAutoNum type="arabicPeriod"/>
            </a:pPr>
            <a:r>
              <a:rPr lang="en-US" dirty="0">
                <a:solidFill>
                  <a:schemeClr val="tx1">
                    <a:lumMod val="50000"/>
                    <a:lumOff val="50000"/>
                  </a:schemeClr>
                </a:solidFill>
              </a:rPr>
              <a:t>Add positioning device</a:t>
            </a:r>
          </a:p>
          <a:p>
            <a:pPr marL="457200" indent="-457200">
              <a:buFont typeface="+mj-lt"/>
              <a:buAutoNum type="arabicPeriod"/>
            </a:pPr>
            <a:r>
              <a:rPr lang="en-US" dirty="0">
                <a:solidFill>
                  <a:schemeClr val="tx1">
                    <a:lumMod val="50000"/>
                    <a:lumOff val="50000"/>
                  </a:schemeClr>
                </a:solidFill>
              </a:rPr>
              <a:t>Add Sub-Bottom Driver</a:t>
            </a:r>
          </a:p>
          <a:p>
            <a:pPr marL="457200" indent="-457200">
              <a:buFont typeface="+mj-lt"/>
              <a:buAutoNum type="arabicPeriod"/>
            </a:pPr>
            <a:r>
              <a:rPr lang="en-US" dirty="0">
                <a:solidFill>
                  <a:schemeClr val="tx1">
                    <a:lumMod val="50000"/>
                    <a:lumOff val="50000"/>
                  </a:schemeClr>
                </a:solidFill>
              </a:rPr>
              <a:t>Click “Setup”, choose sub-bottom device</a:t>
            </a:r>
          </a:p>
          <a:p>
            <a:pPr marL="457200" indent="-457200">
              <a:buFont typeface="+mj-lt"/>
              <a:buAutoNum type="arabicPeriod"/>
            </a:pPr>
            <a:r>
              <a:rPr lang="en-US" dirty="0">
                <a:solidFill>
                  <a:schemeClr val="tx1">
                    <a:lumMod val="50000"/>
                    <a:lumOff val="50000"/>
                  </a:schemeClr>
                </a:solidFill>
              </a:rPr>
              <a:t>Click “Survey Connect”, configure connection</a:t>
            </a:r>
          </a:p>
        </p:txBody>
      </p:sp>
    </p:spTree>
    <p:extLst>
      <p:ext uri="{BB962C8B-B14F-4D97-AF65-F5344CB8AC3E}">
        <p14:creationId xmlns:p14="http://schemas.microsoft.com/office/powerpoint/2010/main" val="3200732543"/>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800" dirty="0"/>
              <a:t>Setting up a NI-DAQ Device:</a:t>
            </a:r>
            <a:br>
              <a:rPr lang="en-US" sz="4800" dirty="0"/>
            </a:br>
            <a:r>
              <a:rPr lang="en-US" sz="4800" dirty="0"/>
              <a:t>Analog SBP &amp; SSS</a:t>
            </a:r>
            <a:endParaRPr lang="en-US" dirty="0"/>
          </a:p>
        </p:txBody>
      </p:sp>
    </p:spTree>
    <p:extLst>
      <p:ext uri="{BB962C8B-B14F-4D97-AF65-F5344CB8AC3E}">
        <p14:creationId xmlns:p14="http://schemas.microsoft.com/office/powerpoint/2010/main" val="15574129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14" r="400" b="825"/>
          <a:stretch/>
        </p:blipFill>
        <p:spPr bwMode="auto">
          <a:xfrm>
            <a:off x="5170811" y="1415971"/>
            <a:ext cx="5518150" cy="3315679"/>
          </a:xfrm>
          <a:prstGeom prst="rect">
            <a:avLst/>
          </a:prstGeom>
          <a:noFill/>
          <a:ln>
            <a:noFill/>
          </a:ln>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9460" name="AutoShape 4"/>
          <p:cNvSpPr>
            <a:spLocks noChangeArrowheads="1"/>
          </p:cNvSpPr>
          <p:nvPr/>
        </p:nvSpPr>
        <p:spPr bwMode="auto">
          <a:xfrm>
            <a:off x="5199385" y="2464699"/>
            <a:ext cx="1524000" cy="762000"/>
          </a:xfrm>
          <a:prstGeom prst="roundRect">
            <a:avLst>
              <a:gd name="adj" fmla="val 16667"/>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pitchFamily="18" charset="0"/>
              <a:buNone/>
            </a:pPr>
            <a:endParaRPr lang="en-US" altLang="en-US"/>
          </a:p>
        </p:txBody>
      </p:sp>
      <p:sp>
        <p:nvSpPr>
          <p:cNvPr id="19461" name="AutoShape 4"/>
          <p:cNvSpPr>
            <a:spLocks noChangeArrowheads="1"/>
          </p:cNvSpPr>
          <p:nvPr/>
        </p:nvSpPr>
        <p:spPr bwMode="auto">
          <a:xfrm>
            <a:off x="8171185" y="3113987"/>
            <a:ext cx="1676400" cy="508000"/>
          </a:xfrm>
          <a:prstGeom prst="roundRect">
            <a:avLst>
              <a:gd name="adj" fmla="val 16667"/>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buClr>
                <a:srgbClr val="000000"/>
              </a:buClr>
              <a:buSzPct val="100000"/>
              <a:buFont typeface="Times New Roman" pitchFamily="18" charset="0"/>
              <a:buNone/>
            </a:pPr>
            <a:endParaRPr lang="en-US" altLang="en-US"/>
          </a:p>
        </p:txBody>
      </p:sp>
      <p:cxnSp>
        <p:nvCxnSpPr>
          <p:cNvPr id="19462" name="Straight Arrow Connector 8"/>
          <p:cNvCxnSpPr>
            <a:cxnSpLocks noChangeShapeType="1"/>
          </p:cNvCxnSpPr>
          <p:nvPr/>
        </p:nvCxnSpPr>
        <p:spPr bwMode="auto">
          <a:xfrm flipH="1">
            <a:off x="6723386" y="3074300"/>
            <a:ext cx="1076325" cy="4763"/>
          </a:xfrm>
          <a:prstGeom prst="straightConnector1">
            <a:avLst/>
          </a:prstGeom>
          <a:noFill/>
          <a:ln w="28575" algn="ctr">
            <a:solidFill>
              <a:srgbClr val="FF0000"/>
            </a:solidFill>
            <a:round/>
            <a:headEnd/>
            <a:tailEnd type="arrow" w="med" len="med"/>
          </a:ln>
          <a:extLst>
            <a:ext uri="{909E8E84-426E-40DD-AFC4-6F175D3DCCD1}">
              <a14:hiddenFill xmlns:a14="http://schemas.microsoft.com/office/drawing/2010/main">
                <a:noFill/>
              </a14:hiddenFill>
            </a:ext>
          </a:extLst>
        </p:spPr>
      </p:cxnSp>
      <p:cxnSp>
        <p:nvCxnSpPr>
          <p:cNvPr id="19465" name="Straight Arrow Connector 8"/>
          <p:cNvCxnSpPr>
            <a:cxnSpLocks noChangeShapeType="1"/>
          </p:cNvCxnSpPr>
          <p:nvPr/>
        </p:nvCxnSpPr>
        <p:spPr bwMode="auto">
          <a:xfrm flipH="1">
            <a:off x="9847585" y="2388500"/>
            <a:ext cx="685800" cy="690563"/>
          </a:xfrm>
          <a:prstGeom prst="straightConnector1">
            <a:avLst/>
          </a:prstGeom>
          <a:noFill/>
          <a:ln w="28575"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19466" name="TextBox 4"/>
          <p:cNvSpPr txBox="1">
            <a:spLocks noChangeArrowheads="1"/>
          </p:cNvSpPr>
          <p:nvPr/>
        </p:nvSpPr>
        <p:spPr bwMode="auto">
          <a:xfrm>
            <a:off x="10445919" y="2036496"/>
            <a:ext cx="1787525"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US" altLang="en-US">
                <a:solidFill>
                  <a:srgbClr val="FF0000"/>
                </a:solidFill>
              </a:rPr>
              <a:t>Rename device</a:t>
            </a:r>
          </a:p>
        </p:txBody>
      </p:sp>
      <p:sp>
        <p:nvSpPr>
          <p:cNvPr id="2" name="Title 1"/>
          <p:cNvSpPr>
            <a:spLocks noGrp="1"/>
          </p:cNvSpPr>
          <p:nvPr>
            <p:ph type="title"/>
          </p:nvPr>
        </p:nvSpPr>
        <p:spPr/>
        <p:txBody>
          <a:bodyPr/>
          <a:lstStyle/>
          <a:p>
            <a:r>
              <a:rPr lang="en-US" dirty="0"/>
              <a:t>Analog Hardware Setup</a:t>
            </a:r>
          </a:p>
        </p:txBody>
      </p:sp>
      <p:sp>
        <p:nvSpPr>
          <p:cNvPr id="4" name="Content Placeholder 3"/>
          <p:cNvSpPr>
            <a:spLocks noGrp="1"/>
          </p:cNvSpPr>
          <p:nvPr>
            <p:ph idx="4294967295"/>
          </p:nvPr>
        </p:nvSpPr>
        <p:spPr>
          <a:xfrm>
            <a:off x="0" y="1600200"/>
            <a:ext cx="4551363" cy="4691063"/>
          </a:xfrm>
          <a:prstGeom prst="rect">
            <a:avLst/>
          </a:prstGeom>
        </p:spPr>
        <p:txBody>
          <a:bodyPr/>
          <a:lstStyle/>
          <a:p>
            <a:pPr marL="457200" indent="-457200">
              <a:buClr>
                <a:schemeClr val="tx1">
                  <a:lumMod val="50000"/>
                  <a:lumOff val="50000"/>
                </a:schemeClr>
              </a:buClr>
              <a:buFont typeface="Arial" panose="020B0604020202020204" pitchFamily="34" charset="0"/>
              <a:buChar char="•"/>
            </a:pPr>
            <a:r>
              <a:rPr lang="en-US" sz="1800" dirty="0">
                <a:solidFill>
                  <a:schemeClr val="tx1">
                    <a:lumMod val="50000"/>
                    <a:lumOff val="50000"/>
                  </a:schemeClr>
                </a:solidFill>
              </a:rPr>
              <a:t>Add Sub-Bottom driver</a:t>
            </a:r>
          </a:p>
          <a:p>
            <a:pPr marL="457200" indent="-457200">
              <a:buClr>
                <a:schemeClr val="tx1">
                  <a:lumMod val="50000"/>
                  <a:lumOff val="50000"/>
                </a:schemeClr>
              </a:buClr>
              <a:buFont typeface="Arial" panose="020B0604020202020204" pitchFamily="34" charset="0"/>
              <a:buChar char="•"/>
            </a:pPr>
            <a:r>
              <a:rPr lang="en-US" sz="1800" dirty="0">
                <a:solidFill>
                  <a:schemeClr val="tx1">
                    <a:lumMod val="50000"/>
                    <a:lumOff val="50000"/>
                  </a:schemeClr>
                </a:solidFill>
              </a:rPr>
              <a:t>Choose “Analog” from dropdown</a:t>
            </a:r>
          </a:p>
          <a:p>
            <a:pPr marL="638175" lvl="1" indent="-457200">
              <a:buClr>
                <a:schemeClr val="tx1">
                  <a:lumMod val="50000"/>
                  <a:lumOff val="50000"/>
                </a:schemeClr>
              </a:buClr>
            </a:pPr>
            <a:r>
              <a:rPr lang="en-US" sz="1800" dirty="0">
                <a:solidFill>
                  <a:schemeClr val="tx1">
                    <a:lumMod val="50000"/>
                    <a:lumOff val="50000"/>
                  </a:schemeClr>
                </a:solidFill>
              </a:rPr>
              <a:t>For dual-channel:</a:t>
            </a:r>
          </a:p>
          <a:p>
            <a:pPr marL="820738" lvl="2" indent="-457200">
              <a:buClr>
                <a:schemeClr val="tx1">
                  <a:lumMod val="50000"/>
                  <a:lumOff val="50000"/>
                </a:schemeClr>
              </a:buClr>
            </a:pPr>
            <a:r>
              <a:rPr lang="en-US" dirty="0">
                <a:solidFill>
                  <a:schemeClr val="tx1">
                    <a:lumMod val="50000"/>
                    <a:lumOff val="50000"/>
                  </a:schemeClr>
                </a:solidFill>
              </a:rPr>
              <a:t>Add second sub-bottom driver</a:t>
            </a:r>
          </a:p>
          <a:p>
            <a:pPr marL="820738" lvl="2" indent="-457200">
              <a:buClr>
                <a:schemeClr val="tx1">
                  <a:lumMod val="50000"/>
                  <a:lumOff val="50000"/>
                </a:schemeClr>
              </a:buClr>
            </a:pPr>
            <a:r>
              <a:rPr lang="en-US" dirty="0">
                <a:solidFill>
                  <a:schemeClr val="tx1">
                    <a:lumMod val="50000"/>
                    <a:lumOff val="50000"/>
                  </a:schemeClr>
                </a:solidFill>
              </a:rPr>
              <a:t>Select “Analog”</a:t>
            </a:r>
          </a:p>
          <a:p>
            <a:pPr marL="820738" lvl="2" indent="-457200">
              <a:buClr>
                <a:schemeClr val="tx1">
                  <a:lumMod val="50000"/>
                  <a:lumOff val="50000"/>
                </a:schemeClr>
              </a:buClr>
            </a:pPr>
            <a:r>
              <a:rPr lang="en-US" dirty="0">
                <a:solidFill>
                  <a:schemeClr val="tx1">
                    <a:lumMod val="50000"/>
                    <a:lumOff val="50000"/>
                  </a:schemeClr>
                </a:solidFill>
              </a:rPr>
              <a:t>Check “Use Channel 2”</a:t>
            </a:r>
          </a:p>
        </p:txBody>
      </p:sp>
    </p:spTree>
    <p:extLst>
      <p:ext uri="{BB962C8B-B14F-4D97-AF65-F5344CB8AC3E}">
        <p14:creationId xmlns:p14="http://schemas.microsoft.com/office/powerpoint/2010/main" val="3737245998"/>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0" name="Rectangle 11"/>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p>
        </p:txBody>
      </p:sp>
      <p:sp>
        <p:nvSpPr>
          <p:cNvPr id="21511" name="Rectangle 12"/>
          <p:cNvSpPr>
            <a:spLocks noChangeArrowheads="1"/>
          </p:cNvSpPr>
          <p:nvPr/>
        </p:nvSpPr>
        <p:spPr bwMode="auto">
          <a:xfrm>
            <a:off x="1524001" y="272534"/>
            <a:ext cx="184731"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p>
        </p:txBody>
      </p:sp>
      <p:grpSp>
        <p:nvGrpSpPr>
          <p:cNvPr id="5" name="Group 4">
            <a:extLst>
              <a:ext uri="{FF2B5EF4-FFF2-40B4-BE49-F238E27FC236}">
                <a16:creationId xmlns:a16="http://schemas.microsoft.com/office/drawing/2014/main" id="{6FC292F9-4B3E-44D5-B39F-AF508E47D606}"/>
              </a:ext>
            </a:extLst>
          </p:cNvPr>
          <p:cNvGrpSpPr/>
          <p:nvPr/>
        </p:nvGrpSpPr>
        <p:grpSpPr>
          <a:xfrm>
            <a:off x="5597376" y="376349"/>
            <a:ext cx="6452930" cy="5410244"/>
            <a:chOff x="7839076" y="376349"/>
            <a:chExt cx="4211229" cy="4062937"/>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25827" y="376349"/>
              <a:ext cx="3524478" cy="2590800"/>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39076" y="990600"/>
              <a:ext cx="2771775" cy="3448686"/>
            </a:xfrm>
            <a:prstGeom prst="rect">
              <a:avLst/>
            </a:prstGeom>
          </p:spPr>
        </p:pic>
        <p:cxnSp>
          <p:nvCxnSpPr>
            <p:cNvPr id="6" name="Elbow Connector 5"/>
            <p:cNvCxnSpPr/>
            <p:nvPr/>
          </p:nvCxnSpPr>
          <p:spPr>
            <a:xfrm rot="10800000" flipV="1">
              <a:off x="10534651" y="787400"/>
              <a:ext cx="447677" cy="313818"/>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7918450" y="2181543"/>
              <a:ext cx="2616200" cy="2180907"/>
            </a:xfrm>
            <a:prstGeom prst="rect">
              <a:avLst/>
            </a:prstGeom>
            <a:noFill/>
            <a:ln w="28575">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Title 3"/>
          <p:cNvSpPr>
            <a:spLocks noGrp="1"/>
          </p:cNvSpPr>
          <p:nvPr>
            <p:ph type="title"/>
          </p:nvPr>
        </p:nvSpPr>
        <p:spPr/>
        <p:txBody>
          <a:bodyPr/>
          <a:lstStyle/>
          <a:p>
            <a:r>
              <a:rPr lang="en-US"/>
              <a:t>Analog Sub Bottom Monitor</a:t>
            </a:r>
            <a:endParaRPr lang="en-US" dirty="0"/>
          </a:p>
        </p:txBody>
      </p:sp>
      <p:sp>
        <p:nvSpPr>
          <p:cNvPr id="7" name="Content Placeholder 6"/>
          <p:cNvSpPr>
            <a:spLocks noGrp="1"/>
          </p:cNvSpPr>
          <p:nvPr>
            <p:ph idx="4294967295"/>
          </p:nvPr>
        </p:nvSpPr>
        <p:spPr>
          <a:xfrm>
            <a:off x="427222" y="1495580"/>
            <a:ext cx="5170153" cy="4291013"/>
          </a:xfrm>
          <a:prstGeom prst="rect">
            <a:avLst/>
          </a:prstGeom>
        </p:spPr>
        <p:txBody>
          <a:bodyPr/>
          <a:lstStyle/>
          <a:p>
            <a:pPr marL="457200" indent="-457200">
              <a:buClr>
                <a:schemeClr val="tx1">
                  <a:lumMod val="50000"/>
                  <a:lumOff val="50000"/>
                </a:schemeClr>
              </a:buClr>
              <a:buFont typeface="Arial" panose="020B0604020202020204" pitchFamily="34" charset="0"/>
              <a:buChar char="•"/>
            </a:pPr>
            <a:r>
              <a:rPr lang="en-US" sz="1800" dirty="0">
                <a:solidFill>
                  <a:schemeClr val="tx1">
                    <a:lumMod val="50000"/>
                    <a:lumOff val="50000"/>
                  </a:schemeClr>
                </a:solidFill>
              </a:rPr>
              <a:t>Launch SURVEY to start Analog Monitor</a:t>
            </a:r>
          </a:p>
          <a:p>
            <a:pPr marL="457200" indent="-457200">
              <a:buClr>
                <a:schemeClr val="tx1">
                  <a:lumMod val="50000"/>
                  <a:lumOff val="50000"/>
                </a:schemeClr>
              </a:buClr>
              <a:buFont typeface="Arial" panose="020B0604020202020204" pitchFamily="34" charset="0"/>
              <a:buChar char="•"/>
            </a:pPr>
            <a:r>
              <a:rPr lang="en-US" sz="1800" dirty="0">
                <a:solidFill>
                  <a:schemeClr val="tx1">
                    <a:lumMod val="50000"/>
                    <a:lumOff val="50000"/>
                  </a:schemeClr>
                </a:solidFill>
              </a:rPr>
              <a:t>Select “I/O Channels”</a:t>
            </a:r>
          </a:p>
          <a:p>
            <a:pPr marL="638175" lvl="1" indent="-457200">
              <a:buClr>
                <a:schemeClr val="tx1">
                  <a:lumMod val="50000"/>
                  <a:lumOff val="50000"/>
                </a:schemeClr>
              </a:buClr>
            </a:pPr>
            <a:r>
              <a:rPr lang="en-US" sz="1800" dirty="0">
                <a:solidFill>
                  <a:schemeClr val="tx1">
                    <a:lumMod val="50000"/>
                    <a:lumOff val="50000"/>
                  </a:schemeClr>
                </a:solidFill>
              </a:rPr>
              <a:t>Configure each channel to match your NI USB device</a:t>
            </a:r>
          </a:p>
          <a:p>
            <a:pPr marL="457200" indent="-457200">
              <a:buClr>
                <a:schemeClr val="tx1">
                  <a:lumMod val="50000"/>
                  <a:lumOff val="50000"/>
                </a:schemeClr>
              </a:buClr>
              <a:buFont typeface="Arial" panose="020B0604020202020204" pitchFamily="34" charset="0"/>
              <a:buChar char="•"/>
            </a:pPr>
            <a:r>
              <a:rPr lang="en-US" altLang="en-US" sz="1800" u="sng" dirty="0" err="1">
                <a:solidFill>
                  <a:schemeClr val="tx1">
                    <a:lumMod val="50000"/>
                    <a:lumOff val="50000"/>
                  </a:schemeClr>
                </a:solidFill>
              </a:rPr>
              <a:t>Pinger</a:t>
            </a:r>
            <a:r>
              <a:rPr lang="en-US" altLang="en-US" sz="1800" u="sng" dirty="0">
                <a:solidFill>
                  <a:schemeClr val="tx1">
                    <a:lumMod val="50000"/>
                    <a:lumOff val="50000"/>
                  </a:schemeClr>
                </a:solidFill>
              </a:rPr>
              <a:t>/chirper:</a:t>
            </a:r>
            <a:r>
              <a:rPr lang="en-US" altLang="en-US" sz="1800" dirty="0">
                <a:solidFill>
                  <a:schemeClr val="tx1">
                    <a:lumMod val="50000"/>
                    <a:lumOff val="50000"/>
                  </a:schemeClr>
                </a:solidFill>
              </a:rPr>
              <a:t> Use -5V/+5V to -2V/+5V trigger voltage</a:t>
            </a:r>
            <a:endParaRPr lang="en-US" altLang="en-US" sz="1800" u="sng" dirty="0">
              <a:solidFill>
                <a:schemeClr val="tx1">
                  <a:lumMod val="50000"/>
                  <a:lumOff val="50000"/>
                </a:schemeClr>
              </a:solidFill>
            </a:endParaRPr>
          </a:p>
          <a:p>
            <a:pPr marL="457200" indent="-457200">
              <a:buClr>
                <a:schemeClr val="tx1">
                  <a:lumMod val="50000"/>
                  <a:lumOff val="50000"/>
                </a:schemeClr>
              </a:buClr>
              <a:buFont typeface="Arial" panose="020B0604020202020204" pitchFamily="34" charset="0"/>
              <a:buChar char="•"/>
            </a:pPr>
            <a:r>
              <a:rPr lang="en-US" altLang="en-US" sz="1800" u="sng" dirty="0">
                <a:solidFill>
                  <a:schemeClr val="tx1">
                    <a:lumMod val="50000"/>
                    <a:lumOff val="50000"/>
                  </a:schemeClr>
                </a:solidFill>
              </a:rPr>
              <a:t>Boomers/sparkers/</a:t>
            </a:r>
            <a:r>
              <a:rPr lang="en-US" altLang="en-US" sz="1800" u="sng" dirty="0" err="1">
                <a:solidFill>
                  <a:schemeClr val="tx1">
                    <a:lumMod val="50000"/>
                    <a:lumOff val="50000"/>
                  </a:schemeClr>
                </a:solidFill>
              </a:rPr>
              <a:t>etc</a:t>
            </a:r>
            <a:r>
              <a:rPr lang="en-US" altLang="en-US" sz="1800" u="sng" dirty="0">
                <a:solidFill>
                  <a:schemeClr val="tx1">
                    <a:lumMod val="50000"/>
                    <a:lumOff val="50000"/>
                  </a:schemeClr>
                </a:solidFill>
              </a:rPr>
              <a:t>:</a:t>
            </a:r>
            <a:r>
              <a:rPr lang="en-US" altLang="en-US" sz="1800" dirty="0">
                <a:solidFill>
                  <a:schemeClr val="tx1">
                    <a:lumMod val="50000"/>
                    <a:lumOff val="50000"/>
                  </a:schemeClr>
                </a:solidFill>
              </a:rPr>
              <a:t> Use -1V/+1V to -5V/+5V</a:t>
            </a:r>
            <a:endParaRPr lang="en-US" altLang="en-US" sz="1800" u="sng" dirty="0">
              <a:solidFill>
                <a:schemeClr val="tx1">
                  <a:lumMod val="50000"/>
                  <a:lumOff val="50000"/>
                </a:schemeClr>
              </a:solidFill>
            </a:endParaRPr>
          </a:p>
          <a:p>
            <a:pPr marL="457200" indent="-457200">
              <a:buClr>
                <a:schemeClr val="tx1">
                  <a:lumMod val="50000"/>
                  <a:lumOff val="50000"/>
                </a:schemeClr>
              </a:buClr>
              <a:buFont typeface="Arial" panose="020B0604020202020204" pitchFamily="34" charset="0"/>
              <a:buChar char="•"/>
            </a:pPr>
            <a:r>
              <a:rPr lang="en-US" altLang="en-US" sz="1800" dirty="0">
                <a:solidFill>
                  <a:schemeClr val="tx1">
                    <a:lumMod val="50000"/>
                    <a:lumOff val="50000"/>
                  </a:schemeClr>
                </a:solidFill>
              </a:rPr>
              <a:t>Use the default Terminal Mode (RSE) and default channel sample rate</a:t>
            </a:r>
            <a:endParaRPr lang="en-US" sz="1800" dirty="0">
              <a:solidFill>
                <a:schemeClr val="tx1">
                  <a:lumMod val="50000"/>
                  <a:lumOff val="50000"/>
                </a:schemeClr>
              </a:solidFill>
            </a:endParaRPr>
          </a:p>
        </p:txBody>
      </p:sp>
    </p:spTree>
    <p:extLst>
      <p:ext uri="{BB962C8B-B14F-4D97-AF65-F5344CB8AC3E}">
        <p14:creationId xmlns:p14="http://schemas.microsoft.com/office/powerpoint/2010/main" val="374271977"/>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1" name="Rectangle 11"/>
          <p:cNvSpPr>
            <a:spLocks noChangeArrowheads="1"/>
          </p:cNvSpPr>
          <p:nvPr/>
        </p:nvSpPr>
        <p:spPr bwMode="auto">
          <a:xfrm>
            <a:off x="1524001" y="43934"/>
            <a:ext cx="184731"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p>
        </p:txBody>
      </p:sp>
      <p:sp>
        <p:nvSpPr>
          <p:cNvPr id="22532" name="Rectangle 12"/>
          <p:cNvSpPr>
            <a:spLocks noChangeArrowheads="1"/>
          </p:cNvSpPr>
          <p:nvPr/>
        </p:nvSpPr>
        <p:spPr bwMode="auto">
          <a:xfrm>
            <a:off x="1524001" y="272534"/>
            <a:ext cx="184731" cy="369332"/>
          </a:xfrm>
          <a:prstGeom prst="rect">
            <a:avLst/>
          </a:prstGeom>
          <a:noFill/>
          <a:ln>
            <a:noFill/>
          </a:ln>
          <a:effectLst/>
          <a:extLst>
            <a:ext uri="{909E8E84-426E-40DD-AFC4-6F175D3DCCD1}">
              <a14:hiddenFill xmlns:a14="http://schemas.microsoft.com/office/drawing/2010/main">
                <a:solidFill>
                  <a:srgbClr val="00B8FF"/>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US" altLang="en-US"/>
          </a:p>
        </p:txBody>
      </p:sp>
      <p:sp>
        <p:nvSpPr>
          <p:cNvPr id="24" name="Text Box 3"/>
          <p:cNvSpPr txBox="1">
            <a:spLocks noChangeArrowheads="1"/>
          </p:cNvSpPr>
          <p:nvPr/>
        </p:nvSpPr>
        <p:spPr bwMode="auto">
          <a:xfrm>
            <a:off x="2142348" y="1130300"/>
            <a:ext cx="5008562" cy="901700"/>
          </a:xfrm>
          <a:prstGeom prst="rect">
            <a:avLst/>
          </a:prstGeom>
          <a:noFill/>
          <a:ln w="9525">
            <a:solidFill>
              <a:schemeClr val="bg1"/>
            </a:solidFill>
            <a:round/>
            <a:headEnd/>
            <a:tailEnd/>
          </a:ln>
          <a:extLst>
            <a:ext uri="{909E8E84-426E-40DD-AFC4-6F175D3DCCD1}">
              <a14:hiddenFill xmlns:a14="http://schemas.microsoft.com/office/drawing/2010/main">
                <a:solidFill>
                  <a:srgbClr val="FFFFFF"/>
                </a:solidFill>
              </a14:hiddenFill>
            </a:ext>
          </a:extLst>
        </p:spPr>
        <p:txBody>
          <a:bodyPr/>
          <a:lstStyle>
            <a:lvl1pPr marL="339725" indent="-339725">
              <a:spcAft>
                <a:spcPts val="600"/>
              </a:spcAft>
              <a:buClr>
                <a:schemeClr val="bg2"/>
              </a:buClr>
              <a:buFont typeface="Arial" pitchFamily="34" charset="0"/>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2200">
                <a:solidFill>
                  <a:schemeClr val="tx1"/>
                </a:solidFill>
                <a:latin typeface="Arial" pitchFamily="34" charset="0"/>
                <a:cs typeface="Arial" pitchFamily="34" charset="0"/>
              </a:defRPr>
            </a:lvl1pPr>
            <a:lvl2pPr marL="136525" indent="-136525">
              <a:spcAft>
                <a:spcPts val="400"/>
              </a:spcAft>
              <a:buClr>
                <a:schemeClr val="tx1"/>
              </a:buClr>
              <a:buSzPct val="100000"/>
              <a:buFont typeface="Arial" pitchFamily="34" charset="0"/>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2000">
                <a:solidFill>
                  <a:schemeClr val="tx1"/>
                </a:solidFill>
                <a:latin typeface="Arial" pitchFamily="34" charset="0"/>
                <a:cs typeface="Arial" pitchFamily="34" charset="0"/>
              </a:defRPr>
            </a:lvl2pPr>
            <a:lvl3pPr marL="273050" indent="-136525">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a:solidFill>
                  <a:schemeClr val="tx1"/>
                </a:solidFill>
                <a:latin typeface="Arial" pitchFamily="34" charset="0"/>
                <a:cs typeface="Arial" pitchFamily="34" charset="0"/>
              </a:defRPr>
            </a:lvl3pPr>
            <a:lvl4pPr marL="411163" indent="-136525">
              <a:spcAft>
                <a:spcPts val="400"/>
              </a:spcAft>
              <a:buFont typeface="Arial" pitchFamily="34" charset="0"/>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4pPr>
            <a:lvl5pPr marL="547688" indent="-136525">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5pPr>
            <a:lvl6pPr marL="10048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6pPr>
            <a:lvl7pPr marL="14620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7pPr>
            <a:lvl8pPr marL="19192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8pPr>
            <a:lvl9pPr marL="2376488" indent="-136525" defTabSz="457200" eaLnBrk="0" fontAlgn="base" hangingPunct="0">
              <a:spcBef>
                <a:spcPct val="0"/>
              </a:spcBef>
              <a:spcAft>
                <a:spcPts val="400"/>
              </a:spcAft>
              <a:buFont typeface="Lucida Grande"/>
              <a:buChar char="-"/>
              <a:tabLst>
                <a:tab pos="339725" algn="l"/>
                <a:tab pos="796925" algn="l"/>
                <a:tab pos="1254125" algn="l"/>
                <a:tab pos="1711325" algn="l"/>
                <a:tab pos="2168525" algn="l"/>
                <a:tab pos="2625725" algn="l"/>
                <a:tab pos="3082925" algn="l"/>
                <a:tab pos="3540125" algn="l"/>
                <a:tab pos="3997325" algn="l"/>
                <a:tab pos="4454525" algn="l"/>
                <a:tab pos="4911725" algn="l"/>
                <a:tab pos="5368925" algn="l"/>
                <a:tab pos="5826125" algn="l"/>
                <a:tab pos="6283325" algn="l"/>
                <a:tab pos="6740525" algn="l"/>
                <a:tab pos="7197725" algn="l"/>
                <a:tab pos="7654925" algn="l"/>
                <a:tab pos="8112125" algn="l"/>
                <a:tab pos="8569325" algn="l"/>
                <a:tab pos="9026525" algn="l"/>
                <a:tab pos="9483725" algn="l"/>
              </a:tabLst>
              <a:defRPr sz="1600">
                <a:solidFill>
                  <a:schemeClr val="tx1"/>
                </a:solidFill>
                <a:latin typeface="Arial" pitchFamily="34" charset="0"/>
                <a:cs typeface="Arial" pitchFamily="34" charset="0"/>
              </a:defRPr>
            </a:lvl9pPr>
          </a:lstStyle>
          <a:p>
            <a:pPr marL="0" indent="0">
              <a:spcBef>
                <a:spcPts val="500"/>
              </a:spcBef>
              <a:spcAft>
                <a:spcPct val="0"/>
              </a:spcAft>
              <a:buClrTx/>
              <a:buSzPct val="45000"/>
              <a:defRPr/>
            </a:pPr>
            <a:endParaRPr lang="en-US" sz="1400" dirty="0"/>
          </a:p>
        </p:txBody>
      </p:sp>
      <p:pic>
        <p:nvPicPr>
          <p:cNvPr id="22534" name="Picture 29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3042" y="1166383"/>
            <a:ext cx="6301638" cy="465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2535" name="Straight Arrow Connector 8"/>
          <p:cNvCxnSpPr>
            <a:cxnSpLocks noChangeShapeType="1"/>
          </p:cNvCxnSpPr>
          <p:nvPr/>
        </p:nvCxnSpPr>
        <p:spPr bwMode="auto">
          <a:xfrm>
            <a:off x="4907560" y="3028426"/>
            <a:ext cx="671119" cy="2114025"/>
          </a:xfrm>
          <a:prstGeom prst="straightConnector1">
            <a:avLst/>
          </a:prstGeom>
          <a:noFill/>
          <a:ln w="28575" algn="ctr">
            <a:solidFill>
              <a:srgbClr val="FF0000"/>
            </a:solidFill>
            <a:round/>
            <a:headEnd/>
            <a:tailEnd type="arrow" w="med" len="med"/>
          </a:ln>
          <a:extLst>
            <a:ext uri="{909E8E84-426E-40DD-AFC4-6F175D3DCCD1}">
              <a14:hiddenFill xmlns:a14="http://schemas.microsoft.com/office/drawing/2010/main">
                <a:noFill/>
              </a14:hiddenFill>
            </a:ext>
          </a:extLst>
        </p:spPr>
      </p:cxnSp>
      <p:sp>
        <p:nvSpPr>
          <p:cNvPr id="2" name="Title 1"/>
          <p:cNvSpPr>
            <a:spLocks noGrp="1"/>
          </p:cNvSpPr>
          <p:nvPr>
            <p:ph type="title"/>
          </p:nvPr>
        </p:nvSpPr>
        <p:spPr/>
        <p:txBody>
          <a:bodyPr/>
          <a:lstStyle/>
          <a:p>
            <a:r>
              <a:rPr lang="en-US" altLang="en-US"/>
              <a:t>Analog Sub Bottom Monitor Continued</a:t>
            </a:r>
            <a:endParaRPr lang="en-US" dirty="0"/>
          </a:p>
        </p:txBody>
      </p:sp>
      <p:sp>
        <p:nvSpPr>
          <p:cNvPr id="4" name="Content Placeholder 3"/>
          <p:cNvSpPr>
            <a:spLocks noGrp="1"/>
          </p:cNvSpPr>
          <p:nvPr>
            <p:ph idx="4294967295"/>
          </p:nvPr>
        </p:nvSpPr>
        <p:spPr>
          <a:xfrm>
            <a:off x="457320" y="1985962"/>
            <a:ext cx="4773336" cy="2886075"/>
          </a:xfrm>
          <a:prstGeom prst="rect">
            <a:avLst/>
          </a:prstGeom>
        </p:spPr>
        <p:txBody>
          <a:bodyPr/>
          <a:lstStyle/>
          <a:p>
            <a:pPr marL="342900" indent="-342900">
              <a:buFont typeface="Arial" panose="020B0604020202020204" pitchFamily="34" charset="0"/>
              <a:buChar char="•"/>
            </a:pPr>
            <a:r>
              <a:rPr lang="en-US" sz="1600" dirty="0">
                <a:solidFill>
                  <a:schemeClr val="tx1">
                    <a:lumMod val="50000"/>
                    <a:lumOff val="50000"/>
                  </a:schemeClr>
                </a:solidFill>
              </a:rPr>
              <a:t>Set the voltage range about one third higher than the actual input signal voltage to prevent signal clipping</a:t>
            </a:r>
          </a:p>
          <a:p>
            <a:pPr marL="342900" indent="-342900">
              <a:buFont typeface="Arial" panose="020B0604020202020204" pitchFamily="34" charset="0"/>
              <a:buChar char="•"/>
            </a:pPr>
            <a:r>
              <a:rPr lang="en-US" sz="1600" dirty="0">
                <a:solidFill>
                  <a:schemeClr val="tx1">
                    <a:lumMod val="50000"/>
                    <a:lumOff val="50000"/>
                  </a:schemeClr>
                </a:solidFill>
              </a:rPr>
              <a:t>Configuration problems will be reported as a red message</a:t>
            </a:r>
          </a:p>
          <a:p>
            <a:pPr marL="342900" indent="-342900">
              <a:buFont typeface="Arial" panose="020B0604020202020204" pitchFamily="34" charset="0"/>
              <a:buChar char="•"/>
            </a:pPr>
            <a:r>
              <a:rPr lang="en-US" sz="1600" dirty="0">
                <a:solidFill>
                  <a:schemeClr val="tx1">
                    <a:lumMod val="50000"/>
                    <a:lumOff val="50000"/>
                  </a:schemeClr>
                </a:solidFill>
              </a:rPr>
              <a:t>Click the labels to cycle through the channels</a:t>
            </a:r>
          </a:p>
          <a:p>
            <a:pPr marL="342900" indent="-342900">
              <a:buFont typeface="Arial" panose="020B0604020202020204" pitchFamily="34" charset="0"/>
              <a:buChar char="•"/>
            </a:pPr>
            <a:r>
              <a:rPr lang="en-US" sz="1600" dirty="0">
                <a:solidFill>
                  <a:schemeClr val="tx1">
                    <a:lumMod val="50000"/>
                    <a:lumOff val="50000"/>
                  </a:schemeClr>
                </a:solidFill>
              </a:rPr>
              <a:t>The trigger threshold is displayed as a red line. It should be set just above the base voltage</a:t>
            </a:r>
          </a:p>
          <a:p>
            <a:pPr marL="523875" lvl="1" indent="-342900">
              <a:buFont typeface="Arial" panose="020B0604020202020204" pitchFamily="34" charset="0"/>
              <a:buChar char="•"/>
            </a:pPr>
            <a:r>
              <a:rPr lang="en-US" sz="1600" dirty="0">
                <a:solidFill>
                  <a:schemeClr val="tx1">
                    <a:lumMod val="50000"/>
                    <a:lumOff val="50000"/>
                  </a:schemeClr>
                </a:solidFill>
              </a:rPr>
              <a:t>Every time the trigger signal crosses this line, a ping is logged</a:t>
            </a:r>
          </a:p>
        </p:txBody>
      </p:sp>
    </p:spTree>
    <p:extLst>
      <p:ext uri="{BB962C8B-B14F-4D97-AF65-F5344CB8AC3E}">
        <p14:creationId xmlns:p14="http://schemas.microsoft.com/office/powerpoint/2010/main" val="99809694"/>
      </p:ext>
    </p:extLst>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Jerrys Theme">
  <a:themeElements>
    <a:clrScheme name="Xylem">
      <a:dk1>
        <a:sysClr val="windowText" lastClr="000000"/>
      </a:dk1>
      <a:lt1>
        <a:sysClr val="window" lastClr="FFFFFF"/>
      </a:lt1>
      <a:dk2>
        <a:srgbClr val="008C95"/>
      </a:dk2>
      <a:lt2>
        <a:srgbClr val="0085AD"/>
      </a:lt2>
      <a:accent1>
        <a:srgbClr val="009A44"/>
      </a:accent1>
      <a:accent2>
        <a:srgbClr val="0072CE"/>
      </a:accent2>
      <a:accent3>
        <a:srgbClr val="615E9B"/>
      </a:accent3>
      <a:accent4>
        <a:srgbClr val="E57200"/>
      </a:accent4>
      <a:accent5>
        <a:srgbClr val="BF0D3E"/>
      </a:accent5>
      <a:accent6>
        <a:srgbClr val="001A70"/>
      </a:accent6>
      <a:hlink>
        <a:srgbClr val="7A6855"/>
      </a:hlink>
      <a:folHlink>
        <a:srgbClr val="0085A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Jerrys Theme" id="{34DCF403-205E-4DCF-9EAF-A8EEA50C4074}" vid="{F5A2F787-8A64-4E85-AD44-6651DC6A51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382AE6178ED54FB088AFCCFF3742D5" ma:contentTypeVersion="15" ma:contentTypeDescription="Create a new document." ma:contentTypeScope="" ma:versionID="6e6a18a447b1f1d1e31faa64d873d6c6">
  <xsd:schema xmlns:xsd="http://www.w3.org/2001/XMLSchema" xmlns:xs="http://www.w3.org/2001/XMLSchema" xmlns:p="http://schemas.microsoft.com/office/2006/metadata/properties" xmlns:ns2="24a8e0cc-0db5-4542-95ff-113fbb9da4d2" xmlns:ns3="http://schemas.microsoft.com/sharepoint/v4" xmlns:ns4="10a023fd-628c-4b7c-aec2-a17c8104e729" targetNamespace="http://schemas.microsoft.com/office/2006/metadata/properties" ma:root="true" ma:fieldsID="4cd4662af577c8bff5d9b5caaea07cc5" ns2:_="" ns3:_="" ns4:_="">
    <xsd:import namespace="24a8e0cc-0db5-4542-95ff-113fbb9da4d2"/>
    <xsd:import namespace="http://schemas.microsoft.com/sharepoint/v4"/>
    <xsd:import namespace="10a023fd-628c-4b7c-aec2-a17c8104e72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LengthInSeconds" minOccurs="0"/>
                <xsd:element ref="ns2:MediaServiceDateTaken" minOccurs="0"/>
                <xsd:element ref="ns3:IconOverlay" minOccurs="0"/>
                <xsd:element ref="ns4:SharedWithUsers" minOccurs="0"/>
                <xsd:element ref="ns4:SharedWithDetails" minOccurs="0"/>
                <xsd:element ref="ns2:lcf76f155ced4ddcb4097134ff3c332f" minOccurs="0"/>
                <xsd:element ref="ns4:TaxCatchAll"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4a8e0cc-0db5-4542-95ff-113fbb9da4d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1934200a-e575-48ad-97ba-4b0c9caf94d9"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14"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0a023fd-628c-4b7c-aec2-a17c8104e729"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19" nillable="true" ma:displayName="Taxonomy Catch All Column" ma:hidden="true" ma:list="{ea79faac-8985-4fc8-8ddf-db27648643c5}" ma:internalName="TaxCatchAll" ma:showField="CatchAllData" ma:web="10a023fd-628c-4b7c-aec2-a17c8104e72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lcf76f155ced4ddcb4097134ff3c332f xmlns="24a8e0cc-0db5-4542-95ff-113fbb9da4d2">
      <Terms xmlns="http://schemas.microsoft.com/office/infopath/2007/PartnerControls"/>
    </lcf76f155ced4ddcb4097134ff3c332f>
    <TaxCatchAll xmlns="10a023fd-628c-4b7c-aec2-a17c8104e729"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C1A9E5-4C17-45D9-96A9-255DF354E39D}"/>
</file>

<file path=customXml/itemProps2.xml><?xml version="1.0" encoding="utf-8"?>
<ds:datastoreItem xmlns:ds="http://schemas.openxmlformats.org/officeDocument/2006/customXml" ds:itemID="{5E34678B-E5A5-4F10-8E00-D298D85BA7A6}">
  <ds:schemaRefs>
    <ds:schemaRef ds:uri="http://schemas.microsoft.com/office/infopath/2007/PartnerControls"/>
    <ds:schemaRef ds:uri="http://schemas.microsoft.com/office/2006/documentManagement/types"/>
    <ds:schemaRef ds:uri="http://purl.org/dc/dcmitype/"/>
    <ds:schemaRef ds:uri="http://purl.org/dc/terms/"/>
    <ds:schemaRef ds:uri="http://purl.org/dc/elements/1.1/"/>
    <ds:schemaRef ds:uri="http://schemas.microsoft.com/office/2006/metadata/properties"/>
    <ds:schemaRef ds:uri="http://www.w3.org/XML/1998/namespace"/>
    <ds:schemaRef ds:uri="http://schemas.openxmlformats.org/package/2006/metadata/core-properties"/>
    <ds:schemaRef ds:uri="24ffb4f4-aa9b-4427-a4f9-c91d7974f598"/>
  </ds:schemaRefs>
</ds:datastoreItem>
</file>

<file path=customXml/itemProps3.xml><?xml version="1.0" encoding="utf-8"?>
<ds:datastoreItem xmlns:ds="http://schemas.openxmlformats.org/officeDocument/2006/customXml" ds:itemID="{12207BF9-8FF8-4C8F-BC62-66A906198AF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Jerrys Theme</Template>
  <TotalTime>1550</TotalTime>
  <Words>2274</Words>
  <Application>Microsoft Office PowerPoint</Application>
  <PresentationFormat>Widescreen</PresentationFormat>
  <Paragraphs>396</Paragraphs>
  <Slides>42</Slides>
  <Notes>22</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49" baseType="lpstr">
      <vt:lpstr>Arial</vt:lpstr>
      <vt:lpstr>Calibri</vt:lpstr>
      <vt:lpstr>Lucida Grande</vt:lpstr>
      <vt:lpstr>Times New Roman</vt:lpstr>
      <vt:lpstr>Wingdings</vt:lpstr>
      <vt:lpstr>Jerrys Theme</vt:lpstr>
      <vt:lpstr>Document</vt:lpstr>
      <vt:lpstr>Sub-Bottom Data Collection &amp; Processing </vt:lpstr>
      <vt:lpstr>Objectives of this session</vt:lpstr>
      <vt:lpstr>Sub-Bottom Data Collection</vt:lpstr>
      <vt:lpstr>Sub-Bottom Profiling Systems</vt:lpstr>
      <vt:lpstr>Hardware Setup</vt:lpstr>
      <vt:lpstr>Setting up a NI-DAQ Device: Analog SBP &amp; SSS</vt:lpstr>
      <vt:lpstr>Analog Hardware Setup</vt:lpstr>
      <vt:lpstr>Analog Sub Bottom Monitor</vt:lpstr>
      <vt:lpstr>Analog Sub Bottom Monitor Continued</vt:lpstr>
      <vt:lpstr>Analog Settings – Triggers &amp; Sweep Rates</vt:lpstr>
      <vt:lpstr>Analog Settings – Triggers &amp; Sweep Rates Continued</vt:lpstr>
      <vt:lpstr>NI-DAQ Models</vt:lpstr>
      <vt:lpstr>Installing NI-DAQ Software</vt:lpstr>
      <vt:lpstr>Configuring Single Channel SBP – Internal Trigger</vt:lpstr>
      <vt:lpstr>Configuring Single Channels SBP – Internal Trigger</vt:lpstr>
      <vt:lpstr>Configuring Single Channel SBP – External Trigger</vt:lpstr>
      <vt:lpstr>Configuring Single Channels SBP – External Trigger</vt:lpstr>
      <vt:lpstr>Configuring Two Channels SBP – Internal Trigger</vt:lpstr>
      <vt:lpstr>Configuring Two Channels SBP – Internal Trigger</vt:lpstr>
      <vt:lpstr>Configuring the Analog Monitor, Setting Triggers, Delays &amp; Sweep Length</vt:lpstr>
      <vt:lpstr>Configuring Two Channels SBP &amp; SSS– Internal Trigger</vt:lpstr>
      <vt:lpstr>Configuring Two Channels SBP &amp; SSS– Internal Trigger</vt:lpstr>
      <vt:lpstr>Configuring the NI USB-6210 (Chesapeake Technologies) </vt:lpstr>
      <vt:lpstr>Making a 48 Hz Passive High-Pass Filter Box</vt:lpstr>
      <vt:lpstr>Running a Sub Bottom Survey</vt:lpstr>
      <vt:lpstr>Running SURVEY (Single SBP)</vt:lpstr>
      <vt:lpstr>Running SURVEY (Dual SBP)</vt:lpstr>
      <vt:lpstr>Sub-Bottom Controls in SURVEY</vt:lpstr>
      <vt:lpstr>Sub-Bottom Controls in SURVEY</vt:lpstr>
      <vt:lpstr>Sub-Bottom Controls in SURVEY</vt:lpstr>
      <vt:lpstr>Sub-Bottom Data Processing</vt:lpstr>
      <vt:lpstr>Introduction</vt:lpstr>
      <vt:lpstr>Loading Files</vt:lpstr>
      <vt:lpstr>Data Processing</vt:lpstr>
      <vt:lpstr>Digitizing Layers</vt:lpstr>
      <vt:lpstr>Map View of Digitizing Layers </vt:lpstr>
      <vt:lpstr>Coloring Layers </vt:lpstr>
      <vt:lpstr>Targeting </vt:lpstr>
      <vt:lpstr>Exporting Data &amp; Corrections </vt:lpstr>
      <vt:lpstr>3D Fence Diagrams </vt:lpstr>
      <vt:lpstr>3D Fence Display</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Tobin, Daniel - Xylem</dc:creator>
  <cp:lastModifiedBy>Knisley, Jerry - Xylem</cp:lastModifiedBy>
  <cp:revision>71</cp:revision>
  <dcterms:created xsi:type="dcterms:W3CDTF">2020-11-24T20:43:09Z</dcterms:created>
  <dcterms:modified xsi:type="dcterms:W3CDTF">2021-12-29T20:17:45Z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0x010100FE382AE6178ED54FB088AFCCFF3742D5</vt:lpwstr>
  </property>
</Properties>
</file>