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45"/>
  </p:notesMasterIdLst>
  <p:handoutMasterIdLst>
    <p:handoutMasterId r:id="rId46"/>
  </p:handoutMasterIdLst>
  <p:sldIdLst>
    <p:sldId id="293" r:id="rId3"/>
    <p:sldId id="351" r:id="rId4"/>
    <p:sldId id="257" r:id="rId5"/>
    <p:sldId id="261" r:id="rId6"/>
    <p:sldId id="258" r:id="rId7"/>
    <p:sldId id="296" r:id="rId8"/>
    <p:sldId id="260" r:id="rId9"/>
    <p:sldId id="354" r:id="rId10"/>
    <p:sldId id="356" r:id="rId11"/>
    <p:sldId id="383" r:id="rId12"/>
    <p:sldId id="263" r:id="rId13"/>
    <p:sldId id="264" r:id="rId14"/>
    <p:sldId id="384" r:id="rId15"/>
    <p:sldId id="357" r:id="rId16"/>
    <p:sldId id="266" r:id="rId17"/>
    <p:sldId id="395" r:id="rId18"/>
    <p:sldId id="385" r:id="rId19"/>
    <p:sldId id="269" r:id="rId20"/>
    <p:sldId id="386" r:id="rId21"/>
    <p:sldId id="387" r:id="rId22"/>
    <p:sldId id="276" r:id="rId23"/>
    <p:sldId id="277" r:id="rId24"/>
    <p:sldId id="278" r:id="rId25"/>
    <p:sldId id="279" r:id="rId26"/>
    <p:sldId id="358" r:id="rId27"/>
    <p:sldId id="272" r:id="rId28"/>
    <p:sldId id="295" r:id="rId29"/>
    <p:sldId id="274" r:id="rId30"/>
    <p:sldId id="388" r:id="rId31"/>
    <p:sldId id="275" r:id="rId32"/>
    <p:sldId id="359" r:id="rId33"/>
    <p:sldId id="280" r:id="rId34"/>
    <p:sldId id="281" r:id="rId35"/>
    <p:sldId id="394" r:id="rId36"/>
    <p:sldId id="282" r:id="rId37"/>
    <p:sldId id="283" r:id="rId38"/>
    <p:sldId id="292" r:id="rId39"/>
    <p:sldId id="360" r:id="rId40"/>
    <p:sldId id="294" r:id="rId41"/>
    <p:sldId id="286" r:id="rId42"/>
    <p:sldId id="288" r:id="rId43"/>
    <p:sldId id="389" r:id="rId44"/>
  </p:sldIdLst>
  <p:sldSz cx="9144000" cy="6858000" type="screen4x3"/>
  <p:notesSz cx="6858000" cy="9144000"/>
  <p:embeddedFontLst>
    <p:embeddedFont>
      <p:font typeface="Microsoft YaHei" panose="020B0503020204020204" pitchFamily="34" charset="-122"/>
      <p:regular r:id="rId47"/>
      <p:bold r:id="rId48"/>
    </p:embeddedFont>
    <p:embeddedFont>
      <p:font typeface="Calibri" panose="020F0502020204030204" pitchFamily="34" charset="0"/>
      <p:regular r:id="rId49"/>
      <p:bold r:id="rId50"/>
      <p:italic r:id="rId51"/>
      <p:boldItalic r:id="rId52"/>
    </p:embeddedFont>
    <p:embeddedFont>
      <p:font typeface="Garamond" panose="02020404030301010803" pitchFamily="18" charset="0"/>
      <p:regular r:id="rId53"/>
      <p:bold r:id="rId54"/>
      <p:italic r:id="rId5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14C4"/>
    <a:srgbClr val="8B0000"/>
    <a:srgbClr val="61ACC9"/>
    <a:srgbClr val="93E4BE"/>
    <a:srgbClr val="8B3E7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90909" autoAdjust="0"/>
  </p:normalViewPr>
  <p:slideViewPr>
    <p:cSldViewPr snapToGrid="0">
      <p:cViewPr varScale="1">
        <p:scale>
          <a:sx n="40" d="100"/>
          <a:sy n="40" d="100"/>
        </p:scale>
        <p:origin x="-1452" y="-114"/>
      </p:cViewPr>
      <p:guideLst>
        <p:guide orient="horz" pos="4178"/>
        <p:guide orient="horz" pos="281"/>
        <p:guide orient="horz" pos="689"/>
        <p:guide pos="4728"/>
        <p:guide pos="217"/>
        <p:guide pos="5543"/>
        <p:guide pos="4097"/>
      </p:guideLst>
    </p:cSldViewPr>
  </p:slideViewPr>
  <p:outlineViewPr>
    <p:cViewPr>
      <p:scale>
        <a:sx n="33" d="100"/>
        <a:sy n="33" d="100"/>
      </p:scale>
      <p:origin x="0" y="-9846"/>
    </p:cViewPr>
  </p:outlineViewPr>
  <p:notesTextViewPr>
    <p:cViewPr>
      <p:scale>
        <a:sx n="100" d="100"/>
        <a:sy n="100" d="100"/>
      </p:scale>
      <p:origin x="0" y="0"/>
    </p:cViewPr>
  </p:notesTextViewPr>
  <p:sorterViewPr>
    <p:cViewPr>
      <p:scale>
        <a:sx n="102" d="100"/>
        <a:sy n="102"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8">
            <a:extLst>
              <a:ext uri="{FF2B5EF4-FFF2-40B4-BE49-F238E27FC236}">
                <a16:creationId xmlns:a16="http://schemas.microsoft.com/office/drawing/2014/main" xmlns="" id="{BC090848-0AF3-4DE8-8B33-76F32AFCADF5}"/>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87E27AFA-28B9-40C9-87AD-A4DAD560A937}" type="slidenum">
              <a:rPr/>
              <a:pPr algn="l" rtl="0">
                <a:spcBef>
                  <a:spcPct val="0"/>
                </a:spcBef>
                <a:buClrTx/>
                <a:buFontTx/>
                <a:buNone/>
              </a:pPr>
              <a:t>3</a:t>
            </a:fld>
            <a:endParaRPr lang="es" altLang="en-US"/>
          </a:p>
        </p:txBody>
      </p:sp>
      <p:sp>
        <p:nvSpPr>
          <p:cNvPr id="58371" name="Rectangle 1">
            <a:extLst>
              <a:ext uri="{FF2B5EF4-FFF2-40B4-BE49-F238E27FC236}">
                <a16:creationId xmlns:a16="http://schemas.microsoft.com/office/drawing/2014/main" xmlns="" id="{C01C5BEE-5195-4CA8-BA90-D364434987B1}"/>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58372" name="Rectangle 2">
            <a:extLst>
              <a:ext uri="{FF2B5EF4-FFF2-40B4-BE49-F238E27FC236}">
                <a16:creationId xmlns:a16="http://schemas.microsoft.com/office/drawing/2014/main" xmlns="" id="{DB246A1A-F781-4016-956F-13A04BDE32BE}"/>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58373" name="Text Box 3">
            <a:extLst>
              <a:ext uri="{FF2B5EF4-FFF2-40B4-BE49-F238E27FC236}">
                <a16:creationId xmlns:a16="http://schemas.microsoft.com/office/drawing/2014/main" xmlns="" id="{659D9511-441F-443A-973B-C16BCC74D040}"/>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BE80209D-7332-4027-BAC7-86DCFCD97D44}" type="slidenum">
              <a:rPr/>
              <a:pPr algn="r" rtl="0" eaLnBrk="1" hangingPunct="1">
                <a:spcBef>
                  <a:spcPct val="0"/>
                </a:spcBef>
                <a:buClrTx/>
                <a:buFontTx/>
                <a:buNone/>
              </a:pPr>
              <a:t>3</a:t>
            </a:fld>
            <a:endParaRPr lang="es" altLang="en-US"/>
          </a:p>
        </p:txBody>
      </p:sp>
    </p:spTree>
    <p:extLst>
      <p:ext uri="{BB962C8B-B14F-4D97-AF65-F5344CB8AC3E}">
        <p14:creationId xmlns:p14="http://schemas.microsoft.com/office/powerpoint/2010/main" val="3208995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8">
            <a:extLst>
              <a:ext uri="{FF2B5EF4-FFF2-40B4-BE49-F238E27FC236}">
                <a16:creationId xmlns:a16="http://schemas.microsoft.com/office/drawing/2014/main" xmlns="" id="{B4B20775-015A-46FD-AC33-17225C29ED7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2F531BE7-5495-4675-AFDC-6C8FD9BC9AA4}" type="slidenum">
              <a:rPr/>
              <a:pPr algn="l" rtl="0">
                <a:spcBef>
                  <a:spcPct val="0"/>
                </a:spcBef>
                <a:buClrTx/>
                <a:buFontTx/>
                <a:buNone/>
              </a:pPr>
              <a:t>15</a:t>
            </a:fld>
            <a:endParaRPr lang="es" altLang="en-US"/>
          </a:p>
        </p:txBody>
      </p:sp>
      <p:sp>
        <p:nvSpPr>
          <p:cNvPr id="69635" name="Rectangle 1">
            <a:extLst>
              <a:ext uri="{FF2B5EF4-FFF2-40B4-BE49-F238E27FC236}">
                <a16:creationId xmlns:a16="http://schemas.microsoft.com/office/drawing/2014/main" xmlns="" id="{58C3D15D-8E99-4F29-9C50-CB76A69694E6}"/>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9636" name="Rectangle 2">
            <a:extLst>
              <a:ext uri="{FF2B5EF4-FFF2-40B4-BE49-F238E27FC236}">
                <a16:creationId xmlns:a16="http://schemas.microsoft.com/office/drawing/2014/main" xmlns="" id="{E2BC6A71-56D1-4142-B485-0F2C355AE739}"/>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69637" name="Text Box 3">
            <a:extLst>
              <a:ext uri="{FF2B5EF4-FFF2-40B4-BE49-F238E27FC236}">
                <a16:creationId xmlns:a16="http://schemas.microsoft.com/office/drawing/2014/main" xmlns="" id="{E310A927-C4CD-470F-956B-47AA4DC74FCD}"/>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1B540976-1C59-4C40-B88A-4188ABAA17C1}" type="slidenum">
              <a:rPr/>
              <a:pPr algn="r" rtl="0" eaLnBrk="1" hangingPunct="1">
                <a:spcBef>
                  <a:spcPct val="0"/>
                </a:spcBef>
                <a:buClrTx/>
                <a:buFontTx/>
                <a:buNone/>
              </a:pPr>
              <a:t>15</a:t>
            </a:fld>
            <a:endParaRPr lang="es" altLang="en-US"/>
          </a:p>
        </p:txBody>
      </p:sp>
    </p:spTree>
    <p:extLst>
      <p:ext uri="{BB962C8B-B14F-4D97-AF65-F5344CB8AC3E}">
        <p14:creationId xmlns:p14="http://schemas.microsoft.com/office/powerpoint/2010/main" val="1661185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8">
            <a:extLst>
              <a:ext uri="{FF2B5EF4-FFF2-40B4-BE49-F238E27FC236}">
                <a16:creationId xmlns:a16="http://schemas.microsoft.com/office/drawing/2014/main" xmlns="" id="{A32A5C34-0790-4F74-BF45-9941E1CFBEC4}"/>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91B2F6ED-1548-401E-9E8D-6FF8FB8DAE05}" type="slidenum">
              <a:rPr/>
              <a:pPr algn="l" rtl="0">
                <a:spcBef>
                  <a:spcPct val="0"/>
                </a:spcBef>
                <a:buClrTx/>
                <a:buFontTx/>
                <a:buNone/>
              </a:pPr>
              <a:t>18</a:t>
            </a:fld>
            <a:endParaRPr lang="es" altLang="en-US"/>
          </a:p>
        </p:txBody>
      </p:sp>
      <p:sp>
        <p:nvSpPr>
          <p:cNvPr id="72707" name="Rectangle 1">
            <a:extLst>
              <a:ext uri="{FF2B5EF4-FFF2-40B4-BE49-F238E27FC236}">
                <a16:creationId xmlns:a16="http://schemas.microsoft.com/office/drawing/2014/main" xmlns="" id="{19851EC5-A804-40A3-BB16-E7AEB402FB5B}"/>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2708" name="Rectangle 2">
            <a:extLst>
              <a:ext uri="{FF2B5EF4-FFF2-40B4-BE49-F238E27FC236}">
                <a16:creationId xmlns:a16="http://schemas.microsoft.com/office/drawing/2014/main" xmlns="" id="{49606E10-8BF5-411B-96A6-C449B7035CBB}"/>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72709" name="Text Box 3">
            <a:extLst>
              <a:ext uri="{FF2B5EF4-FFF2-40B4-BE49-F238E27FC236}">
                <a16:creationId xmlns:a16="http://schemas.microsoft.com/office/drawing/2014/main" xmlns="" id="{B4E1149C-4DC2-457B-B6FC-C2469B324437}"/>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D01D56E2-4550-4D57-A5EB-0A5D873EC2A0}" type="slidenum">
              <a:rPr/>
              <a:pPr algn="r" rtl="0" eaLnBrk="1" hangingPunct="1">
                <a:spcBef>
                  <a:spcPct val="0"/>
                </a:spcBef>
                <a:buClrTx/>
                <a:buFontTx/>
                <a:buNone/>
              </a:pPr>
              <a:t>18</a:t>
            </a:fld>
            <a:endParaRPr lang="es" altLang="en-US"/>
          </a:p>
        </p:txBody>
      </p:sp>
    </p:spTree>
    <p:extLst>
      <p:ext uri="{BB962C8B-B14F-4D97-AF65-F5344CB8AC3E}">
        <p14:creationId xmlns:p14="http://schemas.microsoft.com/office/powerpoint/2010/main" val="3500415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8">
            <a:extLst>
              <a:ext uri="{FF2B5EF4-FFF2-40B4-BE49-F238E27FC236}">
                <a16:creationId xmlns:a16="http://schemas.microsoft.com/office/drawing/2014/main" xmlns="" id="{6CBA4C27-0042-4474-A173-F801E95D48D4}"/>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108BBE38-78B1-4774-A078-F88C91D6549F}" type="slidenum">
              <a:rPr/>
              <a:pPr algn="l" rtl="0">
                <a:spcBef>
                  <a:spcPct val="0"/>
                </a:spcBef>
                <a:buClrTx/>
                <a:buFontTx/>
                <a:buNone/>
              </a:pPr>
              <a:t>21</a:t>
            </a:fld>
            <a:endParaRPr lang="es" altLang="en-US"/>
          </a:p>
        </p:txBody>
      </p:sp>
      <p:sp>
        <p:nvSpPr>
          <p:cNvPr id="80899" name="Rectangle 1">
            <a:extLst>
              <a:ext uri="{FF2B5EF4-FFF2-40B4-BE49-F238E27FC236}">
                <a16:creationId xmlns:a16="http://schemas.microsoft.com/office/drawing/2014/main" xmlns="" id="{829849D4-D21F-448A-81A9-8EF6221ECDCB}"/>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0900" name="Rectangle 2">
            <a:extLst>
              <a:ext uri="{FF2B5EF4-FFF2-40B4-BE49-F238E27FC236}">
                <a16:creationId xmlns:a16="http://schemas.microsoft.com/office/drawing/2014/main" xmlns="" id="{95A8F851-6896-4E08-BA27-DEBEF1EBEBD5}"/>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
        <p:nvSpPr>
          <p:cNvPr id="80901" name="Text Box 3">
            <a:extLst>
              <a:ext uri="{FF2B5EF4-FFF2-40B4-BE49-F238E27FC236}">
                <a16:creationId xmlns:a16="http://schemas.microsoft.com/office/drawing/2014/main" xmlns="" id="{6C5579CB-BC8D-4230-86F8-53E14B486EFE}"/>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FE115616-B1DF-4D4F-89D1-637A9A6D1366}" type="slidenum">
              <a:rPr/>
              <a:pPr algn="r" rtl="0" eaLnBrk="1" hangingPunct="1">
                <a:spcBef>
                  <a:spcPct val="0"/>
                </a:spcBef>
                <a:buClrTx/>
                <a:buFontTx/>
                <a:buNone/>
              </a:pPr>
              <a:t>21</a:t>
            </a:fld>
            <a:endParaRPr lang="es" altLang="en-US"/>
          </a:p>
        </p:txBody>
      </p:sp>
    </p:spTree>
    <p:extLst>
      <p:ext uri="{BB962C8B-B14F-4D97-AF65-F5344CB8AC3E}">
        <p14:creationId xmlns:p14="http://schemas.microsoft.com/office/powerpoint/2010/main" val="1061952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8">
            <a:extLst>
              <a:ext uri="{FF2B5EF4-FFF2-40B4-BE49-F238E27FC236}">
                <a16:creationId xmlns:a16="http://schemas.microsoft.com/office/drawing/2014/main" xmlns="" id="{71500CB5-B3A3-46ED-86E1-2399EF335143}"/>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7EFA56E8-F7AF-4A1B-8B49-7BFB7E3C0F74}" type="slidenum">
              <a:rPr/>
              <a:pPr algn="l" rtl="0">
                <a:spcBef>
                  <a:spcPct val="0"/>
                </a:spcBef>
                <a:buClrTx/>
                <a:buFontTx/>
                <a:buNone/>
              </a:pPr>
              <a:t>22</a:t>
            </a:fld>
            <a:endParaRPr lang="es" altLang="en-US"/>
          </a:p>
        </p:txBody>
      </p:sp>
      <p:sp>
        <p:nvSpPr>
          <p:cNvPr id="81923" name="Rectangle 1">
            <a:extLst>
              <a:ext uri="{FF2B5EF4-FFF2-40B4-BE49-F238E27FC236}">
                <a16:creationId xmlns:a16="http://schemas.microsoft.com/office/drawing/2014/main" xmlns="" id="{DBDFC797-AB3D-49AE-BAC9-EFFE5B280419}"/>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1924" name="Rectangle 2">
            <a:extLst>
              <a:ext uri="{FF2B5EF4-FFF2-40B4-BE49-F238E27FC236}">
                <a16:creationId xmlns:a16="http://schemas.microsoft.com/office/drawing/2014/main" xmlns="" id="{8B0D7D23-3E9C-47D7-BDCC-B12AD06AD206}"/>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
        <p:nvSpPr>
          <p:cNvPr id="81925" name="Text Box 3">
            <a:extLst>
              <a:ext uri="{FF2B5EF4-FFF2-40B4-BE49-F238E27FC236}">
                <a16:creationId xmlns:a16="http://schemas.microsoft.com/office/drawing/2014/main" xmlns="" id="{0CE7C82F-07BB-41C3-B278-9671733E89C3}"/>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40402151-DB60-4BC2-9019-96D8B3896EDE}" type="slidenum">
              <a:rPr/>
              <a:pPr algn="r" rtl="0" eaLnBrk="1" hangingPunct="1">
                <a:spcBef>
                  <a:spcPct val="0"/>
                </a:spcBef>
                <a:buClrTx/>
                <a:buFontTx/>
                <a:buNone/>
              </a:pPr>
              <a:t>22</a:t>
            </a:fld>
            <a:endParaRPr lang="es" altLang="en-US"/>
          </a:p>
        </p:txBody>
      </p:sp>
    </p:spTree>
    <p:extLst>
      <p:ext uri="{BB962C8B-B14F-4D97-AF65-F5344CB8AC3E}">
        <p14:creationId xmlns:p14="http://schemas.microsoft.com/office/powerpoint/2010/main" val="3882643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8">
            <a:extLst>
              <a:ext uri="{FF2B5EF4-FFF2-40B4-BE49-F238E27FC236}">
                <a16:creationId xmlns:a16="http://schemas.microsoft.com/office/drawing/2014/main" xmlns="" id="{0CF0ED49-921C-4352-B913-B71FB80AD03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D468E31D-EF72-4E6F-A56C-D21C12092F3D}" type="slidenum">
              <a:rPr/>
              <a:pPr algn="l" rtl="0">
                <a:spcBef>
                  <a:spcPct val="0"/>
                </a:spcBef>
                <a:buClrTx/>
                <a:buFontTx/>
                <a:buNone/>
              </a:pPr>
              <a:t>23</a:t>
            </a:fld>
            <a:endParaRPr lang="es" altLang="en-US"/>
          </a:p>
        </p:txBody>
      </p:sp>
      <p:sp>
        <p:nvSpPr>
          <p:cNvPr id="82947" name="Rectangle 1">
            <a:extLst>
              <a:ext uri="{FF2B5EF4-FFF2-40B4-BE49-F238E27FC236}">
                <a16:creationId xmlns:a16="http://schemas.microsoft.com/office/drawing/2014/main" xmlns="" id="{0E1F776C-BBDC-4E9A-8508-FD52692F559D}"/>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2948" name="Rectangle 2">
            <a:extLst>
              <a:ext uri="{FF2B5EF4-FFF2-40B4-BE49-F238E27FC236}">
                <a16:creationId xmlns:a16="http://schemas.microsoft.com/office/drawing/2014/main" xmlns="" id="{41B2355D-F5C5-4730-AD51-74BC6A22609D}"/>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
        <p:nvSpPr>
          <p:cNvPr id="82949" name="Text Box 3">
            <a:extLst>
              <a:ext uri="{FF2B5EF4-FFF2-40B4-BE49-F238E27FC236}">
                <a16:creationId xmlns:a16="http://schemas.microsoft.com/office/drawing/2014/main" xmlns="" id="{0D72759C-E8BC-4F39-906A-A4D99144BA3C}"/>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74E4266D-F9A0-4669-BAF1-0024D3EF1E1D}" type="slidenum">
              <a:rPr/>
              <a:pPr algn="r" rtl="0" eaLnBrk="1" hangingPunct="1">
                <a:spcBef>
                  <a:spcPct val="0"/>
                </a:spcBef>
                <a:buClrTx/>
                <a:buFontTx/>
                <a:buNone/>
              </a:pPr>
              <a:t>23</a:t>
            </a:fld>
            <a:endParaRPr lang="es" altLang="en-US"/>
          </a:p>
        </p:txBody>
      </p:sp>
    </p:spTree>
    <p:extLst>
      <p:ext uri="{BB962C8B-B14F-4D97-AF65-F5344CB8AC3E}">
        <p14:creationId xmlns:p14="http://schemas.microsoft.com/office/powerpoint/2010/main" val="1486135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8">
            <a:extLst>
              <a:ext uri="{FF2B5EF4-FFF2-40B4-BE49-F238E27FC236}">
                <a16:creationId xmlns:a16="http://schemas.microsoft.com/office/drawing/2014/main" xmlns="" id="{4D59AABA-D128-4490-B17F-4C6B92E71684}"/>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35240A0C-86EF-4999-BC15-505B3347BCB5}" type="slidenum">
              <a:rPr/>
              <a:pPr algn="l" rtl="0">
                <a:spcBef>
                  <a:spcPct val="0"/>
                </a:spcBef>
                <a:buClrTx/>
                <a:buFontTx/>
                <a:buNone/>
              </a:pPr>
              <a:t>24</a:t>
            </a:fld>
            <a:endParaRPr lang="es" altLang="en-US"/>
          </a:p>
        </p:txBody>
      </p:sp>
      <p:sp>
        <p:nvSpPr>
          <p:cNvPr id="83971" name="Rectangle 1">
            <a:extLst>
              <a:ext uri="{FF2B5EF4-FFF2-40B4-BE49-F238E27FC236}">
                <a16:creationId xmlns:a16="http://schemas.microsoft.com/office/drawing/2014/main" xmlns="" id="{13DA5E4D-147C-4D6C-BFEE-6E0E279714F1}"/>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3972" name="Rectangle 2">
            <a:extLst>
              <a:ext uri="{FF2B5EF4-FFF2-40B4-BE49-F238E27FC236}">
                <a16:creationId xmlns:a16="http://schemas.microsoft.com/office/drawing/2014/main" xmlns="" id="{17069F7A-0CF5-4A74-9393-C73BF9B834E5}"/>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Tree>
    <p:extLst>
      <p:ext uri="{BB962C8B-B14F-4D97-AF65-F5344CB8AC3E}">
        <p14:creationId xmlns:p14="http://schemas.microsoft.com/office/powerpoint/2010/main" val="999533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8">
            <a:extLst>
              <a:ext uri="{FF2B5EF4-FFF2-40B4-BE49-F238E27FC236}">
                <a16:creationId xmlns:a16="http://schemas.microsoft.com/office/drawing/2014/main" xmlns="" id="{036D344C-D912-43D2-A57B-38F0CFF2EBB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4642176D-D5EF-41AA-9937-5E4D746D9837}" type="slidenum">
              <a:rPr/>
              <a:pPr algn="l" rtl="0">
                <a:spcBef>
                  <a:spcPct val="0"/>
                </a:spcBef>
                <a:buClrTx/>
                <a:buFontTx/>
                <a:buNone/>
              </a:pPr>
              <a:t>26</a:t>
            </a:fld>
            <a:endParaRPr lang="es" altLang="en-US"/>
          </a:p>
        </p:txBody>
      </p:sp>
      <p:sp>
        <p:nvSpPr>
          <p:cNvPr id="76803" name="Rectangle 1">
            <a:extLst>
              <a:ext uri="{FF2B5EF4-FFF2-40B4-BE49-F238E27FC236}">
                <a16:creationId xmlns:a16="http://schemas.microsoft.com/office/drawing/2014/main" xmlns="" id="{C58CA168-F275-4290-AFE6-72667C33AD12}"/>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6804" name="Rectangle 2">
            <a:extLst>
              <a:ext uri="{FF2B5EF4-FFF2-40B4-BE49-F238E27FC236}">
                <a16:creationId xmlns:a16="http://schemas.microsoft.com/office/drawing/2014/main" xmlns="" id="{6838B51D-EE66-44C3-AC2D-5C565DFCD1B0}"/>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76805" name="Text Box 3">
            <a:extLst>
              <a:ext uri="{FF2B5EF4-FFF2-40B4-BE49-F238E27FC236}">
                <a16:creationId xmlns:a16="http://schemas.microsoft.com/office/drawing/2014/main" xmlns="" id="{125274AE-B4D4-4544-A1CE-8A56C27BB70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B8769690-05E4-42ED-9AF0-264438AE93D4}" type="slidenum">
              <a:rPr/>
              <a:pPr algn="r" rtl="0" eaLnBrk="1" hangingPunct="1">
                <a:spcBef>
                  <a:spcPct val="0"/>
                </a:spcBef>
                <a:buClrTx/>
                <a:buFontTx/>
                <a:buNone/>
              </a:pPr>
              <a:t>26</a:t>
            </a:fld>
            <a:endParaRPr lang="es" altLang="en-US"/>
          </a:p>
        </p:txBody>
      </p:sp>
    </p:spTree>
    <p:extLst>
      <p:ext uri="{BB962C8B-B14F-4D97-AF65-F5344CB8AC3E}">
        <p14:creationId xmlns:p14="http://schemas.microsoft.com/office/powerpoint/2010/main" val="2878446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8">
            <a:extLst>
              <a:ext uri="{FF2B5EF4-FFF2-40B4-BE49-F238E27FC236}">
                <a16:creationId xmlns:a16="http://schemas.microsoft.com/office/drawing/2014/main" xmlns="" id="{F8DE625B-BE98-451F-82FA-AAF98499348B}"/>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70398DC2-7D5A-4B3C-8EC9-2816D9ADCCFE}" type="slidenum">
              <a:rPr/>
              <a:pPr algn="l" rtl="0">
                <a:spcBef>
                  <a:spcPct val="0"/>
                </a:spcBef>
                <a:buClrTx/>
                <a:buFontTx/>
                <a:buNone/>
              </a:pPr>
              <a:t>28</a:t>
            </a:fld>
            <a:endParaRPr lang="es" altLang="en-US"/>
          </a:p>
        </p:txBody>
      </p:sp>
      <p:sp>
        <p:nvSpPr>
          <p:cNvPr id="78851" name="Rectangle 1">
            <a:extLst>
              <a:ext uri="{FF2B5EF4-FFF2-40B4-BE49-F238E27FC236}">
                <a16:creationId xmlns:a16="http://schemas.microsoft.com/office/drawing/2014/main" xmlns="" id="{1C23BB2F-9FB7-4D7B-89AE-37E8BAFC0EB7}"/>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8852" name="Rectangle 2">
            <a:extLst>
              <a:ext uri="{FF2B5EF4-FFF2-40B4-BE49-F238E27FC236}">
                <a16:creationId xmlns:a16="http://schemas.microsoft.com/office/drawing/2014/main" xmlns="" id="{E9520990-D781-4318-924E-C60D8670D066}"/>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78853" name="Text Box 3">
            <a:extLst>
              <a:ext uri="{FF2B5EF4-FFF2-40B4-BE49-F238E27FC236}">
                <a16:creationId xmlns:a16="http://schemas.microsoft.com/office/drawing/2014/main" xmlns="" id="{3EE90A1C-5456-486A-938A-2B86213C0A2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C89A8F59-8A0D-4FA5-A3F7-CF42286B1C37}" type="slidenum">
              <a:rPr/>
              <a:pPr algn="r" rtl="0" eaLnBrk="1" hangingPunct="1">
                <a:spcBef>
                  <a:spcPct val="0"/>
                </a:spcBef>
                <a:buClrTx/>
                <a:buFontTx/>
                <a:buNone/>
              </a:pPr>
              <a:t>28</a:t>
            </a:fld>
            <a:endParaRPr lang="es" altLang="en-US"/>
          </a:p>
        </p:txBody>
      </p:sp>
    </p:spTree>
    <p:extLst>
      <p:ext uri="{BB962C8B-B14F-4D97-AF65-F5344CB8AC3E}">
        <p14:creationId xmlns:p14="http://schemas.microsoft.com/office/powerpoint/2010/main" val="4031285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8">
            <a:extLst>
              <a:ext uri="{FF2B5EF4-FFF2-40B4-BE49-F238E27FC236}">
                <a16:creationId xmlns:a16="http://schemas.microsoft.com/office/drawing/2014/main" xmlns="" id="{85076787-A4AE-4520-AD67-E9C6F058F09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BC2B80EE-8520-42F6-9AF6-412281CEBE5D}" type="slidenum">
              <a:rPr/>
              <a:pPr algn="l" rtl="0">
                <a:spcBef>
                  <a:spcPct val="0"/>
                </a:spcBef>
                <a:buClrTx/>
                <a:buFontTx/>
                <a:buNone/>
              </a:pPr>
              <a:t>29</a:t>
            </a:fld>
            <a:endParaRPr lang="es" altLang="en-US"/>
          </a:p>
        </p:txBody>
      </p:sp>
      <p:sp>
        <p:nvSpPr>
          <p:cNvPr id="68611" name="Text Box 1">
            <a:extLst>
              <a:ext uri="{FF2B5EF4-FFF2-40B4-BE49-F238E27FC236}">
                <a16:creationId xmlns:a16="http://schemas.microsoft.com/office/drawing/2014/main" xmlns="" id="{1BA0E8F0-515B-41CA-AA03-D79C055A0C61}"/>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0FA1F6D9-C05B-4A73-8219-BB51A404426D}" type="slidenum">
              <a:rPr/>
              <a:pPr algn="r" rtl="0" eaLnBrk="1" hangingPunct="1">
                <a:spcBef>
                  <a:spcPct val="0"/>
                </a:spcBef>
                <a:buClrTx/>
                <a:buFontTx/>
                <a:buNone/>
              </a:pPr>
              <a:t>29</a:t>
            </a:fld>
            <a:endParaRPr lang="es" altLang="en-US"/>
          </a:p>
        </p:txBody>
      </p:sp>
      <p:sp>
        <p:nvSpPr>
          <p:cNvPr id="68612" name="Rectangle 2">
            <a:extLst>
              <a:ext uri="{FF2B5EF4-FFF2-40B4-BE49-F238E27FC236}">
                <a16:creationId xmlns:a16="http://schemas.microsoft.com/office/drawing/2014/main" xmlns="" id="{1C06E113-CA06-40FA-BE47-1BE84D854F90}"/>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8613" name="Text Box 3">
            <a:extLst>
              <a:ext uri="{FF2B5EF4-FFF2-40B4-BE49-F238E27FC236}">
                <a16:creationId xmlns:a16="http://schemas.microsoft.com/office/drawing/2014/main" xmlns="" id="{C1472337-BBA5-4ADC-938D-85CD5CD7E83C}"/>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dirty="0">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1901575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8">
            <a:extLst>
              <a:ext uri="{FF2B5EF4-FFF2-40B4-BE49-F238E27FC236}">
                <a16:creationId xmlns:a16="http://schemas.microsoft.com/office/drawing/2014/main" xmlns="" id="{4E4BCB88-E253-405D-A159-BC5B3281F098}"/>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E0D80B6B-5D81-43FF-977A-85A75B149C16}" type="slidenum">
              <a:rPr/>
              <a:pPr algn="l" rtl="0">
                <a:spcBef>
                  <a:spcPct val="0"/>
                </a:spcBef>
                <a:buClrTx/>
                <a:buFontTx/>
                <a:buNone/>
              </a:pPr>
              <a:t>30</a:t>
            </a:fld>
            <a:endParaRPr lang="es" altLang="en-US"/>
          </a:p>
        </p:txBody>
      </p:sp>
      <p:sp>
        <p:nvSpPr>
          <p:cNvPr id="79875" name="Rectangle 1">
            <a:extLst>
              <a:ext uri="{FF2B5EF4-FFF2-40B4-BE49-F238E27FC236}">
                <a16:creationId xmlns:a16="http://schemas.microsoft.com/office/drawing/2014/main" xmlns="" id="{8D6174E6-9E3A-43F3-AB9F-E30B1D4EE4CE}"/>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9876" name="Rectangle 2">
            <a:extLst>
              <a:ext uri="{FF2B5EF4-FFF2-40B4-BE49-F238E27FC236}">
                <a16:creationId xmlns:a16="http://schemas.microsoft.com/office/drawing/2014/main" xmlns="" id="{985C9433-C70C-465D-8043-C46431B0AB08}"/>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Tree>
    <p:extLst>
      <p:ext uri="{BB962C8B-B14F-4D97-AF65-F5344CB8AC3E}">
        <p14:creationId xmlns:p14="http://schemas.microsoft.com/office/powerpoint/2010/main" val="3017533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8">
            <a:extLst>
              <a:ext uri="{FF2B5EF4-FFF2-40B4-BE49-F238E27FC236}">
                <a16:creationId xmlns:a16="http://schemas.microsoft.com/office/drawing/2014/main" xmlns="" id="{90B319D5-713C-4D09-8813-3D6F590415C1}"/>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6D91515B-6503-4605-9E9D-E0A26738A230}" type="slidenum">
              <a:rPr/>
              <a:pPr algn="l" rtl="0">
                <a:spcBef>
                  <a:spcPct val="0"/>
                </a:spcBef>
                <a:buClrTx/>
                <a:buFontTx/>
                <a:buNone/>
              </a:pPr>
              <a:t>4</a:t>
            </a:fld>
            <a:endParaRPr lang="es" altLang="en-US"/>
          </a:p>
        </p:txBody>
      </p:sp>
      <p:sp>
        <p:nvSpPr>
          <p:cNvPr id="64515" name="Rectangle 1">
            <a:extLst>
              <a:ext uri="{FF2B5EF4-FFF2-40B4-BE49-F238E27FC236}">
                <a16:creationId xmlns:a16="http://schemas.microsoft.com/office/drawing/2014/main" xmlns="" id="{CFFDF319-A126-4BB8-A718-6E5E01A6A697}"/>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4516" name="Rectangle 2">
            <a:extLst>
              <a:ext uri="{FF2B5EF4-FFF2-40B4-BE49-F238E27FC236}">
                <a16:creationId xmlns:a16="http://schemas.microsoft.com/office/drawing/2014/main" xmlns="" id="{87379035-7F88-4295-8182-E6609EE43A88}"/>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64517" name="Text Box 3">
            <a:extLst>
              <a:ext uri="{FF2B5EF4-FFF2-40B4-BE49-F238E27FC236}">
                <a16:creationId xmlns:a16="http://schemas.microsoft.com/office/drawing/2014/main" xmlns="" id="{B9860849-D92A-4792-A43C-00431B225287}"/>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B50A3CD0-42F8-4E27-BF4E-1F648F5F7503}" type="slidenum">
              <a:rPr/>
              <a:pPr algn="r" rtl="0" eaLnBrk="1" hangingPunct="1">
                <a:spcBef>
                  <a:spcPct val="0"/>
                </a:spcBef>
                <a:buClrTx/>
                <a:buFontTx/>
                <a:buNone/>
              </a:pPr>
              <a:t>4</a:t>
            </a:fld>
            <a:endParaRPr lang="es" altLang="en-US"/>
          </a:p>
        </p:txBody>
      </p:sp>
    </p:spTree>
    <p:extLst>
      <p:ext uri="{BB962C8B-B14F-4D97-AF65-F5344CB8AC3E}">
        <p14:creationId xmlns:p14="http://schemas.microsoft.com/office/powerpoint/2010/main" val="32128857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8">
            <a:extLst>
              <a:ext uri="{FF2B5EF4-FFF2-40B4-BE49-F238E27FC236}">
                <a16:creationId xmlns:a16="http://schemas.microsoft.com/office/drawing/2014/main" xmlns="" id="{5515C65C-47A7-4D25-85C2-218DAA1A351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F6C3431B-7A8A-4EA2-952F-F7D6B9D032E6}" type="slidenum">
              <a:rPr/>
              <a:pPr algn="l" rtl="0">
                <a:spcBef>
                  <a:spcPct val="0"/>
                </a:spcBef>
                <a:buClrTx/>
                <a:buFontTx/>
                <a:buNone/>
              </a:pPr>
              <a:t>32</a:t>
            </a:fld>
            <a:endParaRPr lang="es" altLang="en-US"/>
          </a:p>
        </p:txBody>
      </p:sp>
      <p:sp>
        <p:nvSpPr>
          <p:cNvPr id="84995" name="Rectangle 1">
            <a:extLst>
              <a:ext uri="{FF2B5EF4-FFF2-40B4-BE49-F238E27FC236}">
                <a16:creationId xmlns:a16="http://schemas.microsoft.com/office/drawing/2014/main" xmlns="" id="{758DEF2E-440F-4D81-90B1-D8D9486777CF}"/>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4996" name="Rectangle 2">
            <a:extLst>
              <a:ext uri="{FF2B5EF4-FFF2-40B4-BE49-F238E27FC236}">
                <a16:creationId xmlns:a16="http://schemas.microsoft.com/office/drawing/2014/main" xmlns="" id="{826DA1F4-F5AB-454F-8EC2-3632A5516EDA}"/>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
        <p:nvSpPr>
          <p:cNvPr id="84997" name="Text Box 3">
            <a:extLst>
              <a:ext uri="{FF2B5EF4-FFF2-40B4-BE49-F238E27FC236}">
                <a16:creationId xmlns:a16="http://schemas.microsoft.com/office/drawing/2014/main" xmlns="" id="{F3E29B57-96EB-4D59-AB20-548BBFD55139}"/>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3A0DD50A-E695-4454-9C74-7E85D7DC0E3C}" type="slidenum">
              <a:rPr/>
              <a:pPr algn="r" rtl="0" eaLnBrk="1" hangingPunct="1">
                <a:spcBef>
                  <a:spcPct val="0"/>
                </a:spcBef>
                <a:buClrTx/>
                <a:buFontTx/>
                <a:buNone/>
              </a:pPr>
              <a:t>32</a:t>
            </a:fld>
            <a:endParaRPr lang="es" altLang="en-US"/>
          </a:p>
        </p:txBody>
      </p:sp>
    </p:spTree>
    <p:extLst>
      <p:ext uri="{BB962C8B-B14F-4D97-AF65-F5344CB8AC3E}">
        <p14:creationId xmlns:p14="http://schemas.microsoft.com/office/powerpoint/2010/main" val="3906491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8">
            <a:extLst>
              <a:ext uri="{FF2B5EF4-FFF2-40B4-BE49-F238E27FC236}">
                <a16:creationId xmlns:a16="http://schemas.microsoft.com/office/drawing/2014/main" xmlns="" id="{833B25E4-3432-4A7A-8779-999E8468985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33F07803-69FC-4C20-94FD-E1EA5A92A330}" type="slidenum">
              <a:rPr/>
              <a:pPr algn="l" rtl="0">
                <a:spcBef>
                  <a:spcPct val="0"/>
                </a:spcBef>
                <a:buClrTx/>
                <a:buFontTx/>
                <a:buNone/>
              </a:pPr>
              <a:t>33</a:t>
            </a:fld>
            <a:endParaRPr lang="es" altLang="en-US"/>
          </a:p>
        </p:txBody>
      </p:sp>
      <p:sp>
        <p:nvSpPr>
          <p:cNvPr id="86019" name="Rectangle 1">
            <a:extLst>
              <a:ext uri="{FF2B5EF4-FFF2-40B4-BE49-F238E27FC236}">
                <a16:creationId xmlns:a16="http://schemas.microsoft.com/office/drawing/2014/main" xmlns="" id="{05DC3628-E712-4495-B22D-AD409A689DF6}"/>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6020" name="Rectangle 2">
            <a:extLst>
              <a:ext uri="{FF2B5EF4-FFF2-40B4-BE49-F238E27FC236}">
                <a16:creationId xmlns:a16="http://schemas.microsoft.com/office/drawing/2014/main" xmlns="" id="{5B24B8A2-D13F-4B44-B354-ADD104E8FC34}"/>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86021" name="Text Box 3">
            <a:extLst>
              <a:ext uri="{FF2B5EF4-FFF2-40B4-BE49-F238E27FC236}">
                <a16:creationId xmlns:a16="http://schemas.microsoft.com/office/drawing/2014/main" xmlns="" id="{EB0ED813-21A0-44C4-84F3-CE309C4F9C4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BC7ADD8C-52DA-46E0-B04A-FAED65114F3D}" type="slidenum">
              <a:rPr/>
              <a:pPr algn="r" rtl="0" eaLnBrk="1" hangingPunct="1">
                <a:spcBef>
                  <a:spcPct val="0"/>
                </a:spcBef>
                <a:buClrTx/>
                <a:buFontTx/>
                <a:buNone/>
              </a:pPr>
              <a:t>33</a:t>
            </a:fld>
            <a:endParaRPr lang="es" altLang="en-US"/>
          </a:p>
        </p:txBody>
      </p:sp>
    </p:spTree>
    <p:extLst>
      <p:ext uri="{BB962C8B-B14F-4D97-AF65-F5344CB8AC3E}">
        <p14:creationId xmlns:p14="http://schemas.microsoft.com/office/powerpoint/2010/main" val="2901055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Rectangle 8">
            <a:extLst>
              <a:ext uri="{FF2B5EF4-FFF2-40B4-BE49-F238E27FC236}">
                <a16:creationId xmlns:a16="http://schemas.microsoft.com/office/drawing/2014/main" xmlns="" id="{2B2EAC25-536F-4CDE-89A9-C231B6ED3FB6}"/>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96456453-B673-4D53-B09E-BCB233B695E6}" type="slidenum">
              <a:rPr/>
              <a:pPr algn="l" rtl="0">
                <a:spcBef>
                  <a:spcPct val="0"/>
                </a:spcBef>
                <a:buClrTx/>
                <a:buFontTx/>
                <a:buNone/>
              </a:pPr>
              <a:t>35</a:t>
            </a:fld>
            <a:endParaRPr lang="es" altLang="en-US"/>
          </a:p>
        </p:txBody>
      </p:sp>
      <p:sp>
        <p:nvSpPr>
          <p:cNvPr id="87043" name="Rectangle 1">
            <a:extLst>
              <a:ext uri="{FF2B5EF4-FFF2-40B4-BE49-F238E27FC236}">
                <a16:creationId xmlns:a16="http://schemas.microsoft.com/office/drawing/2014/main" xmlns="" id="{4408B37F-B203-4756-9B5D-6DF273502DC9}"/>
              </a:ext>
            </a:extLst>
          </p:cNvPr>
          <p:cNvSpPr>
            <a:spLocks noGrp="1" noRot="1" noChangeAspect="1" noChangeArrowheads="1" noTextEdit="1"/>
          </p:cNvSpPr>
          <p:nvPr>
            <p:ph type="sldImg"/>
          </p:nvPr>
        </p:nvSpPr>
        <p:spPr>
          <a:xfrm>
            <a:off x="1181100" y="698500"/>
            <a:ext cx="4646613" cy="3484563"/>
          </a:xfrm>
          <a:solidFill>
            <a:srgbClr val="FFFFFF"/>
          </a:solidFill>
          <a:ln/>
        </p:spPr>
      </p:sp>
      <p:sp>
        <p:nvSpPr>
          <p:cNvPr id="87044" name="Rectangle 2">
            <a:extLst>
              <a:ext uri="{FF2B5EF4-FFF2-40B4-BE49-F238E27FC236}">
                <a16:creationId xmlns:a16="http://schemas.microsoft.com/office/drawing/2014/main" xmlns="" id="{3630A901-89C0-41B9-8786-6D0A82DD81B5}"/>
              </a:ext>
            </a:extLst>
          </p:cNvPr>
          <p:cNvSpPr>
            <a:spLocks noGrp="1" noChangeArrowheads="1"/>
          </p:cNvSpPr>
          <p:nvPr>
            <p:ph type="body" idx="1"/>
          </p:nvPr>
        </p:nvSpPr>
        <p:spPr>
          <a:xfrm>
            <a:off x="935038" y="4416425"/>
            <a:ext cx="5138737" cy="41798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Tree>
    <p:extLst>
      <p:ext uri="{BB962C8B-B14F-4D97-AF65-F5344CB8AC3E}">
        <p14:creationId xmlns:p14="http://schemas.microsoft.com/office/powerpoint/2010/main" val="2857124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8">
            <a:extLst>
              <a:ext uri="{FF2B5EF4-FFF2-40B4-BE49-F238E27FC236}">
                <a16:creationId xmlns:a16="http://schemas.microsoft.com/office/drawing/2014/main" xmlns="" id="{2F810678-B090-4E40-9B4E-DB1613B9E06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E2513965-5B3F-473D-A73A-C0629E39CC7D}" type="slidenum">
              <a:rPr/>
              <a:pPr algn="l" rtl="0">
                <a:spcBef>
                  <a:spcPct val="0"/>
                </a:spcBef>
                <a:buClrTx/>
                <a:buFontTx/>
                <a:buNone/>
              </a:pPr>
              <a:t>36</a:t>
            </a:fld>
            <a:endParaRPr lang="es" altLang="en-US"/>
          </a:p>
        </p:txBody>
      </p:sp>
      <p:sp>
        <p:nvSpPr>
          <p:cNvPr id="88067" name="Rectangle 1">
            <a:extLst>
              <a:ext uri="{FF2B5EF4-FFF2-40B4-BE49-F238E27FC236}">
                <a16:creationId xmlns:a16="http://schemas.microsoft.com/office/drawing/2014/main" xmlns="" id="{B53E25E0-8780-4FF9-B9D9-A8490FDA8E4B}"/>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8068" name="Rectangle 2">
            <a:extLst>
              <a:ext uri="{FF2B5EF4-FFF2-40B4-BE49-F238E27FC236}">
                <a16:creationId xmlns:a16="http://schemas.microsoft.com/office/drawing/2014/main" xmlns="" id="{C17FE0AB-945E-4853-AC4A-12223F92F154}"/>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
        <p:nvSpPr>
          <p:cNvPr id="88069" name="Text Box 3">
            <a:extLst>
              <a:ext uri="{FF2B5EF4-FFF2-40B4-BE49-F238E27FC236}">
                <a16:creationId xmlns:a16="http://schemas.microsoft.com/office/drawing/2014/main" xmlns="" id="{EC1696C2-EA53-42D2-A604-69FD5B4E54E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21A80370-0E20-479F-95A3-7480F4888AA4}" type="slidenum">
              <a:rPr/>
              <a:pPr algn="r" rtl="0" eaLnBrk="1" hangingPunct="1">
                <a:spcBef>
                  <a:spcPct val="0"/>
                </a:spcBef>
                <a:buClrTx/>
                <a:buFontTx/>
                <a:buNone/>
              </a:pPr>
              <a:t>36</a:t>
            </a:fld>
            <a:endParaRPr lang="es" altLang="en-US"/>
          </a:p>
        </p:txBody>
      </p:sp>
    </p:spTree>
    <p:extLst>
      <p:ext uri="{BB962C8B-B14F-4D97-AF65-F5344CB8AC3E}">
        <p14:creationId xmlns:p14="http://schemas.microsoft.com/office/powerpoint/2010/main" val="3300754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1138" name="Rectangle 8">
            <a:extLst>
              <a:ext uri="{FF2B5EF4-FFF2-40B4-BE49-F238E27FC236}">
                <a16:creationId xmlns:a16="http://schemas.microsoft.com/office/drawing/2014/main" xmlns="" id="{E62EAA46-17C5-4961-BD73-3AB5699539D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5472248B-88A7-4A04-B1F8-AF3E86D1A452}" type="slidenum">
              <a:rPr/>
              <a:pPr algn="l" rtl="0">
                <a:spcBef>
                  <a:spcPct val="0"/>
                </a:spcBef>
                <a:buClrTx/>
                <a:buFontTx/>
                <a:buNone/>
              </a:pPr>
              <a:t>40</a:t>
            </a:fld>
            <a:endParaRPr lang="es" altLang="en-US"/>
          </a:p>
        </p:txBody>
      </p:sp>
      <p:sp>
        <p:nvSpPr>
          <p:cNvPr id="91139" name="Rectangle 1">
            <a:extLst>
              <a:ext uri="{FF2B5EF4-FFF2-40B4-BE49-F238E27FC236}">
                <a16:creationId xmlns:a16="http://schemas.microsoft.com/office/drawing/2014/main" xmlns="" id="{1EE00EDD-9197-4754-826D-8C7A72FB5B63}"/>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91140" name="Rectangle 2">
            <a:extLst>
              <a:ext uri="{FF2B5EF4-FFF2-40B4-BE49-F238E27FC236}">
                <a16:creationId xmlns:a16="http://schemas.microsoft.com/office/drawing/2014/main" xmlns="" id="{604E7D37-2D53-4FE6-8B03-234209022A51}"/>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91141" name="Text Box 3">
            <a:extLst>
              <a:ext uri="{FF2B5EF4-FFF2-40B4-BE49-F238E27FC236}">
                <a16:creationId xmlns:a16="http://schemas.microsoft.com/office/drawing/2014/main" xmlns="" id="{038F7009-AA7B-465A-B79B-DFAAB09FEFA9}"/>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BC7AD99D-5435-413A-B332-21590791ECA7}" type="slidenum">
              <a:rPr/>
              <a:pPr algn="r" rtl="0" eaLnBrk="1" hangingPunct="1">
                <a:spcBef>
                  <a:spcPct val="0"/>
                </a:spcBef>
                <a:buClrTx/>
                <a:buFontTx/>
                <a:buNone/>
              </a:pPr>
              <a:t>40</a:t>
            </a:fld>
            <a:endParaRPr lang="es" altLang="en-US"/>
          </a:p>
        </p:txBody>
      </p:sp>
    </p:spTree>
    <p:extLst>
      <p:ext uri="{BB962C8B-B14F-4D97-AF65-F5344CB8AC3E}">
        <p14:creationId xmlns:p14="http://schemas.microsoft.com/office/powerpoint/2010/main" val="2734453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3186" name="Rectangle 8">
            <a:extLst>
              <a:ext uri="{FF2B5EF4-FFF2-40B4-BE49-F238E27FC236}">
                <a16:creationId xmlns:a16="http://schemas.microsoft.com/office/drawing/2014/main" xmlns="" id="{5CB88650-8AAA-4E9A-B130-31E0BFEE248C}"/>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E58B61F9-81D6-4940-AD16-2BFCC1D1094D}" type="slidenum">
              <a:rPr/>
              <a:pPr algn="l" rtl="0">
                <a:spcBef>
                  <a:spcPct val="0"/>
                </a:spcBef>
                <a:buClrTx/>
                <a:buFontTx/>
                <a:buNone/>
              </a:pPr>
              <a:t>41</a:t>
            </a:fld>
            <a:endParaRPr lang="es" altLang="en-US"/>
          </a:p>
        </p:txBody>
      </p:sp>
      <p:sp>
        <p:nvSpPr>
          <p:cNvPr id="93187" name="Rectangle 1">
            <a:extLst>
              <a:ext uri="{FF2B5EF4-FFF2-40B4-BE49-F238E27FC236}">
                <a16:creationId xmlns:a16="http://schemas.microsoft.com/office/drawing/2014/main" xmlns="" id="{3973CFE4-53BE-453A-998E-86449DD96F94}"/>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93188" name="Rectangle 2">
            <a:extLst>
              <a:ext uri="{FF2B5EF4-FFF2-40B4-BE49-F238E27FC236}">
                <a16:creationId xmlns:a16="http://schemas.microsoft.com/office/drawing/2014/main" xmlns="" id="{37CB4609-AEFA-4EF5-B0B6-8153A99664DF}"/>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
        <p:nvSpPr>
          <p:cNvPr id="93189" name="Text Box 3">
            <a:extLst>
              <a:ext uri="{FF2B5EF4-FFF2-40B4-BE49-F238E27FC236}">
                <a16:creationId xmlns:a16="http://schemas.microsoft.com/office/drawing/2014/main" xmlns="" id="{15A338DA-CC9A-40A7-8778-EFEAC8F19536}"/>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C893CFFD-1C3F-413C-AB37-619B838D3447}" type="slidenum">
              <a:rPr/>
              <a:pPr algn="r" rtl="0" eaLnBrk="1" hangingPunct="1">
                <a:spcBef>
                  <a:spcPct val="0"/>
                </a:spcBef>
                <a:buClrTx/>
                <a:buFontTx/>
                <a:buNone/>
              </a:pPr>
              <a:t>41</a:t>
            </a:fld>
            <a:endParaRPr lang="es" altLang="en-US"/>
          </a:p>
        </p:txBody>
      </p:sp>
    </p:spTree>
    <p:extLst>
      <p:ext uri="{BB962C8B-B14F-4D97-AF65-F5344CB8AC3E}">
        <p14:creationId xmlns:p14="http://schemas.microsoft.com/office/powerpoint/2010/main" val="2800996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8">
            <a:extLst>
              <a:ext uri="{FF2B5EF4-FFF2-40B4-BE49-F238E27FC236}">
                <a16:creationId xmlns:a16="http://schemas.microsoft.com/office/drawing/2014/main" xmlns="" id="{3EDFF7D8-1965-4903-97E5-25A7C9AE9F15}"/>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B26D9519-8154-4355-BB24-1EF64F3580E9}" type="slidenum">
              <a:rPr/>
              <a:pPr algn="l" rtl="0">
                <a:spcBef>
                  <a:spcPct val="0"/>
                </a:spcBef>
                <a:buClrTx/>
                <a:buFontTx/>
                <a:buNone/>
              </a:pPr>
              <a:t>5</a:t>
            </a:fld>
            <a:endParaRPr lang="es" altLang="en-US"/>
          </a:p>
        </p:txBody>
      </p:sp>
      <p:sp>
        <p:nvSpPr>
          <p:cNvPr id="59395" name="Text Box 1">
            <a:extLst>
              <a:ext uri="{FF2B5EF4-FFF2-40B4-BE49-F238E27FC236}">
                <a16:creationId xmlns:a16="http://schemas.microsoft.com/office/drawing/2014/main" xmlns="" id="{F4549DDF-ED75-4F7D-A37B-15C161407CA1}"/>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6C46B35F-E849-43A0-AEA7-6F3FC951D101}" type="slidenum">
              <a:rPr/>
              <a:pPr algn="r" rtl="0" eaLnBrk="1" hangingPunct="1">
                <a:spcBef>
                  <a:spcPct val="0"/>
                </a:spcBef>
                <a:buClrTx/>
                <a:buFontTx/>
                <a:buNone/>
              </a:pPr>
              <a:t>5</a:t>
            </a:fld>
            <a:endParaRPr lang="es" altLang="en-US"/>
          </a:p>
        </p:txBody>
      </p:sp>
      <p:sp>
        <p:nvSpPr>
          <p:cNvPr id="59396" name="Rectangle 2">
            <a:extLst>
              <a:ext uri="{FF2B5EF4-FFF2-40B4-BE49-F238E27FC236}">
                <a16:creationId xmlns:a16="http://schemas.microsoft.com/office/drawing/2014/main" xmlns="" id="{7D7FEB13-7587-4A02-AA1D-7D4AB7554E2A}"/>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59397" name="Rectangle 3">
            <a:extLst>
              <a:ext uri="{FF2B5EF4-FFF2-40B4-BE49-F238E27FC236}">
                <a16:creationId xmlns:a16="http://schemas.microsoft.com/office/drawing/2014/main" xmlns="" id="{E5FAD8D2-073C-4709-A506-6D4F3B96458F}"/>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474961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8">
            <a:extLst>
              <a:ext uri="{FF2B5EF4-FFF2-40B4-BE49-F238E27FC236}">
                <a16:creationId xmlns:a16="http://schemas.microsoft.com/office/drawing/2014/main" xmlns="" id="{FD3836BA-08E7-49F9-80CE-95060DFE7C9E}"/>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6DC87B7E-C65C-4084-AC5F-E52C3C3A86A7}" type="slidenum">
              <a:rPr/>
              <a:pPr algn="l" rtl="0">
                <a:spcBef>
                  <a:spcPct val="0"/>
                </a:spcBef>
                <a:buClrTx/>
                <a:buFontTx/>
                <a:buNone/>
              </a:pPr>
              <a:t>6</a:t>
            </a:fld>
            <a:endParaRPr lang="es" altLang="en-US"/>
          </a:p>
        </p:txBody>
      </p:sp>
      <p:sp>
        <p:nvSpPr>
          <p:cNvPr id="60419" name="Text Box 1">
            <a:extLst>
              <a:ext uri="{FF2B5EF4-FFF2-40B4-BE49-F238E27FC236}">
                <a16:creationId xmlns:a16="http://schemas.microsoft.com/office/drawing/2014/main" xmlns="" id="{1DCBE226-6D12-46F2-B22E-780A5D3A99AE}"/>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8E28D771-4EA2-4D14-B75D-1F891BBECD31}" type="slidenum">
              <a:rPr/>
              <a:pPr algn="r" rtl="0" eaLnBrk="1" hangingPunct="1">
                <a:spcBef>
                  <a:spcPct val="0"/>
                </a:spcBef>
                <a:buClrTx/>
                <a:buFontTx/>
                <a:buNone/>
              </a:pPr>
              <a:t>6</a:t>
            </a:fld>
            <a:endParaRPr lang="es" altLang="en-US"/>
          </a:p>
        </p:txBody>
      </p:sp>
      <p:sp>
        <p:nvSpPr>
          <p:cNvPr id="60420" name="Rectangle 2">
            <a:extLst>
              <a:ext uri="{FF2B5EF4-FFF2-40B4-BE49-F238E27FC236}">
                <a16:creationId xmlns:a16="http://schemas.microsoft.com/office/drawing/2014/main" xmlns="" id="{C0935764-D9E7-4670-AAEC-C048C8681C18}"/>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0421" name="Rectangle 3">
            <a:extLst>
              <a:ext uri="{FF2B5EF4-FFF2-40B4-BE49-F238E27FC236}">
                <a16:creationId xmlns:a16="http://schemas.microsoft.com/office/drawing/2014/main" xmlns="" id="{D83B814D-B4D7-4D8B-9FD5-4B23345C8595}"/>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668839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8">
            <a:extLst>
              <a:ext uri="{FF2B5EF4-FFF2-40B4-BE49-F238E27FC236}">
                <a16:creationId xmlns:a16="http://schemas.microsoft.com/office/drawing/2014/main" xmlns="" id="{152B7630-88AC-42B2-8DAC-0ABFBB9575CA}"/>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7973B4E6-640C-4D0D-A148-C8E9DDDDDA1D}" type="slidenum">
              <a:rPr/>
              <a:pPr algn="l" rtl="0">
                <a:spcBef>
                  <a:spcPct val="0"/>
                </a:spcBef>
                <a:buClrTx/>
                <a:buFontTx/>
                <a:buNone/>
              </a:pPr>
              <a:t>7</a:t>
            </a:fld>
            <a:endParaRPr lang="es" altLang="en-US"/>
          </a:p>
        </p:txBody>
      </p:sp>
      <p:sp>
        <p:nvSpPr>
          <p:cNvPr id="63491" name="Text Box 1">
            <a:extLst>
              <a:ext uri="{FF2B5EF4-FFF2-40B4-BE49-F238E27FC236}">
                <a16:creationId xmlns:a16="http://schemas.microsoft.com/office/drawing/2014/main" xmlns="" id="{65ABF65F-186A-409C-9352-34F96D346FD7}"/>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B54F779D-D277-4D80-895B-77A7207FFF06}" type="slidenum">
              <a:rPr/>
              <a:pPr algn="r" rtl="0" eaLnBrk="1" hangingPunct="1">
                <a:spcBef>
                  <a:spcPct val="0"/>
                </a:spcBef>
                <a:buClrTx/>
                <a:buFontTx/>
                <a:buNone/>
              </a:pPr>
              <a:t>7</a:t>
            </a:fld>
            <a:endParaRPr lang="es" altLang="en-US"/>
          </a:p>
        </p:txBody>
      </p:sp>
      <p:sp>
        <p:nvSpPr>
          <p:cNvPr id="63492" name="Rectangle 2">
            <a:extLst>
              <a:ext uri="{FF2B5EF4-FFF2-40B4-BE49-F238E27FC236}">
                <a16:creationId xmlns:a16="http://schemas.microsoft.com/office/drawing/2014/main" xmlns="" id="{5C34A470-2565-4D53-9D55-7A2A2185C93E}"/>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3493" name="Rectangle 3">
            <a:extLst>
              <a:ext uri="{FF2B5EF4-FFF2-40B4-BE49-F238E27FC236}">
                <a16:creationId xmlns:a16="http://schemas.microsoft.com/office/drawing/2014/main" xmlns="" id="{B774A036-AF00-458D-B6EF-4CDB7C68BF03}"/>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635417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a:t>Intentar coincidir dispositivos entre archivos: Por ejemplo, sí, en archivo 1, el primer equipo es navegación y el segundo es el sonar, y en archivo 2 el primer equipo es sonar y el segundo navegación, detectará eso y los invertirá</a:t>
            </a:r>
          </a:p>
        </p:txBody>
      </p:sp>
      <p:sp>
        <p:nvSpPr>
          <p:cNvPr id="4" name="Slide Number Placeholder 3"/>
          <p:cNvSpPr>
            <a:spLocks noGrp="1"/>
          </p:cNvSpPr>
          <p:nvPr>
            <p:ph type="sldNum" sz="quarter" idx="5"/>
          </p:nvPr>
        </p:nvSpPr>
        <p:spPr/>
        <p:txBody>
          <a:bodyPr/>
          <a:lstStyle/>
          <a:p>
            <a:pPr algn="l" rtl="0"/>
            <a:fld id="{78D3A5F2-2DF9-1D48-A4E2-5D75BCCC5106}" type="slidenum">
              <a:rPr/>
              <a:pPr algn="l" rtl="0"/>
              <a:t>10</a:t>
            </a:fld>
            <a:endParaRPr lang="es"/>
          </a:p>
        </p:txBody>
      </p:sp>
    </p:spTree>
    <p:extLst>
      <p:ext uri="{BB962C8B-B14F-4D97-AF65-F5344CB8AC3E}">
        <p14:creationId xmlns:p14="http://schemas.microsoft.com/office/powerpoint/2010/main" val="3263892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8">
            <a:extLst>
              <a:ext uri="{FF2B5EF4-FFF2-40B4-BE49-F238E27FC236}">
                <a16:creationId xmlns:a16="http://schemas.microsoft.com/office/drawing/2014/main" xmlns="" id="{BC036E00-26EF-4613-A57F-8AB3DC0E77DE}"/>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EA43B5B0-6AD2-407D-8578-FB74A00A90D5}" type="slidenum">
              <a:rPr/>
              <a:pPr algn="l" rtl="0">
                <a:spcBef>
                  <a:spcPct val="0"/>
                </a:spcBef>
                <a:buClrTx/>
                <a:buFontTx/>
                <a:buNone/>
              </a:pPr>
              <a:t>11</a:t>
            </a:fld>
            <a:endParaRPr lang="es" altLang="en-US"/>
          </a:p>
        </p:txBody>
      </p:sp>
      <p:sp>
        <p:nvSpPr>
          <p:cNvPr id="66563" name="Rectangle 1">
            <a:extLst>
              <a:ext uri="{FF2B5EF4-FFF2-40B4-BE49-F238E27FC236}">
                <a16:creationId xmlns:a16="http://schemas.microsoft.com/office/drawing/2014/main" xmlns="" id="{B6B1C4ED-A50F-4DCE-86D5-5795EB3714F2}"/>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6564" name="Rectangle 2">
            <a:extLst>
              <a:ext uri="{FF2B5EF4-FFF2-40B4-BE49-F238E27FC236}">
                <a16:creationId xmlns:a16="http://schemas.microsoft.com/office/drawing/2014/main" xmlns="" id="{781C94EB-5D4D-44C2-A5D7-3DA97C6ED11E}"/>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anose="02020603050405020304" pitchFamily="18" charset="0"/>
            </a:endParaRPr>
          </a:p>
        </p:txBody>
      </p:sp>
    </p:spTree>
    <p:extLst>
      <p:ext uri="{BB962C8B-B14F-4D97-AF65-F5344CB8AC3E}">
        <p14:creationId xmlns:p14="http://schemas.microsoft.com/office/powerpoint/2010/main" val="679616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8">
            <a:extLst>
              <a:ext uri="{FF2B5EF4-FFF2-40B4-BE49-F238E27FC236}">
                <a16:creationId xmlns:a16="http://schemas.microsoft.com/office/drawing/2014/main" xmlns="" id="{3889163F-9D7B-4D67-A61E-4DCD9D1B51E8}"/>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6B4CABB2-9EF5-4C45-A4F0-B7D9A2B47C42}" type="slidenum">
              <a:rPr/>
              <a:pPr algn="l" rtl="0">
                <a:spcBef>
                  <a:spcPct val="0"/>
                </a:spcBef>
                <a:buClrTx/>
                <a:buFontTx/>
                <a:buNone/>
              </a:pPr>
              <a:t>12</a:t>
            </a:fld>
            <a:endParaRPr lang="es" altLang="en-US"/>
          </a:p>
        </p:txBody>
      </p:sp>
      <p:sp>
        <p:nvSpPr>
          <p:cNvPr id="67587" name="Rectangle 1">
            <a:extLst>
              <a:ext uri="{FF2B5EF4-FFF2-40B4-BE49-F238E27FC236}">
                <a16:creationId xmlns:a16="http://schemas.microsoft.com/office/drawing/2014/main" xmlns="" id="{C3AEAC94-E006-4BBE-B017-11C245C39BAC}"/>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7588" name="Rectangle 2">
            <a:extLst>
              <a:ext uri="{FF2B5EF4-FFF2-40B4-BE49-F238E27FC236}">
                <a16:creationId xmlns:a16="http://schemas.microsoft.com/office/drawing/2014/main" xmlns="" id="{E0AED67C-2708-4C59-9CCF-771F3D29D5E3}"/>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Posiciones pueden ser seleccionadas o excluidas para suavizamiento</a:t>
            </a:r>
          </a:p>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Areas pueden también ser seleccionadas para excluir desde la imagen final</a:t>
            </a:r>
          </a:p>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Haga clic derecho -&gt; shows Cartas</a:t>
            </a:r>
          </a:p>
        </p:txBody>
      </p:sp>
      <p:sp>
        <p:nvSpPr>
          <p:cNvPr id="67589" name="Text Box 3">
            <a:extLst>
              <a:ext uri="{FF2B5EF4-FFF2-40B4-BE49-F238E27FC236}">
                <a16:creationId xmlns:a16="http://schemas.microsoft.com/office/drawing/2014/main" xmlns="" id="{00DB1E9F-325E-4B92-AE8C-121039A70AB2}"/>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89B3DE82-89B8-4BF6-885E-CABECF8DA1C5}" type="slidenum">
              <a:rPr/>
              <a:pPr algn="r" rtl="0" eaLnBrk="1" hangingPunct="1">
                <a:spcBef>
                  <a:spcPct val="0"/>
                </a:spcBef>
                <a:buClrTx/>
                <a:buFontTx/>
                <a:buNone/>
              </a:pPr>
              <a:t>12</a:t>
            </a:fld>
            <a:endParaRPr lang="es" altLang="en-US"/>
          </a:p>
        </p:txBody>
      </p:sp>
    </p:spTree>
    <p:extLst>
      <p:ext uri="{BB962C8B-B14F-4D97-AF65-F5344CB8AC3E}">
        <p14:creationId xmlns:p14="http://schemas.microsoft.com/office/powerpoint/2010/main" val="3992670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8">
            <a:extLst>
              <a:ext uri="{FF2B5EF4-FFF2-40B4-BE49-F238E27FC236}">
                <a16:creationId xmlns:a16="http://schemas.microsoft.com/office/drawing/2014/main" xmlns="" id="{85076787-A4AE-4520-AD67-E9C6F058F09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lgn="l" rtl="0">
              <a:spcBef>
                <a:spcPct val="0"/>
              </a:spcBef>
              <a:buClrTx/>
              <a:buFontTx/>
              <a:buNone/>
            </a:pPr>
            <a:fld id="{BC2B80EE-8520-42F6-9AF6-412281CEBE5D}" type="slidenum">
              <a:rPr/>
              <a:pPr algn="l" rtl="0">
                <a:spcBef>
                  <a:spcPct val="0"/>
                </a:spcBef>
                <a:buClrTx/>
                <a:buFontTx/>
                <a:buNone/>
              </a:pPr>
              <a:t>13</a:t>
            </a:fld>
            <a:endParaRPr lang="es" altLang="en-US"/>
          </a:p>
        </p:txBody>
      </p:sp>
      <p:sp>
        <p:nvSpPr>
          <p:cNvPr id="68611" name="Text Box 1">
            <a:extLst>
              <a:ext uri="{FF2B5EF4-FFF2-40B4-BE49-F238E27FC236}">
                <a16:creationId xmlns:a16="http://schemas.microsoft.com/office/drawing/2014/main" xmlns="" id="{1BA0E8F0-515B-41CA-AA03-D79C055A0C61}"/>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rtl="0" eaLnBrk="1" hangingPunct="1">
              <a:spcBef>
                <a:spcPct val="0"/>
              </a:spcBef>
              <a:buClrTx/>
              <a:buFontTx/>
              <a:buNone/>
            </a:pPr>
            <a:fld id="{0FA1F6D9-C05B-4A73-8219-BB51A404426D}" type="slidenum">
              <a:rPr/>
              <a:pPr algn="r" rtl="0" eaLnBrk="1" hangingPunct="1">
                <a:spcBef>
                  <a:spcPct val="0"/>
                </a:spcBef>
                <a:buClrTx/>
                <a:buFontTx/>
                <a:buNone/>
              </a:pPr>
              <a:t>13</a:t>
            </a:fld>
            <a:endParaRPr lang="es" altLang="en-US"/>
          </a:p>
        </p:txBody>
      </p:sp>
      <p:sp>
        <p:nvSpPr>
          <p:cNvPr id="68612" name="Rectangle 2">
            <a:extLst>
              <a:ext uri="{FF2B5EF4-FFF2-40B4-BE49-F238E27FC236}">
                <a16:creationId xmlns:a16="http://schemas.microsoft.com/office/drawing/2014/main" xmlns="" id="{1C06E113-CA06-40FA-BE47-1BE84D854F90}"/>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8613" name="Text Box 3">
            <a:extLst>
              <a:ext uri="{FF2B5EF4-FFF2-40B4-BE49-F238E27FC236}">
                <a16:creationId xmlns:a16="http://schemas.microsoft.com/office/drawing/2014/main" xmlns="" id="{C1472337-BBA5-4ADC-938D-85CD5CD7E83C}"/>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Blanqueamiento: Cuanto del barrido ignorar. Mueva su mouse al punto más alto donde la imagen aparece y copie el Rango (cerca de la parte superior) en el campo Blanqueamiento.</a:t>
            </a:r>
          </a:p>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Tamaño Puerta determina que tanto arriba o abajo la altitud del último ping buscar la altitud del ping actual. Si no encuentra la altitud en la ventana, ignorará la ventana y encuentra una nueva altitud.</a:t>
            </a:r>
          </a:p>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Sensibilidad: Mas alta sensibilidad usará muestras con mas bajos retornos para el fondo, mientras que mas baja sensibilidad usara muestras con un retorno más alto para el fondo. Generalmente, alta sensibilidad retornará una altitud más alta que la baja sensibilidad.</a:t>
            </a:r>
          </a:p>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dirty="0">
              <a:latin typeface="Times New Roman" panose="02020603050405020304" pitchFamily="18" charset="0"/>
              <a:ea typeface="Microsoft YaHei" panose="020B0503020204020204" pitchFamily="34" charset="-122"/>
            </a:endParaRPr>
          </a:p>
          <a:p>
            <a:pPr algn="l" rtl="0"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b="0" i="0" u="none">
                <a:latin typeface="Times New Roman" panose="02020603050405020304" pitchFamily="18" charset="0"/>
                <a:ea typeface="Microsoft YaHei" panose="020B0503020204020204" pitchFamily="34" charset="-122"/>
              </a:rPr>
              <a:t>Digitalizar: Haga clic para entrar “modo digitalizar”. Haga Clic en la imagen para ajustar la altitud. Cuando finalice, haga clic en el botón de digitalizar para salir del modo digitalización y ajuste la altitud.</a:t>
            </a:r>
          </a:p>
        </p:txBody>
      </p:sp>
    </p:spTree>
    <p:extLst>
      <p:ext uri="{BB962C8B-B14F-4D97-AF65-F5344CB8AC3E}">
        <p14:creationId xmlns:p14="http://schemas.microsoft.com/office/powerpoint/2010/main" val="18276496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6.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www.hypack.com/File%20Library/Resource%20Library/Technical%20Notes/09_2018/Sidescan-Waterfall-Downsampling.pdf" TargetMode="Externa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15.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74.png"/><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82.pn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latin typeface="Arial" panose="020B0604020202020204" pitchFamily="34" charset="0"/>
                <a:cs typeface="Arial" panose="020B0604020202020204" pitchFamily="34" charset="0"/>
              </a:rPr>
              <a:t>Procesamiento Datos Sonar de Barrido Lateral</a:t>
            </a:r>
            <a:endParaRPr lang="es" sz="2400" dirty="0">
              <a:latin typeface="Arial" panose="020B0604020202020204" pitchFamily="34" charset="0"/>
              <a:cs typeface="Arial" panose="020B0604020202020204" pitchFamily="34" charset="0"/>
            </a:endParaRPr>
          </a:p>
        </p:txBody>
      </p:sp>
      <p:sp>
        <p:nvSpPr>
          <p:cNvPr id="2" name="Subtitle 1"/>
          <p:cNvSpPr>
            <a:spLocks noGrp="1"/>
          </p:cNvSpPr>
          <p:nvPr>
            <p:ph type="subTitle" idx="1"/>
          </p:nvPr>
        </p:nvSpPr>
        <p:spPr>
          <a:xfrm>
            <a:off x="433137" y="3207385"/>
            <a:ext cx="4138863" cy="422029"/>
          </a:xfrm>
        </p:spPr>
        <p:txBody>
          <a:bodyPr/>
          <a:lstStyle/>
          <a:p>
            <a:pPr algn="l" rtl="0"/>
            <a:r>
              <a:rPr lang="es" b="0" i="0" u="none">
                <a:latin typeface="Arial" panose="020B0604020202020204" pitchFamily="34" charset="0"/>
                <a:cs typeface="Arial" panose="020B0604020202020204" pitchFamily="34" charset="0"/>
              </a:rPr>
              <a:t>Evento de Entrenamiento HYPACK 2020</a:t>
            </a:r>
          </a:p>
        </p:txBody>
      </p:sp>
      <p:sp>
        <p:nvSpPr>
          <p:cNvPr id="3" name="Picture Placeholder 2"/>
          <p:cNvSpPr>
            <a:spLocks noGrp="1"/>
          </p:cNvSpPr>
          <p:nvPr>
            <p:ph type="pic" sz="quarter" idx="10"/>
          </p:nvPr>
        </p:nvSpPr>
        <p:spPr/>
      </p:sp>
      <p:pic>
        <p:nvPicPr>
          <p:cNvPr id="5" name="Picture 4"/>
          <p:cNvPicPr>
            <a:picLocks noChangeAspect="1"/>
          </p:cNvPicPr>
          <p:nvPr/>
        </p:nvPicPr>
        <p:blipFill>
          <a:blip r:embed="rId2"/>
          <a:stretch>
            <a:fillRect/>
          </a:stretch>
        </p:blipFill>
        <p:spPr>
          <a:xfrm>
            <a:off x="0" y="4136230"/>
            <a:ext cx="9144000" cy="2771553"/>
          </a:xfrm>
          <a:prstGeom prst="rect">
            <a:avLst/>
          </a:prstGeom>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2ED87D-2B63-4FAC-AE8C-DB8F53640954}"/>
              </a:ext>
            </a:extLst>
          </p:cNvPr>
          <p:cNvSpPr>
            <a:spLocks noGrp="1"/>
          </p:cNvSpPr>
          <p:nvPr>
            <p:ph type="title"/>
          </p:nvPr>
        </p:nvSpPr>
        <p:spPr>
          <a:xfrm>
            <a:off x="347472" y="0"/>
            <a:ext cx="8227409" cy="988786"/>
          </a:xfrm>
        </p:spPr>
        <p:txBody>
          <a:bodyPr/>
          <a:lstStyle/>
          <a:p>
            <a:pPr algn="l" rtl="0"/>
            <a:r>
              <a:rPr lang="es" b="0" i="0" u="none" dirty="0"/>
              <a:t>Cargando un Archivo, pt. 2 (Parámetros de Lectura)</a:t>
            </a:r>
          </a:p>
        </p:txBody>
      </p:sp>
      <p:sp>
        <p:nvSpPr>
          <p:cNvPr id="3" name="Content Placeholder 2">
            <a:extLst>
              <a:ext uri="{FF2B5EF4-FFF2-40B4-BE49-F238E27FC236}">
                <a16:creationId xmlns:a16="http://schemas.microsoft.com/office/drawing/2014/main" xmlns="" id="{2E500658-4516-4CBF-B04B-E053EFA39407}"/>
              </a:ext>
            </a:extLst>
          </p:cNvPr>
          <p:cNvSpPr>
            <a:spLocks noGrp="1"/>
          </p:cNvSpPr>
          <p:nvPr>
            <p:ph idx="1"/>
          </p:nvPr>
        </p:nvSpPr>
        <p:spPr>
          <a:xfrm>
            <a:off x="347472" y="1736615"/>
            <a:ext cx="4131659" cy="4466964"/>
          </a:xfrm>
        </p:spPr>
        <p:txBody>
          <a:bodyPr>
            <a:normAutofit/>
          </a:bodyPr>
          <a:lstStyle/>
          <a:p>
            <a:pPr marL="457200" indent="-457200" algn="l" rtl="0">
              <a:buClr>
                <a:schemeClr val="tx1">
                  <a:lumMod val="65000"/>
                  <a:lumOff val="35000"/>
                </a:schemeClr>
              </a:buClr>
              <a:buFont typeface="Arial" panose="020B0604020202020204" pitchFamily="34" charset="0"/>
              <a:buChar char="•"/>
            </a:pPr>
            <a:r>
              <a:rPr lang="es" sz="1600" b="0" i="0" u="sng" dirty="0">
                <a:solidFill>
                  <a:schemeClr val="tx1">
                    <a:lumMod val="65000"/>
                    <a:lumOff val="35000"/>
                  </a:schemeClr>
                </a:solidFill>
                <a:latin typeface="Arial" panose="020B0604020202020204" pitchFamily="34" charset="0"/>
                <a:cs typeface="Arial" panose="020B0604020202020204" pitchFamily="34" charset="0"/>
              </a:rPr>
              <a:t>Selecciones:</a:t>
            </a:r>
            <a:r>
              <a:rPr lang="es" sz="1600" b="0" i="0" u="none" dirty="0">
                <a:solidFill>
                  <a:schemeClr val="tx1">
                    <a:lumMod val="65000"/>
                    <a:lumOff val="35000"/>
                  </a:schemeClr>
                </a:solidFill>
                <a:latin typeface="Arial" panose="020B0604020202020204" pitchFamily="34" charset="0"/>
                <a:cs typeface="Arial" panose="020B0604020202020204" pitchFamily="34" charset="0"/>
              </a:rPr>
              <a:t> Escoja un dispositivo sonar, navegación y rumbo</a:t>
            </a:r>
          </a:p>
          <a:p>
            <a:pPr marL="457200" indent="-457200" algn="l" rtl="0">
              <a:buClr>
                <a:schemeClr val="tx1">
                  <a:lumMod val="65000"/>
                  <a:lumOff val="35000"/>
                </a:schemeClr>
              </a:buClr>
              <a:buFont typeface="Arial" panose="020B0604020202020204" pitchFamily="34" charset="0"/>
              <a:buChar char="•"/>
            </a:pPr>
            <a:r>
              <a:rPr lang="es" sz="1600" b="0" i="0" u="sng" dirty="0">
                <a:solidFill>
                  <a:schemeClr val="tx1">
                    <a:lumMod val="65000"/>
                    <a:lumOff val="35000"/>
                  </a:schemeClr>
                </a:solidFill>
                <a:latin typeface="Arial" panose="020B0604020202020204" pitchFamily="34" charset="0"/>
                <a:cs typeface="Arial" panose="020B0604020202020204" pitchFamily="34" charset="0"/>
              </a:rPr>
              <a:t>Información Equipo:</a:t>
            </a:r>
            <a:r>
              <a:rPr lang="es" sz="1600" b="0" i="0" u="none" dirty="0">
                <a:solidFill>
                  <a:schemeClr val="tx1">
                    <a:lumMod val="65000"/>
                    <a:lumOff val="35000"/>
                  </a:schemeClr>
                </a:solidFill>
                <a:latin typeface="Arial" panose="020B0604020202020204" pitchFamily="34" charset="0"/>
                <a:cs typeface="Arial" panose="020B0604020202020204" pitchFamily="34" charset="0"/>
              </a:rPr>
              <a:t> Defina Ofsets</a:t>
            </a:r>
            <a:endParaRPr lang="es" sz="1600" u="sng"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lgn="l" rtl="0">
              <a:buClr>
                <a:schemeClr val="tx1">
                  <a:lumMod val="65000"/>
                  <a:lumOff val="35000"/>
                </a:schemeClr>
              </a:buClr>
              <a:buFont typeface="Arial" panose="020B0604020202020204" pitchFamily="34" charset="0"/>
              <a:buChar char="•"/>
            </a:pPr>
            <a:r>
              <a:rPr lang="es" sz="1600" b="0" i="0" u="sng" dirty="0">
                <a:solidFill>
                  <a:schemeClr val="tx1">
                    <a:lumMod val="65000"/>
                    <a:lumOff val="35000"/>
                  </a:schemeClr>
                </a:solidFill>
                <a:latin typeface="Arial" panose="020B0604020202020204" pitchFamily="34" charset="0"/>
                <a:cs typeface="Arial" panose="020B0604020202020204" pitchFamily="34" charset="0"/>
              </a:rPr>
              <a:t>Info Levantamiento:</a:t>
            </a:r>
            <a:r>
              <a:rPr lang="es" sz="1600" b="0" i="0" u="none" dirty="0">
                <a:solidFill>
                  <a:schemeClr val="tx1">
                    <a:lumMod val="65000"/>
                    <a:lumOff val="35000"/>
                  </a:schemeClr>
                </a:solidFill>
                <a:latin typeface="Arial" panose="020B0604020202020204" pitchFamily="34" charset="0"/>
                <a:cs typeface="Arial" panose="020B0604020202020204" pitchFamily="34" charset="0"/>
              </a:rPr>
              <a:t> Datos básicos del Levantamiento</a:t>
            </a:r>
          </a:p>
          <a:p>
            <a:pPr algn="l" rtl="0">
              <a:buClr>
                <a:schemeClr val="tx1">
                  <a:lumMod val="65000"/>
                  <a:lumOff val="35000"/>
                </a:schemeClr>
              </a:buClr>
            </a:pPr>
            <a:r>
              <a:rPr lang="es" sz="1600" b="0" i="0" u="sng" dirty="0">
                <a:solidFill>
                  <a:schemeClr val="tx1">
                    <a:lumMod val="65000"/>
                    <a:lumOff val="35000"/>
                  </a:schemeClr>
                </a:solidFill>
                <a:latin typeface="Arial" panose="020B0604020202020204" pitchFamily="34" charset="0"/>
                <a:cs typeface="Arial" panose="020B0604020202020204" pitchFamily="34" charset="0"/>
              </a:rPr>
              <a:t>Avanzado:</a:t>
            </a:r>
          </a:p>
          <a:p>
            <a:pPr marL="594360" lvl="1"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Aplicar suavizamiento al traqueo de fondo, rumbo y navegación</a:t>
            </a:r>
          </a:p>
          <a:p>
            <a:pPr marL="594360" lvl="1"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Ajustar el traqueo del fondo arriba o abajo</a:t>
            </a:r>
          </a:p>
          <a:p>
            <a:pPr marL="594360" lvl="1"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Opciones XTF Avanzadas</a:t>
            </a:r>
          </a:p>
          <a:p>
            <a:pPr marL="594360" lvl="1"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Aplicar filtro mediana a los datos</a:t>
            </a:r>
          </a:p>
          <a:p>
            <a:pPr marL="594360" lvl="1"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Si los números </a:t>
            </a:r>
            <a:r>
              <a:rPr lang="es" sz="1600" b="0" i="0" u="none">
                <a:solidFill>
                  <a:schemeClr val="tx1">
                    <a:lumMod val="65000"/>
                    <a:lumOff val="35000"/>
                  </a:schemeClr>
                </a:solidFill>
                <a:latin typeface="Arial" panose="020B0604020202020204" pitchFamily="34" charset="0"/>
                <a:cs typeface="Arial" panose="020B0604020202020204" pitchFamily="34" charset="0"/>
              </a:rPr>
              <a:t>de </a:t>
            </a:r>
            <a:r>
              <a:rPr lang="es" sz="1600" b="0" i="0" u="none" smtClean="0">
                <a:solidFill>
                  <a:schemeClr val="tx1">
                    <a:lumMod val="65000"/>
                    <a:lumOff val="35000"/>
                  </a:schemeClr>
                </a:solidFill>
                <a:latin typeface="Arial" panose="020B0604020202020204" pitchFamily="34" charset="0"/>
                <a:cs typeface="Arial" panose="020B0604020202020204" pitchFamily="34" charset="0"/>
              </a:rPr>
              <a:t>dispositivos </a:t>
            </a:r>
            <a:r>
              <a:rPr lang="es" sz="1600" b="0" i="0" u="none" dirty="0">
                <a:solidFill>
                  <a:schemeClr val="tx1">
                    <a:lumMod val="65000"/>
                    <a:lumOff val="35000"/>
                  </a:schemeClr>
                </a:solidFill>
                <a:latin typeface="Arial" panose="020B0604020202020204" pitchFamily="34" charset="0"/>
                <a:cs typeface="Arial" panose="020B0604020202020204" pitchFamily="34" charset="0"/>
              </a:rPr>
              <a:t>cambian entre archivos, intente hacerlos coincidir</a:t>
            </a:r>
          </a:p>
        </p:txBody>
      </p:sp>
      <p:sp>
        <p:nvSpPr>
          <p:cNvPr id="4" name="Slide Number Placeholder 3">
            <a:extLst>
              <a:ext uri="{FF2B5EF4-FFF2-40B4-BE49-F238E27FC236}">
                <a16:creationId xmlns:a16="http://schemas.microsoft.com/office/drawing/2014/main" xmlns="" id="{5458E5B1-6AC5-4A73-8BB8-4211D9211020}"/>
              </a:ext>
            </a:extLst>
          </p:cNvPr>
          <p:cNvSpPr>
            <a:spLocks noGrp="1"/>
          </p:cNvSpPr>
          <p:nvPr>
            <p:ph type="sldNum" sz="quarter" idx="12"/>
          </p:nvPr>
        </p:nvSpPr>
        <p:spPr/>
        <p:txBody>
          <a:bodyPr/>
          <a:lstStyle/>
          <a:p>
            <a:pPr algn="l" rtl="0"/>
            <a:fld id="{50F2F8E5-1108-0A46-83A0-852BF6A1A522}" type="slidenum">
              <a:rPr/>
              <a:pPr algn="l" rtl="0"/>
              <a:t>10</a:t>
            </a:fld>
            <a:endParaRPr lang="es"/>
          </a:p>
        </p:txBody>
      </p:sp>
      <p:pic>
        <p:nvPicPr>
          <p:cNvPr id="7" name="Picture 6">
            <a:extLst>
              <a:ext uri="{FF2B5EF4-FFF2-40B4-BE49-F238E27FC236}">
                <a16:creationId xmlns:a16="http://schemas.microsoft.com/office/drawing/2014/main" xmlns="" id="{15AE0125-C7D9-4735-BD23-8850FAEE88D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98231" y="1629596"/>
            <a:ext cx="3676650" cy="211372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xmlns="" id="{9699190F-46DE-44E4-AF0E-98129C6E3B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98231" y="3927091"/>
            <a:ext cx="3676650" cy="21137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9550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D5ABA860-5CB3-45D7-A6D8-D0D95AEE64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00" y="1148577"/>
            <a:ext cx="5824846" cy="3648868"/>
          </a:xfrm>
          <a:prstGeom prst="rect">
            <a:avLst/>
          </a:prstGeom>
          <a:ln>
            <a:noFill/>
          </a:ln>
          <a:effectLst>
            <a:outerShdw blurRad="292100" dist="139700" dir="2700000" algn="tl" rotWithShape="0">
              <a:srgbClr val="333333">
                <a:alpha val="65000"/>
              </a:srgbClr>
            </a:outerShdw>
          </a:effectLst>
        </p:spPr>
      </p:pic>
      <p:sp>
        <p:nvSpPr>
          <p:cNvPr id="25603" name="Text Box 1">
            <a:extLst>
              <a:ext uri="{FF2B5EF4-FFF2-40B4-BE49-F238E27FC236}">
                <a16:creationId xmlns:a16="http://schemas.microsoft.com/office/drawing/2014/main" xmlns="" id="{CE95035F-0D59-4A0A-ABB9-37FC4D2B7ACD}"/>
              </a:ext>
            </a:extLst>
          </p:cNvPr>
          <p:cNvSpPr txBox="1">
            <a:spLocks noChangeArrowheads="1"/>
          </p:cNvSpPr>
          <p:nvPr/>
        </p:nvSpPr>
        <p:spPr bwMode="auto">
          <a:xfrm>
            <a:off x="0" y="0"/>
            <a:ext cx="68754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Etapa 1: Vista y Opciones</a:t>
            </a:r>
          </a:p>
        </p:txBody>
      </p:sp>
      <p:sp>
        <p:nvSpPr>
          <p:cNvPr id="25604" name="Line 3">
            <a:extLst>
              <a:ext uri="{FF2B5EF4-FFF2-40B4-BE49-F238E27FC236}">
                <a16:creationId xmlns:a16="http://schemas.microsoft.com/office/drawing/2014/main" xmlns="" id="{C6EF5EB8-4049-42A9-8D93-3B7FFD4B6A67}"/>
              </a:ext>
            </a:extLst>
          </p:cNvPr>
          <p:cNvSpPr>
            <a:spLocks noChangeShapeType="1"/>
          </p:cNvSpPr>
          <p:nvPr/>
        </p:nvSpPr>
        <p:spPr bwMode="auto">
          <a:xfrm flipH="1">
            <a:off x="5211763" y="2819400"/>
            <a:ext cx="685800" cy="0"/>
          </a:xfrm>
          <a:prstGeom prst="line">
            <a:avLst/>
          </a:prstGeom>
          <a:noFill/>
          <a:ln w="381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a:solidFill>
                <a:schemeClr val="tx1">
                  <a:lumMod val="65000"/>
                  <a:lumOff val="35000"/>
                </a:schemeClr>
              </a:solidFill>
            </a:endParaRPr>
          </a:p>
        </p:txBody>
      </p:sp>
      <p:sp>
        <p:nvSpPr>
          <p:cNvPr id="25605" name="Text Box 4">
            <a:extLst>
              <a:ext uri="{FF2B5EF4-FFF2-40B4-BE49-F238E27FC236}">
                <a16:creationId xmlns:a16="http://schemas.microsoft.com/office/drawing/2014/main" xmlns="" id="{3EF8FD05-3F63-4DE5-9AC6-8E3BDFD49235}"/>
              </a:ext>
            </a:extLst>
          </p:cNvPr>
          <p:cNvSpPr txBox="1">
            <a:spLocks noChangeArrowheads="1"/>
          </p:cNvSpPr>
          <p:nvPr/>
        </p:nvSpPr>
        <p:spPr bwMode="auto">
          <a:xfrm>
            <a:off x="0" y="5072063"/>
            <a:ext cx="4972050" cy="371513"/>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none">
                <a:solidFill>
                  <a:schemeClr val="tx1">
                    <a:lumMod val="65000"/>
                    <a:lumOff val="35000"/>
                  </a:schemeClr>
                </a:solidFill>
                <a:latin typeface="Arial" panose="020B0604020202020204" pitchFamily="34" charset="0"/>
                <a:cs typeface="Arial" panose="020B0604020202020204" pitchFamily="34" charset="0"/>
              </a:rPr>
              <a:t>Ventana Rumbo:</a:t>
            </a:r>
            <a:r>
              <a:rPr lang="es" b="0" i="0" u="none">
                <a:solidFill>
                  <a:schemeClr val="tx1">
                    <a:lumMod val="65000"/>
                    <a:lumOff val="35000"/>
                  </a:schemeClr>
                </a:solidFill>
                <a:latin typeface="Arial" panose="020B0604020202020204" pitchFamily="34" charset="0"/>
                <a:cs typeface="Arial" panose="020B0604020202020204" pitchFamily="34" charset="0"/>
              </a:rPr>
              <a:t> Suavizar rumbo</a:t>
            </a:r>
          </a:p>
        </p:txBody>
      </p:sp>
      <p:sp>
        <p:nvSpPr>
          <p:cNvPr id="25606" name="Text Box 5">
            <a:extLst>
              <a:ext uri="{FF2B5EF4-FFF2-40B4-BE49-F238E27FC236}">
                <a16:creationId xmlns:a16="http://schemas.microsoft.com/office/drawing/2014/main" xmlns="" id="{3100B8E3-BA58-4687-A1CC-1ABB6DEDB37D}"/>
              </a:ext>
            </a:extLst>
          </p:cNvPr>
          <p:cNvSpPr txBox="1">
            <a:spLocks noChangeArrowheads="1"/>
          </p:cNvSpPr>
          <p:nvPr/>
        </p:nvSpPr>
        <p:spPr bwMode="auto">
          <a:xfrm>
            <a:off x="5943600" y="4424363"/>
            <a:ext cx="2895600" cy="586957"/>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600" b="1" i="0" u="none">
                <a:solidFill>
                  <a:schemeClr val="tx1">
                    <a:lumMod val="65000"/>
                    <a:lumOff val="35000"/>
                  </a:schemeClr>
                </a:solidFill>
                <a:latin typeface="Arial" panose="020B0604020202020204" pitchFamily="34" charset="0"/>
                <a:cs typeface="Arial" panose="020B0604020202020204" pitchFamily="34" charset="0"/>
              </a:rPr>
              <a:t>Ventana Navegación:</a:t>
            </a:r>
            <a:r>
              <a:rPr lang="es" sz="1600" b="0" i="0" u="none">
                <a:solidFill>
                  <a:schemeClr val="tx1">
                    <a:lumMod val="65000"/>
                    <a:lumOff val="35000"/>
                  </a:schemeClr>
                </a:solidFill>
                <a:latin typeface="Arial" panose="020B0604020202020204" pitchFamily="34" charset="0"/>
                <a:cs typeface="Arial" panose="020B0604020202020204" pitchFamily="34" charset="0"/>
              </a:rPr>
              <a:t>  Suavizar posición</a:t>
            </a:r>
          </a:p>
        </p:txBody>
      </p:sp>
      <p:sp>
        <p:nvSpPr>
          <p:cNvPr id="25607" name="Text Box 6">
            <a:extLst>
              <a:ext uri="{FF2B5EF4-FFF2-40B4-BE49-F238E27FC236}">
                <a16:creationId xmlns:a16="http://schemas.microsoft.com/office/drawing/2014/main" xmlns="" id="{EBCEA9F4-7B52-4BF9-A0BC-6C0DF3FCE440}"/>
              </a:ext>
            </a:extLst>
          </p:cNvPr>
          <p:cNvSpPr txBox="1">
            <a:spLocks noChangeArrowheads="1"/>
          </p:cNvSpPr>
          <p:nvPr/>
        </p:nvSpPr>
        <p:spPr bwMode="auto">
          <a:xfrm>
            <a:off x="5897563" y="2259013"/>
            <a:ext cx="3094037" cy="1571842"/>
          </a:xfrm>
          <a:prstGeom prst="rect">
            <a:avLst/>
          </a:prstGeom>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600" b="1" i="0" u="none" dirty="0">
                <a:solidFill>
                  <a:schemeClr val="tx1">
                    <a:lumMod val="65000"/>
                    <a:lumOff val="35000"/>
                  </a:schemeClr>
                </a:solidFill>
                <a:latin typeface="Arial" panose="020B0604020202020204" pitchFamily="34" charset="0"/>
                <a:cs typeface="Arial" panose="020B0604020202020204" pitchFamily="34" charset="0"/>
              </a:rPr>
              <a:t>Ventana Altitud Pez remolcado (Towfish)</a:t>
            </a:r>
          </a:p>
          <a:p>
            <a:pPr marL="285750"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Revise y edite la detección del fondo</a:t>
            </a:r>
          </a:p>
          <a:p>
            <a:pPr marL="285750"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cs typeface="Arial" panose="020B0604020202020204" pitchFamily="34" charset="0"/>
              </a:rPr>
              <a:t>Suavice </a:t>
            </a:r>
            <a:r>
              <a:rPr lang="es" sz="1600" b="0" i="0" u="none">
                <a:solidFill>
                  <a:schemeClr val="tx1">
                    <a:lumMod val="65000"/>
                    <a:lumOff val="35000"/>
                  </a:schemeClr>
                </a:solidFill>
                <a:latin typeface="Arial" panose="020B0604020202020204" pitchFamily="34" charset="0"/>
                <a:cs typeface="Arial" panose="020B0604020202020204" pitchFamily="34" charset="0"/>
              </a:rPr>
              <a:t>y </a:t>
            </a:r>
            <a:r>
              <a:rPr lang="es" sz="1600" b="0" i="0" u="none" smtClean="0">
                <a:solidFill>
                  <a:schemeClr val="tx1">
                    <a:lumMod val="65000"/>
                    <a:lumOff val="35000"/>
                  </a:schemeClr>
                </a:solidFill>
                <a:latin typeface="Arial" panose="020B0604020202020204" pitchFamily="34" charset="0"/>
                <a:cs typeface="Arial" panose="020B0604020202020204" pitchFamily="34" charset="0"/>
              </a:rPr>
              <a:t>reduzca </a:t>
            </a:r>
            <a:r>
              <a:rPr lang="es" sz="1600" b="0" i="0" u="none" dirty="0">
                <a:solidFill>
                  <a:schemeClr val="tx1">
                    <a:lumMod val="65000"/>
                    <a:lumOff val="35000"/>
                  </a:schemeClr>
                </a:solidFill>
                <a:latin typeface="Arial" panose="020B0604020202020204" pitchFamily="34" charset="0"/>
                <a:cs typeface="Arial" panose="020B0604020202020204" pitchFamily="34" charset="0"/>
              </a:rPr>
              <a:t>la detección del fondo</a:t>
            </a:r>
          </a:p>
        </p:txBody>
      </p:sp>
      <p:graphicFrame>
        <p:nvGraphicFramePr>
          <p:cNvPr id="8" name="Group 6">
            <a:extLst>
              <a:ext uri="{FF2B5EF4-FFF2-40B4-BE49-F238E27FC236}">
                <a16:creationId xmlns:a16="http://schemas.microsoft.com/office/drawing/2014/main" xmlns="" id="{6564FE4B-72FA-4251-AE7A-F5E901772FEB}"/>
              </a:ext>
            </a:extLst>
          </p:cNvPr>
          <p:cNvGraphicFramePr>
            <a:graphicFrameLocks noGrp="1"/>
          </p:cNvGraphicFramePr>
          <p:nvPr>
            <p:extLst>
              <p:ext uri="{D42A27DB-BD31-4B8C-83A1-F6EECF244321}">
                <p14:modId xmlns:p14="http://schemas.microsoft.com/office/powerpoint/2010/main" val="82786221"/>
              </p:ext>
            </p:extLst>
          </p:nvPr>
        </p:nvGraphicFramePr>
        <p:xfrm>
          <a:off x="0" y="5992813"/>
          <a:ext cx="7392949" cy="854075"/>
        </p:xfrm>
        <a:graphic>
          <a:graphicData uri="http://schemas.openxmlformats.org/drawingml/2006/table">
            <a:tbl>
              <a:tblPr/>
              <a:tblGrid>
                <a:gridCol w="1043608">
                  <a:extLst>
                    <a:ext uri="{9D8B030D-6E8A-4147-A177-3AD203B41FA5}">
                      <a16:colId xmlns:a16="http://schemas.microsoft.com/office/drawing/2014/main" xmlns="" val="20000"/>
                    </a:ext>
                  </a:extLst>
                </a:gridCol>
                <a:gridCol w="6349341">
                  <a:extLst>
                    <a:ext uri="{9D8B030D-6E8A-4147-A177-3AD203B41FA5}">
                      <a16:colId xmlns:a16="http://schemas.microsoft.com/office/drawing/2014/main" xmlns="" val="20001"/>
                    </a:ext>
                  </a:extLst>
                </a:gridCol>
              </a:tblGrid>
              <a:tr h="854075">
                <a:tc>
                  <a:txBody>
                    <a:bodyPr/>
                    <a:lstStyle/>
                    <a:p>
                      <a:pPr marL="0" marR="0" lvl="0" indent="0" algn="l" defTabSz="457200" rtl="0" eaLnBrk="1" fontAlgn="base" latinLnBrk="0" hangingPunct="1">
                        <a:lnSpc>
                          <a:spcPct val="87000"/>
                        </a:lnSpc>
                        <a:spcBef>
                          <a:spcPts val="60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2000" b="1" i="0" u="none" strike="noStrike" cap="none" normalizeH="0" dirty="0">
                          <a:ln>
                            <a:noFill/>
                          </a:ln>
                          <a:solidFill>
                            <a:schemeClr val="bg1"/>
                          </a:solidFill>
                          <a:effectLst>
                            <a:outerShdw blurRad="38100" dist="38100" dir="2700000" algn="tl">
                              <a:srgbClr val="000000">
                                <a:alpha val="43137"/>
                              </a:srgbClr>
                            </a:outerShdw>
                          </a:effectLst>
                          <a:latin typeface="Arial" charset="0"/>
                          <a:ea typeface="Microsoft YaHei" charset="-122"/>
                        </a:rPr>
                        <a:t>Nota:</a:t>
                      </a:r>
                    </a:p>
                  </a:txBody>
                  <a:tcPr marL="90004" marR="90004" marT="106797" marB="46559" anchor="ctr" horzOverflow="overflow">
                    <a:lnL w="12700" cap="flat" cmpd="sng" algn="ctr">
                      <a:solidFill>
                        <a:schemeClr val="tx1"/>
                      </a:solidFill>
                      <a:prstDash val="solid"/>
                      <a:round/>
                      <a:headEnd type="none" w="med" len="med"/>
                      <a:tailEnd type="none" w="med" len="med"/>
                    </a:lnL>
                    <a:lnR w="288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l" defTabSz="457200" rtl="0" eaLnBrk="1" fontAlgn="base" latinLnBrk="0" hangingPunct="1">
                        <a:lnSpc>
                          <a:spcPct val="87000"/>
                        </a:lnSpc>
                        <a:spcBef>
                          <a:spcPts val="45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1600" b="0" i="0" u="none" strike="noStrike" cap="none" normalizeH="0" dirty="0">
                          <a:ln>
                            <a:noFill/>
                          </a:ln>
                          <a:solidFill>
                            <a:srgbClr val="000000"/>
                          </a:solidFill>
                          <a:effectLst/>
                          <a:latin typeface="Arial" charset="0"/>
                          <a:ea typeface="Microsoft YaHei" charset="-122"/>
                        </a:rPr>
                        <a:t>Ajustes al archivo serán usados en el proceso del mosaico. Salvando estos ajustes a un archivo HS2 le permitirá re-cargar los archivos con ajustes ya hechos</a:t>
                      </a:r>
                    </a:p>
                  </a:txBody>
                  <a:tcPr marL="90004" marR="90004" marT="91648" marB="46559" anchor="ctr" horzOverflow="overflow">
                    <a:lnL w="288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bl>
          </a:graphicData>
        </a:graphic>
      </p:graphicFrame>
      <p:sp>
        <p:nvSpPr>
          <p:cNvPr id="25616" name="Line 3">
            <a:extLst>
              <a:ext uri="{FF2B5EF4-FFF2-40B4-BE49-F238E27FC236}">
                <a16:creationId xmlns:a16="http://schemas.microsoft.com/office/drawing/2014/main" xmlns="" id="{28B58D12-55B5-4AC8-99DD-ECB88DF71E4A}"/>
              </a:ext>
            </a:extLst>
          </p:cNvPr>
          <p:cNvSpPr>
            <a:spLocks noChangeShapeType="1"/>
          </p:cNvSpPr>
          <p:nvPr/>
        </p:nvSpPr>
        <p:spPr bwMode="auto">
          <a:xfrm flipH="1" flipV="1">
            <a:off x="4972049" y="4463256"/>
            <a:ext cx="971493" cy="289713"/>
          </a:xfrm>
          <a:prstGeom prst="line">
            <a:avLst/>
          </a:prstGeom>
          <a:noFill/>
          <a:ln w="381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a:solidFill>
                <a:schemeClr val="tx1">
                  <a:lumMod val="65000"/>
                  <a:lumOff val="35000"/>
                </a:schemeClr>
              </a:solidFill>
            </a:endParaRPr>
          </a:p>
        </p:txBody>
      </p:sp>
      <p:sp>
        <p:nvSpPr>
          <p:cNvPr id="25617" name="Line 3">
            <a:extLst>
              <a:ext uri="{FF2B5EF4-FFF2-40B4-BE49-F238E27FC236}">
                <a16:creationId xmlns:a16="http://schemas.microsoft.com/office/drawing/2014/main" xmlns="" id="{D1BAD6AD-7603-466A-A7D5-55F56F93D4D3}"/>
              </a:ext>
            </a:extLst>
          </p:cNvPr>
          <p:cNvSpPr>
            <a:spLocks noChangeShapeType="1"/>
          </p:cNvSpPr>
          <p:nvPr/>
        </p:nvSpPr>
        <p:spPr bwMode="auto">
          <a:xfrm flipH="1" flipV="1">
            <a:off x="838200" y="4684713"/>
            <a:ext cx="0" cy="400050"/>
          </a:xfrm>
          <a:prstGeom prst="line">
            <a:avLst/>
          </a:prstGeom>
          <a:noFill/>
          <a:ln w="381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a:solidFill>
                <a:schemeClr val="tx1">
                  <a:lumMod val="65000"/>
                  <a:lumOff val="35000"/>
                </a:schemeClr>
              </a:solidFill>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2">
            <a:extLst>
              <a:ext uri="{FF2B5EF4-FFF2-40B4-BE49-F238E27FC236}">
                <a16:creationId xmlns:a16="http://schemas.microsoft.com/office/drawing/2014/main" xmlns="" id="{5E39C85F-0B2B-43A1-887B-6B6975EE8DC9}"/>
              </a:ext>
            </a:extLst>
          </p:cNvPr>
          <p:cNvSpPr txBox="1">
            <a:spLocks noChangeArrowheads="1"/>
          </p:cNvSpPr>
          <p:nvPr/>
        </p:nvSpPr>
        <p:spPr bwMode="auto">
          <a:xfrm>
            <a:off x="0" y="0"/>
            <a:ext cx="86868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Etapa 1: Datos Altitud y Rumbo</a:t>
            </a:r>
          </a:p>
        </p:txBody>
      </p:sp>
      <p:sp>
        <p:nvSpPr>
          <p:cNvPr id="25603" name="Rectangle 3">
            <a:extLst>
              <a:ext uri="{FF2B5EF4-FFF2-40B4-BE49-F238E27FC236}">
                <a16:creationId xmlns:a16="http://schemas.microsoft.com/office/drawing/2014/main" xmlns="" id="{D46B340B-D006-49C4-AC25-B7BBE5623FE7}"/>
              </a:ext>
            </a:extLst>
          </p:cNvPr>
          <p:cNvSpPr>
            <a:spLocks noChangeArrowheads="1"/>
          </p:cNvSpPr>
          <p:nvPr/>
        </p:nvSpPr>
        <p:spPr bwMode="auto">
          <a:xfrm>
            <a:off x="196850" y="1155700"/>
            <a:ext cx="4984750" cy="4678363"/>
          </a:xfrm>
          <a:prstGeom prst="rect">
            <a:avLst/>
          </a:prstGeom>
          <a:noFill/>
          <a:ln w="9525">
            <a:noFill/>
            <a:round/>
            <a:headEnd/>
            <a:tailEnd/>
          </a:ln>
          <a:effectLst/>
        </p:spPr>
        <p:txBody>
          <a:bodyPr lIns="90000" tIns="46800" rIns="90000" bIns="46800"/>
          <a:lstStyle/>
          <a:p>
            <a:pPr marL="3175" algn="l" rtl="0" eaLnBrk="1" hangingPunct="1">
              <a:spcBef>
                <a:spcPts val="600"/>
              </a:spcBef>
              <a:buSzPct val="7000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sz="2000" b="0" i="0" u="none" dirty="0">
                <a:solidFill>
                  <a:schemeClr val="tx1">
                    <a:lumMod val="65000"/>
                    <a:lumOff val="35000"/>
                  </a:schemeClr>
                </a:solidFill>
                <a:latin typeface="+mj-lt"/>
                <a:ea typeface="Microsoft YaHei" charset="-122"/>
              </a:rPr>
              <a:t>Ajustando Rumbo y Traqueo </a:t>
            </a:r>
          </a:p>
          <a:p>
            <a:pPr marL="346075" indent="-342900" algn="l" rtl="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b="0" i="0" u="none" dirty="0">
                <a:solidFill>
                  <a:schemeClr val="tx1">
                    <a:lumMod val="65000"/>
                    <a:lumOff val="35000"/>
                  </a:schemeClr>
                </a:solidFill>
                <a:latin typeface="+mj-lt"/>
                <a:ea typeface="Microsoft YaHei" charset="-122"/>
              </a:rPr>
              <a:t>Opción para remover picos navegación, y suavizar datos. </a:t>
            </a:r>
          </a:p>
          <a:p>
            <a:pPr marL="346075" indent="-342900" algn="l" rtl="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b="0" i="0" u="none" dirty="0">
                <a:solidFill>
                  <a:schemeClr val="tx1">
                    <a:lumMod val="65000"/>
                    <a:lumOff val="35000"/>
                  </a:schemeClr>
                </a:solidFill>
                <a:latin typeface="+mj-lt"/>
                <a:ea typeface="Microsoft YaHei" charset="-122"/>
              </a:rPr>
              <a:t>Rumbo puede ser suavizado entre dos puntos, o en toda la línea</a:t>
            </a:r>
          </a:p>
          <a:p>
            <a:pPr marL="346075" indent="-342900" algn="l" rtl="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b="0" i="0" u="none" dirty="0">
                <a:solidFill>
                  <a:schemeClr val="tx1">
                    <a:lumMod val="65000"/>
                    <a:lumOff val="35000"/>
                  </a:schemeClr>
                </a:solidFill>
                <a:latin typeface="+mj-lt"/>
                <a:ea typeface="Microsoft YaHei" charset="-122"/>
              </a:rPr>
              <a:t>Datos originales son dibujados como fondo para comparación con datos suavizados</a:t>
            </a:r>
          </a:p>
          <a:p>
            <a:pPr marL="3175" algn="l" rtl="0" eaLnBrk="1" hangingPunct="1">
              <a:spcBef>
                <a:spcPts val="600"/>
              </a:spcBef>
              <a:buSzPct val="7000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sz="2000" b="0" i="0" u="none" dirty="0">
                <a:solidFill>
                  <a:schemeClr val="tx1">
                    <a:lumMod val="65000"/>
                    <a:lumOff val="35000"/>
                  </a:schemeClr>
                </a:solidFill>
                <a:latin typeface="+mj-lt"/>
                <a:ea typeface="Microsoft YaHei" charset="-122"/>
              </a:rPr>
              <a:t>En Ver - Opciones:</a:t>
            </a:r>
          </a:p>
          <a:p>
            <a:pPr marL="346075" indent="-342900" algn="l" rtl="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b="0" i="0" u="none" dirty="0">
                <a:solidFill>
                  <a:schemeClr val="tx1">
                    <a:lumMod val="65000"/>
                    <a:lumOff val="35000"/>
                  </a:schemeClr>
                </a:solidFill>
                <a:latin typeface="+mj-lt"/>
                <a:ea typeface="Microsoft YaHei" charset="-122"/>
              </a:rPr>
              <a:t>Muestre los datos sin el barrido.</a:t>
            </a:r>
          </a:p>
          <a:p>
            <a:pPr marL="346075" indent="-342900" algn="l" rtl="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s" b="0" i="0" u="none" dirty="0">
                <a:solidFill>
                  <a:schemeClr val="tx1">
                    <a:lumMod val="65000"/>
                    <a:lumOff val="35000"/>
                  </a:schemeClr>
                </a:solidFill>
                <a:latin typeface="+mj-lt"/>
                <a:ea typeface="Microsoft YaHei" charset="-122"/>
              </a:rPr>
              <a:t>Seleccione el filtro Suavizar.</a:t>
            </a:r>
          </a:p>
        </p:txBody>
      </p:sp>
      <p:graphicFrame>
        <p:nvGraphicFramePr>
          <p:cNvPr id="3" name="Group 6">
            <a:extLst>
              <a:ext uri="{FF2B5EF4-FFF2-40B4-BE49-F238E27FC236}">
                <a16:creationId xmlns:a16="http://schemas.microsoft.com/office/drawing/2014/main" xmlns="" id="{1A44024F-4ECC-499F-B141-5D29827D0787}"/>
              </a:ext>
            </a:extLst>
          </p:cNvPr>
          <p:cNvGraphicFramePr>
            <a:graphicFrameLocks noGrp="1"/>
          </p:cNvGraphicFramePr>
          <p:nvPr>
            <p:extLst>
              <p:ext uri="{D42A27DB-BD31-4B8C-83A1-F6EECF244321}">
                <p14:modId xmlns:p14="http://schemas.microsoft.com/office/powerpoint/2010/main" val="1512445317"/>
              </p:ext>
            </p:extLst>
          </p:nvPr>
        </p:nvGraphicFramePr>
        <p:xfrm>
          <a:off x="0" y="5834063"/>
          <a:ext cx="7467600" cy="1023937"/>
        </p:xfrm>
        <a:graphic>
          <a:graphicData uri="http://schemas.openxmlformats.org/drawingml/2006/table">
            <a:tbl>
              <a:tblPr/>
              <a:tblGrid>
                <a:gridCol w="1171795">
                  <a:extLst>
                    <a:ext uri="{9D8B030D-6E8A-4147-A177-3AD203B41FA5}">
                      <a16:colId xmlns:a16="http://schemas.microsoft.com/office/drawing/2014/main" xmlns="" val="20000"/>
                    </a:ext>
                  </a:extLst>
                </a:gridCol>
                <a:gridCol w="6295805">
                  <a:extLst>
                    <a:ext uri="{9D8B030D-6E8A-4147-A177-3AD203B41FA5}">
                      <a16:colId xmlns:a16="http://schemas.microsoft.com/office/drawing/2014/main" xmlns="" val="20001"/>
                    </a:ext>
                  </a:extLst>
                </a:gridCol>
              </a:tblGrid>
              <a:tr h="1023937">
                <a:tc>
                  <a:txBody>
                    <a:bodyPr/>
                    <a:lstStyle/>
                    <a:p>
                      <a:pPr marL="0" marR="0" lvl="0" indent="0" algn="l" defTabSz="457200" rtl="0" eaLnBrk="1" fontAlgn="base" latinLnBrk="0" hangingPunct="1">
                        <a:lnSpc>
                          <a:spcPct val="87000"/>
                        </a:lnSpc>
                        <a:spcBef>
                          <a:spcPts val="60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1800" b="0" i="0" u="none" strike="noStrike" cap="none" normalizeH="0" dirty="0">
                          <a:ln>
                            <a:noFill/>
                          </a:ln>
                          <a:solidFill>
                            <a:schemeClr val="bg1"/>
                          </a:solidFill>
                          <a:effectLst>
                            <a:outerShdw blurRad="38100" dist="38100" dir="2700000" algn="tl">
                              <a:srgbClr val="000000">
                                <a:alpha val="43137"/>
                              </a:srgbClr>
                            </a:outerShdw>
                          </a:effectLst>
                          <a:latin typeface="Arial" charset="0"/>
                          <a:ea typeface="Microsoft YaHei" charset="-122"/>
                        </a:rPr>
                        <a:t>Notas:</a:t>
                      </a:r>
                    </a:p>
                  </a:txBody>
                  <a:tcPr marL="90000" marR="90000" marT="107352" marB="46800" anchor="ctr" horzOverflow="overflow">
                    <a:lnL w="12700" cap="flat" cmpd="sng" algn="ctr">
                      <a:solidFill>
                        <a:schemeClr val="tx1"/>
                      </a:solidFill>
                      <a:prstDash val="solid"/>
                      <a:round/>
                      <a:headEnd type="none" w="med" len="med"/>
                      <a:tailEnd type="none" w="med" len="med"/>
                    </a:lnL>
                    <a:lnR w="288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285750" marR="0" lvl="0" indent="-285750" algn="l" defTabSz="457200" rtl="0" eaLnBrk="1" fontAlgn="base" latinLnBrk="0" hangingPunct="1">
                        <a:lnSpc>
                          <a:spcPct val="87000"/>
                        </a:lnSpc>
                        <a:spcBef>
                          <a:spcPts val="450"/>
                        </a:spcBef>
                        <a:spcAft>
                          <a:spcPct val="0"/>
                        </a:spcAft>
                        <a:buClrTx/>
                        <a:buSzPct val="7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1400" b="0" i="0" u="none" strike="noStrike" cap="none" normalizeH="0" dirty="0">
                          <a:ln>
                            <a:noFill/>
                          </a:ln>
                          <a:solidFill>
                            <a:srgbClr val="000000"/>
                          </a:solidFill>
                          <a:effectLst/>
                          <a:latin typeface="Arial" charset="0"/>
                          <a:ea typeface="Microsoft YaHei" charset="-122"/>
                        </a:rPr>
                        <a:t>La opción suavizar puede ser aplicada múltiples veces. </a:t>
                      </a:r>
                    </a:p>
                    <a:p>
                      <a:pPr marL="285750" marR="0" lvl="0" indent="-285750" algn="l" defTabSz="457200" rtl="0" eaLnBrk="1" fontAlgn="base" latinLnBrk="0" hangingPunct="1">
                        <a:lnSpc>
                          <a:spcPct val="87000"/>
                        </a:lnSpc>
                        <a:spcBef>
                          <a:spcPts val="450"/>
                        </a:spcBef>
                        <a:spcAft>
                          <a:spcPct val="0"/>
                        </a:spcAft>
                        <a:buClrTx/>
                        <a:buSzPct val="7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1400" b="0" i="0" u="none" strike="noStrike" cap="none" normalizeH="0" dirty="0">
                          <a:ln>
                            <a:noFill/>
                          </a:ln>
                          <a:solidFill>
                            <a:srgbClr val="000000"/>
                          </a:solidFill>
                          <a:effectLst/>
                          <a:latin typeface="Arial" charset="0"/>
                          <a:ea typeface="Microsoft YaHei" charset="-122"/>
                        </a:rPr>
                        <a:t>En un sistema de montaje fijo, el suavizamiento puede no ser necesario. </a:t>
                      </a:r>
                    </a:p>
                    <a:p>
                      <a:pPr marL="285750" marR="0" lvl="0" indent="-285750" algn="l" defTabSz="457200" rtl="0" eaLnBrk="1" fontAlgn="base" latinLnBrk="0" hangingPunct="1">
                        <a:lnSpc>
                          <a:spcPct val="87000"/>
                        </a:lnSpc>
                        <a:spcBef>
                          <a:spcPts val="450"/>
                        </a:spcBef>
                        <a:spcAft>
                          <a:spcPct val="0"/>
                        </a:spcAft>
                        <a:buClrTx/>
                        <a:buSzPct val="7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1400" b="0" i="0" u="none" strike="noStrike" cap="none" normalizeH="0" dirty="0">
                          <a:ln>
                            <a:noFill/>
                          </a:ln>
                          <a:solidFill>
                            <a:srgbClr val="000000"/>
                          </a:solidFill>
                          <a:effectLst/>
                          <a:latin typeface="Arial" charset="0"/>
                          <a:ea typeface="Microsoft YaHei" charset="-122"/>
                        </a:rPr>
                        <a:t>Hay un contador para traquear el número de veces que se suaviza</a:t>
                      </a:r>
                    </a:p>
                  </a:txBody>
                  <a:tcPr marL="90000" marR="90000" marT="92124" marB="46800" anchor="ctr" horzOverflow="overflow">
                    <a:lnL w="288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bl>
          </a:graphicData>
        </a:graphic>
      </p:graphicFrame>
      <p:pic>
        <p:nvPicPr>
          <p:cNvPr id="2" name="Picture 1">
            <a:extLst>
              <a:ext uri="{FF2B5EF4-FFF2-40B4-BE49-F238E27FC236}">
                <a16:creationId xmlns:a16="http://schemas.microsoft.com/office/drawing/2014/main" xmlns="" id="{AEB2E6B0-EE17-4742-9D55-8B16130878B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62637" y="1610355"/>
            <a:ext cx="2933700" cy="2314575"/>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xmlns="" id="{5D76F8B6-5548-47EB-978A-ACF6984B2AC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33937" y="4014792"/>
            <a:ext cx="3962400" cy="172940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xmlns="" id="{4839598C-D65F-4AF9-ADB1-FC141A5598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22525" y="1860320"/>
            <a:ext cx="266700" cy="238125"/>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2F9FB5DA-EDAC-45AF-8B10-F0AF48D2556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32438" y="1752600"/>
            <a:ext cx="3257550" cy="3076575"/>
          </a:xfrm>
          <a:prstGeom prst="rect">
            <a:avLst/>
          </a:prstGeom>
          <a:ln>
            <a:noFill/>
          </a:ln>
          <a:effectLst>
            <a:outerShdw blurRad="292100" dist="139700" dir="2700000" algn="tl" rotWithShape="0">
              <a:srgbClr val="333333">
                <a:alpha val="65000"/>
              </a:srgbClr>
            </a:outerShdw>
          </a:effectLst>
        </p:spPr>
      </p:pic>
      <p:sp>
        <p:nvSpPr>
          <p:cNvPr id="27650" name="Text Box 1">
            <a:extLst>
              <a:ext uri="{FF2B5EF4-FFF2-40B4-BE49-F238E27FC236}">
                <a16:creationId xmlns:a16="http://schemas.microsoft.com/office/drawing/2014/main" xmlns="" id="{91AF946E-9574-44E4-A7B7-C715A0EB8AA5}"/>
              </a:ext>
            </a:extLst>
          </p:cNvPr>
          <p:cNvSpPr txBox="1">
            <a:spLocks noChangeArrowheads="1"/>
          </p:cNvSpPr>
          <p:nvPr/>
        </p:nvSpPr>
        <p:spPr bwMode="auto">
          <a:xfrm>
            <a:off x="0" y="0"/>
            <a:ext cx="869791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Etapa 1: Traqueo del Fondo</a:t>
            </a:r>
          </a:p>
        </p:txBody>
      </p:sp>
      <p:sp>
        <p:nvSpPr>
          <p:cNvPr id="27655" name="Text Box 6">
            <a:extLst>
              <a:ext uri="{FF2B5EF4-FFF2-40B4-BE49-F238E27FC236}">
                <a16:creationId xmlns:a16="http://schemas.microsoft.com/office/drawing/2014/main" xmlns="" id="{E798CA32-6A67-4462-BE62-9DB29CC55989}"/>
              </a:ext>
            </a:extLst>
          </p:cNvPr>
          <p:cNvSpPr txBox="1">
            <a:spLocks noChangeArrowheads="1"/>
          </p:cNvSpPr>
          <p:nvPr/>
        </p:nvSpPr>
        <p:spPr bwMode="auto">
          <a:xfrm>
            <a:off x="5532438" y="4994275"/>
            <a:ext cx="3635375"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spcBef>
                <a:spcPts val="1000"/>
              </a:spcBef>
              <a:buSzPct val="100000"/>
            </a:pPr>
            <a:r>
              <a:rPr lang="es" sz="1200" b="0" i="0" u="none" dirty="0">
                <a:solidFill>
                  <a:schemeClr val="tx1">
                    <a:lumMod val="65000"/>
                    <a:lumOff val="35000"/>
                  </a:schemeClr>
                </a:solidFill>
                <a:latin typeface="Arial" panose="020B0604020202020204" pitchFamily="34" charset="0"/>
              </a:rPr>
              <a:t>Ver altitud Towfish. La línea azul debe seguir de cerca el fondo</a:t>
            </a:r>
          </a:p>
        </p:txBody>
      </p:sp>
      <p:sp>
        <p:nvSpPr>
          <p:cNvPr id="9" name="Content Placeholder 2">
            <a:extLst>
              <a:ext uri="{FF2B5EF4-FFF2-40B4-BE49-F238E27FC236}">
                <a16:creationId xmlns:a16="http://schemas.microsoft.com/office/drawing/2014/main" xmlns="" id="{128BB9FB-306C-4BD2-8EC1-3202CC16BFAB}"/>
              </a:ext>
            </a:extLst>
          </p:cNvPr>
          <p:cNvSpPr txBox="1">
            <a:spLocks/>
          </p:cNvSpPr>
          <p:nvPr/>
        </p:nvSpPr>
        <p:spPr>
          <a:xfrm>
            <a:off x="347473" y="1162050"/>
            <a:ext cx="5184966" cy="5223599"/>
          </a:xfrm>
          <a:prstGeom prst="rect">
            <a:avLst/>
          </a:prstGeom>
        </p:spPr>
        <p:txBody>
          <a:bodyPr>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lgn="l" rtl="0">
              <a:buClr>
                <a:schemeClr val="tx1">
                  <a:lumMod val="65000"/>
                  <a:lumOff val="35000"/>
                </a:schemeClr>
              </a:buClr>
              <a:buFont typeface="+mj-lt"/>
              <a:buAutoNum type="arabicPeriod"/>
            </a:pPr>
            <a:r>
              <a:rPr lang="es" sz="1800" b="0" i="0" u="none" dirty="0">
                <a:solidFill>
                  <a:schemeClr val="tx1">
                    <a:lumMod val="65000"/>
                    <a:lumOff val="35000"/>
                  </a:schemeClr>
                </a:solidFill>
                <a:latin typeface="Arial" panose="020B0604020202020204" pitchFamily="34" charset="0"/>
                <a:cs typeface="Arial" panose="020B0604020202020204" pitchFamily="34" charset="0"/>
              </a:rPr>
              <a:t>Escoja costado babor o estribor</a:t>
            </a:r>
          </a:p>
          <a:p>
            <a:pPr marL="457200" indent="-457200" algn="l" rtl="0">
              <a:buClr>
                <a:schemeClr val="tx1">
                  <a:lumMod val="65000"/>
                  <a:lumOff val="35000"/>
                </a:schemeClr>
              </a:buClr>
              <a:buFont typeface="+mj-lt"/>
              <a:buAutoNum type="arabicPeriod"/>
            </a:pPr>
            <a:r>
              <a:rPr lang="es" sz="1800" b="0" i="0" u="none" dirty="0">
                <a:solidFill>
                  <a:schemeClr val="tx1">
                    <a:lumMod val="65000"/>
                    <a:lumOff val="35000"/>
                  </a:schemeClr>
                </a:solidFill>
                <a:latin typeface="Arial" panose="020B0604020202020204" pitchFamily="34" charset="0"/>
                <a:cs typeface="Arial" panose="020B0604020202020204" pitchFamily="34" charset="0"/>
              </a:rPr>
              <a:t>Si usted ya tiene un traqueo de fondo decente, salte al paso 4</a:t>
            </a:r>
          </a:p>
          <a:p>
            <a:pPr marL="457200" indent="-457200" algn="l" rtl="0">
              <a:buClr>
                <a:schemeClr val="tx1">
                  <a:lumMod val="65000"/>
                  <a:lumOff val="35000"/>
                </a:schemeClr>
              </a:buClr>
              <a:buFont typeface="+mj-lt"/>
              <a:buAutoNum type="arabicPeriod"/>
            </a:pPr>
            <a:r>
              <a:rPr lang="es" sz="1800" b="0" i="0" u="none" dirty="0">
                <a:solidFill>
                  <a:schemeClr val="tx1">
                    <a:lumMod val="65000"/>
                    <a:lumOff val="35000"/>
                  </a:schemeClr>
                </a:solidFill>
                <a:latin typeface="Arial" panose="020B0604020202020204" pitchFamily="34" charset="0"/>
                <a:cs typeface="Arial" panose="020B0604020202020204" pitchFamily="34" charset="0"/>
              </a:rPr>
              <a:t>Si no hay traqueo del fondo, use la característica de Auto Detección del Fondo</a:t>
            </a:r>
          </a:p>
          <a:p>
            <a:pPr marL="731520" lvl="2" indent="-457200" algn="l" rtl="0">
              <a:buClr>
                <a:schemeClr val="tx1">
                  <a:lumMod val="65000"/>
                  <a:lumOff val="35000"/>
                </a:schemeClr>
              </a:buClr>
              <a:buFont typeface="+mj-lt"/>
              <a:buAutoNum type="arabicPeriod"/>
            </a:pPr>
            <a:r>
              <a:rPr lang="es" sz="1600" b="0" i="0" u="none">
                <a:solidFill>
                  <a:schemeClr val="tx1">
                    <a:lumMod val="65000"/>
                    <a:lumOff val="35000"/>
                  </a:schemeClr>
                </a:solidFill>
                <a:latin typeface="Arial" panose="020B0604020202020204" pitchFamily="34" charset="0"/>
                <a:cs typeface="Arial" panose="020B0604020202020204" pitchFamily="34" charset="0"/>
              </a:rPr>
              <a:t>Defina </a:t>
            </a:r>
            <a:r>
              <a:rPr lang="es" sz="1600" b="0" i="0" u="none" smtClean="0">
                <a:solidFill>
                  <a:schemeClr val="tx1">
                    <a:lumMod val="65000"/>
                    <a:lumOff val="35000"/>
                  </a:schemeClr>
                </a:solidFill>
                <a:latin typeface="Arial" panose="020B0604020202020204" pitchFamily="34" charset="0"/>
                <a:cs typeface="Arial" panose="020B0604020202020204" pitchFamily="34" charset="0"/>
              </a:rPr>
              <a:t>el </a:t>
            </a:r>
            <a:r>
              <a:rPr lang="es" sz="1600" b="0" i="0" u="none" dirty="0">
                <a:solidFill>
                  <a:schemeClr val="tx1">
                    <a:lumMod val="65000"/>
                    <a:lumOff val="35000"/>
                  </a:schemeClr>
                </a:solidFill>
                <a:latin typeface="Arial" panose="020B0604020202020204" pitchFamily="34" charset="0"/>
                <a:cs typeface="Arial" panose="020B0604020202020204" pitchFamily="34" charset="0"/>
              </a:rPr>
              <a:t>Blanqueamiento</a:t>
            </a:r>
          </a:p>
          <a:p>
            <a:pPr marL="731520" lvl="2" indent="-457200" algn="l" rtl="0">
              <a:buClr>
                <a:schemeClr val="tx1">
                  <a:lumMod val="65000"/>
                  <a:lumOff val="35000"/>
                </a:schemeClr>
              </a:buClr>
              <a:buFont typeface="+mj-lt"/>
              <a:buAutoNum type="arabicPeriod"/>
            </a:pPr>
            <a:r>
              <a:rPr lang="es" sz="1600" b="0" i="0" u="none" dirty="0">
                <a:solidFill>
                  <a:schemeClr val="tx1">
                    <a:lumMod val="65000"/>
                    <a:lumOff val="35000"/>
                  </a:schemeClr>
                </a:solidFill>
                <a:latin typeface="Arial" panose="020B0604020202020204" pitchFamily="34" charset="0"/>
                <a:cs typeface="Arial" panose="020B0604020202020204" pitchFamily="34" charset="0"/>
              </a:rPr>
              <a:t>Defina un tamaño de puerta</a:t>
            </a:r>
          </a:p>
          <a:p>
            <a:pPr marL="731520" lvl="2" indent="-457200" algn="l" rtl="0">
              <a:buClr>
                <a:schemeClr val="tx1">
                  <a:lumMod val="65000"/>
                  <a:lumOff val="35000"/>
                </a:schemeClr>
              </a:buClr>
              <a:buFont typeface="+mj-lt"/>
              <a:buAutoNum type="arabicPeriod"/>
            </a:pPr>
            <a:r>
              <a:rPr lang="es" sz="1600" b="0" i="0" u="none" dirty="0">
                <a:solidFill>
                  <a:schemeClr val="tx1">
                    <a:lumMod val="65000"/>
                    <a:lumOff val="35000"/>
                  </a:schemeClr>
                </a:solidFill>
                <a:latin typeface="Arial" panose="020B0604020202020204" pitchFamily="34" charset="0"/>
                <a:cs typeface="Arial" panose="020B0604020202020204" pitchFamily="34" charset="0"/>
              </a:rPr>
              <a:t>Defina Sensibilidad</a:t>
            </a:r>
          </a:p>
          <a:p>
            <a:pPr marL="731520" lvl="2" indent="-457200" algn="l" rtl="0">
              <a:buClr>
                <a:schemeClr val="tx1">
                  <a:lumMod val="65000"/>
                  <a:lumOff val="35000"/>
                </a:schemeClr>
              </a:buClr>
              <a:buFont typeface="+mj-lt"/>
              <a:buAutoNum type="arabicPeriod"/>
            </a:pPr>
            <a:r>
              <a:rPr lang="es" sz="1600" b="0" i="0" u="none" dirty="0">
                <a:solidFill>
                  <a:schemeClr val="tx1">
                    <a:lumMod val="65000"/>
                    <a:lumOff val="35000"/>
                  </a:schemeClr>
                </a:solidFill>
                <a:latin typeface="Arial" panose="020B0604020202020204" pitchFamily="34" charset="0"/>
                <a:cs typeface="Arial" panose="020B0604020202020204" pitchFamily="34" charset="0"/>
              </a:rPr>
              <a:t>Haga clic en Aplicar</a:t>
            </a:r>
          </a:p>
          <a:p>
            <a:pPr marL="457200" indent="-457200" algn="l" rtl="0">
              <a:buClr>
                <a:schemeClr val="tx1">
                  <a:lumMod val="65000"/>
                  <a:lumOff val="35000"/>
                </a:schemeClr>
              </a:buClr>
              <a:buFont typeface="+mj-lt"/>
              <a:buAutoNum type="arabicPeriod"/>
            </a:pPr>
            <a:r>
              <a:rPr lang="es" sz="1800" b="0" i="0" u="none" dirty="0">
                <a:solidFill>
                  <a:schemeClr val="tx1">
                    <a:lumMod val="65000"/>
                    <a:lumOff val="35000"/>
                  </a:schemeClr>
                </a:solidFill>
                <a:latin typeface="Arial" panose="020B0604020202020204" pitchFamily="34" charset="0"/>
                <a:cs typeface="Arial" panose="020B0604020202020204" pitchFamily="34" charset="0"/>
              </a:rPr>
              <a:t>Use el botón Digitalizar para manualmente ajustar el fondo</a:t>
            </a:r>
          </a:p>
          <a:p>
            <a:pPr marL="457200" indent="-457200" algn="l" rtl="0">
              <a:buClr>
                <a:schemeClr val="tx1">
                  <a:lumMod val="65000"/>
                  <a:lumOff val="35000"/>
                </a:schemeClr>
              </a:buClr>
              <a:buFont typeface="+mj-lt"/>
              <a:buAutoNum type="arabicPeriod"/>
            </a:pPr>
            <a:r>
              <a:rPr lang="es" sz="1800" b="0" i="0" u="none" dirty="0">
                <a:solidFill>
                  <a:schemeClr val="tx1">
                    <a:lumMod val="65000"/>
                    <a:lumOff val="35000"/>
                  </a:schemeClr>
                </a:solidFill>
                <a:latin typeface="Arial" panose="020B0604020202020204" pitchFamily="34" charset="0"/>
                <a:cs typeface="Arial" panose="020B0604020202020204" pitchFamily="34" charset="0"/>
              </a:rPr>
              <a:t>Use el botón Suavizamiento para suavizar la altitud</a:t>
            </a:r>
          </a:p>
          <a:p>
            <a:pPr marL="457200" indent="-457200" algn="l" rtl="0">
              <a:buClr>
                <a:schemeClr val="tx1">
                  <a:lumMod val="65000"/>
                  <a:lumOff val="35000"/>
                </a:schemeClr>
              </a:buClr>
              <a:buFont typeface="+mj-lt"/>
              <a:buAutoNum type="arabicPeriod"/>
            </a:pPr>
            <a:r>
              <a:rPr lang="es" sz="1800" b="0" i="0" u="none" dirty="0">
                <a:solidFill>
                  <a:schemeClr val="tx1">
                    <a:lumMod val="65000"/>
                    <a:lumOff val="35000"/>
                  </a:schemeClr>
                </a:solidFill>
                <a:latin typeface="Arial" panose="020B0604020202020204" pitchFamily="34" charset="0"/>
                <a:cs typeface="Arial" panose="020B0604020202020204" pitchFamily="34" charset="0"/>
              </a:rPr>
              <a:t>Use las flechas arriba/abajo para mover la altitud arriba o abajo ligeramente</a:t>
            </a:r>
          </a:p>
        </p:txBody>
      </p:sp>
      <p:pic>
        <p:nvPicPr>
          <p:cNvPr id="11" name="Picture 10">
            <a:extLst>
              <a:ext uri="{FF2B5EF4-FFF2-40B4-BE49-F238E27FC236}">
                <a16:creationId xmlns:a16="http://schemas.microsoft.com/office/drawing/2014/main" xmlns="" id="{320FAFBA-6673-4C41-BEE0-7366534A43D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76430" y="4301213"/>
            <a:ext cx="257175" cy="228600"/>
          </a:xfrm>
          <a:prstGeom prst="rect">
            <a:avLst/>
          </a:prstGeom>
        </p:spPr>
      </p:pic>
      <p:pic>
        <p:nvPicPr>
          <p:cNvPr id="4" name="Picture 3">
            <a:extLst>
              <a:ext uri="{FF2B5EF4-FFF2-40B4-BE49-F238E27FC236}">
                <a16:creationId xmlns:a16="http://schemas.microsoft.com/office/drawing/2014/main" xmlns="" id="{5A943A49-DEA5-4A62-9B3D-9DC2C9C6EA6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54189" y="4870450"/>
            <a:ext cx="285750" cy="247650"/>
          </a:xfrm>
          <a:prstGeom prst="rect">
            <a:avLst/>
          </a:prstGeom>
        </p:spPr>
      </p:pic>
      <p:graphicFrame>
        <p:nvGraphicFramePr>
          <p:cNvPr id="13" name="Group 6">
            <a:extLst>
              <a:ext uri="{FF2B5EF4-FFF2-40B4-BE49-F238E27FC236}">
                <a16:creationId xmlns:a16="http://schemas.microsoft.com/office/drawing/2014/main" xmlns="" id="{B0BC8C94-DA64-486A-B392-36ED942F1454}"/>
              </a:ext>
            </a:extLst>
          </p:cNvPr>
          <p:cNvGraphicFramePr>
            <a:graphicFrameLocks noGrp="1"/>
          </p:cNvGraphicFramePr>
          <p:nvPr>
            <p:extLst>
              <p:ext uri="{D42A27DB-BD31-4B8C-83A1-F6EECF244321}">
                <p14:modId xmlns:p14="http://schemas.microsoft.com/office/powerpoint/2010/main" val="1164663376"/>
              </p:ext>
            </p:extLst>
          </p:nvPr>
        </p:nvGraphicFramePr>
        <p:xfrm>
          <a:off x="-1" y="6385649"/>
          <a:ext cx="5979459" cy="472351"/>
        </p:xfrm>
        <a:graphic>
          <a:graphicData uri="http://schemas.openxmlformats.org/drawingml/2006/table">
            <a:tbl>
              <a:tblPr/>
              <a:tblGrid>
                <a:gridCol w="1457493">
                  <a:extLst>
                    <a:ext uri="{9D8B030D-6E8A-4147-A177-3AD203B41FA5}">
                      <a16:colId xmlns:a16="http://schemas.microsoft.com/office/drawing/2014/main" xmlns="" val="20000"/>
                    </a:ext>
                  </a:extLst>
                </a:gridCol>
                <a:gridCol w="4521966">
                  <a:extLst>
                    <a:ext uri="{9D8B030D-6E8A-4147-A177-3AD203B41FA5}">
                      <a16:colId xmlns:a16="http://schemas.microsoft.com/office/drawing/2014/main" xmlns="" val="20001"/>
                    </a:ext>
                  </a:extLst>
                </a:gridCol>
              </a:tblGrid>
              <a:tr h="428625">
                <a:tc>
                  <a:txBody>
                    <a:bodyPr/>
                    <a:lstStyle/>
                    <a:p>
                      <a:pPr marL="0" marR="0" lvl="0" indent="0" algn="l" defTabSz="457200" rtl="0" eaLnBrk="1" fontAlgn="base" latinLnBrk="0" hangingPunct="1">
                        <a:lnSpc>
                          <a:spcPct val="87000"/>
                        </a:lnSpc>
                        <a:spcBef>
                          <a:spcPts val="60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2400" b="0" i="0" u="none" strike="noStrike" cap="none" normalizeH="0">
                          <a:ln>
                            <a:noFill/>
                          </a:ln>
                          <a:solidFill>
                            <a:schemeClr val="bg1"/>
                          </a:solidFill>
                          <a:effectLst>
                            <a:outerShdw blurRad="38100" dist="38100" dir="2700000" algn="tl">
                              <a:srgbClr val="000000">
                                <a:alpha val="43137"/>
                              </a:srgbClr>
                            </a:outerShdw>
                          </a:effectLst>
                          <a:latin typeface="Arial" charset="0"/>
                          <a:ea typeface="Microsoft YaHei" charset="-122"/>
                        </a:rPr>
                        <a:t>Notas:</a:t>
                      </a:r>
                    </a:p>
                  </a:txBody>
                  <a:tcPr marL="90000" marR="90000" marT="107352" marB="46800" anchor="ctr" horzOverflow="overflow">
                    <a:lnL w="12700" cap="flat" cmpd="sng" algn="ctr">
                      <a:solidFill>
                        <a:schemeClr val="tx1"/>
                      </a:solidFill>
                      <a:prstDash val="solid"/>
                      <a:round/>
                      <a:headEnd type="none" w="med" len="med"/>
                      <a:tailEnd type="none" w="med" len="med"/>
                    </a:lnL>
                    <a:lnR w="288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l" defTabSz="457200" rtl="0" eaLnBrk="1" fontAlgn="base" latinLnBrk="0" hangingPunct="1">
                        <a:lnSpc>
                          <a:spcPct val="87000"/>
                        </a:lnSpc>
                        <a:spcBef>
                          <a:spcPts val="450"/>
                        </a:spcBef>
                        <a:spcAft>
                          <a:spcPct val="0"/>
                        </a:spcAft>
                        <a:buClrTx/>
                        <a:buSzPct val="70000"/>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s" sz="1800" b="0" i="0" u="none" strike="noStrike" cap="none" normalizeH="0" dirty="0">
                          <a:ln>
                            <a:noFill/>
                          </a:ln>
                          <a:solidFill>
                            <a:srgbClr val="000000"/>
                          </a:solidFill>
                          <a:effectLst/>
                          <a:latin typeface="Arial" charset="0"/>
                          <a:ea typeface="Microsoft YaHei" charset="-122"/>
                        </a:rPr>
                        <a:t>Ganancia no es aplicada en la etapa 1</a:t>
                      </a:r>
                    </a:p>
                  </a:txBody>
                  <a:tcPr marL="90000" marR="90000" marT="92124" marB="46800" anchor="ctr" horzOverflow="overflow">
                    <a:lnL w="288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266579129"/>
      </p:ext>
    </p:extLst>
  </p:cSld>
  <p:clrMapOvr>
    <a:masterClrMapping/>
  </p:clrMapOvr>
  <p:transition/>
  <p:timing>
    <p:tnLst>
      <p:par>
        <p:cTn id="1" dur="indefinite" restart="never" fill="hold" nodeType="tmRoot">
          <p:childTnLst>
            <p:par>
              <p:cTn id="2" fill="hold" nodeType="interactiveSeq">
                <p:stCondLst>
                  <p:cond delay="0"/>
                </p:stCondLst>
                <p:childTnLst>
                  <p:par>
                    <p:cTn id="3" fill="hold">
                      <p:childTnLst>
                        <p:par>
                          <p:cTn id="4" fill="hold">
                            <p:stCondLst>
                              <p:cond delay="0"/>
                            </p:stCondLst>
                            <p:childTnLst>
                              <p:par>
                                <p:cTn id="5" presetID="2" presetClass="mediacall" fill="hold" nodeType="clickEffect">
                                  <p:stCondLst>
                                    <p:cond delay="0"/>
                                  </p:stCondLst>
                                  <p:childTnLst>
                                    <p:anim calcmode="lin" valueType="str">
                                      <p:cBhvr additive="repl">
                                        <p:cTn id="6" dur="25356039" fill="hold"/>
                                        <p:tgtEl>
                                          <p:sldTgt/>
                                        </p:tgtEl>
                                      </p:cBhvr>
                                    </p:anim>
                                  </p:childTnLst>
                                </p:cTn>
                              </p:par>
                            </p:childTnLst>
                          </p:cTn>
                        </p:par>
                      </p:childTnLst>
                    </p:cTn>
                  </p:par>
                </p:childTnLst>
              </p:cTn>
            </p:par>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pPr algn="l" rtl="0"/>
            <a:r>
              <a:rPr lang="es" b="0" i="0" u="none">
                <a:latin typeface="Arial" panose="020B0604020202020204" pitchFamily="34" charset="0"/>
                <a:cs typeface="Arial" panose="020B0604020202020204" pitchFamily="34" charset="0"/>
              </a:rPr>
              <a:t>Etapa 2 y Ajustando la Imagen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14</a:t>
            </a:fld>
            <a:endParaRPr lang="es"/>
          </a:p>
        </p:txBody>
      </p:sp>
    </p:spTree>
    <p:extLst>
      <p:ext uri="{BB962C8B-B14F-4D97-AF65-F5344CB8AC3E}">
        <p14:creationId xmlns:p14="http://schemas.microsoft.com/office/powerpoint/2010/main" val="2702721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1">
            <a:extLst>
              <a:ext uri="{FF2B5EF4-FFF2-40B4-BE49-F238E27FC236}">
                <a16:creationId xmlns:a16="http://schemas.microsoft.com/office/drawing/2014/main" xmlns="" id="{5F71ADEB-6106-4EB7-A93F-DEA1974AC17E}"/>
              </a:ext>
            </a:extLst>
          </p:cNvPr>
          <p:cNvSpPr txBox="1">
            <a:spLocks noChangeArrowheads="1"/>
          </p:cNvSpPr>
          <p:nvPr/>
        </p:nvSpPr>
        <p:spPr bwMode="auto">
          <a:xfrm>
            <a:off x="0" y="152400"/>
            <a:ext cx="86344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Etapa 2: Característica y Opciones</a:t>
            </a:r>
          </a:p>
        </p:txBody>
      </p:sp>
      <p:pic>
        <p:nvPicPr>
          <p:cNvPr id="28676" name="Picture 6">
            <a:extLst>
              <a:ext uri="{FF2B5EF4-FFF2-40B4-BE49-F238E27FC236}">
                <a16:creationId xmlns:a16="http://schemas.microsoft.com/office/drawing/2014/main" xmlns="" id="{132C3C60-DAA5-4114-B215-1D28589286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72175" y="3663950"/>
            <a:ext cx="2057400" cy="1560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xmlns="" id="{FE1F5BCA-B1D6-4F1D-B409-520889733A74}"/>
              </a:ext>
            </a:extLst>
          </p:cNvPr>
          <p:cNvSpPr txBox="1"/>
          <p:nvPr/>
        </p:nvSpPr>
        <p:spPr>
          <a:xfrm>
            <a:off x="219075" y="1146175"/>
            <a:ext cx="7562290" cy="2308324"/>
          </a:xfrm>
          <a:prstGeom prst="rect">
            <a:avLst/>
          </a:prstGeom>
          <a:noFill/>
        </p:spPr>
        <p:txBody>
          <a:bodyPr wrap="square">
            <a:spAutoFit/>
          </a:bodyPr>
          <a:lstStyle/>
          <a:p>
            <a:pPr marL="342900" indent="-342900" algn="l" rtl="0">
              <a:buClr>
                <a:schemeClr val="tx1">
                  <a:lumMod val="65000"/>
                  <a:lumOff val="35000"/>
                </a:schemeClr>
              </a:buClr>
              <a:buSzPct val="100000"/>
              <a:buFont typeface="Arial" panose="020B0604020202020204" pitchFamily="34" charset="0"/>
              <a:buChar char="•"/>
              <a:defRPr/>
            </a:pPr>
            <a:r>
              <a:rPr lang="es" sz="2400" b="0" i="0" u="none" dirty="0">
                <a:solidFill>
                  <a:schemeClr val="tx1">
                    <a:lumMod val="65000"/>
                    <a:lumOff val="35000"/>
                  </a:schemeClr>
                </a:solidFill>
              </a:rPr>
              <a:t>Ajuste imagen sonar lateral</a:t>
            </a:r>
          </a:p>
          <a:p>
            <a:pPr marL="342900" indent="-342900" algn="l" rtl="0">
              <a:buClr>
                <a:schemeClr val="tx1">
                  <a:lumMod val="65000"/>
                  <a:lumOff val="35000"/>
                </a:schemeClr>
              </a:buClr>
              <a:buSzPct val="100000"/>
              <a:buFont typeface="Arial" panose="020B0604020202020204" pitchFamily="34" charset="0"/>
              <a:buChar char="•"/>
              <a:defRPr/>
            </a:pPr>
            <a:r>
              <a:rPr lang="es" sz="2400" b="0" i="0" u="none" dirty="0">
                <a:solidFill>
                  <a:schemeClr val="tx1">
                    <a:lumMod val="65000"/>
                    <a:lumOff val="35000"/>
                  </a:schemeClr>
                </a:solidFill>
              </a:rPr>
              <a:t>Cree Y Mida Blancos</a:t>
            </a:r>
          </a:p>
          <a:p>
            <a:pPr marL="342900" indent="-342900" algn="l" rtl="0">
              <a:buClr>
                <a:schemeClr val="tx1">
                  <a:lumMod val="65000"/>
                  <a:lumOff val="35000"/>
                </a:schemeClr>
              </a:buClr>
              <a:buSzPct val="100000"/>
              <a:buFont typeface="Arial" panose="020B0604020202020204" pitchFamily="34" charset="0"/>
              <a:buChar char="•"/>
              <a:defRPr/>
            </a:pPr>
            <a:r>
              <a:rPr lang="es" sz="2400" b="0" i="0" u="none" dirty="0">
                <a:solidFill>
                  <a:schemeClr val="tx1">
                    <a:lumMod val="65000"/>
                    <a:lumOff val="35000"/>
                  </a:schemeClr>
                </a:solidFill>
              </a:rPr>
              <a:t>Exportar datos a hoja de cálculo</a:t>
            </a:r>
          </a:p>
          <a:p>
            <a:pPr marL="342900" indent="-342900" algn="l" rtl="0">
              <a:buClr>
                <a:schemeClr val="tx1">
                  <a:lumMod val="65000"/>
                  <a:lumOff val="35000"/>
                </a:schemeClr>
              </a:buClr>
              <a:buSzPct val="100000"/>
              <a:buFont typeface="Arial" panose="020B0604020202020204" pitchFamily="34" charset="0"/>
              <a:buChar char="•"/>
              <a:defRPr/>
            </a:pPr>
            <a:r>
              <a:rPr lang="es" sz="2400" b="0" i="0" u="none" dirty="0">
                <a:solidFill>
                  <a:schemeClr val="tx1">
                    <a:lumMod val="65000"/>
                    <a:lumOff val="35000"/>
                  </a:schemeClr>
                </a:solidFill>
              </a:rPr>
              <a:t>Salve imagen no georeferenciada </a:t>
            </a:r>
          </a:p>
          <a:p>
            <a:pPr marL="342900" indent="-342900" algn="l" rtl="0">
              <a:buClr>
                <a:schemeClr val="tx1">
                  <a:lumMod val="65000"/>
                  <a:lumOff val="35000"/>
                </a:schemeClr>
              </a:buClr>
              <a:buSzPct val="100000"/>
              <a:buFont typeface="Arial" panose="020B0604020202020204" pitchFamily="34" charset="0"/>
              <a:buChar char="•"/>
              <a:defRPr/>
            </a:pPr>
            <a:r>
              <a:rPr lang="es" sz="2400" b="0" i="0" u="none" dirty="0">
                <a:solidFill>
                  <a:schemeClr val="tx1">
                    <a:lumMod val="65000"/>
                    <a:lumOff val="35000"/>
                  </a:schemeClr>
                </a:solidFill>
              </a:rPr>
              <a:t>Ajustar Layback</a:t>
            </a:r>
          </a:p>
          <a:p>
            <a:pPr marL="342900" indent="-342900" algn="l" rtl="0">
              <a:buClr>
                <a:schemeClr val="tx1">
                  <a:lumMod val="65000"/>
                  <a:lumOff val="35000"/>
                </a:schemeClr>
              </a:buClr>
              <a:buSzPct val="100000"/>
              <a:buFont typeface="Arial" panose="020B0604020202020204" pitchFamily="34" charset="0"/>
              <a:buChar char="•"/>
              <a:defRPr/>
            </a:pPr>
            <a:r>
              <a:rPr lang="es" sz="2400" b="0" i="0" u="none" dirty="0">
                <a:solidFill>
                  <a:schemeClr val="tx1">
                    <a:lumMod val="65000"/>
                    <a:lumOff val="35000"/>
                  </a:schemeClr>
                </a:solidFill>
              </a:rPr>
              <a:t>Salve mapa cobertura como un archivo Geotiff</a:t>
            </a:r>
          </a:p>
        </p:txBody>
      </p:sp>
      <p:pic>
        <p:nvPicPr>
          <p:cNvPr id="28678" name="Picture 8">
            <a:extLst>
              <a:ext uri="{FF2B5EF4-FFF2-40B4-BE49-F238E27FC236}">
                <a16:creationId xmlns:a16="http://schemas.microsoft.com/office/drawing/2014/main" xmlns="" id="{82DA9DB5-D407-4830-92C6-ED2C3F7997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6707" y="3663950"/>
            <a:ext cx="4830762" cy="2828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9" name="Picture 9">
            <a:extLst>
              <a:ext uri="{FF2B5EF4-FFF2-40B4-BE49-F238E27FC236}">
                <a16:creationId xmlns:a16="http://schemas.microsoft.com/office/drawing/2014/main" xmlns="" id="{55E9B37E-2F4B-4D2E-8216-89971993CA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365750" y="4583112"/>
            <a:ext cx="2206625" cy="19097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E61846-2FFB-458B-9F24-DCB12E25A6B2}"/>
              </a:ext>
            </a:extLst>
          </p:cNvPr>
          <p:cNvSpPr>
            <a:spLocks noGrp="1"/>
          </p:cNvSpPr>
          <p:nvPr>
            <p:ph type="title"/>
          </p:nvPr>
        </p:nvSpPr>
        <p:spPr/>
        <p:txBody>
          <a:bodyPr/>
          <a:lstStyle/>
          <a:p>
            <a:pPr algn="l" rtl="0"/>
            <a:r>
              <a:rPr lang="es" b="0" i="0" u="none"/>
              <a:t>Traqueo de Fondo en Etapa 2.</a:t>
            </a:r>
          </a:p>
        </p:txBody>
      </p:sp>
      <p:sp>
        <p:nvSpPr>
          <p:cNvPr id="3" name="Slide Number Placeholder 2">
            <a:extLst>
              <a:ext uri="{FF2B5EF4-FFF2-40B4-BE49-F238E27FC236}">
                <a16:creationId xmlns:a16="http://schemas.microsoft.com/office/drawing/2014/main" xmlns="" id="{E60B94E1-9A5A-4BC9-8348-0B7A1BB321A7}"/>
              </a:ext>
            </a:extLst>
          </p:cNvPr>
          <p:cNvSpPr>
            <a:spLocks noGrp="1"/>
          </p:cNvSpPr>
          <p:nvPr>
            <p:ph type="sldNum" sz="quarter" idx="12"/>
          </p:nvPr>
        </p:nvSpPr>
        <p:spPr/>
        <p:txBody>
          <a:bodyPr/>
          <a:lstStyle/>
          <a:p>
            <a:pPr algn="l" rtl="0"/>
            <a:fld id="{50F2F8E5-1108-0A46-83A0-852BF6A1A522}" type="slidenum">
              <a:rPr/>
              <a:pPr algn="l" rtl="0"/>
              <a:t>16</a:t>
            </a:fld>
            <a:endParaRPr lang="es"/>
          </a:p>
        </p:txBody>
      </p:sp>
      <p:pic>
        <p:nvPicPr>
          <p:cNvPr id="4" name="Picture 3">
            <a:extLst>
              <a:ext uri="{FF2B5EF4-FFF2-40B4-BE49-F238E27FC236}">
                <a16:creationId xmlns:a16="http://schemas.microsoft.com/office/drawing/2014/main" xmlns="" id="{24336107-CAF1-4126-A538-588F733031F0}"/>
              </a:ext>
            </a:extLst>
          </p:cNvPr>
          <p:cNvPicPr>
            <a:picLocks noChangeAspect="1"/>
          </p:cNvPicPr>
          <p:nvPr/>
        </p:nvPicPr>
        <p:blipFill>
          <a:blip r:embed="rId2"/>
          <a:stretch>
            <a:fillRect/>
          </a:stretch>
        </p:blipFill>
        <p:spPr>
          <a:xfrm>
            <a:off x="347472" y="1218430"/>
            <a:ext cx="6406631" cy="5185999"/>
          </a:xfrm>
          <a:prstGeom prst="rect">
            <a:avLst/>
          </a:prstGeom>
        </p:spPr>
      </p:pic>
      <p:sp>
        <p:nvSpPr>
          <p:cNvPr id="5" name="Oval 4">
            <a:extLst>
              <a:ext uri="{FF2B5EF4-FFF2-40B4-BE49-F238E27FC236}">
                <a16:creationId xmlns:a16="http://schemas.microsoft.com/office/drawing/2014/main" xmlns="" id="{A4F1ECFC-CCC8-417D-84A7-116A9E61B51E}"/>
              </a:ext>
            </a:extLst>
          </p:cNvPr>
          <p:cNvSpPr/>
          <p:nvPr/>
        </p:nvSpPr>
        <p:spPr>
          <a:xfrm>
            <a:off x="979452" y="1431636"/>
            <a:ext cx="332111" cy="35098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7" name="Straight Arrow Connector 6">
            <a:extLst>
              <a:ext uri="{FF2B5EF4-FFF2-40B4-BE49-F238E27FC236}">
                <a16:creationId xmlns:a16="http://schemas.microsoft.com/office/drawing/2014/main" xmlns="" id="{C2270D6F-1712-4C58-B0C2-88EE37CAB5FE}"/>
              </a:ext>
            </a:extLst>
          </p:cNvPr>
          <p:cNvCxnSpPr>
            <a:stCxn id="5" idx="6"/>
          </p:cNvCxnSpPr>
          <p:nvPr/>
        </p:nvCxnSpPr>
        <p:spPr>
          <a:xfrm>
            <a:off x="1311563" y="1607127"/>
            <a:ext cx="3389746" cy="1043709"/>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
        <p:nvSpPr>
          <p:cNvPr id="8" name="TextBox 7">
            <a:extLst>
              <a:ext uri="{FF2B5EF4-FFF2-40B4-BE49-F238E27FC236}">
                <a16:creationId xmlns:a16="http://schemas.microsoft.com/office/drawing/2014/main" xmlns="" id="{49093FB4-C2FC-41AA-B4CF-43C206DDED4C}"/>
              </a:ext>
            </a:extLst>
          </p:cNvPr>
          <p:cNvSpPr txBox="1"/>
          <p:nvPr/>
        </p:nvSpPr>
        <p:spPr bwMode="auto">
          <a:xfrm>
            <a:off x="6876143" y="2107015"/>
            <a:ext cx="2147785" cy="376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wrap="square" lIns="90000" tIns="45000" rIns="90000" bIns="45000" rtlCol="0">
            <a:spAutoFit/>
          </a:bodyPr>
          <a:lstStyle/>
          <a:p>
            <a:pPr algn="l" rtl="0" eaLnBrk="1" hangingPunct="1">
              <a:spcBef>
                <a:spcPts val="638"/>
              </a:spcBef>
              <a:spcAft>
                <a:spcPct val="0"/>
              </a:spcAft>
              <a:buClr>
                <a:srgbClr val="FFFFFF"/>
              </a:buClr>
              <a:buSzPct val="45000"/>
              <a:buFont typeface="Arial" panose="020B0604020202020204" pitchFamily="34" charset="0"/>
              <a:buChar char="•"/>
            </a:pPr>
            <a:r>
              <a:rPr lang="es" b="0" i="0" u="none">
                <a:solidFill>
                  <a:schemeClr val="tx1">
                    <a:lumMod val="50000"/>
                    <a:lumOff val="50000"/>
                  </a:schemeClr>
                </a:solidFill>
              </a:rPr>
              <a:t>Para traquear el fondo en etapa 2 el usuario selecciona la herramienta Digitación y luego selecciona el primer retorno del fondo.</a:t>
            </a:r>
          </a:p>
          <a:p>
            <a:pPr algn="l" rtl="0" eaLnBrk="1" hangingPunct="1">
              <a:spcBef>
                <a:spcPts val="638"/>
              </a:spcBef>
              <a:spcAft>
                <a:spcPct val="0"/>
              </a:spcAft>
              <a:buClr>
                <a:srgbClr val="FFFFFF"/>
              </a:buClr>
              <a:buSzPct val="45000"/>
              <a:buFont typeface="Arial" panose="020B0604020202020204" pitchFamily="34" charset="0"/>
              <a:buChar char="•"/>
            </a:pPr>
            <a:r>
              <a:rPr lang="es" b="0" i="0" u="none" smtClean="0">
                <a:solidFill>
                  <a:schemeClr val="tx1">
                    <a:lumMod val="50000"/>
                    <a:lumOff val="50000"/>
                  </a:schemeClr>
                </a:solidFill>
              </a:rPr>
              <a:t>Re-seleccionar </a:t>
            </a:r>
            <a:r>
              <a:rPr lang="es" b="0" i="0" u="none">
                <a:solidFill>
                  <a:schemeClr val="tx1">
                    <a:lumMod val="50000"/>
                    <a:lumOff val="50000"/>
                  </a:schemeClr>
                </a:solidFill>
              </a:rPr>
              <a:t>la herramienta de digitalización aplica el nuevo traqueo de fondo</a:t>
            </a:r>
          </a:p>
        </p:txBody>
      </p:sp>
    </p:spTree>
    <p:extLst>
      <p:ext uri="{BB962C8B-B14F-4D97-AF65-F5344CB8AC3E}">
        <p14:creationId xmlns:p14="http://schemas.microsoft.com/office/powerpoint/2010/main" val="1151788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Controles Sonar Lateral - Colores</a:t>
            </a:r>
          </a:p>
        </p:txBody>
      </p:sp>
      <p:sp>
        <p:nvSpPr>
          <p:cNvPr id="3" name="Content Placeholder 2"/>
          <p:cNvSpPr>
            <a:spLocks noGrp="1"/>
          </p:cNvSpPr>
          <p:nvPr>
            <p:ph idx="1"/>
          </p:nvPr>
        </p:nvSpPr>
        <p:spPr>
          <a:xfrm>
            <a:off x="189038" y="1290222"/>
            <a:ext cx="8667219" cy="1766743"/>
          </a:xfrm>
        </p:spPr>
        <p:txBody>
          <a:bodyPr>
            <a:normAutofit lnSpcReduction="10000"/>
          </a:bodyPr>
          <a:lstStyle/>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Haga clic derecho-&gt; Controles Sonar Lateral, Vista-&gt;Controles Sonar Lateral, o Shift + F9</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“Edite Paletas Personalizadas” abre una ventana donde usted puede crear su propia paleta de color</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a:t>
            </a:r>
            <a:r>
              <a:rPr lang="es" sz="1800" b="0" i="0" u="none" dirty="0">
                <a:solidFill>
                  <a:schemeClr val="tx1">
                    <a:lumMod val="65000"/>
                    <a:lumOff val="35000"/>
                  </a:schemeClr>
                </a:solidFill>
                <a:hlinkClick r:id="rId2"/>
              </a:rPr>
              <a:t>Método de reducción de muestras en cascada</a:t>
            </a:r>
            <a:r>
              <a:rPr lang="es" sz="1800" b="0" i="0" u="none" dirty="0">
                <a:solidFill>
                  <a:schemeClr val="tx1">
                    <a:lumMod val="65000"/>
                    <a:lumOff val="35000"/>
                  </a:schemeClr>
                </a:solidFill>
              </a:rPr>
              <a:t>“ (PDF) es usado cuando esta escogiendo que color un pixel usa para representar un juego de muestras.</a:t>
            </a:r>
          </a:p>
        </p:txBody>
      </p:sp>
      <p:sp>
        <p:nvSpPr>
          <p:cNvPr id="7" name="Slide Number Placeholder 6">
            <a:extLst>
              <a:ext uri="{FF2B5EF4-FFF2-40B4-BE49-F238E27FC236}">
                <a16:creationId xmlns:a16="http://schemas.microsoft.com/office/drawing/2014/main" xmlns="" id="{5C204FFF-658D-4AA7-A951-EF98BEBE3E28}"/>
              </a:ext>
            </a:extLst>
          </p:cNvPr>
          <p:cNvSpPr>
            <a:spLocks noGrp="1"/>
          </p:cNvSpPr>
          <p:nvPr>
            <p:ph type="sldNum" sz="quarter" idx="12"/>
          </p:nvPr>
        </p:nvSpPr>
        <p:spPr/>
        <p:txBody>
          <a:bodyPr/>
          <a:lstStyle/>
          <a:p>
            <a:pPr algn="l" rtl="0"/>
            <a:fld id="{50F2F8E5-1108-0A46-83A0-852BF6A1A522}" type="slidenum">
              <a:rPr/>
              <a:pPr algn="l" rtl="0"/>
              <a:t>17</a:t>
            </a:fld>
            <a:endParaRPr lang="es"/>
          </a:p>
        </p:txBody>
      </p:sp>
      <p:pic>
        <p:nvPicPr>
          <p:cNvPr id="4" name="Picture 3">
            <a:extLst>
              <a:ext uri="{FF2B5EF4-FFF2-40B4-BE49-F238E27FC236}">
                <a16:creationId xmlns:a16="http://schemas.microsoft.com/office/drawing/2014/main" xmlns="" id="{4AB1BC07-1824-498E-92F4-748A4DB8D36A}"/>
              </a:ext>
            </a:extLst>
          </p:cNvPr>
          <p:cNvPicPr>
            <a:picLocks noChangeAspect="1"/>
          </p:cNvPicPr>
          <p:nvPr/>
        </p:nvPicPr>
        <p:blipFill>
          <a:blip r:embed="rId3"/>
          <a:stretch>
            <a:fillRect/>
          </a:stretch>
        </p:blipFill>
        <p:spPr>
          <a:xfrm>
            <a:off x="347472" y="3292381"/>
            <a:ext cx="7250545" cy="3195028"/>
          </a:xfrm>
          <a:prstGeom prst="rect">
            <a:avLst/>
          </a:prstGeom>
        </p:spPr>
      </p:pic>
      <p:pic>
        <p:nvPicPr>
          <p:cNvPr id="9" name="Picture 8">
            <a:extLst>
              <a:ext uri="{FF2B5EF4-FFF2-40B4-BE49-F238E27FC236}">
                <a16:creationId xmlns:a16="http://schemas.microsoft.com/office/drawing/2014/main" xmlns="" id="{213C52F4-28CE-43C0-8D1F-36427193C57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807699" y="3017662"/>
            <a:ext cx="2796774" cy="9964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1962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
            <a:extLst>
              <a:ext uri="{FF2B5EF4-FFF2-40B4-BE49-F238E27FC236}">
                <a16:creationId xmlns:a16="http://schemas.microsoft.com/office/drawing/2014/main" xmlns="" id="{4100DFC3-2D1E-4B7C-B1A6-87A4823BE25C}"/>
              </a:ext>
            </a:extLst>
          </p:cNvPr>
          <p:cNvSpPr txBox="1">
            <a:spLocks noChangeArrowheads="1"/>
          </p:cNvSpPr>
          <p:nvPr/>
        </p:nvSpPr>
        <p:spPr bwMode="auto">
          <a:xfrm>
            <a:off x="65882" y="0"/>
            <a:ext cx="77724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Opciones Paleta colores</a:t>
            </a:r>
          </a:p>
        </p:txBody>
      </p:sp>
      <p:grpSp>
        <p:nvGrpSpPr>
          <p:cNvPr id="2" name="Group 1"/>
          <p:cNvGrpSpPr/>
          <p:nvPr/>
        </p:nvGrpSpPr>
        <p:grpSpPr>
          <a:xfrm>
            <a:off x="191294" y="1721643"/>
            <a:ext cx="8701881" cy="1841500"/>
            <a:chOff x="177800" y="1214438"/>
            <a:chExt cx="8701881" cy="2198687"/>
          </a:xfrm>
        </p:grpSpPr>
        <p:pic>
          <p:nvPicPr>
            <p:cNvPr id="31748" name="Picture 2">
              <a:extLst>
                <a:ext uri="{FF2B5EF4-FFF2-40B4-BE49-F238E27FC236}">
                  <a16:creationId xmlns:a16="http://schemas.microsoft.com/office/drawing/2014/main" xmlns="" id="{3A9C10E6-6296-493B-BE0D-96E4FF9C0E6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7800" y="1214438"/>
              <a:ext cx="2835275" cy="219392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49" name="Picture 3">
              <a:extLst>
                <a:ext uri="{FF2B5EF4-FFF2-40B4-BE49-F238E27FC236}">
                  <a16:creationId xmlns:a16="http://schemas.microsoft.com/office/drawing/2014/main" xmlns="" id="{E880B38D-52DA-4A82-9BA6-C7F74FCD45F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09912" y="1219200"/>
              <a:ext cx="2835275" cy="219392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50" name="Picture 4">
              <a:extLst>
                <a:ext uri="{FF2B5EF4-FFF2-40B4-BE49-F238E27FC236}">
                  <a16:creationId xmlns:a16="http://schemas.microsoft.com/office/drawing/2014/main" xmlns="" id="{DF0E3201-A1C5-4BF5-95B9-5C164E2ECA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44406" y="1214438"/>
              <a:ext cx="2835275" cy="219392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grpSp>
        <p:nvGrpSpPr>
          <p:cNvPr id="3" name="Group 2"/>
          <p:cNvGrpSpPr/>
          <p:nvPr/>
        </p:nvGrpSpPr>
        <p:grpSpPr>
          <a:xfrm>
            <a:off x="191294" y="4139407"/>
            <a:ext cx="8677275" cy="1826419"/>
            <a:chOff x="177800" y="3813175"/>
            <a:chExt cx="8677275" cy="2192338"/>
          </a:xfrm>
        </p:grpSpPr>
        <p:pic>
          <p:nvPicPr>
            <p:cNvPr id="31751" name="Picture 5">
              <a:extLst>
                <a:ext uri="{FF2B5EF4-FFF2-40B4-BE49-F238E27FC236}">
                  <a16:creationId xmlns:a16="http://schemas.microsoft.com/office/drawing/2014/main" xmlns="" id="{73B9E73D-78B0-44E2-A90E-FF9EFAF6A22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7800" y="3813175"/>
              <a:ext cx="2835275" cy="21923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52" name="Picture 6">
              <a:extLst>
                <a:ext uri="{FF2B5EF4-FFF2-40B4-BE49-F238E27FC236}">
                  <a16:creationId xmlns:a16="http://schemas.microsoft.com/office/drawing/2014/main" xmlns="" id="{16C026BC-87BC-4BD0-B82D-19BCFD7C2F71}"/>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98800" y="3813175"/>
              <a:ext cx="2835275" cy="21923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53" name="Picture 7">
              <a:extLst>
                <a:ext uri="{FF2B5EF4-FFF2-40B4-BE49-F238E27FC236}">
                  <a16:creationId xmlns:a16="http://schemas.microsoft.com/office/drawing/2014/main" xmlns="" id="{310A47E4-366D-42A6-A64C-AFC5473EBF5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019800" y="3813175"/>
              <a:ext cx="2835275" cy="21923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
        <p:nvSpPr>
          <p:cNvPr id="31754" name="Text Box 8">
            <a:extLst>
              <a:ext uri="{FF2B5EF4-FFF2-40B4-BE49-F238E27FC236}">
                <a16:creationId xmlns:a16="http://schemas.microsoft.com/office/drawing/2014/main" xmlns="" id="{CAD563D1-6E94-4469-8FC2-075D45E80B7A}"/>
              </a:ext>
            </a:extLst>
          </p:cNvPr>
          <p:cNvSpPr txBox="1">
            <a:spLocks noChangeArrowheads="1"/>
          </p:cNvSpPr>
          <p:nvPr/>
        </p:nvSpPr>
        <p:spPr bwMode="auto">
          <a:xfrm>
            <a:off x="994569" y="3596481"/>
            <a:ext cx="1277938"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600" b="0" i="0" u="none">
                <a:solidFill>
                  <a:schemeClr val="tx1">
                    <a:lumMod val="65000"/>
                    <a:lumOff val="35000"/>
                  </a:schemeClr>
                </a:solidFill>
                <a:latin typeface="Arial" panose="020B0604020202020204" pitchFamily="34" charset="0"/>
                <a:cs typeface="Arial" panose="020B0604020202020204" pitchFamily="34" charset="0"/>
              </a:rPr>
              <a:t>GRIS</a:t>
            </a:r>
          </a:p>
        </p:txBody>
      </p:sp>
      <p:sp>
        <p:nvSpPr>
          <p:cNvPr id="31755" name="Text Box 9">
            <a:extLst>
              <a:ext uri="{FF2B5EF4-FFF2-40B4-BE49-F238E27FC236}">
                <a16:creationId xmlns:a16="http://schemas.microsoft.com/office/drawing/2014/main" xmlns="" id="{F9C75A7C-001E-4CA6-B0E0-DF882688A73F}"/>
              </a:ext>
            </a:extLst>
          </p:cNvPr>
          <p:cNvSpPr txBox="1">
            <a:spLocks noChangeArrowheads="1"/>
          </p:cNvSpPr>
          <p:nvPr/>
        </p:nvSpPr>
        <p:spPr bwMode="auto">
          <a:xfrm>
            <a:off x="3952082" y="3559968"/>
            <a:ext cx="1277937"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600" b="0" i="0" u="none">
                <a:solidFill>
                  <a:schemeClr val="tx1">
                    <a:lumMod val="65000"/>
                    <a:lumOff val="35000"/>
                  </a:schemeClr>
                </a:solidFill>
                <a:latin typeface="Arial" panose="020B0604020202020204" pitchFamily="34" charset="0"/>
                <a:cs typeface="Arial" panose="020B0604020202020204" pitchFamily="34" charset="0"/>
              </a:rPr>
              <a:t>ORO</a:t>
            </a:r>
          </a:p>
        </p:txBody>
      </p:sp>
      <p:sp>
        <p:nvSpPr>
          <p:cNvPr id="31756" name="Text Box 10">
            <a:extLst>
              <a:ext uri="{FF2B5EF4-FFF2-40B4-BE49-F238E27FC236}">
                <a16:creationId xmlns:a16="http://schemas.microsoft.com/office/drawing/2014/main" xmlns="" id="{86125213-4636-43C3-8332-04DD62572FEA}"/>
              </a:ext>
            </a:extLst>
          </p:cNvPr>
          <p:cNvSpPr txBox="1">
            <a:spLocks noChangeArrowheads="1"/>
          </p:cNvSpPr>
          <p:nvPr/>
        </p:nvSpPr>
        <p:spPr bwMode="auto">
          <a:xfrm>
            <a:off x="6836569" y="3559968"/>
            <a:ext cx="1277938"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600" b="0" i="0" u="none">
                <a:solidFill>
                  <a:schemeClr val="tx1">
                    <a:lumMod val="65000"/>
                    <a:lumOff val="35000"/>
                  </a:schemeClr>
                </a:solidFill>
                <a:latin typeface="Arial" panose="020B0604020202020204" pitchFamily="34" charset="0"/>
                <a:cs typeface="Arial" panose="020B0604020202020204" pitchFamily="34" charset="0"/>
              </a:rPr>
              <a:t>OXIDADO</a:t>
            </a:r>
          </a:p>
        </p:txBody>
      </p:sp>
      <p:sp>
        <p:nvSpPr>
          <p:cNvPr id="31757" name="Text Box 11">
            <a:extLst>
              <a:ext uri="{FF2B5EF4-FFF2-40B4-BE49-F238E27FC236}">
                <a16:creationId xmlns:a16="http://schemas.microsoft.com/office/drawing/2014/main" xmlns="" id="{CB8489E9-D3EE-4BCD-BC14-58B22194501E}"/>
              </a:ext>
            </a:extLst>
          </p:cNvPr>
          <p:cNvSpPr txBox="1">
            <a:spLocks noChangeArrowheads="1"/>
          </p:cNvSpPr>
          <p:nvPr/>
        </p:nvSpPr>
        <p:spPr bwMode="auto">
          <a:xfrm>
            <a:off x="871538" y="6002338"/>
            <a:ext cx="127793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600" b="0" i="0" u="none">
                <a:solidFill>
                  <a:schemeClr val="tx1">
                    <a:lumMod val="65000"/>
                    <a:lumOff val="35000"/>
                  </a:schemeClr>
                </a:solidFill>
                <a:latin typeface="Arial" panose="020B0604020202020204" pitchFamily="34" charset="0"/>
                <a:cs typeface="Arial" panose="020B0604020202020204" pitchFamily="34" charset="0"/>
              </a:rPr>
              <a:t>COBRE</a:t>
            </a:r>
          </a:p>
        </p:txBody>
      </p:sp>
      <p:sp>
        <p:nvSpPr>
          <p:cNvPr id="31758" name="Text Box 12">
            <a:extLst>
              <a:ext uri="{FF2B5EF4-FFF2-40B4-BE49-F238E27FC236}">
                <a16:creationId xmlns:a16="http://schemas.microsoft.com/office/drawing/2014/main" xmlns="" id="{AB4320CC-D763-4864-AC67-B250EC5CE9A4}"/>
              </a:ext>
            </a:extLst>
          </p:cNvPr>
          <p:cNvSpPr txBox="1">
            <a:spLocks noChangeArrowheads="1"/>
          </p:cNvSpPr>
          <p:nvPr/>
        </p:nvSpPr>
        <p:spPr bwMode="auto">
          <a:xfrm>
            <a:off x="3902075" y="6002338"/>
            <a:ext cx="1277938"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600" b="0" i="0" u="none">
                <a:solidFill>
                  <a:schemeClr val="tx1">
                    <a:lumMod val="65000"/>
                    <a:lumOff val="35000"/>
                  </a:schemeClr>
                </a:solidFill>
                <a:latin typeface="Arial" panose="020B0604020202020204" pitchFamily="34" charset="0"/>
                <a:cs typeface="Arial" panose="020B0604020202020204" pitchFamily="34" charset="0"/>
              </a:rPr>
              <a:t>PASTEL</a:t>
            </a:r>
          </a:p>
        </p:txBody>
      </p:sp>
      <p:sp>
        <p:nvSpPr>
          <p:cNvPr id="31759" name="Text Box 13">
            <a:extLst>
              <a:ext uri="{FF2B5EF4-FFF2-40B4-BE49-F238E27FC236}">
                <a16:creationId xmlns:a16="http://schemas.microsoft.com/office/drawing/2014/main" xmlns="" id="{802AB572-B887-436B-8A44-1F76ECCC6401}"/>
              </a:ext>
            </a:extLst>
          </p:cNvPr>
          <p:cNvSpPr txBox="1">
            <a:spLocks noChangeArrowheads="1"/>
          </p:cNvSpPr>
          <p:nvPr/>
        </p:nvSpPr>
        <p:spPr bwMode="auto">
          <a:xfrm>
            <a:off x="6642847" y="6002338"/>
            <a:ext cx="1699559"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600" b="0" i="0" u="none" dirty="0">
                <a:solidFill>
                  <a:schemeClr val="tx1">
                    <a:lumMod val="65000"/>
                    <a:lumOff val="35000"/>
                  </a:schemeClr>
                </a:solidFill>
                <a:latin typeface="Arial" panose="020B0604020202020204" pitchFamily="34" charset="0"/>
                <a:cs typeface="Arial" panose="020B0604020202020204" pitchFamily="34" charset="0"/>
              </a:rPr>
              <a:t>INTENSIDAD</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Controles Sonar Lateral - Ganancia</a:t>
            </a:r>
          </a:p>
        </p:txBody>
      </p:sp>
      <p:sp>
        <p:nvSpPr>
          <p:cNvPr id="3" name="Content Placeholder 2"/>
          <p:cNvSpPr>
            <a:spLocks noGrp="1"/>
          </p:cNvSpPr>
          <p:nvPr>
            <p:ph idx="1"/>
          </p:nvPr>
        </p:nvSpPr>
        <p:spPr>
          <a:xfrm>
            <a:off x="347472" y="1272988"/>
            <a:ext cx="4896882" cy="5131442"/>
          </a:xfrm>
        </p:spPr>
        <p:txBody>
          <a:bodyPr>
            <a:normAutofit lnSpcReduction="10000"/>
          </a:bodyPr>
          <a:lstStyle/>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Ganancia Base: Agrega dB a través del tiempo</a:t>
            </a:r>
          </a:p>
          <a:p>
            <a:pPr marL="731520" lvl="2"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rPr>
              <a:t>SIN “Ganancia Base”.</a:t>
            </a:r>
            <a:endParaRPr lang="es" sz="1600" noProof="0" dirty="0">
              <a:solidFill>
                <a:schemeClr val="tx1">
                  <a:lumMod val="65000"/>
                  <a:lumOff val="35000"/>
                </a:schemeClr>
              </a:solidFill>
            </a:endParaRPr>
          </a:p>
          <a:p>
            <a:pPr marL="731520" lvl="2"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rPr>
              <a:t>Canales pueden ser ajustados separadamente</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Auto TVG: TVG “Inteligente”</a:t>
            </a:r>
          </a:p>
          <a:p>
            <a:pPr marL="731520" lvl="2"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rPr>
              <a:t>Mas alta sensibilidad crea una imágen mas brillante</a:t>
            </a:r>
          </a:p>
          <a:p>
            <a:pPr marL="731520" lvl="2" indent="-4572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rPr>
              <a:t>Suavizamiento a través del Traqueo crea una curva mas suavizada</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dBs / 100 metros: Múltiples dB a través del tiempo</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Fórmula: Aplica la fórmula mostrada, donde ‘r’ es alcance</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Ganancia Variable por Angulo busca adelante y atrás por un número de pings (o la opción de la línea completa) a un ángulo razante para normalizar el backscatter.</a:t>
            </a:r>
          </a:p>
        </p:txBody>
      </p:sp>
      <p:pic>
        <p:nvPicPr>
          <p:cNvPr id="6" name="Picture 5">
            <a:extLst>
              <a:ext uri="{FF2B5EF4-FFF2-40B4-BE49-F238E27FC236}">
                <a16:creationId xmlns:a16="http://schemas.microsoft.com/office/drawing/2014/main" xmlns="" id="{6B8FFEF2-15D2-47AE-80C4-CD5F895B7E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55236" y="1101727"/>
            <a:ext cx="3581401" cy="116205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xmlns="" id="{8F884833-5D67-415C-9982-7B2C54AC7A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5236" y="2327163"/>
            <a:ext cx="3581400" cy="116205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xmlns="" id="{3423EBDF-3AA5-4F18-9576-168CA6A9990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5" r="-1"/>
          <a:stretch/>
        </p:blipFill>
        <p:spPr>
          <a:xfrm>
            <a:off x="5355236" y="3552600"/>
            <a:ext cx="3581400" cy="809625"/>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xmlns="" id="{361F5482-65E0-4833-B0EE-6E1E1ABEBE5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2"/>
          <a:stretch/>
        </p:blipFill>
        <p:spPr>
          <a:xfrm>
            <a:off x="5355236" y="4425612"/>
            <a:ext cx="3581401" cy="781050"/>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xmlns="" id="{9DDAC91A-DF5D-4974-831B-3853E713CD3D}"/>
              </a:ext>
            </a:extLst>
          </p:cNvPr>
          <p:cNvSpPr>
            <a:spLocks noGrp="1"/>
          </p:cNvSpPr>
          <p:nvPr>
            <p:ph type="sldNum" sz="quarter" idx="12"/>
          </p:nvPr>
        </p:nvSpPr>
        <p:spPr/>
        <p:txBody>
          <a:bodyPr/>
          <a:lstStyle/>
          <a:p>
            <a:pPr algn="l" rtl="0"/>
            <a:fld id="{50F2F8E5-1108-0A46-83A0-852BF6A1A522}" type="slidenum">
              <a:rPr/>
              <a:pPr algn="l" rtl="0"/>
              <a:t>19</a:t>
            </a:fld>
            <a:endParaRPr lang="es"/>
          </a:p>
        </p:txBody>
      </p:sp>
      <p:pic>
        <p:nvPicPr>
          <p:cNvPr id="4" name="Picture 3">
            <a:extLst>
              <a:ext uri="{FF2B5EF4-FFF2-40B4-BE49-F238E27FC236}">
                <a16:creationId xmlns:a16="http://schemas.microsoft.com/office/drawing/2014/main" xmlns="" id="{62869121-E373-4196-A05B-BB1235AB6C1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355236" y="5270048"/>
            <a:ext cx="3564538" cy="9048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79440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latin typeface="Arial" panose="020B0604020202020204" pitchFamily="34" charset="0"/>
                <a:cs typeface="Arial" panose="020B0604020202020204" pitchFamily="34" charset="0"/>
              </a:rPr>
              <a:t>Información General</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a:t>
            </a:fld>
            <a:endParaRPr lang="es"/>
          </a:p>
        </p:txBody>
      </p:sp>
    </p:spTree>
    <p:extLst>
      <p:ext uri="{BB962C8B-B14F-4D97-AF65-F5344CB8AC3E}">
        <p14:creationId xmlns:p14="http://schemas.microsoft.com/office/powerpoint/2010/main" val="3136863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Controles Sonar Lateral - Presentación</a:t>
            </a:r>
          </a:p>
        </p:txBody>
      </p:sp>
      <p:sp>
        <p:nvSpPr>
          <p:cNvPr id="3" name="Content Placeholder 2"/>
          <p:cNvSpPr>
            <a:spLocks noGrp="1"/>
          </p:cNvSpPr>
          <p:nvPr>
            <p:ph idx="1"/>
          </p:nvPr>
        </p:nvSpPr>
        <p:spPr>
          <a:xfrm>
            <a:off x="347472" y="1728373"/>
            <a:ext cx="8539353" cy="1148473"/>
          </a:xfrm>
        </p:spPr>
        <p:txBody>
          <a:bodyPr>
            <a:normAutofit fontScale="92500" lnSpcReduction="20000"/>
          </a:bodyPr>
          <a:lstStyle/>
          <a:p>
            <a:pPr marL="457200" indent="-457200" algn="l" rtl="0">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rPr>
              <a:t>Muestre </a:t>
            </a:r>
            <a:r>
              <a:rPr lang="es" sz="1800" b="0" i="0" u="none" smtClean="0">
                <a:solidFill>
                  <a:schemeClr val="tx1">
                    <a:lumMod val="65000"/>
                    <a:lumOff val="35000"/>
                  </a:schemeClr>
                </a:solidFill>
              </a:rPr>
              <a:t>marcas alcance para otras frecuencias: </a:t>
            </a:r>
            <a:r>
              <a:rPr lang="es" sz="1800" b="0" i="0" u="none" dirty="0">
                <a:solidFill>
                  <a:schemeClr val="tx1">
                    <a:lumMod val="65000"/>
                    <a:lumOff val="35000"/>
                  </a:schemeClr>
                </a:solidFill>
              </a:rPr>
              <a:t>En juegos de datos de multi-frecuencia, dibuja un indicador en Etapa 2 </a:t>
            </a:r>
            <a:r>
              <a:rPr lang="es" sz="1800" b="0" i="0" u="none">
                <a:solidFill>
                  <a:schemeClr val="tx1">
                    <a:lumMod val="65000"/>
                    <a:lumOff val="35000"/>
                  </a:schemeClr>
                </a:solidFill>
              </a:rPr>
              <a:t>Vista </a:t>
            </a:r>
            <a:r>
              <a:rPr lang="es" sz="1800" b="0" i="0" u="none" smtClean="0">
                <a:solidFill>
                  <a:schemeClr val="tx1">
                    <a:lumMod val="65000"/>
                    <a:lumOff val="35000"/>
                  </a:schemeClr>
                </a:solidFill>
              </a:rPr>
              <a:t>Escaneo, </a:t>
            </a:r>
            <a:r>
              <a:rPr lang="es" sz="1800" b="0" i="0" u="none">
                <a:solidFill>
                  <a:schemeClr val="tx1">
                    <a:lumMod val="65000"/>
                    <a:lumOff val="35000"/>
                  </a:schemeClr>
                </a:solidFill>
              </a:rPr>
              <a:t>marcando </a:t>
            </a:r>
            <a:r>
              <a:rPr lang="es" sz="1800" smtClean="0">
                <a:solidFill>
                  <a:schemeClr val="tx1">
                    <a:lumMod val="65000"/>
                    <a:lumOff val="35000"/>
                  </a:schemeClr>
                </a:solidFill>
              </a:rPr>
              <a:t>los alcances </a:t>
            </a:r>
            <a:r>
              <a:rPr lang="es" sz="1800" b="0" i="0" u="none" smtClean="0">
                <a:solidFill>
                  <a:schemeClr val="tx1">
                    <a:lumMod val="65000"/>
                    <a:lumOff val="35000"/>
                  </a:schemeClr>
                </a:solidFill>
              </a:rPr>
              <a:t>de </a:t>
            </a:r>
            <a:r>
              <a:rPr lang="es" sz="1800" b="0" i="0" u="none" dirty="0">
                <a:solidFill>
                  <a:schemeClr val="tx1">
                    <a:lumMod val="65000"/>
                    <a:lumOff val="35000"/>
                  </a:schemeClr>
                </a:solidFill>
              </a:rPr>
              <a:t>la otra frecuencia</a:t>
            </a:r>
          </a:p>
          <a:p>
            <a:pPr marL="457200" indent="-4572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Recorte alcance a Guías NOAA: Sí la altitud es menor que 8% del alcance, ajuste el rango a Altitud X 12,5.</a:t>
            </a:r>
          </a:p>
        </p:txBody>
      </p:sp>
      <p:sp>
        <p:nvSpPr>
          <p:cNvPr id="6" name="Slide Number Placeholder 5">
            <a:extLst>
              <a:ext uri="{FF2B5EF4-FFF2-40B4-BE49-F238E27FC236}">
                <a16:creationId xmlns:a16="http://schemas.microsoft.com/office/drawing/2014/main" xmlns="" id="{8C3F40F9-4B1E-42A0-B1D7-A178BAA99E00}"/>
              </a:ext>
            </a:extLst>
          </p:cNvPr>
          <p:cNvSpPr>
            <a:spLocks noGrp="1"/>
          </p:cNvSpPr>
          <p:nvPr>
            <p:ph type="sldNum" sz="quarter" idx="12"/>
          </p:nvPr>
        </p:nvSpPr>
        <p:spPr/>
        <p:txBody>
          <a:bodyPr/>
          <a:lstStyle/>
          <a:p>
            <a:pPr algn="l" rtl="0"/>
            <a:fld id="{50F2F8E5-1108-0A46-83A0-852BF6A1A522}" type="slidenum">
              <a:rPr/>
              <a:pPr algn="l" rtl="0"/>
              <a:t>20</a:t>
            </a:fld>
            <a:endParaRPr lang="es"/>
          </a:p>
        </p:txBody>
      </p:sp>
      <p:pic>
        <p:nvPicPr>
          <p:cNvPr id="5" name="Picture 4">
            <a:extLst>
              <a:ext uri="{FF2B5EF4-FFF2-40B4-BE49-F238E27FC236}">
                <a16:creationId xmlns:a16="http://schemas.microsoft.com/office/drawing/2014/main" xmlns="" id="{74EBBE1A-BBA6-4C09-B04F-704E805F94B7}"/>
              </a:ext>
            </a:extLst>
          </p:cNvPr>
          <p:cNvPicPr>
            <a:picLocks noChangeAspect="1"/>
          </p:cNvPicPr>
          <p:nvPr/>
        </p:nvPicPr>
        <p:blipFill>
          <a:blip r:embed="rId2"/>
          <a:stretch>
            <a:fillRect/>
          </a:stretch>
        </p:blipFill>
        <p:spPr>
          <a:xfrm>
            <a:off x="784057" y="3002219"/>
            <a:ext cx="7288525" cy="3276837"/>
          </a:xfrm>
          <a:prstGeom prst="rect">
            <a:avLst/>
          </a:prstGeom>
        </p:spPr>
      </p:pic>
    </p:spTree>
    <p:extLst>
      <p:ext uri="{BB962C8B-B14F-4D97-AF65-F5344CB8AC3E}">
        <p14:creationId xmlns:p14="http://schemas.microsoft.com/office/powerpoint/2010/main" val="1285629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
            <a:extLst>
              <a:ext uri="{FF2B5EF4-FFF2-40B4-BE49-F238E27FC236}">
                <a16:creationId xmlns:a16="http://schemas.microsoft.com/office/drawing/2014/main" xmlns="" id="{FF342A62-1D74-414E-A436-F040780A7FD4}"/>
              </a:ext>
            </a:extLst>
          </p:cNvPr>
          <p:cNvSpPr txBox="1">
            <a:spLocks noChangeArrowheads="1"/>
          </p:cNvSpPr>
          <p:nvPr/>
        </p:nvSpPr>
        <p:spPr bwMode="auto">
          <a:xfrm>
            <a:off x="295274" y="0"/>
            <a:ext cx="87074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Salvar Imagen como archivo BMP</a:t>
            </a:r>
          </a:p>
        </p:txBody>
      </p:sp>
      <p:sp>
        <p:nvSpPr>
          <p:cNvPr id="40963" name="Text Box 2">
            <a:extLst>
              <a:ext uri="{FF2B5EF4-FFF2-40B4-BE49-F238E27FC236}">
                <a16:creationId xmlns:a16="http://schemas.microsoft.com/office/drawing/2014/main" xmlns="" id="{4A1A76DE-2A9C-498D-B902-0A4063435DF1}"/>
              </a:ext>
            </a:extLst>
          </p:cNvPr>
          <p:cNvSpPr txBox="1">
            <a:spLocks noChangeArrowheads="1"/>
          </p:cNvSpPr>
          <p:nvPr/>
        </p:nvSpPr>
        <p:spPr bwMode="auto">
          <a:xfrm>
            <a:off x="295274" y="5353051"/>
            <a:ext cx="8412163" cy="973136"/>
          </a:xfrm>
          <a:prstGeom prst="rect">
            <a:avLst/>
          </a:prstGeom>
          <a:solidFill>
            <a:schemeClr val="bg1"/>
          </a:solidFill>
          <a:ln w="9360">
            <a:solidFill>
              <a:schemeClr val="bg1"/>
            </a:solidFill>
            <a:miter lim="800000"/>
            <a:headEnd/>
            <a:tailEnd/>
          </a:ln>
        </p:spPr>
        <p:txBody>
          <a:bodyPr/>
          <a:lstStyle>
            <a:lvl1pPr indent="-339725">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1pPr>
            <a:lvl2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2pPr>
            <a:lvl3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3pPr>
            <a:lvl4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4pPr>
            <a:lvl5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400" b="0" i="0" u="none">
                <a:solidFill>
                  <a:schemeClr val="tx1">
                    <a:lumMod val="65000"/>
                    <a:lumOff val="35000"/>
                  </a:schemeClr>
                </a:solidFill>
                <a:latin typeface="Arial" panose="020B0604020202020204" pitchFamily="34" charset="0"/>
              </a:rPr>
              <a:t>Use la herramienta Salvar para salvar una imagen de toda la cascada. Este es un archivo no-georeferenciado, pero guarda todos los detalles de la imagen</a:t>
            </a:r>
          </a:p>
        </p:txBody>
      </p:sp>
      <p:pic>
        <p:nvPicPr>
          <p:cNvPr id="2" name="Picture 1">
            <a:extLst>
              <a:ext uri="{FF2B5EF4-FFF2-40B4-BE49-F238E27FC236}">
                <a16:creationId xmlns:a16="http://schemas.microsoft.com/office/drawing/2014/main" xmlns="" id="{207357AE-4676-4F9C-A3FB-628CFBFB65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6819" y="1440656"/>
            <a:ext cx="6187237" cy="3576637"/>
          </a:xfrm>
          <a:prstGeom prst="rect">
            <a:avLst/>
          </a:prstGeom>
          <a:ln>
            <a:solidFill>
              <a:schemeClr val="tx1"/>
            </a:solidFill>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1">
            <a:extLst>
              <a:ext uri="{FF2B5EF4-FFF2-40B4-BE49-F238E27FC236}">
                <a16:creationId xmlns:a16="http://schemas.microsoft.com/office/drawing/2014/main" xmlns="" id="{4D85CCAB-374E-466E-95C9-DF6B2770C76A}"/>
              </a:ext>
            </a:extLst>
          </p:cNvPr>
          <p:cNvSpPr txBox="1">
            <a:spLocks noChangeArrowheads="1"/>
          </p:cNvSpPr>
          <p:nvPr/>
        </p:nvSpPr>
        <p:spPr bwMode="auto">
          <a:xfrm>
            <a:off x="164307" y="32206"/>
            <a:ext cx="777240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Opciones Hoja de cálculo</a:t>
            </a:r>
          </a:p>
        </p:txBody>
      </p:sp>
      <p:sp>
        <p:nvSpPr>
          <p:cNvPr id="41987" name="Text Box 2">
            <a:extLst>
              <a:ext uri="{FF2B5EF4-FFF2-40B4-BE49-F238E27FC236}">
                <a16:creationId xmlns:a16="http://schemas.microsoft.com/office/drawing/2014/main" xmlns="" id="{F778AC3E-482F-41FB-886D-D09A86A9F1B9}"/>
              </a:ext>
            </a:extLst>
          </p:cNvPr>
          <p:cNvSpPr txBox="1">
            <a:spLocks noChangeArrowheads="1"/>
          </p:cNvSpPr>
          <p:nvPr/>
        </p:nvSpPr>
        <p:spPr bwMode="auto">
          <a:xfrm>
            <a:off x="215900" y="1304925"/>
            <a:ext cx="2951163"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buFont typeface="Arial" panose="020B0604020202020204" pitchFamily="34" charset="0"/>
              <a:buChar char="•"/>
            </a:pPr>
            <a:endParaRPr lang="es" altLang="en-US" sz="2000" dirty="0">
              <a:solidFill>
                <a:schemeClr val="tx1"/>
              </a:solidFill>
              <a:latin typeface="Arial" panose="020B0604020202020204" pitchFamily="34" charset="0"/>
            </a:endParaRPr>
          </a:p>
        </p:txBody>
      </p:sp>
      <p:pic>
        <p:nvPicPr>
          <p:cNvPr id="41989" name="Picture 4">
            <a:extLst>
              <a:ext uri="{FF2B5EF4-FFF2-40B4-BE49-F238E27FC236}">
                <a16:creationId xmlns:a16="http://schemas.microsoft.com/office/drawing/2014/main" xmlns="" id="{32D26D28-F238-48F6-8C40-462D477E00E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62425" y="1596361"/>
            <a:ext cx="4781550" cy="262705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1990" name="Text Box 6">
            <a:extLst>
              <a:ext uri="{FF2B5EF4-FFF2-40B4-BE49-F238E27FC236}">
                <a16:creationId xmlns:a16="http://schemas.microsoft.com/office/drawing/2014/main" xmlns="" id="{2EE89A27-4FEA-4AD3-BE27-E4902BFD15C8}"/>
              </a:ext>
            </a:extLst>
          </p:cNvPr>
          <p:cNvSpPr txBox="1">
            <a:spLocks noChangeArrowheads="1"/>
          </p:cNvSpPr>
          <p:nvPr/>
        </p:nvSpPr>
        <p:spPr bwMode="auto">
          <a:xfrm>
            <a:off x="5540188" y="6046788"/>
            <a:ext cx="2492188" cy="34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spcBef>
                <a:spcPts val="1000"/>
              </a:spcBef>
              <a:buSzPct val="100000"/>
            </a:pPr>
            <a:r>
              <a:rPr lang="es" sz="1600" b="0" i="0" u="none" dirty="0">
                <a:solidFill>
                  <a:schemeClr val="tx1">
                    <a:lumMod val="65000"/>
                    <a:lumOff val="35000"/>
                  </a:schemeClr>
                </a:solidFill>
                <a:latin typeface="Arial" panose="020B0604020202020204" pitchFamily="34" charset="0"/>
                <a:cs typeface="Arial" panose="020B0604020202020204" pitchFamily="34" charset="0"/>
              </a:rPr>
              <a:t>Configure caja de diálogo</a:t>
            </a:r>
          </a:p>
        </p:txBody>
      </p:sp>
      <p:sp>
        <p:nvSpPr>
          <p:cNvPr id="41991" name="Text Box 7">
            <a:extLst>
              <a:ext uri="{FF2B5EF4-FFF2-40B4-BE49-F238E27FC236}">
                <a16:creationId xmlns:a16="http://schemas.microsoft.com/office/drawing/2014/main" xmlns="" id="{B62B9C90-1F2A-4BA2-B804-1F3203A14CED}"/>
              </a:ext>
            </a:extLst>
          </p:cNvPr>
          <p:cNvSpPr txBox="1">
            <a:spLocks noChangeArrowheads="1"/>
          </p:cNvSpPr>
          <p:nvPr/>
        </p:nvSpPr>
        <p:spPr bwMode="auto">
          <a:xfrm>
            <a:off x="504825" y="5186817"/>
            <a:ext cx="3708400" cy="925511"/>
          </a:xfrm>
          <a:prstGeom prst="rect">
            <a:avLst/>
          </a:prstGeom>
          <a:solidFill>
            <a:srgbClr val="FF0000"/>
          </a:solidFill>
          <a:ln w="9360">
            <a:solidFill>
              <a:srgbClr val="9B9AB3"/>
            </a:solidFill>
            <a:miter lim="800000"/>
            <a:headEnd/>
            <a:tailEnd/>
          </a:ln>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none" dirty="0">
                <a:solidFill>
                  <a:srgbClr val="FFFFFF"/>
                </a:solidFill>
                <a:latin typeface="Arial" panose="020B0604020202020204" pitchFamily="34" charset="0"/>
                <a:cs typeface="Arial" panose="020B0604020202020204" pitchFamily="34" charset="0"/>
              </a:rPr>
              <a:t>Nota:</a:t>
            </a:r>
            <a:r>
              <a:rPr lang="es" b="0" i="0" u="none" dirty="0">
                <a:solidFill>
                  <a:srgbClr val="FFFFFF"/>
                </a:solidFill>
                <a:latin typeface="Arial" panose="020B0604020202020204" pitchFamily="34" charset="0"/>
                <a:cs typeface="Arial" panose="020B0604020202020204" pitchFamily="34" charset="0"/>
              </a:rPr>
              <a:t> Use Herramientas-&gt;Ajustar Layback para modificar layback para todo el </a:t>
            </a:r>
            <a:r>
              <a:rPr lang="es" b="0" i="0" u="none" dirty="0" smtClean="0">
                <a:solidFill>
                  <a:srgbClr val="FFFFFF"/>
                </a:solidFill>
                <a:latin typeface="Arial" panose="020B0604020202020204" pitchFamily="34" charset="0"/>
                <a:cs typeface="Arial" panose="020B0604020202020204" pitchFamily="34" charset="0"/>
              </a:rPr>
              <a:t>archivo</a:t>
            </a:r>
            <a:r>
              <a:rPr lang="es" dirty="0">
                <a:solidFill>
                  <a:srgbClr val="FFFFFF"/>
                </a:solidFill>
                <a:latin typeface="Arial" panose="020B0604020202020204" pitchFamily="34" charset="0"/>
                <a:cs typeface="Arial" panose="020B0604020202020204" pitchFamily="34" charset="0"/>
              </a:rPr>
              <a:t>.</a:t>
            </a:r>
            <a:endParaRPr lang="es" b="0" i="0" u="none" dirty="0" smtClean="0">
              <a:solidFill>
                <a:srgbClr val="FFFFFF"/>
              </a:solidFill>
              <a:latin typeface="Arial" panose="020B0604020202020204" pitchFamily="34" charset="0"/>
              <a:cs typeface="Arial" panose="020B0604020202020204" pitchFamily="34" charset="0"/>
            </a:endParaRPr>
          </a:p>
        </p:txBody>
      </p:sp>
      <p:pic>
        <p:nvPicPr>
          <p:cNvPr id="41992" name="Picture 9">
            <a:extLst>
              <a:ext uri="{FF2B5EF4-FFF2-40B4-BE49-F238E27FC236}">
                <a16:creationId xmlns:a16="http://schemas.microsoft.com/office/drawing/2014/main" xmlns="" id="{3F27B58E-AE4E-46A7-9903-44B0C352DB1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38725" y="3286580"/>
            <a:ext cx="3648075" cy="2795588"/>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a:extLst>
              <a:ext uri="{FF2B5EF4-FFF2-40B4-BE49-F238E27FC236}">
                <a16:creationId xmlns:a16="http://schemas.microsoft.com/office/drawing/2014/main" xmlns="" id="{C339D6C0-CAC4-40C2-B68C-C17BB06A64CE}"/>
              </a:ext>
            </a:extLst>
          </p:cNvPr>
          <p:cNvSpPr txBox="1">
            <a:spLocks/>
          </p:cNvSpPr>
          <p:nvPr/>
        </p:nvSpPr>
        <p:spPr>
          <a:xfrm>
            <a:off x="247649" y="1135402"/>
            <a:ext cx="3914775" cy="4417673"/>
          </a:xfrm>
          <a:prstGeom prst="rect">
            <a:avLst/>
          </a:prstGeom>
        </p:spPr>
        <p:txBody>
          <a:bodyPr>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lgn="l" rtl="0">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rPr>
              <a:t>Vista-&gt;Hoja de cálculo si no es visible</a:t>
            </a:r>
          </a:p>
          <a:p>
            <a:pPr marL="457200" indent="-457200" algn="l" rtl="0">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rPr>
              <a:t>Ver-&gt;Optiones (o F9), pestaña Hoja de cálculo</a:t>
            </a:r>
          </a:p>
          <a:p>
            <a:pPr marL="594360" lvl="1" indent="-457200" algn="l" rtl="0">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rPr>
              <a:t>Configure la hoja de cálculo por los campos deseados</a:t>
            </a:r>
          </a:p>
          <a:p>
            <a:pPr marL="457200" indent="-457200" algn="l" rtl="0">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rPr>
              <a:t>Sacar datos a un archivo solo o múltiples archivos</a:t>
            </a:r>
          </a:p>
          <a:p>
            <a:pPr marL="457200" indent="-457200" algn="l" rtl="0">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rPr>
              <a:t>Use para ajustar el Layback para pings individuales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
            <a:extLst>
              <a:ext uri="{FF2B5EF4-FFF2-40B4-BE49-F238E27FC236}">
                <a16:creationId xmlns:a16="http://schemas.microsoft.com/office/drawing/2014/main" xmlns="" id="{64DE55FE-7DC0-42B0-88B9-DA6E1B3B8D94}"/>
              </a:ext>
            </a:extLst>
          </p:cNvPr>
          <p:cNvSpPr txBox="1">
            <a:spLocks noChangeArrowheads="1"/>
          </p:cNvSpPr>
          <p:nvPr/>
        </p:nvSpPr>
        <p:spPr bwMode="auto">
          <a:xfrm>
            <a:off x="250031" y="0"/>
            <a:ext cx="838358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Salvando cobertura como archivo TIF</a:t>
            </a:r>
          </a:p>
        </p:txBody>
      </p:sp>
      <p:sp>
        <p:nvSpPr>
          <p:cNvPr id="39943" name="Rectangle 2">
            <a:extLst>
              <a:ext uri="{FF2B5EF4-FFF2-40B4-BE49-F238E27FC236}">
                <a16:creationId xmlns:a16="http://schemas.microsoft.com/office/drawing/2014/main" xmlns="" id="{8B177480-ED23-4B33-951F-BFC41265B1BE}"/>
              </a:ext>
            </a:extLst>
          </p:cNvPr>
          <p:cNvSpPr>
            <a:spLocks noChangeArrowheads="1"/>
          </p:cNvSpPr>
          <p:nvPr/>
        </p:nvSpPr>
        <p:spPr bwMode="auto">
          <a:xfrm>
            <a:off x="406794" y="4497387"/>
            <a:ext cx="5527841" cy="28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eaLnBrk="1" hangingPunct="1">
              <a:lnSpc>
                <a:spcPct val="80000"/>
              </a:lnSpc>
              <a:buClr>
                <a:srgbClr val="FFFFFF"/>
              </a:buClr>
              <a:buSzPct val="100000"/>
              <a:buFont typeface="Times New Roman" panose="02020603050405020304" pitchFamily="18" charset="0"/>
              <a:buNone/>
              <a:defRPr/>
            </a:pPr>
            <a:r>
              <a:rPr lang="es" sz="1600" b="0" i="0" u="none" dirty="0">
                <a:solidFill>
                  <a:schemeClr val="accent6">
                    <a:lumMod val="60000"/>
                    <a:lumOff val="40000"/>
                  </a:schemeClr>
                </a:solidFill>
                <a:latin typeface="Arial" panose="020B0604020202020204" pitchFamily="34" charset="0"/>
              </a:rPr>
              <a:t>Vista actual </a:t>
            </a:r>
            <a:r>
              <a:rPr lang="es" sz="1600" b="0" i="0" u="none">
                <a:solidFill>
                  <a:schemeClr val="accent6">
                    <a:lumMod val="60000"/>
                    <a:lumOff val="40000"/>
                  </a:schemeClr>
                </a:solidFill>
                <a:latin typeface="Arial" panose="020B0604020202020204" pitchFamily="34" charset="0"/>
              </a:rPr>
              <a:t>en </a:t>
            </a:r>
            <a:r>
              <a:rPr lang="es" sz="1600" b="0" i="0" u="none" smtClean="0">
                <a:solidFill>
                  <a:schemeClr val="accent6">
                    <a:lumMod val="60000"/>
                    <a:lumOff val="40000"/>
                  </a:schemeClr>
                </a:solidFill>
                <a:latin typeface="Arial" panose="020B0604020202020204" pitchFamily="34" charset="0"/>
              </a:rPr>
              <a:t>pantalla </a:t>
            </a:r>
            <a:r>
              <a:rPr lang="es" sz="1600" b="0" i="0" u="none" dirty="0">
                <a:solidFill>
                  <a:schemeClr val="accent6">
                    <a:lumMod val="60000"/>
                    <a:lumOff val="40000"/>
                  </a:schemeClr>
                </a:solidFill>
                <a:latin typeface="Arial" panose="020B0604020202020204" pitchFamily="34" charset="0"/>
              </a:rPr>
              <a:t>es limitada </a:t>
            </a:r>
            <a:r>
              <a:rPr lang="es" sz="1600" b="0" i="0" u="none">
                <a:solidFill>
                  <a:schemeClr val="accent6">
                    <a:lumMod val="60000"/>
                    <a:lumOff val="40000"/>
                  </a:schemeClr>
                </a:solidFill>
                <a:latin typeface="Arial" panose="020B0604020202020204" pitchFamily="34" charset="0"/>
              </a:rPr>
              <a:t>por </a:t>
            </a:r>
            <a:r>
              <a:rPr lang="es" sz="1600" b="0" i="0" u="none" smtClean="0">
                <a:solidFill>
                  <a:schemeClr val="accent6">
                    <a:lumMod val="60000"/>
                    <a:lumOff val="40000"/>
                  </a:schemeClr>
                </a:solidFill>
                <a:latin typeface="Arial" panose="020B0604020202020204" pitchFamily="34" charset="0"/>
              </a:rPr>
              <a:t>un recuadro </a:t>
            </a:r>
            <a:r>
              <a:rPr lang="es" sz="1600" b="0" i="0" u="none" dirty="0">
                <a:solidFill>
                  <a:schemeClr val="accent6">
                    <a:lumMod val="60000"/>
                    <a:lumOff val="40000"/>
                  </a:schemeClr>
                </a:solidFill>
                <a:latin typeface="Arial" panose="020B0604020202020204" pitchFamily="34" charset="0"/>
              </a:rPr>
              <a:t>azul</a:t>
            </a:r>
          </a:p>
        </p:txBody>
      </p:sp>
      <p:pic>
        <p:nvPicPr>
          <p:cNvPr id="43014" name="Picture 10">
            <a:extLst>
              <a:ext uri="{FF2B5EF4-FFF2-40B4-BE49-F238E27FC236}">
                <a16:creationId xmlns:a16="http://schemas.microsoft.com/office/drawing/2014/main" xmlns="" id="{AEDFBC72-0EBA-471D-92B7-6DF24814D9C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6794" y="1302135"/>
            <a:ext cx="5644363" cy="3127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a:extLst>
              <a:ext uri="{FF2B5EF4-FFF2-40B4-BE49-F238E27FC236}">
                <a16:creationId xmlns:a16="http://schemas.microsoft.com/office/drawing/2014/main" xmlns="" id="{D1C21CB0-9BE7-441C-B335-038A87934803}"/>
              </a:ext>
            </a:extLst>
          </p:cNvPr>
          <p:cNvSpPr txBox="1">
            <a:spLocks/>
          </p:cNvSpPr>
          <p:nvPr/>
        </p:nvSpPr>
        <p:spPr>
          <a:xfrm>
            <a:off x="406794" y="4854574"/>
            <a:ext cx="8450335" cy="1803401"/>
          </a:xfrm>
          <a:prstGeom prst="rect">
            <a:avLst/>
          </a:prstGeom>
        </p:spPr>
        <p:txBody>
          <a:bodyPr>
            <a:normAutofit fontScale="92500" lnSpcReduction="1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Mostrar cobertura de todos los traqueos, cartas de fondo y sondajes</a:t>
            </a:r>
          </a:p>
          <a:p>
            <a:pPr marL="457200" indent="-4572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Vista actual </a:t>
            </a:r>
            <a:r>
              <a:rPr lang="es" b="0" i="0" u="none">
                <a:solidFill>
                  <a:schemeClr val="tx1">
                    <a:lumMod val="65000"/>
                    <a:lumOff val="35000"/>
                  </a:schemeClr>
                </a:solidFill>
              </a:rPr>
              <a:t>en </a:t>
            </a:r>
            <a:r>
              <a:rPr lang="es" b="0" i="0" u="none" smtClean="0">
                <a:solidFill>
                  <a:schemeClr val="tx1">
                    <a:lumMod val="65000"/>
                    <a:lumOff val="35000"/>
                  </a:schemeClr>
                </a:solidFill>
              </a:rPr>
              <a:t>pantalla </a:t>
            </a:r>
            <a:r>
              <a:rPr lang="es" b="0" i="0" u="none" dirty="0">
                <a:solidFill>
                  <a:schemeClr val="tx1">
                    <a:lumMod val="65000"/>
                    <a:lumOff val="35000"/>
                  </a:schemeClr>
                </a:solidFill>
              </a:rPr>
              <a:t>es limitada </a:t>
            </a:r>
            <a:r>
              <a:rPr lang="es" b="0" i="0" u="none">
                <a:solidFill>
                  <a:schemeClr val="tx1">
                    <a:lumMod val="65000"/>
                    <a:lumOff val="35000"/>
                  </a:schemeClr>
                </a:solidFill>
              </a:rPr>
              <a:t>por </a:t>
            </a:r>
            <a:r>
              <a:rPr lang="es" b="0" i="0" u="none" smtClean="0">
                <a:solidFill>
                  <a:schemeClr val="tx1">
                    <a:lumMod val="65000"/>
                    <a:lumOff val="35000"/>
                  </a:schemeClr>
                </a:solidFill>
              </a:rPr>
              <a:t>un recuadro </a:t>
            </a:r>
            <a:r>
              <a:rPr lang="es" b="0" i="0" u="none" dirty="0">
                <a:solidFill>
                  <a:schemeClr val="tx1">
                    <a:lumMod val="65000"/>
                    <a:lumOff val="35000"/>
                  </a:schemeClr>
                </a:solidFill>
              </a:rPr>
              <a:t>azul</a:t>
            </a:r>
          </a:p>
          <a:p>
            <a:pPr marL="457200" indent="-4572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Rojo representa costado Babor; Verde representa Estribor</a:t>
            </a:r>
          </a:p>
          <a:p>
            <a:pPr marL="457200" indent="-4572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Salve imagen como archivo GeoTIF (Clic Derecho en imagen o clic en el botón cámara)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1">
            <a:extLst>
              <a:ext uri="{FF2B5EF4-FFF2-40B4-BE49-F238E27FC236}">
                <a16:creationId xmlns:a16="http://schemas.microsoft.com/office/drawing/2014/main" xmlns="" id="{B26F3555-6768-4737-AF2A-793E714E2614}"/>
              </a:ext>
            </a:extLst>
          </p:cNvPr>
          <p:cNvSpPr txBox="1">
            <a:spLocks noChangeArrowheads="1"/>
          </p:cNvSpPr>
          <p:nvPr/>
        </p:nvSpPr>
        <p:spPr bwMode="auto">
          <a:xfrm>
            <a:off x="397668" y="0"/>
            <a:ext cx="8686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400" b="0" i="0" u="none">
                <a:latin typeface="Arial"/>
                <a:ea typeface="+mj-ea"/>
                <a:cs typeface="Arial"/>
              </a:rPr>
              <a:t>Usando Mapa Cobertura para administrar los blancos</a:t>
            </a:r>
          </a:p>
        </p:txBody>
      </p:sp>
      <p:sp>
        <p:nvSpPr>
          <p:cNvPr id="40965" name="Text Box 4">
            <a:extLst>
              <a:ext uri="{FF2B5EF4-FFF2-40B4-BE49-F238E27FC236}">
                <a16:creationId xmlns:a16="http://schemas.microsoft.com/office/drawing/2014/main" xmlns="" id="{00633B3E-5E40-43DC-BEF9-6C95EAF3610D}"/>
              </a:ext>
            </a:extLst>
          </p:cNvPr>
          <p:cNvSpPr txBox="1">
            <a:spLocks noChangeArrowheads="1"/>
          </p:cNvSpPr>
          <p:nvPr/>
        </p:nvSpPr>
        <p:spPr bwMode="auto">
          <a:xfrm>
            <a:off x="397668" y="1123155"/>
            <a:ext cx="8839200" cy="255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marL="342900" indent="-342900">
              <a:buClr>
                <a:schemeClr val="tx1">
                  <a:lumMod val="65000"/>
                  <a:lumOff val="35000"/>
                </a:schemeClr>
              </a:buClr>
              <a:buSzPct val="100000"/>
              <a:buFont typeface="Arial" panose="020B0604020202020204" pitchFamily="34" charset="0"/>
              <a:buChar char="•"/>
              <a:defRPr/>
            </a:pPr>
            <a:r>
              <a:rPr lang="es" sz="2000" b="0" i="0" u="none">
                <a:solidFill>
                  <a:schemeClr val="tx1">
                    <a:lumMod val="65000"/>
                    <a:lumOff val="35000"/>
                  </a:schemeClr>
                </a:solidFill>
                <a:latin typeface="Arial"/>
                <a:ea typeface="+mn-ea"/>
                <a:cs typeface="Arial"/>
              </a:rPr>
              <a:t>Borde </a:t>
            </a:r>
            <a:r>
              <a:rPr lang="es" sz="2000" b="0" i="0" u="none" smtClean="0">
                <a:solidFill>
                  <a:schemeClr val="tx1">
                    <a:lumMod val="65000"/>
                    <a:lumOff val="35000"/>
                  </a:schemeClr>
                </a:solidFill>
                <a:latin typeface="Arial"/>
                <a:ea typeface="+mn-ea"/>
                <a:cs typeface="Arial"/>
              </a:rPr>
              <a:t>recuadro </a:t>
            </a:r>
            <a:r>
              <a:rPr lang="es" sz="2000" b="0" i="0" u="none" dirty="0">
                <a:solidFill>
                  <a:schemeClr val="tx1">
                    <a:lumMod val="65000"/>
                    <a:lumOff val="35000"/>
                  </a:schemeClr>
                </a:solidFill>
                <a:latin typeface="Arial"/>
                <a:ea typeface="+mn-ea"/>
                <a:cs typeface="Arial"/>
              </a:rPr>
              <a:t>azul = </a:t>
            </a:r>
            <a:r>
              <a:rPr lang="es" sz="2000" b="0" i="0" u="none">
                <a:solidFill>
                  <a:schemeClr val="tx1">
                    <a:lumMod val="65000"/>
                    <a:lumOff val="35000"/>
                  </a:schemeClr>
                </a:solidFill>
                <a:latin typeface="Arial"/>
                <a:ea typeface="+mn-ea"/>
                <a:cs typeface="Arial"/>
              </a:rPr>
              <a:t>Borde </a:t>
            </a:r>
            <a:r>
              <a:rPr lang="es" sz="2000" b="0" i="0" u="none" smtClean="0">
                <a:solidFill>
                  <a:schemeClr val="tx1">
                    <a:lumMod val="65000"/>
                    <a:lumOff val="35000"/>
                  </a:schemeClr>
                </a:solidFill>
                <a:latin typeface="Arial"/>
                <a:ea typeface="+mn-ea"/>
                <a:cs typeface="Arial"/>
              </a:rPr>
              <a:t>recuadro </a:t>
            </a:r>
            <a:r>
              <a:rPr lang="es" sz="2000" smtClean="0">
                <a:solidFill>
                  <a:schemeClr val="tx1">
                    <a:lumMod val="65000"/>
                    <a:lumOff val="35000"/>
                  </a:schemeClr>
                </a:solidFill>
                <a:latin typeface="Arial"/>
                <a:ea typeface="+mn-ea"/>
                <a:cs typeface="Arial"/>
              </a:rPr>
              <a:t>línea previa</a:t>
            </a:r>
            <a:endParaRPr lang="es" sz="2000" b="0" i="0" u="none" dirty="0">
              <a:solidFill>
                <a:schemeClr val="tx1">
                  <a:lumMod val="65000"/>
                  <a:lumOff val="35000"/>
                </a:schemeClr>
              </a:solidFill>
              <a:latin typeface="Arial"/>
              <a:ea typeface="+mn-ea"/>
              <a:cs typeface="Arial"/>
            </a:endParaRPr>
          </a:p>
          <a:p>
            <a:pPr marL="342900" indent="-342900" algn="l" rtl="0">
              <a:buClr>
                <a:schemeClr val="tx1">
                  <a:lumMod val="65000"/>
                  <a:lumOff val="35000"/>
                </a:schemeClr>
              </a:buClr>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 roja = línea actual</a:t>
            </a:r>
          </a:p>
          <a:p>
            <a:pPr marL="342900" indent="-342900" algn="l" rtl="0">
              <a:buClr>
                <a:schemeClr val="tx1">
                  <a:lumMod val="65000"/>
                  <a:lumOff val="35000"/>
                </a:schemeClr>
              </a:buClr>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Note la diferencia en posición (aprox 2 metros) cuando es visto en Ver Barrido. La posible causa podría ser la corrección de distancia inclinada diferenciada debido al traqueo del fondo.</a:t>
            </a:r>
          </a:p>
          <a:p>
            <a:pPr marL="342900" indent="-342900" algn="l" rtl="0">
              <a:buClr>
                <a:schemeClr val="tx1">
                  <a:lumMod val="65000"/>
                  <a:lumOff val="35000"/>
                </a:schemeClr>
              </a:buClr>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Cuando un blanco es tomado, una marca es generada en el mapa de cobertura.  Use esta característica para verificar ubicación o para confirmar blanco</a:t>
            </a:r>
          </a:p>
        </p:txBody>
      </p:sp>
      <p:pic>
        <p:nvPicPr>
          <p:cNvPr id="44037" name="Picture 6">
            <a:extLst>
              <a:ext uri="{FF2B5EF4-FFF2-40B4-BE49-F238E27FC236}">
                <a16:creationId xmlns:a16="http://schemas.microsoft.com/office/drawing/2014/main" xmlns="" id="{BB3EBB32-1F90-4CA9-B650-2B726C5D236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6251" y="3918544"/>
            <a:ext cx="8017670" cy="222202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pPr algn="l" rtl="0"/>
            <a:r>
              <a:rPr lang="es" b="0" i="0" u="none">
                <a:latin typeface="Arial" panose="020B0604020202020204" pitchFamily="34" charset="0"/>
                <a:cs typeface="Arial" panose="020B0604020202020204" pitchFamily="34" charset="0"/>
              </a:rPr>
              <a:t>Blancos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25</a:t>
            </a:fld>
            <a:endParaRPr lang="es"/>
          </a:p>
        </p:txBody>
      </p:sp>
    </p:spTree>
    <p:extLst>
      <p:ext uri="{BB962C8B-B14F-4D97-AF65-F5344CB8AC3E}">
        <p14:creationId xmlns:p14="http://schemas.microsoft.com/office/powerpoint/2010/main" val="3112581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4">
            <a:extLst>
              <a:ext uri="{FF2B5EF4-FFF2-40B4-BE49-F238E27FC236}">
                <a16:creationId xmlns:a16="http://schemas.microsoft.com/office/drawing/2014/main" xmlns="" id="{067F4CD3-E606-4D6B-9C15-E53BF64C0E4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7313" y="1141413"/>
            <a:ext cx="3532187" cy="23362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3" name="Text Box 1">
            <a:extLst>
              <a:ext uri="{FF2B5EF4-FFF2-40B4-BE49-F238E27FC236}">
                <a16:creationId xmlns:a16="http://schemas.microsoft.com/office/drawing/2014/main" xmlns="" id="{B5CEA01B-C512-40C7-8158-EB88DD9BE4B4}"/>
              </a:ext>
            </a:extLst>
          </p:cNvPr>
          <p:cNvSpPr txBox="1">
            <a:spLocks noChangeArrowheads="1"/>
          </p:cNvSpPr>
          <p:nvPr/>
        </p:nvSpPr>
        <p:spPr bwMode="auto">
          <a:xfrm>
            <a:off x="0" y="0"/>
            <a:ext cx="71231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Blancos</a:t>
            </a:r>
          </a:p>
        </p:txBody>
      </p:sp>
      <p:sp>
        <p:nvSpPr>
          <p:cNvPr id="35846" name="Text Box 7">
            <a:extLst>
              <a:ext uri="{FF2B5EF4-FFF2-40B4-BE49-F238E27FC236}">
                <a16:creationId xmlns:a16="http://schemas.microsoft.com/office/drawing/2014/main" xmlns="" id="{4C6F78D3-1DBA-4F95-95EC-1DF556539C64}"/>
              </a:ext>
            </a:extLst>
          </p:cNvPr>
          <p:cNvSpPr txBox="1">
            <a:spLocks noChangeArrowheads="1"/>
          </p:cNvSpPr>
          <p:nvPr/>
        </p:nvSpPr>
        <p:spPr bwMode="auto">
          <a:xfrm>
            <a:off x="153988" y="3533777"/>
            <a:ext cx="3798887"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algn="l" rtl="0">
              <a:spcBef>
                <a:spcPts val="875"/>
              </a:spcBef>
              <a:buSzPct val="100000"/>
              <a:defRPr/>
            </a:pPr>
            <a:r>
              <a:rPr lang="es" sz="1200" b="0" i="0" u="none">
                <a:solidFill>
                  <a:srgbClr val="0070C0"/>
                </a:solidFill>
                <a:latin typeface="+mj-lt"/>
                <a:cs typeface="Arial" pitchFamily="34" charset="0"/>
              </a:rPr>
              <a:t>Seleccione Blanco (doble clic izquierdo en la característica</a:t>
            </a:r>
            <a:r>
              <a:rPr lang="es" sz="1200" b="0" i="0" u="none">
                <a:solidFill>
                  <a:srgbClr val="0070C0"/>
                </a:solidFill>
              </a:rPr>
              <a:t>)</a:t>
            </a:r>
          </a:p>
        </p:txBody>
      </p:sp>
      <p:sp>
        <p:nvSpPr>
          <p:cNvPr id="35847" name="Line 8">
            <a:extLst>
              <a:ext uri="{FF2B5EF4-FFF2-40B4-BE49-F238E27FC236}">
                <a16:creationId xmlns:a16="http://schemas.microsoft.com/office/drawing/2014/main" xmlns="" id="{BD970BD8-D377-4C56-852D-342097CDA9F8}"/>
              </a:ext>
            </a:extLst>
          </p:cNvPr>
          <p:cNvSpPr>
            <a:spLocks noChangeShapeType="1"/>
          </p:cNvSpPr>
          <p:nvPr/>
        </p:nvSpPr>
        <p:spPr bwMode="auto">
          <a:xfrm>
            <a:off x="2514600" y="2819400"/>
            <a:ext cx="288925" cy="1588"/>
          </a:xfrm>
          <a:prstGeom prst="line">
            <a:avLst/>
          </a:prstGeom>
          <a:noFill/>
          <a:ln w="255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a:p>
        </p:txBody>
      </p:sp>
      <p:pic>
        <p:nvPicPr>
          <p:cNvPr id="35848" name="Picture 12">
            <a:extLst>
              <a:ext uri="{FF2B5EF4-FFF2-40B4-BE49-F238E27FC236}">
                <a16:creationId xmlns:a16="http://schemas.microsoft.com/office/drawing/2014/main" xmlns="" id="{C088BBE9-9E81-4A8D-9683-1B20110F7B4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524502" y="1051763"/>
            <a:ext cx="3200401" cy="33774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9" name="Text Box 9">
            <a:extLst>
              <a:ext uri="{FF2B5EF4-FFF2-40B4-BE49-F238E27FC236}">
                <a16:creationId xmlns:a16="http://schemas.microsoft.com/office/drawing/2014/main" xmlns="" id="{95BF58EE-8854-45C5-B670-DB1716AC98AA}"/>
              </a:ext>
            </a:extLst>
          </p:cNvPr>
          <p:cNvSpPr txBox="1">
            <a:spLocks noChangeArrowheads="1"/>
          </p:cNvSpPr>
          <p:nvPr/>
        </p:nvSpPr>
        <p:spPr bwMode="auto">
          <a:xfrm>
            <a:off x="4049813" y="3314700"/>
            <a:ext cx="860426"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spcBef>
                <a:spcPts val="875"/>
              </a:spcBef>
              <a:buSzPct val="100000"/>
            </a:pPr>
            <a:r>
              <a:rPr lang="es" sz="1200" b="0" i="0" u="none" dirty="0">
                <a:solidFill>
                  <a:srgbClr val="0070C0"/>
                </a:solidFill>
                <a:latin typeface="Arial" panose="020B0604020202020204" pitchFamily="34" charset="0"/>
                <a:cs typeface="Arial" panose="020B0604020202020204" pitchFamily="34" charset="0"/>
              </a:rPr>
              <a:t>Abra ventana Blanco</a:t>
            </a:r>
          </a:p>
        </p:txBody>
      </p:sp>
      <p:sp>
        <p:nvSpPr>
          <p:cNvPr id="35850" name="Line 5">
            <a:extLst>
              <a:ext uri="{FF2B5EF4-FFF2-40B4-BE49-F238E27FC236}">
                <a16:creationId xmlns:a16="http://schemas.microsoft.com/office/drawing/2014/main" xmlns="" id="{26E77D3B-B5AC-497A-B2EE-496DDD9E12B9}"/>
              </a:ext>
            </a:extLst>
          </p:cNvPr>
          <p:cNvSpPr>
            <a:spLocks noChangeShapeType="1"/>
          </p:cNvSpPr>
          <p:nvPr/>
        </p:nvSpPr>
        <p:spPr bwMode="auto">
          <a:xfrm>
            <a:off x="4764375" y="3543300"/>
            <a:ext cx="755650" cy="1588"/>
          </a:xfrm>
          <a:prstGeom prst="line">
            <a:avLst/>
          </a:prstGeom>
          <a:noFill/>
          <a:ln w="507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1" name="Text Box 4">
            <a:extLst>
              <a:ext uri="{FF2B5EF4-FFF2-40B4-BE49-F238E27FC236}">
                <a16:creationId xmlns:a16="http://schemas.microsoft.com/office/drawing/2014/main" xmlns="" id="{5A0260D9-88E5-4DAF-A29F-A1538F457EFF}"/>
              </a:ext>
            </a:extLst>
          </p:cNvPr>
          <p:cNvSpPr txBox="1">
            <a:spLocks noChangeArrowheads="1"/>
          </p:cNvSpPr>
          <p:nvPr/>
        </p:nvSpPr>
        <p:spPr bwMode="auto">
          <a:xfrm>
            <a:off x="0" y="4328517"/>
            <a:ext cx="9144000" cy="224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marL="342900" indent="-342900" algn="l" rtl="0">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En Etapa 2, doble clic en cualquier característica.</a:t>
            </a:r>
          </a:p>
          <a:p>
            <a:pPr marL="342900" indent="-342900" algn="l" rtl="0">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Use deslizadores para determinar los 3 puntos a lo largo del blanco. Use la presentación de señal como ayuda.</a:t>
            </a:r>
          </a:p>
          <a:p>
            <a:pPr marL="342900" indent="-342900" algn="l" rtl="0">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Haga clic y arrastre para medir un contacto, capture JPG o TIF y entre cualquier nota</a:t>
            </a:r>
          </a:p>
          <a:p>
            <a:pPr marL="342900" indent="-342900" algn="l" rtl="0">
              <a:buSzPct val="100000"/>
              <a:buFont typeface="Arial" panose="020B0604020202020204" pitchFamily="34" charset="0"/>
              <a:buChar char="•"/>
              <a:defRPr/>
            </a:pPr>
            <a:r>
              <a:rPr lang="es" sz="2000" b="0" i="0" u="none" dirty="0">
                <a:solidFill>
                  <a:schemeClr val="tx1">
                    <a:lumMod val="65000"/>
                    <a:lumOff val="35000"/>
                  </a:schemeClr>
                </a:solidFill>
                <a:latin typeface="Arial"/>
                <a:ea typeface="+mn-ea"/>
                <a:cs typeface="Arial"/>
              </a:rPr>
              <a:t>Blancos son salvados a una Base de datos de Blancos para visualización en otros programas de HYPACK</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3">
            <a:extLst>
              <a:ext uri="{FF2B5EF4-FFF2-40B4-BE49-F238E27FC236}">
                <a16:creationId xmlns:a16="http://schemas.microsoft.com/office/drawing/2014/main" xmlns="" id="{AE9CAE12-CA75-4BC0-9258-4C5C8C1D0789}"/>
              </a:ext>
            </a:extLst>
          </p:cNvPr>
          <p:cNvSpPr>
            <a:spLocks noGrp="1"/>
          </p:cNvSpPr>
          <p:nvPr>
            <p:ph sz="half" idx="4294967295"/>
          </p:nvPr>
        </p:nvSpPr>
        <p:spPr>
          <a:xfrm>
            <a:off x="304800" y="1066800"/>
            <a:ext cx="4108450" cy="5181600"/>
          </a:xfrm>
        </p:spPr>
        <p:txBody>
          <a:bodyPr>
            <a:normAutofit/>
          </a:bodyPr>
          <a:lstStyle/>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2000" b="0" i="0" u="none" dirty="0">
                <a:solidFill>
                  <a:schemeClr val="tx1">
                    <a:lumMod val="65000"/>
                    <a:lumOff val="35000"/>
                  </a:schemeClr>
                </a:solidFill>
              </a:rPr>
              <a:t>Icono Tiro al Blanco:</a:t>
            </a: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s" altLang="en-US" sz="2000" dirty="0">
              <a:solidFill>
                <a:schemeClr val="tx1">
                  <a:lumMod val="65000"/>
                  <a:lumOff val="35000"/>
                </a:schemeClr>
              </a:solidFill>
            </a:endParaRP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s" altLang="en-US" sz="2000" dirty="0">
              <a:solidFill>
                <a:schemeClr val="tx1">
                  <a:lumMod val="65000"/>
                  <a:lumOff val="35000"/>
                </a:schemeClr>
              </a:solidFill>
            </a:endParaRP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2000" b="0" i="0" u="none" dirty="0">
                <a:solidFill>
                  <a:schemeClr val="tx1">
                    <a:lumMod val="65000"/>
                    <a:lumOff val="35000"/>
                  </a:schemeClr>
                </a:solidFill>
              </a:rPr>
              <a:t>Seleccione, luego en vista escaneo, haga clic en un objeto de interés.</a:t>
            </a: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2000" b="0" i="0" u="none" dirty="0">
                <a:solidFill>
                  <a:schemeClr val="tx1">
                    <a:lumMod val="65000"/>
                    <a:lumOff val="35000"/>
                  </a:schemeClr>
                </a:solidFill>
              </a:rPr>
              <a:t>Un blanco será creado con una imágen.</a:t>
            </a: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2000" b="0" i="0" u="none" dirty="0">
                <a:solidFill>
                  <a:schemeClr val="tx1">
                    <a:lumMod val="65000"/>
                    <a:lumOff val="35000"/>
                  </a:schemeClr>
                </a:solidFill>
              </a:rPr>
              <a:t>(Shift clic derecho removerá un blanco)</a:t>
            </a: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2000" b="0" i="0" u="none" dirty="0">
                <a:solidFill>
                  <a:schemeClr val="tx1">
                    <a:lumMod val="65000"/>
                    <a:lumOff val="35000"/>
                  </a:schemeClr>
                </a:solidFill>
              </a:rPr>
              <a:t>Opciones disponibles ajustar blanco</a:t>
            </a:r>
          </a:p>
          <a:p>
            <a:pPr marL="342900" indent="-342900" algn="l" rtl="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2000" b="0" i="0" u="none" dirty="0">
                <a:solidFill>
                  <a:schemeClr val="tx1">
                    <a:lumMod val="65000"/>
                    <a:lumOff val="35000"/>
                  </a:schemeClr>
                </a:solidFill>
              </a:rPr>
              <a:t>En HYPACK, active la carpeta “Imágenes Sonar Lateral” para ver blancos</a:t>
            </a:r>
          </a:p>
        </p:txBody>
      </p:sp>
      <p:sp>
        <p:nvSpPr>
          <p:cNvPr id="36867" name="Text Box 1">
            <a:extLst>
              <a:ext uri="{FF2B5EF4-FFF2-40B4-BE49-F238E27FC236}">
                <a16:creationId xmlns:a16="http://schemas.microsoft.com/office/drawing/2014/main" xmlns="" id="{C4838042-D596-4D42-AAD9-15C41B36F177}"/>
              </a:ext>
            </a:extLst>
          </p:cNvPr>
          <p:cNvSpPr txBox="1">
            <a:spLocks noChangeArrowheads="1"/>
          </p:cNvSpPr>
          <p:nvPr/>
        </p:nvSpPr>
        <p:spPr bwMode="auto">
          <a:xfrm>
            <a:off x="-76200" y="152400"/>
            <a:ext cx="9296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Blancos – marcando blancos rápidamente</a:t>
            </a:r>
          </a:p>
        </p:txBody>
      </p:sp>
      <p:pic>
        <p:nvPicPr>
          <p:cNvPr id="36868" name="Picture 5">
            <a:extLst>
              <a:ext uri="{FF2B5EF4-FFF2-40B4-BE49-F238E27FC236}">
                <a16:creationId xmlns:a16="http://schemas.microsoft.com/office/drawing/2014/main" xmlns="" id="{5727F9C2-D0B6-4508-A396-07DC314BDBB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66800" y="1476375"/>
            <a:ext cx="1590675" cy="571500"/>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Rectangle 2">
            <a:extLst>
              <a:ext uri="{FF2B5EF4-FFF2-40B4-BE49-F238E27FC236}">
                <a16:creationId xmlns:a16="http://schemas.microsoft.com/office/drawing/2014/main" xmlns="" id="{6BEC8883-DAF4-48C7-9FFD-A938E5746B32}"/>
              </a:ext>
            </a:extLst>
          </p:cNvPr>
          <p:cNvSpPr>
            <a:spLocks noChangeArrowheads="1"/>
          </p:cNvSpPr>
          <p:nvPr/>
        </p:nvSpPr>
        <p:spPr bwMode="auto">
          <a:xfrm>
            <a:off x="2301875" y="1762125"/>
            <a:ext cx="295275" cy="28575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algn="l" rtl="0">
              <a:buClr>
                <a:srgbClr val="000000"/>
              </a:buClr>
              <a:buSzPct val="100000"/>
              <a:buFont typeface="Times New Roman" panose="02020603050405020304" pitchFamily="18" charset="0"/>
              <a:buNone/>
            </a:pPr>
            <a:endParaRPr lang="es" altLang="en-US"/>
          </a:p>
        </p:txBody>
      </p:sp>
      <p:pic>
        <p:nvPicPr>
          <p:cNvPr id="36870" name="Picture 8">
            <a:extLst>
              <a:ext uri="{FF2B5EF4-FFF2-40B4-BE49-F238E27FC236}">
                <a16:creationId xmlns:a16="http://schemas.microsoft.com/office/drawing/2014/main" xmlns="" id="{03EE7690-D707-4272-BE5B-3ECF9313F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0" y="1476375"/>
            <a:ext cx="3902075" cy="3667125"/>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71" name="Picture 9">
            <a:extLst>
              <a:ext uri="{FF2B5EF4-FFF2-40B4-BE49-F238E27FC236}">
                <a16:creationId xmlns:a16="http://schemas.microsoft.com/office/drawing/2014/main" xmlns="" id="{292CA496-F00F-4653-8956-96ADFDA152C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73637" y="3605788"/>
            <a:ext cx="3341688" cy="256107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
            <a:extLst>
              <a:ext uri="{FF2B5EF4-FFF2-40B4-BE49-F238E27FC236}">
                <a16:creationId xmlns:a16="http://schemas.microsoft.com/office/drawing/2014/main" xmlns="" id="{E0D2A377-CD78-468B-A871-E9D3B479EF0C}"/>
              </a:ext>
            </a:extLst>
          </p:cNvPr>
          <p:cNvSpPr txBox="1">
            <a:spLocks noChangeArrowheads="1"/>
          </p:cNvSpPr>
          <p:nvPr/>
        </p:nvSpPr>
        <p:spPr bwMode="auto">
          <a:xfrm>
            <a:off x="185737" y="0"/>
            <a:ext cx="87074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Visor Blancos</a:t>
            </a:r>
          </a:p>
        </p:txBody>
      </p:sp>
      <p:sp>
        <p:nvSpPr>
          <p:cNvPr id="38915" name="Text Box 2">
            <a:extLst>
              <a:ext uri="{FF2B5EF4-FFF2-40B4-BE49-F238E27FC236}">
                <a16:creationId xmlns:a16="http://schemas.microsoft.com/office/drawing/2014/main" xmlns="" id="{B3F6A675-7336-4A1F-BAEC-85C12F75CD57}"/>
              </a:ext>
            </a:extLst>
          </p:cNvPr>
          <p:cNvSpPr txBox="1">
            <a:spLocks noChangeArrowheads="1"/>
          </p:cNvSpPr>
          <p:nvPr/>
        </p:nvSpPr>
        <p:spPr bwMode="auto">
          <a:xfrm>
            <a:off x="304800" y="1066800"/>
            <a:ext cx="4038600" cy="3682999"/>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buFont typeface="Arial" panose="020B0604020202020204" pitchFamily="34" charset="0"/>
              <a:buChar char="•"/>
            </a:pPr>
            <a:r>
              <a:rPr lang="es" sz="2000" b="0" i="0" u="none" dirty="0">
                <a:solidFill>
                  <a:schemeClr val="tx1">
                    <a:lumMod val="65000"/>
                    <a:lumOff val="35000"/>
                  </a:schemeClr>
                </a:solidFill>
                <a:latin typeface="Arial"/>
                <a:ea typeface="+mn-ea"/>
                <a:cs typeface="Arial"/>
              </a:rPr>
              <a:t>Use el visor de blanco para examinar todos los blancos.</a:t>
            </a:r>
          </a:p>
          <a:p>
            <a:pPr algn="l" rtl="0" eaLnBrk="1" hangingPunct="1">
              <a:buSzPct val="100000"/>
              <a:buFont typeface="Arial" panose="020B0604020202020204" pitchFamily="34" charset="0"/>
              <a:buChar char="•"/>
            </a:pPr>
            <a:r>
              <a:rPr lang="es" sz="2000" b="0" i="0" u="none" dirty="0">
                <a:solidFill>
                  <a:schemeClr val="tx1">
                    <a:lumMod val="65000"/>
                    <a:lumOff val="35000"/>
                  </a:schemeClr>
                </a:solidFill>
                <a:latin typeface="Arial"/>
                <a:ea typeface="+mn-ea"/>
                <a:cs typeface="Arial"/>
              </a:rPr>
              <a:t>Teclas de flecha para desplazarse a través del listado de blancos.</a:t>
            </a:r>
          </a:p>
          <a:p>
            <a:pPr algn="l" rtl="0" eaLnBrk="1" hangingPunct="1">
              <a:buSzPct val="100000"/>
              <a:buFont typeface="Arial" panose="020B0604020202020204" pitchFamily="34" charset="0"/>
              <a:buChar char="•"/>
            </a:pPr>
            <a:r>
              <a:rPr lang="es" sz="2000" b="0" i="0" u="none" dirty="0">
                <a:solidFill>
                  <a:schemeClr val="tx1">
                    <a:lumMod val="65000"/>
                    <a:lumOff val="35000"/>
                  </a:schemeClr>
                </a:solidFill>
                <a:latin typeface="Arial"/>
                <a:ea typeface="+mn-ea"/>
                <a:cs typeface="Arial"/>
              </a:rPr>
              <a:t>Campos de Datos son editables</a:t>
            </a:r>
          </a:p>
          <a:p>
            <a:pPr algn="l" rtl="0" eaLnBrk="1" hangingPunct="1">
              <a:buSzPct val="100000"/>
              <a:buFont typeface="Arial" panose="020B0604020202020204" pitchFamily="34" charset="0"/>
              <a:buChar char="•"/>
            </a:pPr>
            <a:r>
              <a:rPr lang="es" sz="2000" b="0" i="0" u="none" dirty="0">
                <a:solidFill>
                  <a:schemeClr val="tx1">
                    <a:lumMod val="65000"/>
                    <a:lumOff val="35000"/>
                  </a:schemeClr>
                </a:solidFill>
                <a:latin typeface="Arial"/>
                <a:ea typeface="+mn-ea"/>
                <a:cs typeface="Arial"/>
              </a:rPr>
              <a:t>Reporte puede ser salvado a una archivo RTF</a:t>
            </a:r>
          </a:p>
          <a:p>
            <a:pPr algn="l" rtl="0" eaLnBrk="1" hangingPunct="1">
              <a:buSzPct val="100000"/>
              <a:buFont typeface="Arial" panose="020B0604020202020204" pitchFamily="34" charset="0"/>
              <a:buChar char="•"/>
            </a:pPr>
            <a:r>
              <a:rPr lang="es" sz="2000" b="0" i="0" u="none" dirty="0">
                <a:solidFill>
                  <a:schemeClr val="tx1">
                    <a:lumMod val="65000"/>
                    <a:lumOff val="35000"/>
                  </a:schemeClr>
                </a:solidFill>
                <a:latin typeface="Arial"/>
                <a:ea typeface="+mn-ea"/>
                <a:cs typeface="Arial"/>
              </a:rPr>
              <a:t>Programa TargetViewer.exe puede ejecutarse sin una llave HYPACK</a:t>
            </a:r>
          </a:p>
        </p:txBody>
      </p:sp>
      <p:pic>
        <p:nvPicPr>
          <p:cNvPr id="38917" name="Picture 7">
            <a:extLst>
              <a:ext uri="{FF2B5EF4-FFF2-40B4-BE49-F238E27FC236}">
                <a16:creationId xmlns:a16="http://schemas.microsoft.com/office/drawing/2014/main" xmlns="" id="{66F3FA97-9FB6-492E-9DD7-BFBB3C29918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4038" y="4841874"/>
            <a:ext cx="6589712" cy="1584325"/>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4564856" y="1678781"/>
            <a:ext cx="4026694" cy="2881312"/>
            <a:chOff x="4114800" y="1066800"/>
            <a:chExt cx="4676775" cy="3371850"/>
          </a:xfrm>
        </p:grpSpPr>
        <p:pic>
          <p:nvPicPr>
            <p:cNvPr id="38916" name="Picture 5">
              <a:extLst>
                <a:ext uri="{FF2B5EF4-FFF2-40B4-BE49-F238E27FC236}">
                  <a16:creationId xmlns:a16="http://schemas.microsoft.com/office/drawing/2014/main" xmlns="" id="{904233E4-CFA4-4B98-9F45-39954740ADF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r="5546" b="15714"/>
            <a:stretch/>
          </p:blipFill>
          <p:spPr bwMode="auto">
            <a:xfrm>
              <a:off x="4114800" y="1066800"/>
              <a:ext cx="4676775" cy="3371850"/>
            </a:xfrm>
            <a:prstGeom prst="rect">
              <a:avLst/>
            </a:prstGeom>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Lst>
          </p:spPr>
        </p:pic>
        <p:sp>
          <p:nvSpPr>
            <p:cNvPr id="2" name="Rectangle 1">
              <a:extLst>
                <a:ext uri="{FF2B5EF4-FFF2-40B4-BE49-F238E27FC236}">
                  <a16:creationId xmlns:a16="http://schemas.microsoft.com/office/drawing/2014/main" xmlns="" id="{47949FE2-6863-44BA-A4D5-B5A15FBC99EE}"/>
                </a:ext>
              </a:extLst>
            </p:cNvPr>
            <p:cNvSpPr/>
            <p:nvPr/>
          </p:nvSpPr>
          <p:spPr>
            <a:xfrm>
              <a:off x="4114800" y="1600200"/>
              <a:ext cx="304800" cy="228600"/>
            </a:xfrm>
            <a:prstGeom prst="rect">
              <a:avLst/>
            </a:prstGeom>
            <a:noFill/>
            <a:ln w="2857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grpSp>
      <p:sp>
        <p:nvSpPr>
          <p:cNvPr id="9" name="Rectangle 8">
            <a:extLst>
              <a:ext uri="{FF2B5EF4-FFF2-40B4-BE49-F238E27FC236}">
                <a16:creationId xmlns:a16="http://schemas.microsoft.com/office/drawing/2014/main" xmlns="" id="{68EB3499-A488-4A68-AE9E-25B0B8524932}"/>
              </a:ext>
            </a:extLst>
          </p:cNvPr>
          <p:cNvSpPr/>
          <p:nvPr/>
        </p:nvSpPr>
        <p:spPr>
          <a:xfrm>
            <a:off x="866775" y="5473699"/>
            <a:ext cx="533400" cy="2286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
            <a:extLst>
              <a:ext uri="{FF2B5EF4-FFF2-40B4-BE49-F238E27FC236}">
                <a16:creationId xmlns:a16="http://schemas.microsoft.com/office/drawing/2014/main" xmlns="" id="{91AF946E-9574-44E4-A7B7-C715A0EB8AA5}"/>
              </a:ext>
            </a:extLst>
          </p:cNvPr>
          <p:cNvSpPr txBox="1">
            <a:spLocks noChangeArrowheads="1"/>
          </p:cNvSpPr>
          <p:nvPr/>
        </p:nvSpPr>
        <p:spPr bwMode="auto">
          <a:xfrm>
            <a:off x="0" y="0"/>
            <a:ext cx="869791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Base de datos de Clasificación de Blancos</a:t>
            </a:r>
          </a:p>
        </p:txBody>
      </p:sp>
      <p:sp>
        <p:nvSpPr>
          <p:cNvPr id="9" name="Content Placeholder 2">
            <a:extLst>
              <a:ext uri="{FF2B5EF4-FFF2-40B4-BE49-F238E27FC236}">
                <a16:creationId xmlns:a16="http://schemas.microsoft.com/office/drawing/2014/main" xmlns="" id="{128BB9FB-306C-4BD2-8EC1-3202CC16BFAB}"/>
              </a:ext>
            </a:extLst>
          </p:cNvPr>
          <p:cNvSpPr txBox="1">
            <a:spLocks/>
          </p:cNvSpPr>
          <p:nvPr/>
        </p:nvSpPr>
        <p:spPr>
          <a:xfrm>
            <a:off x="347472" y="1162050"/>
            <a:ext cx="4595187" cy="5343525"/>
          </a:xfrm>
          <a:prstGeom prst="rect">
            <a:avLst/>
          </a:prstGeom>
        </p:spPr>
        <p:txBody>
          <a:bodyPr>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lgn="l" rtl="0">
              <a:buClr>
                <a:schemeClr val="tx1">
                  <a:lumMod val="65000"/>
                  <a:lumOff val="35000"/>
                </a:schemeClr>
              </a:buClr>
              <a:buFont typeface="Arial" panose="020B0604020202020204" pitchFamily="34" charset="0"/>
              <a:buChar char="•"/>
            </a:pPr>
            <a:r>
              <a:rPr lang="es" sz="2000" b="0" i="0" u="none" dirty="0">
                <a:solidFill>
                  <a:schemeClr val="tx1">
                    <a:lumMod val="65000"/>
                    <a:lumOff val="35000"/>
                  </a:schemeClr>
                </a:solidFill>
                <a:latin typeface="Arial" panose="020B0604020202020204" pitchFamily="34" charset="0"/>
                <a:cs typeface="Arial" panose="020B0604020202020204" pitchFamily="34" charset="0"/>
              </a:rPr>
              <a:t>Inicializar desde HYPACK-&gt;Sonar Barrido Lateral-&gt;</a:t>
            </a:r>
            <a:r>
              <a:rPr lang="es" sz="2000" dirty="0">
                <a:solidFill>
                  <a:schemeClr val="tx1">
                    <a:lumMod val="65000"/>
                    <a:lumOff val="35000"/>
                  </a:schemeClr>
                </a:solidFill>
                <a:latin typeface="Arial" panose="020B0604020202020204" pitchFamily="34" charset="0"/>
                <a:cs typeface="Arial" panose="020B0604020202020204" pitchFamily="34" charset="0"/>
              </a:rPr>
              <a:t/>
            </a:r>
            <a:br>
              <a:rPr lang="es" sz="2000" dirty="0">
                <a:solidFill>
                  <a:schemeClr val="tx1">
                    <a:lumMod val="65000"/>
                    <a:lumOff val="35000"/>
                  </a:schemeClr>
                </a:solidFill>
                <a:latin typeface="Arial" panose="020B0604020202020204" pitchFamily="34" charset="0"/>
                <a:cs typeface="Arial" panose="020B0604020202020204" pitchFamily="34" charset="0"/>
              </a:rPr>
            </a:br>
            <a:r>
              <a:rPr lang="es" sz="2000" b="0" i="0" u="none" dirty="0">
                <a:solidFill>
                  <a:schemeClr val="tx1">
                    <a:lumMod val="65000"/>
                    <a:lumOff val="35000"/>
                  </a:schemeClr>
                </a:solidFill>
                <a:latin typeface="Arial" panose="020B0604020202020204" pitchFamily="34" charset="0"/>
                <a:cs typeface="Arial" panose="020B0604020202020204" pitchFamily="34" charset="0"/>
              </a:rPr>
              <a:t>Clasificación de Blancos</a:t>
            </a:r>
          </a:p>
          <a:p>
            <a:pPr marL="457200" indent="-457200" algn="l" rtl="0">
              <a:buClr>
                <a:schemeClr val="tx1">
                  <a:lumMod val="65000"/>
                  <a:lumOff val="35000"/>
                </a:schemeClr>
              </a:buClr>
              <a:buFont typeface="Arial" panose="020B0604020202020204" pitchFamily="34" charset="0"/>
              <a:buChar char="•"/>
            </a:pPr>
            <a:r>
              <a:rPr lang="es" sz="2000" b="0" i="0" u="none" dirty="0">
                <a:solidFill>
                  <a:schemeClr val="tx1">
                    <a:lumMod val="65000"/>
                    <a:lumOff val="35000"/>
                  </a:schemeClr>
                </a:solidFill>
                <a:latin typeface="Arial" panose="020B0604020202020204" pitchFamily="34" charset="0"/>
                <a:cs typeface="Arial" panose="020B0604020202020204" pitchFamily="34" charset="0"/>
              </a:rPr>
              <a:t>Cree/Edite/Borre una Clasificación</a:t>
            </a:r>
            <a:r>
              <a:rPr lang="es" sz="2000" dirty="0">
                <a:solidFill>
                  <a:schemeClr val="tx1">
                    <a:lumMod val="65000"/>
                    <a:lumOff val="35000"/>
                  </a:schemeClr>
                </a:solidFill>
                <a:latin typeface="Arial" panose="020B0604020202020204" pitchFamily="34" charset="0"/>
                <a:cs typeface="Arial" panose="020B0604020202020204" pitchFamily="34" charset="0"/>
              </a:rPr>
              <a:t/>
            </a:r>
            <a:br>
              <a:rPr lang="es" sz="2000" dirty="0">
                <a:solidFill>
                  <a:schemeClr val="tx1">
                    <a:lumMod val="65000"/>
                    <a:lumOff val="35000"/>
                  </a:schemeClr>
                </a:solidFill>
                <a:latin typeface="Arial" panose="020B0604020202020204" pitchFamily="34" charset="0"/>
                <a:cs typeface="Arial" panose="020B0604020202020204" pitchFamily="34" charset="0"/>
              </a:rPr>
            </a:br>
            <a:endParaRPr lang="es" sz="2000"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lgn="l" rtl="0">
              <a:buClr>
                <a:schemeClr val="tx1">
                  <a:lumMod val="65000"/>
                  <a:lumOff val="35000"/>
                </a:schemeClr>
              </a:buClr>
              <a:buFont typeface="Arial" panose="020B0604020202020204" pitchFamily="34" charset="0"/>
              <a:buChar char="•"/>
            </a:pPr>
            <a:r>
              <a:rPr lang="es" sz="2000" b="0" i="0" u="none" dirty="0">
                <a:solidFill>
                  <a:schemeClr val="tx1">
                    <a:lumMod val="65000"/>
                    <a:lumOff val="35000"/>
                  </a:schemeClr>
                </a:solidFill>
                <a:latin typeface="Arial" panose="020B0604020202020204" pitchFamily="34" charset="0"/>
                <a:cs typeface="Arial" panose="020B0604020202020204" pitchFamily="34" charset="0"/>
              </a:rPr>
              <a:t>Agregue/Borre una imagen de referencia</a:t>
            </a:r>
            <a:r>
              <a:rPr lang="es" sz="2000" dirty="0">
                <a:solidFill>
                  <a:schemeClr val="tx1">
                    <a:lumMod val="65000"/>
                    <a:lumOff val="35000"/>
                  </a:schemeClr>
                </a:solidFill>
                <a:latin typeface="Arial" panose="020B0604020202020204" pitchFamily="34" charset="0"/>
                <a:cs typeface="Arial" panose="020B0604020202020204" pitchFamily="34" charset="0"/>
              </a:rPr>
              <a:t/>
            </a:r>
            <a:br>
              <a:rPr lang="es" sz="2000" dirty="0">
                <a:solidFill>
                  <a:schemeClr val="tx1">
                    <a:lumMod val="65000"/>
                    <a:lumOff val="35000"/>
                  </a:schemeClr>
                </a:solidFill>
                <a:latin typeface="Arial" panose="020B0604020202020204" pitchFamily="34" charset="0"/>
                <a:cs typeface="Arial" panose="020B0604020202020204" pitchFamily="34" charset="0"/>
              </a:rPr>
            </a:br>
            <a:endParaRPr lang="es" sz="2000"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lgn="l" rtl="0">
              <a:buClr>
                <a:schemeClr val="tx1">
                  <a:lumMod val="65000"/>
                  <a:lumOff val="35000"/>
                </a:schemeClr>
              </a:buClr>
              <a:buFont typeface="Arial" panose="020B0604020202020204" pitchFamily="34" charset="0"/>
              <a:buChar char="•"/>
            </a:pPr>
            <a:r>
              <a:rPr lang="es" sz="2000" b="0" i="0" u="none" dirty="0">
                <a:solidFill>
                  <a:schemeClr val="tx1">
                    <a:lumMod val="65000"/>
                    <a:lumOff val="35000"/>
                  </a:schemeClr>
                </a:solidFill>
                <a:latin typeface="Arial" panose="020B0604020202020204" pitchFamily="34" charset="0"/>
                <a:cs typeface="Arial" panose="020B0604020202020204" pitchFamily="34" charset="0"/>
              </a:rPr>
              <a:t>Desplazacese a través de imágenes existentes</a:t>
            </a:r>
            <a:r>
              <a:rPr lang="es" sz="2000" dirty="0">
                <a:solidFill>
                  <a:schemeClr val="tx1">
                    <a:lumMod val="65000"/>
                    <a:lumOff val="35000"/>
                  </a:schemeClr>
                </a:solidFill>
                <a:latin typeface="Arial" panose="020B0604020202020204" pitchFamily="34" charset="0"/>
                <a:cs typeface="Arial" panose="020B0604020202020204" pitchFamily="34" charset="0"/>
              </a:rPr>
              <a:t/>
            </a:r>
            <a:br>
              <a:rPr lang="es" sz="2000" dirty="0">
                <a:solidFill>
                  <a:schemeClr val="tx1">
                    <a:lumMod val="65000"/>
                    <a:lumOff val="35000"/>
                  </a:schemeClr>
                </a:solidFill>
                <a:latin typeface="Arial" panose="020B0604020202020204" pitchFamily="34" charset="0"/>
                <a:cs typeface="Arial" panose="020B0604020202020204" pitchFamily="34" charset="0"/>
              </a:rPr>
            </a:br>
            <a:endParaRPr lang="es" sz="2000"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lgn="l" rtl="0">
              <a:buClr>
                <a:schemeClr val="tx1">
                  <a:lumMod val="65000"/>
                  <a:lumOff val="35000"/>
                </a:schemeClr>
              </a:buClr>
              <a:buFont typeface="Arial" panose="020B0604020202020204" pitchFamily="34" charset="0"/>
              <a:buChar char="•"/>
            </a:pPr>
            <a:r>
              <a:rPr lang="es" sz="2000" b="0" i="0" u="none" dirty="0">
                <a:solidFill>
                  <a:schemeClr val="tx1">
                    <a:lumMod val="65000"/>
                    <a:lumOff val="35000"/>
                  </a:schemeClr>
                </a:solidFill>
                <a:latin typeface="Arial" panose="020B0604020202020204" pitchFamily="34" charset="0"/>
                <a:cs typeface="Arial" panose="020B0604020202020204" pitchFamily="34" charset="0"/>
              </a:rPr>
              <a:t>Qué tan “seguro” esta usted que una </a:t>
            </a:r>
            <a:r>
              <a:rPr lang="es" sz="2000" b="0" i="0" u="none" dirty="0" smtClean="0">
                <a:solidFill>
                  <a:schemeClr val="tx1">
                    <a:lumMod val="65000"/>
                    <a:lumOff val="35000"/>
                  </a:schemeClr>
                </a:solidFill>
                <a:latin typeface="Arial" panose="020B0604020202020204" pitchFamily="34" charset="0"/>
                <a:cs typeface="Arial" panose="020B0604020202020204" pitchFamily="34" charset="0"/>
              </a:rPr>
              <a:t>imagen </a:t>
            </a:r>
            <a:r>
              <a:rPr lang="es" sz="2000" b="0" i="0" u="none" dirty="0">
                <a:solidFill>
                  <a:schemeClr val="tx1">
                    <a:lumMod val="65000"/>
                    <a:lumOff val="35000"/>
                  </a:schemeClr>
                </a:solidFill>
                <a:latin typeface="Arial" panose="020B0604020202020204" pitchFamily="34" charset="0"/>
                <a:cs typeface="Arial" panose="020B0604020202020204" pitchFamily="34" charset="0"/>
              </a:rPr>
              <a:t>pertenece a esta </a:t>
            </a:r>
            <a:r>
              <a:rPr lang="es" sz="2000" dirty="0">
                <a:solidFill>
                  <a:schemeClr val="tx1">
                    <a:lumMod val="65000"/>
                    <a:lumOff val="35000"/>
                  </a:schemeClr>
                </a:solidFill>
                <a:latin typeface="Arial" panose="020B0604020202020204" pitchFamily="34" charset="0"/>
                <a:cs typeface="Arial" panose="020B0604020202020204" pitchFamily="34" charset="0"/>
              </a:rPr>
              <a:t/>
            </a:r>
            <a:br>
              <a:rPr lang="es" sz="2000" dirty="0">
                <a:solidFill>
                  <a:schemeClr val="tx1">
                    <a:lumMod val="65000"/>
                    <a:lumOff val="35000"/>
                  </a:schemeClr>
                </a:solidFill>
                <a:latin typeface="Arial" panose="020B0604020202020204" pitchFamily="34" charset="0"/>
                <a:cs typeface="Arial" panose="020B0604020202020204" pitchFamily="34" charset="0"/>
              </a:rPr>
            </a:br>
            <a:r>
              <a:rPr lang="es" sz="2000" b="0" i="0" u="none" dirty="0">
                <a:solidFill>
                  <a:schemeClr val="tx1">
                    <a:lumMod val="65000"/>
                    <a:lumOff val="35000"/>
                  </a:schemeClr>
                </a:solidFill>
                <a:latin typeface="Arial" panose="020B0604020202020204" pitchFamily="34" charset="0"/>
                <a:cs typeface="Arial" panose="020B0604020202020204" pitchFamily="34" charset="0"/>
              </a:rPr>
              <a:t>clasificación (0-7)</a:t>
            </a:r>
          </a:p>
        </p:txBody>
      </p:sp>
      <p:pic>
        <p:nvPicPr>
          <p:cNvPr id="3" name="Picture 2">
            <a:extLst>
              <a:ext uri="{FF2B5EF4-FFF2-40B4-BE49-F238E27FC236}">
                <a16:creationId xmlns:a16="http://schemas.microsoft.com/office/drawing/2014/main" xmlns="" id="{8C64FAA8-E23B-42F1-A0BC-7C026763237F}"/>
              </a:ext>
            </a:extLst>
          </p:cNvPr>
          <p:cNvPicPr>
            <a:picLocks noChangeAspect="1"/>
          </p:cNvPicPr>
          <p:nvPr/>
        </p:nvPicPr>
        <p:blipFill rotWithShape="1">
          <a:blip r:embed="rId3"/>
          <a:srcRect l="25209" t="8166" r="10099" b="9551"/>
          <a:stretch/>
        </p:blipFill>
        <p:spPr>
          <a:xfrm>
            <a:off x="5733700" y="1456530"/>
            <a:ext cx="1464468" cy="1367632"/>
          </a:xfrm>
          <a:prstGeom prst="rect">
            <a:avLst/>
          </a:prstGeom>
          <a:ln>
            <a:noFill/>
          </a:ln>
          <a:effectLst/>
        </p:spPr>
      </p:pic>
      <p:pic>
        <p:nvPicPr>
          <p:cNvPr id="5" name="Picture 4">
            <a:extLst>
              <a:ext uri="{FF2B5EF4-FFF2-40B4-BE49-F238E27FC236}">
                <a16:creationId xmlns:a16="http://schemas.microsoft.com/office/drawing/2014/main" xmlns="" id="{07EDF4C6-F024-40B6-98ED-5D79DA78BF7A}"/>
              </a:ext>
            </a:extLst>
          </p:cNvPr>
          <p:cNvPicPr>
            <a:picLocks noChangeAspect="1"/>
          </p:cNvPicPr>
          <p:nvPr/>
        </p:nvPicPr>
        <p:blipFill>
          <a:blip r:embed="rId4"/>
          <a:stretch>
            <a:fillRect/>
          </a:stretch>
        </p:blipFill>
        <p:spPr>
          <a:xfrm>
            <a:off x="4942659" y="3016249"/>
            <a:ext cx="3858509" cy="3242865"/>
          </a:xfrm>
          <a:prstGeom prst="rect">
            <a:avLst/>
          </a:prstGeom>
          <a:ln>
            <a:noFill/>
          </a:ln>
          <a:effectLst/>
        </p:spPr>
      </p:pic>
      <p:pic>
        <p:nvPicPr>
          <p:cNvPr id="6" name="Picture 5">
            <a:extLst>
              <a:ext uri="{FF2B5EF4-FFF2-40B4-BE49-F238E27FC236}">
                <a16:creationId xmlns:a16="http://schemas.microsoft.com/office/drawing/2014/main" xmlns="" id="{3321AC69-31A6-4515-A89A-D4F9FAE82FA3}"/>
              </a:ext>
            </a:extLst>
          </p:cNvPr>
          <p:cNvPicPr>
            <a:picLocks noChangeAspect="1"/>
          </p:cNvPicPr>
          <p:nvPr/>
        </p:nvPicPr>
        <p:blipFill>
          <a:blip r:embed="rId5"/>
          <a:stretch>
            <a:fillRect/>
          </a:stretch>
        </p:blipFill>
        <p:spPr>
          <a:xfrm>
            <a:off x="862011" y="2543177"/>
            <a:ext cx="1104900" cy="314325"/>
          </a:xfrm>
          <a:prstGeom prst="rect">
            <a:avLst/>
          </a:prstGeom>
          <a:ln>
            <a:noFill/>
          </a:ln>
          <a:effectLst/>
        </p:spPr>
      </p:pic>
      <p:pic>
        <p:nvPicPr>
          <p:cNvPr id="7" name="Picture 6">
            <a:extLst>
              <a:ext uri="{FF2B5EF4-FFF2-40B4-BE49-F238E27FC236}">
                <a16:creationId xmlns:a16="http://schemas.microsoft.com/office/drawing/2014/main" xmlns="" id="{9A4F8DFD-F942-4331-B4D5-4DD73E07F863}"/>
              </a:ext>
            </a:extLst>
          </p:cNvPr>
          <p:cNvPicPr>
            <a:picLocks noChangeAspect="1"/>
          </p:cNvPicPr>
          <p:nvPr/>
        </p:nvPicPr>
        <p:blipFill>
          <a:blip r:embed="rId6"/>
          <a:stretch>
            <a:fillRect/>
          </a:stretch>
        </p:blipFill>
        <p:spPr>
          <a:xfrm>
            <a:off x="910194" y="3495909"/>
            <a:ext cx="1057275" cy="333375"/>
          </a:xfrm>
          <a:prstGeom prst="rect">
            <a:avLst/>
          </a:prstGeom>
          <a:ln>
            <a:noFill/>
          </a:ln>
          <a:effectLst/>
        </p:spPr>
      </p:pic>
      <p:pic>
        <p:nvPicPr>
          <p:cNvPr id="8" name="Picture 7">
            <a:extLst>
              <a:ext uri="{FF2B5EF4-FFF2-40B4-BE49-F238E27FC236}">
                <a16:creationId xmlns:a16="http://schemas.microsoft.com/office/drawing/2014/main" xmlns="" id="{C373C9A0-B41A-407D-827C-2875B688FAB8}"/>
              </a:ext>
            </a:extLst>
          </p:cNvPr>
          <p:cNvPicPr>
            <a:picLocks noChangeAspect="1"/>
          </p:cNvPicPr>
          <p:nvPr/>
        </p:nvPicPr>
        <p:blipFill>
          <a:blip r:embed="rId7"/>
          <a:stretch>
            <a:fillRect/>
          </a:stretch>
        </p:blipFill>
        <p:spPr>
          <a:xfrm>
            <a:off x="909636" y="4500563"/>
            <a:ext cx="638175" cy="361950"/>
          </a:xfrm>
          <a:prstGeom prst="rect">
            <a:avLst/>
          </a:prstGeom>
          <a:ln>
            <a:noFill/>
          </a:ln>
          <a:effectLst/>
        </p:spPr>
      </p:pic>
      <p:pic>
        <p:nvPicPr>
          <p:cNvPr id="10" name="Picture 9">
            <a:extLst>
              <a:ext uri="{FF2B5EF4-FFF2-40B4-BE49-F238E27FC236}">
                <a16:creationId xmlns:a16="http://schemas.microsoft.com/office/drawing/2014/main" xmlns="" id="{B9325FD5-8CDC-4F32-836A-99B15B9826E8}"/>
              </a:ext>
            </a:extLst>
          </p:cNvPr>
          <p:cNvPicPr>
            <a:picLocks noChangeAspect="1"/>
          </p:cNvPicPr>
          <p:nvPr/>
        </p:nvPicPr>
        <p:blipFill>
          <a:blip r:embed="rId8"/>
          <a:stretch>
            <a:fillRect/>
          </a:stretch>
        </p:blipFill>
        <p:spPr>
          <a:xfrm>
            <a:off x="962023" y="5897164"/>
            <a:ext cx="1171575" cy="361950"/>
          </a:xfrm>
          <a:prstGeom prst="rect">
            <a:avLst/>
          </a:prstGeom>
          <a:ln>
            <a:noFill/>
          </a:ln>
          <a:effectLst/>
        </p:spPr>
      </p:pic>
    </p:spTree>
    <p:extLst>
      <p:ext uri="{BB962C8B-B14F-4D97-AF65-F5344CB8AC3E}">
        <p14:creationId xmlns:p14="http://schemas.microsoft.com/office/powerpoint/2010/main" val="1426446835"/>
      </p:ext>
    </p:extLst>
  </p:cSld>
  <p:clrMapOvr>
    <a:masterClrMapping/>
  </p:clrMapOvr>
  <p:transition/>
  <p:timing>
    <p:tnLst>
      <p:par>
        <p:cTn id="1" dur="indefinite" restart="never" fill="hold" nodeType="tmRoot">
          <p:childTnLst>
            <p:par>
              <p:cTn id="2" fill="hold" nodeType="interactiveSeq">
                <p:stCondLst>
                  <p:cond delay="0"/>
                </p:stCondLst>
                <p:childTnLst>
                  <p:par>
                    <p:cTn id="3" fill="hold">
                      <p:childTnLst>
                        <p:par>
                          <p:cTn id="4" fill="hold">
                            <p:stCondLst>
                              <p:cond delay="0"/>
                            </p:stCondLst>
                            <p:childTnLst>
                              <p:par>
                                <p:cTn id="5" presetID="2" presetClass="mediacall" fill="hold" nodeType="clickEffect">
                                  <p:stCondLst>
                                    <p:cond delay="0"/>
                                  </p:stCondLst>
                                  <p:childTnLst>
                                    <p:anim calcmode="lin" valueType="str">
                                      <p:cBhvr additive="repl">
                                        <p:cTn id="6" dur="25356039" fill="hold"/>
                                        <p:tgtEl>
                                          <p:sldTgt/>
                                        </p:tgtEl>
                                      </p:cBhvr>
                                    </p:anim>
                                  </p:childTnLst>
                                </p:cTn>
                              </p:par>
                            </p:childTnLst>
                          </p:cTn>
                        </p:par>
                      </p:childTnLst>
                    </p:cTn>
                  </p:par>
                </p:childTnLst>
              </p:cTn>
            </p:par>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xmlns="" id="{C4C1EB97-0BAC-4DB3-B18B-40C704857087}"/>
              </a:ext>
            </a:extLst>
          </p:cNvPr>
          <p:cNvSpPr/>
          <p:nvPr/>
        </p:nvSpPr>
        <p:spPr bwMode="auto">
          <a:xfrm>
            <a:off x="0" y="914400"/>
            <a:ext cx="9144000" cy="5340350"/>
          </a:xfrm>
          <a:prstGeom prst="rect">
            <a:avLst/>
          </a:prstGeom>
          <a:solidFill>
            <a:schemeClr val="tx1">
              <a:lumMod val="95000"/>
              <a:lumOff val="5000"/>
            </a:schemeClr>
          </a:solidFill>
          <a:ln w="9525" cap="flat" cmpd="sng" algn="ctr">
            <a:solidFill>
              <a:schemeClr val="tx1"/>
            </a:solidFill>
            <a:prstDash val="solid"/>
            <a:round/>
            <a:headEnd type="none" w="med" len="med"/>
            <a:tailEnd type="none" w="med" len="med"/>
          </a:ln>
          <a:effectLst/>
        </p:spPr>
        <p:txBody>
          <a:bodyPr/>
          <a:lstStyle/>
          <a:p>
            <a:pPr algn="l" rtl="0">
              <a:buClr>
                <a:srgbClr val="000000"/>
              </a:buClr>
              <a:buSzPct val="100000"/>
              <a:buFont typeface="Times New Roman" pitchFamily="16" charset="0"/>
              <a:buNone/>
              <a:defRPr/>
            </a:pPr>
            <a:endParaRPr lang="es">
              <a:ea typeface="Microsoft YaHei" charset="-122"/>
            </a:endParaRPr>
          </a:p>
        </p:txBody>
      </p:sp>
      <p:sp>
        <p:nvSpPr>
          <p:cNvPr id="15363" name="Rectangle 41">
            <a:extLst>
              <a:ext uri="{FF2B5EF4-FFF2-40B4-BE49-F238E27FC236}">
                <a16:creationId xmlns:a16="http://schemas.microsoft.com/office/drawing/2014/main" xmlns="" id="{267C0761-7996-4A0F-A76A-33C9395F0037}"/>
              </a:ext>
            </a:extLst>
          </p:cNvPr>
          <p:cNvSpPr>
            <a:spLocks noChangeArrowheads="1"/>
          </p:cNvSpPr>
          <p:nvPr/>
        </p:nvSpPr>
        <p:spPr bwMode="auto">
          <a:xfrm>
            <a:off x="228600" y="914400"/>
            <a:ext cx="85344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pPr algn="l" rtl="0">
              <a:buClr>
                <a:srgbClr val="000000"/>
              </a:buClr>
              <a:buSzPct val="100000"/>
              <a:buFont typeface="Times New Roman" panose="02020603050405020304" pitchFamily="18" charset="0"/>
              <a:buNone/>
            </a:pPr>
            <a:endParaRPr lang="es" altLang="en-US"/>
          </a:p>
        </p:txBody>
      </p:sp>
      <p:cxnSp>
        <p:nvCxnSpPr>
          <p:cNvPr id="15364" name="AutoShape 1">
            <a:extLst>
              <a:ext uri="{FF2B5EF4-FFF2-40B4-BE49-F238E27FC236}">
                <a16:creationId xmlns:a16="http://schemas.microsoft.com/office/drawing/2014/main" xmlns="" id="{3A69B904-A3C2-4905-A422-EBA634F45A8F}"/>
              </a:ext>
            </a:extLst>
          </p:cNvPr>
          <p:cNvCxnSpPr>
            <a:cxnSpLocks noChangeShapeType="1"/>
          </p:cNvCxnSpPr>
          <p:nvPr/>
        </p:nvCxnSpPr>
        <p:spPr bwMode="auto">
          <a:xfrm flipH="1">
            <a:off x="4975225" y="4197350"/>
            <a:ext cx="693738" cy="31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65" name="AutoShape 2">
            <a:extLst>
              <a:ext uri="{FF2B5EF4-FFF2-40B4-BE49-F238E27FC236}">
                <a16:creationId xmlns:a16="http://schemas.microsoft.com/office/drawing/2014/main" xmlns="" id="{157043F7-9E7D-4B87-9783-453FF5376A4A}"/>
              </a:ext>
            </a:extLst>
          </p:cNvPr>
          <p:cNvCxnSpPr>
            <a:cxnSpLocks noChangeShapeType="1"/>
          </p:cNvCxnSpPr>
          <p:nvPr/>
        </p:nvCxnSpPr>
        <p:spPr bwMode="auto">
          <a:xfrm>
            <a:off x="4824413" y="4437063"/>
            <a:ext cx="3175" cy="433387"/>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66" name="AutoShape 3">
            <a:extLst>
              <a:ext uri="{FF2B5EF4-FFF2-40B4-BE49-F238E27FC236}">
                <a16:creationId xmlns:a16="http://schemas.microsoft.com/office/drawing/2014/main" xmlns="" id="{6828BCD1-AF7B-42EB-82A8-1501D6C00800}"/>
              </a:ext>
            </a:extLst>
          </p:cNvPr>
          <p:cNvCxnSpPr>
            <a:cxnSpLocks noChangeShapeType="1"/>
          </p:cNvCxnSpPr>
          <p:nvPr/>
        </p:nvCxnSpPr>
        <p:spPr bwMode="auto">
          <a:xfrm>
            <a:off x="5940425" y="2349500"/>
            <a:ext cx="577850" cy="31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367" name="Text Box 4">
            <a:extLst>
              <a:ext uri="{FF2B5EF4-FFF2-40B4-BE49-F238E27FC236}">
                <a16:creationId xmlns:a16="http://schemas.microsoft.com/office/drawing/2014/main" xmlns="" id="{355F285F-3D4D-4B22-90C6-2FDD7A43628B}"/>
              </a:ext>
            </a:extLst>
          </p:cNvPr>
          <p:cNvSpPr txBox="1">
            <a:spLocks noChangeArrowheads="1"/>
          </p:cNvSpPr>
          <p:nvPr/>
        </p:nvSpPr>
        <p:spPr bwMode="auto">
          <a:xfrm>
            <a:off x="234950" y="122238"/>
            <a:ext cx="6116638"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Flujo de Datos Mosaico</a:t>
            </a:r>
          </a:p>
        </p:txBody>
      </p:sp>
      <p:sp>
        <p:nvSpPr>
          <p:cNvPr id="18437" name="AutoShape 5">
            <a:extLst>
              <a:ext uri="{FF2B5EF4-FFF2-40B4-BE49-F238E27FC236}">
                <a16:creationId xmlns:a16="http://schemas.microsoft.com/office/drawing/2014/main" xmlns="" id="{64B95062-E9B8-4BB0-B19D-54D78FA0E04A}"/>
              </a:ext>
            </a:extLst>
          </p:cNvPr>
          <p:cNvSpPr>
            <a:spLocks noChangeArrowheads="1"/>
          </p:cNvSpPr>
          <p:nvPr/>
        </p:nvSpPr>
        <p:spPr bwMode="auto">
          <a:xfrm>
            <a:off x="519113" y="1416050"/>
            <a:ext cx="1643062" cy="1022350"/>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i="0" u="none">
                <a:solidFill>
                  <a:srgbClr val="FFFFFF"/>
                </a:solidFill>
                <a:effectLst>
                  <a:outerShdw blurRad="38100" dist="38100" dir="2700000" algn="tl">
                    <a:srgbClr val="000000"/>
                  </a:outerShdw>
                </a:effectLst>
                <a:latin typeface="Arial" charset="0"/>
                <a:ea typeface="Microsoft YaHei" charset="-122"/>
              </a:rPr>
              <a:t>HYSWEEP LEVANTAMIENTO</a:t>
            </a:r>
          </a:p>
        </p:txBody>
      </p:sp>
      <p:sp>
        <p:nvSpPr>
          <p:cNvPr id="18438" name="AutoShape 6">
            <a:extLst>
              <a:ext uri="{FF2B5EF4-FFF2-40B4-BE49-F238E27FC236}">
                <a16:creationId xmlns:a16="http://schemas.microsoft.com/office/drawing/2014/main" xmlns="" id="{38D1EF80-CE09-47E2-8434-6D6F8458408F}"/>
              </a:ext>
            </a:extLst>
          </p:cNvPr>
          <p:cNvSpPr>
            <a:spLocks noChangeArrowheads="1"/>
          </p:cNvSpPr>
          <p:nvPr/>
        </p:nvSpPr>
        <p:spPr bwMode="auto">
          <a:xfrm>
            <a:off x="503238" y="2819400"/>
            <a:ext cx="1643062" cy="1022350"/>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i="0" u="none">
                <a:solidFill>
                  <a:srgbClr val="FFFFFF"/>
                </a:solidFill>
                <a:effectLst>
                  <a:outerShdw blurRad="38100" dist="38100" dir="2700000" algn="tl">
                    <a:srgbClr val="000000"/>
                  </a:outerShdw>
                </a:effectLst>
                <a:latin typeface="Arial" charset="0"/>
                <a:ea typeface="Microsoft YaHei" charset="-122"/>
              </a:rPr>
              <a:t>Sonar de Barrido Lateral</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i="0" u="none">
                <a:solidFill>
                  <a:srgbClr val="FFFFFF"/>
                </a:solidFill>
                <a:effectLst>
                  <a:outerShdw blurRad="38100" dist="38100" dir="2700000" algn="tl">
                    <a:srgbClr val="000000"/>
                  </a:outerShdw>
                </a:effectLst>
                <a:latin typeface="Arial" charset="0"/>
                <a:ea typeface="Microsoft YaHei" charset="-122"/>
              </a:rPr>
              <a:t>LEVANTAMIENTO</a:t>
            </a:r>
          </a:p>
        </p:txBody>
      </p:sp>
      <p:sp>
        <p:nvSpPr>
          <p:cNvPr id="15370" name="AutoShape 7">
            <a:extLst>
              <a:ext uri="{FF2B5EF4-FFF2-40B4-BE49-F238E27FC236}">
                <a16:creationId xmlns:a16="http://schemas.microsoft.com/office/drawing/2014/main" xmlns="" id="{6527A867-E819-4268-8197-D5DB44709B41}"/>
              </a:ext>
            </a:extLst>
          </p:cNvPr>
          <p:cNvSpPr>
            <a:spLocks noChangeArrowheads="1"/>
          </p:cNvSpPr>
          <p:nvPr/>
        </p:nvSpPr>
        <p:spPr bwMode="auto">
          <a:xfrm>
            <a:off x="4248150" y="1881188"/>
            <a:ext cx="1643063" cy="2519362"/>
          </a:xfrm>
          <a:prstGeom prst="roundRect">
            <a:avLst>
              <a:gd name="adj" fmla="val 16667"/>
            </a:avLst>
          </a:prstGeom>
          <a:solidFill>
            <a:srgbClr val="00B050"/>
          </a:solidFill>
          <a:ln w="5508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b="1" i="0" u="none">
                <a:latin typeface="Calibri" panose="020F0502020204030204" pitchFamily="34" charset="0"/>
              </a:rPr>
              <a:t>PROGRAMA MOSAICO SONAR BARRIDO LATERAL</a:t>
            </a:r>
          </a:p>
          <a:p>
            <a:pPr algn="ctr" rtl="0">
              <a:buSzPct val="100000"/>
            </a:pPr>
            <a:r>
              <a:rPr lang="es" b="1" i="0" u="none">
                <a:latin typeface="Calibri" panose="020F0502020204030204" pitchFamily="34" charset="0"/>
              </a:rPr>
              <a:t>(HYSCAN)</a:t>
            </a:r>
          </a:p>
        </p:txBody>
      </p:sp>
      <p:sp>
        <p:nvSpPr>
          <p:cNvPr id="18440" name="AutoShape 8">
            <a:extLst>
              <a:ext uri="{FF2B5EF4-FFF2-40B4-BE49-F238E27FC236}">
                <a16:creationId xmlns:a16="http://schemas.microsoft.com/office/drawing/2014/main" xmlns="" id="{3BB0EC0E-BAFA-4140-B639-020C5A92CC84}"/>
              </a:ext>
            </a:extLst>
          </p:cNvPr>
          <p:cNvSpPr>
            <a:spLocks noChangeArrowheads="1"/>
          </p:cNvSpPr>
          <p:nvPr/>
        </p:nvSpPr>
        <p:spPr bwMode="auto">
          <a:xfrm>
            <a:off x="2746375" y="1708150"/>
            <a:ext cx="949325"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HSX</a:t>
            </a:r>
          </a:p>
        </p:txBody>
      </p:sp>
      <p:sp>
        <p:nvSpPr>
          <p:cNvPr id="18441" name="AutoShape 9">
            <a:extLst>
              <a:ext uri="{FF2B5EF4-FFF2-40B4-BE49-F238E27FC236}">
                <a16:creationId xmlns:a16="http://schemas.microsoft.com/office/drawing/2014/main" xmlns="" id="{8415020E-0E4B-4C4E-A9DB-A4C677A7CA1B}"/>
              </a:ext>
            </a:extLst>
          </p:cNvPr>
          <p:cNvSpPr>
            <a:spLocks noChangeArrowheads="1"/>
          </p:cNvSpPr>
          <p:nvPr/>
        </p:nvSpPr>
        <p:spPr bwMode="auto">
          <a:xfrm>
            <a:off x="2746375" y="3073400"/>
            <a:ext cx="949325"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HSX</a:t>
            </a:r>
          </a:p>
        </p:txBody>
      </p:sp>
      <p:cxnSp>
        <p:nvCxnSpPr>
          <p:cNvPr id="15373" name="AutoShape 10">
            <a:extLst>
              <a:ext uri="{FF2B5EF4-FFF2-40B4-BE49-F238E27FC236}">
                <a16:creationId xmlns:a16="http://schemas.microsoft.com/office/drawing/2014/main" xmlns="" id="{F242D5FE-7C7A-45E2-9A00-ECBB3BB67FEC}"/>
              </a:ext>
            </a:extLst>
          </p:cNvPr>
          <p:cNvCxnSpPr>
            <a:cxnSpLocks noChangeShapeType="1"/>
            <a:stCxn id="18437" idx="3"/>
            <a:endCxn id="18440" idx="1"/>
          </p:cNvCxnSpPr>
          <p:nvPr/>
        </p:nvCxnSpPr>
        <p:spPr bwMode="auto">
          <a:xfrm>
            <a:off x="2162175" y="1927225"/>
            <a:ext cx="584200"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74" name="AutoShape 11">
            <a:extLst>
              <a:ext uri="{FF2B5EF4-FFF2-40B4-BE49-F238E27FC236}">
                <a16:creationId xmlns:a16="http://schemas.microsoft.com/office/drawing/2014/main" xmlns="" id="{5A7B2D2E-692C-4FE5-BCBE-D3F10E30B088}"/>
              </a:ext>
            </a:extLst>
          </p:cNvPr>
          <p:cNvCxnSpPr>
            <a:cxnSpLocks noChangeShapeType="1"/>
          </p:cNvCxnSpPr>
          <p:nvPr/>
        </p:nvCxnSpPr>
        <p:spPr bwMode="auto">
          <a:xfrm>
            <a:off x="2159000" y="3286125"/>
            <a:ext cx="585788"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75" name="AutoShape 12">
            <a:extLst>
              <a:ext uri="{FF2B5EF4-FFF2-40B4-BE49-F238E27FC236}">
                <a16:creationId xmlns:a16="http://schemas.microsoft.com/office/drawing/2014/main" xmlns="" id="{6E560E75-18C2-4A97-895B-138E84DA349B}"/>
              </a:ext>
            </a:extLst>
          </p:cNvPr>
          <p:cNvCxnSpPr>
            <a:cxnSpLocks noChangeShapeType="1"/>
          </p:cNvCxnSpPr>
          <p:nvPr/>
        </p:nvCxnSpPr>
        <p:spPr bwMode="auto">
          <a:xfrm>
            <a:off x="3708400" y="1941513"/>
            <a:ext cx="585788" cy="1587"/>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76" name="AutoShape 13">
            <a:extLst>
              <a:ext uri="{FF2B5EF4-FFF2-40B4-BE49-F238E27FC236}">
                <a16:creationId xmlns:a16="http://schemas.microsoft.com/office/drawing/2014/main" xmlns="" id="{F458C2A0-E485-4C19-99F3-940BF7DFB32A}"/>
              </a:ext>
            </a:extLst>
          </p:cNvPr>
          <p:cNvCxnSpPr>
            <a:cxnSpLocks noChangeShapeType="1"/>
          </p:cNvCxnSpPr>
          <p:nvPr/>
        </p:nvCxnSpPr>
        <p:spPr bwMode="auto">
          <a:xfrm>
            <a:off x="3732213" y="3292475"/>
            <a:ext cx="585787"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377" name="Text Box 14">
            <a:extLst>
              <a:ext uri="{FF2B5EF4-FFF2-40B4-BE49-F238E27FC236}">
                <a16:creationId xmlns:a16="http://schemas.microsoft.com/office/drawing/2014/main" xmlns="" id="{57A1BBB1-F33E-47EF-9CA3-53A2186F6553}"/>
              </a:ext>
            </a:extLst>
          </p:cNvPr>
          <p:cNvSpPr txBox="1">
            <a:spLocks noChangeArrowheads="1"/>
          </p:cNvSpPr>
          <p:nvPr/>
        </p:nvSpPr>
        <p:spPr bwMode="auto">
          <a:xfrm>
            <a:off x="2059918" y="2832100"/>
            <a:ext cx="2287961" cy="25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050" b="1" i="0" u="none" dirty="0">
                <a:latin typeface="Arial" panose="020B0604020202020204" pitchFamily="34" charset="0"/>
              </a:rPr>
              <a:t>Datos Sonar de Barrido Lateral</a:t>
            </a:r>
          </a:p>
        </p:txBody>
      </p:sp>
      <p:sp>
        <p:nvSpPr>
          <p:cNvPr id="18447" name="AutoShape 15">
            <a:extLst>
              <a:ext uri="{FF2B5EF4-FFF2-40B4-BE49-F238E27FC236}">
                <a16:creationId xmlns:a16="http://schemas.microsoft.com/office/drawing/2014/main" xmlns="" id="{B777E9A3-5078-4B39-938E-C8B1F6F21461}"/>
              </a:ext>
            </a:extLst>
          </p:cNvPr>
          <p:cNvSpPr>
            <a:spLocks noChangeArrowheads="1"/>
          </p:cNvSpPr>
          <p:nvPr/>
        </p:nvSpPr>
        <p:spPr bwMode="auto">
          <a:xfrm>
            <a:off x="6588125" y="2097088"/>
            <a:ext cx="1184275" cy="703262"/>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TIF</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i="0" u="none">
                <a:solidFill>
                  <a:srgbClr val="FFFFFF"/>
                </a:solidFill>
                <a:effectLst>
                  <a:outerShdw blurRad="38100" dist="38100" dir="2700000" algn="tl">
                    <a:srgbClr val="000000"/>
                  </a:outerShdw>
                </a:effectLst>
                <a:latin typeface="Arial" charset="0"/>
                <a:ea typeface="Microsoft YaHei" charset="-122"/>
              </a:rPr>
              <a:t>24 ó 8 bit</a:t>
            </a:r>
          </a:p>
        </p:txBody>
      </p:sp>
      <p:sp>
        <p:nvSpPr>
          <p:cNvPr id="15379" name="AutoShape 17">
            <a:extLst>
              <a:ext uri="{FF2B5EF4-FFF2-40B4-BE49-F238E27FC236}">
                <a16:creationId xmlns:a16="http://schemas.microsoft.com/office/drawing/2014/main" xmlns="" id="{2B773089-6984-4D7E-AB26-08C547694C6B}"/>
              </a:ext>
            </a:extLst>
          </p:cNvPr>
          <p:cNvSpPr>
            <a:spLocks noChangeArrowheads="1"/>
          </p:cNvSpPr>
          <p:nvPr/>
        </p:nvSpPr>
        <p:spPr bwMode="auto">
          <a:xfrm>
            <a:off x="6767513" y="3176588"/>
            <a:ext cx="474662"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1" i="0" u="none">
                <a:solidFill>
                  <a:srgbClr val="FFFFFF"/>
                </a:solidFill>
                <a:latin typeface="Arial" panose="020B0604020202020204" pitchFamily="34" charset="0"/>
              </a:rPr>
              <a:t>TIF</a:t>
            </a:r>
          </a:p>
        </p:txBody>
      </p:sp>
      <p:sp>
        <p:nvSpPr>
          <p:cNvPr id="15380" name="AutoShape 18">
            <a:extLst>
              <a:ext uri="{FF2B5EF4-FFF2-40B4-BE49-F238E27FC236}">
                <a16:creationId xmlns:a16="http://schemas.microsoft.com/office/drawing/2014/main" xmlns="" id="{C81CA14B-6E2B-4753-8DF1-7E293975585B}"/>
              </a:ext>
            </a:extLst>
          </p:cNvPr>
          <p:cNvSpPr>
            <a:spLocks noChangeArrowheads="1"/>
          </p:cNvSpPr>
          <p:nvPr/>
        </p:nvSpPr>
        <p:spPr bwMode="auto">
          <a:xfrm>
            <a:off x="6767513" y="3465513"/>
            <a:ext cx="474662"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1" i="0" u="none">
                <a:solidFill>
                  <a:srgbClr val="FFFFFF"/>
                </a:solidFill>
                <a:latin typeface="Arial" panose="020B0604020202020204" pitchFamily="34" charset="0"/>
              </a:rPr>
              <a:t>TIF</a:t>
            </a:r>
          </a:p>
        </p:txBody>
      </p:sp>
      <p:sp>
        <p:nvSpPr>
          <p:cNvPr id="15381" name="AutoShape 19">
            <a:extLst>
              <a:ext uri="{FF2B5EF4-FFF2-40B4-BE49-F238E27FC236}">
                <a16:creationId xmlns:a16="http://schemas.microsoft.com/office/drawing/2014/main" xmlns="" id="{01EFF54B-6436-46D8-8370-0440BCEA4C15}"/>
              </a:ext>
            </a:extLst>
          </p:cNvPr>
          <p:cNvSpPr>
            <a:spLocks noChangeArrowheads="1"/>
          </p:cNvSpPr>
          <p:nvPr/>
        </p:nvSpPr>
        <p:spPr bwMode="auto">
          <a:xfrm>
            <a:off x="6767513" y="3752850"/>
            <a:ext cx="474662" cy="255588"/>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1" i="0" u="none">
                <a:solidFill>
                  <a:srgbClr val="FFFFFF"/>
                </a:solidFill>
                <a:latin typeface="Arial" panose="020B0604020202020204" pitchFamily="34" charset="0"/>
              </a:rPr>
              <a:t>TIF</a:t>
            </a:r>
          </a:p>
        </p:txBody>
      </p:sp>
      <p:sp>
        <p:nvSpPr>
          <p:cNvPr id="15382" name="Text Box 20">
            <a:extLst>
              <a:ext uri="{FF2B5EF4-FFF2-40B4-BE49-F238E27FC236}">
                <a16:creationId xmlns:a16="http://schemas.microsoft.com/office/drawing/2014/main" xmlns="" id="{71833AEF-CBBC-4AB8-80D5-83B6BAA3D7CD}"/>
              </a:ext>
            </a:extLst>
          </p:cNvPr>
          <p:cNvSpPr txBox="1">
            <a:spLocks noChangeArrowheads="1"/>
          </p:cNvSpPr>
          <p:nvPr/>
        </p:nvSpPr>
        <p:spPr bwMode="auto">
          <a:xfrm>
            <a:off x="7272338" y="3148013"/>
            <a:ext cx="7667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000" b="1" i="0" u="none">
                <a:latin typeface="Arial" panose="020B0604020202020204" pitchFamily="34" charset="0"/>
              </a:rPr>
              <a:t>Línea 1</a:t>
            </a:r>
          </a:p>
        </p:txBody>
      </p:sp>
      <p:sp>
        <p:nvSpPr>
          <p:cNvPr id="15383" name="Text Box 21">
            <a:extLst>
              <a:ext uri="{FF2B5EF4-FFF2-40B4-BE49-F238E27FC236}">
                <a16:creationId xmlns:a16="http://schemas.microsoft.com/office/drawing/2014/main" xmlns="" id="{ACE12020-9226-48AC-86CF-94535CB1603C}"/>
              </a:ext>
            </a:extLst>
          </p:cNvPr>
          <p:cNvSpPr txBox="1">
            <a:spLocks noChangeArrowheads="1"/>
          </p:cNvSpPr>
          <p:nvPr/>
        </p:nvSpPr>
        <p:spPr bwMode="auto">
          <a:xfrm>
            <a:off x="7272338" y="3465513"/>
            <a:ext cx="7667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000" b="1" i="0" u="none">
                <a:latin typeface="Arial" panose="020B0604020202020204" pitchFamily="34" charset="0"/>
              </a:rPr>
              <a:t>Línea 2</a:t>
            </a:r>
          </a:p>
        </p:txBody>
      </p:sp>
      <p:sp>
        <p:nvSpPr>
          <p:cNvPr id="15384" name="Text Box 22">
            <a:extLst>
              <a:ext uri="{FF2B5EF4-FFF2-40B4-BE49-F238E27FC236}">
                <a16:creationId xmlns:a16="http://schemas.microsoft.com/office/drawing/2014/main" xmlns="" id="{CF500DD8-5F6E-4048-89E8-9D31D392BE14}"/>
              </a:ext>
            </a:extLst>
          </p:cNvPr>
          <p:cNvSpPr txBox="1">
            <a:spLocks noChangeArrowheads="1"/>
          </p:cNvSpPr>
          <p:nvPr/>
        </p:nvSpPr>
        <p:spPr bwMode="auto">
          <a:xfrm>
            <a:off x="7261225" y="3716338"/>
            <a:ext cx="7667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000" b="1" i="0" u="none">
                <a:latin typeface="Arial" panose="020B0604020202020204" pitchFamily="34" charset="0"/>
              </a:rPr>
              <a:t>Línea 3</a:t>
            </a:r>
          </a:p>
        </p:txBody>
      </p:sp>
      <p:sp>
        <p:nvSpPr>
          <p:cNvPr id="18455" name="AutoShape 23">
            <a:extLst>
              <a:ext uri="{FF2B5EF4-FFF2-40B4-BE49-F238E27FC236}">
                <a16:creationId xmlns:a16="http://schemas.microsoft.com/office/drawing/2014/main" xmlns="" id="{FB18027A-7DFD-4587-A4B8-3E81E21DC030}"/>
              </a:ext>
            </a:extLst>
          </p:cNvPr>
          <p:cNvSpPr>
            <a:spLocks noChangeArrowheads="1"/>
          </p:cNvSpPr>
          <p:nvPr/>
        </p:nvSpPr>
        <p:spPr bwMode="auto">
          <a:xfrm>
            <a:off x="4316413" y="5072063"/>
            <a:ext cx="949325"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TGT</a:t>
            </a:r>
          </a:p>
        </p:txBody>
      </p:sp>
      <p:sp>
        <p:nvSpPr>
          <p:cNvPr id="15386" name="Text Box 24">
            <a:extLst>
              <a:ext uri="{FF2B5EF4-FFF2-40B4-BE49-F238E27FC236}">
                <a16:creationId xmlns:a16="http://schemas.microsoft.com/office/drawing/2014/main" xmlns="" id="{898C5697-1E6D-45FF-B190-0F61734E9D81}"/>
              </a:ext>
            </a:extLst>
          </p:cNvPr>
          <p:cNvSpPr txBox="1">
            <a:spLocks noChangeArrowheads="1"/>
          </p:cNvSpPr>
          <p:nvPr/>
        </p:nvSpPr>
        <p:spPr bwMode="auto">
          <a:xfrm>
            <a:off x="6351588" y="873125"/>
            <a:ext cx="1497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sng">
                <a:latin typeface="Calibri" panose="020F0502020204030204" pitchFamily="34" charset="0"/>
              </a:rPr>
              <a:t>Mosaicos</a:t>
            </a:r>
          </a:p>
        </p:txBody>
      </p:sp>
      <p:sp>
        <p:nvSpPr>
          <p:cNvPr id="15387" name="AutoShape 25">
            <a:extLst>
              <a:ext uri="{FF2B5EF4-FFF2-40B4-BE49-F238E27FC236}">
                <a16:creationId xmlns:a16="http://schemas.microsoft.com/office/drawing/2014/main" xmlns="" id="{B69C3B84-EDDB-4F40-82EB-4DE7683BA4C8}"/>
              </a:ext>
            </a:extLst>
          </p:cNvPr>
          <p:cNvSpPr>
            <a:spLocks noChangeArrowheads="1"/>
          </p:cNvSpPr>
          <p:nvPr/>
        </p:nvSpPr>
        <p:spPr bwMode="auto">
          <a:xfrm>
            <a:off x="5448300" y="4926013"/>
            <a:ext cx="474663"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1" i="0" u="none">
                <a:solidFill>
                  <a:srgbClr val="FFFFFF"/>
                </a:solidFill>
                <a:latin typeface="Arial" panose="020B0604020202020204" pitchFamily="34" charset="0"/>
              </a:rPr>
              <a:t>TIF</a:t>
            </a:r>
          </a:p>
        </p:txBody>
      </p:sp>
      <p:sp>
        <p:nvSpPr>
          <p:cNvPr id="15388" name="AutoShape 26">
            <a:extLst>
              <a:ext uri="{FF2B5EF4-FFF2-40B4-BE49-F238E27FC236}">
                <a16:creationId xmlns:a16="http://schemas.microsoft.com/office/drawing/2014/main" xmlns="" id="{5DFEEDFF-81A3-46D7-B97E-2F858C3E43C4}"/>
              </a:ext>
            </a:extLst>
          </p:cNvPr>
          <p:cNvSpPr>
            <a:spLocks noChangeArrowheads="1"/>
          </p:cNvSpPr>
          <p:nvPr/>
        </p:nvSpPr>
        <p:spPr bwMode="auto">
          <a:xfrm>
            <a:off x="5448300" y="5254625"/>
            <a:ext cx="474663" cy="255588"/>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1" i="0" u="none">
                <a:solidFill>
                  <a:srgbClr val="FFFFFF"/>
                </a:solidFill>
                <a:latin typeface="Arial" panose="020B0604020202020204" pitchFamily="34" charset="0"/>
              </a:rPr>
              <a:t>TIF</a:t>
            </a:r>
          </a:p>
        </p:txBody>
      </p:sp>
      <p:sp>
        <p:nvSpPr>
          <p:cNvPr id="15389" name="AutoShape 27">
            <a:extLst>
              <a:ext uri="{FF2B5EF4-FFF2-40B4-BE49-F238E27FC236}">
                <a16:creationId xmlns:a16="http://schemas.microsoft.com/office/drawing/2014/main" xmlns="" id="{5EFC6586-8A27-40FA-A760-9F4E441841ED}"/>
              </a:ext>
            </a:extLst>
          </p:cNvPr>
          <p:cNvSpPr>
            <a:spLocks noChangeArrowheads="1"/>
          </p:cNvSpPr>
          <p:nvPr/>
        </p:nvSpPr>
        <p:spPr bwMode="auto">
          <a:xfrm>
            <a:off x="5448300" y="5583238"/>
            <a:ext cx="474663"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1" i="0" u="none">
                <a:solidFill>
                  <a:srgbClr val="FFFFFF"/>
                </a:solidFill>
                <a:latin typeface="Arial" panose="020B0604020202020204" pitchFamily="34" charset="0"/>
              </a:rPr>
              <a:t>TIF</a:t>
            </a:r>
          </a:p>
        </p:txBody>
      </p:sp>
      <p:sp>
        <p:nvSpPr>
          <p:cNvPr id="15390" name="Text Box 29">
            <a:extLst>
              <a:ext uri="{FF2B5EF4-FFF2-40B4-BE49-F238E27FC236}">
                <a16:creationId xmlns:a16="http://schemas.microsoft.com/office/drawing/2014/main" xmlns="" id="{2C1EC06D-42B2-4812-B5CF-CC7AE333ACCB}"/>
              </a:ext>
            </a:extLst>
          </p:cNvPr>
          <p:cNvSpPr txBox="1">
            <a:spLocks noChangeArrowheads="1"/>
          </p:cNvSpPr>
          <p:nvPr/>
        </p:nvSpPr>
        <p:spPr bwMode="auto">
          <a:xfrm>
            <a:off x="6264275" y="4652963"/>
            <a:ext cx="10080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sng">
                <a:latin typeface="Calibri" panose="020F0502020204030204" pitchFamily="34" charset="0"/>
              </a:rPr>
              <a:t>Blancos</a:t>
            </a:r>
          </a:p>
        </p:txBody>
      </p:sp>
      <p:sp>
        <p:nvSpPr>
          <p:cNvPr id="15391" name="Text Box 30">
            <a:extLst>
              <a:ext uri="{FF2B5EF4-FFF2-40B4-BE49-F238E27FC236}">
                <a16:creationId xmlns:a16="http://schemas.microsoft.com/office/drawing/2014/main" xmlns="" id="{9821E9B6-AB57-46C3-AC6C-C7562206CEA0}"/>
              </a:ext>
            </a:extLst>
          </p:cNvPr>
          <p:cNvSpPr txBox="1">
            <a:spLocks noChangeArrowheads="1"/>
          </p:cNvSpPr>
          <p:nvPr/>
        </p:nvSpPr>
        <p:spPr bwMode="auto">
          <a:xfrm>
            <a:off x="2463800" y="1212850"/>
            <a:ext cx="1855788" cy="41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050" b="1" i="0" u="none" dirty="0">
                <a:latin typeface="Arial" panose="020B0604020202020204" pitchFamily="34" charset="0"/>
              </a:rPr>
              <a:t>Datos Backscatter Promedio desde Multihaz</a:t>
            </a:r>
          </a:p>
        </p:txBody>
      </p:sp>
      <p:sp>
        <p:nvSpPr>
          <p:cNvPr id="15392" name="Text Box 31">
            <a:extLst>
              <a:ext uri="{FF2B5EF4-FFF2-40B4-BE49-F238E27FC236}">
                <a16:creationId xmlns:a16="http://schemas.microsoft.com/office/drawing/2014/main" xmlns="" id="{4F511D83-983B-4A40-8026-2B9A6A022CAE}"/>
              </a:ext>
            </a:extLst>
          </p:cNvPr>
          <p:cNvSpPr txBox="1">
            <a:spLocks noChangeArrowheads="1"/>
          </p:cNvSpPr>
          <p:nvPr/>
        </p:nvSpPr>
        <p:spPr bwMode="auto">
          <a:xfrm>
            <a:off x="6408738" y="2801938"/>
            <a:ext cx="14605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000" b="1" i="0" u="none">
                <a:latin typeface="Arial" panose="020B0604020202020204" pitchFamily="34" charset="0"/>
              </a:rPr>
              <a:t>Juego de Datos Completo</a:t>
            </a:r>
          </a:p>
        </p:txBody>
      </p:sp>
      <p:sp>
        <p:nvSpPr>
          <p:cNvPr id="15393" name="Text Box 32">
            <a:extLst>
              <a:ext uri="{FF2B5EF4-FFF2-40B4-BE49-F238E27FC236}">
                <a16:creationId xmlns:a16="http://schemas.microsoft.com/office/drawing/2014/main" xmlns="" id="{02DA8747-6EAD-4CA6-9608-24F79D8FA33D}"/>
              </a:ext>
            </a:extLst>
          </p:cNvPr>
          <p:cNvSpPr txBox="1">
            <a:spLocks noChangeArrowheads="1"/>
          </p:cNvSpPr>
          <p:nvPr/>
        </p:nvSpPr>
        <p:spPr bwMode="auto">
          <a:xfrm>
            <a:off x="6335713" y="1196975"/>
            <a:ext cx="2303462" cy="60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100" b="1" i="0" u="none">
                <a:latin typeface="Calibri" panose="020F0502020204030204" pitchFamily="34" charset="0"/>
              </a:rPr>
              <a:t>Tifs Individuales pueden ser creados desde cada línea, o un solo tif desde todas las líneas</a:t>
            </a:r>
          </a:p>
        </p:txBody>
      </p:sp>
      <p:sp>
        <p:nvSpPr>
          <p:cNvPr id="15394" name="Text Box 33">
            <a:extLst>
              <a:ext uri="{FF2B5EF4-FFF2-40B4-BE49-F238E27FC236}">
                <a16:creationId xmlns:a16="http://schemas.microsoft.com/office/drawing/2014/main" xmlns="" id="{A09D470A-95E8-413C-9A13-8F4D255BB483}"/>
              </a:ext>
            </a:extLst>
          </p:cNvPr>
          <p:cNvSpPr txBox="1">
            <a:spLocks noChangeArrowheads="1"/>
          </p:cNvSpPr>
          <p:nvPr/>
        </p:nvSpPr>
        <p:spPr bwMode="auto">
          <a:xfrm>
            <a:off x="6300788" y="4976813"/>
            <a:ext cx="2303462"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sz="1400" b="1" i="0" u="none">
                <a:latin typeface="Calibri" panose="020F0502020204030204" pitchFamily="34" charset="0"/>
              </a:rPr>
              <a:t>Blancos pueden ser salvados en un reporte y mostrados en Visor Blancos.</a:t>
            </a:r>
            <a:r>
              <a:rPr lang="es" sz="1400" b="0" i="0" u="none">
                <a:latin typeface="Calibri" panose="020F0502020204030204" pitchFamily="34" charset="0"/>
              </a:rPr>
              <a:t> </a:t>
            </a:r>
          </a:p>
          <a:p>
            <a:pPr algn="l" rtl="0">
              <a:buSzPct val="100000"/>
            </a:pPr>
            <a:endParaRPr lang="es" altLang="en-US" sz="1400" b="1">
              <a:solidFill>
                <a:srgbClr val="000000"/>
              </a:solidFill>
              <a:latin typeface="Calibri" panose="020F0502020204030204" pitchFamily="34" charset="0"/>
            </a:endParaRPr>
          </a:p>
        </p:txBody>
      </p:sp>
      <p:sp>
        <p:nvSpPr>
          <p:cNvPr id="18466" name="AutoShape 34">
            <a:extLst>
              <a:ext uri="{FF2B5EF4-FFF2-40B4-BE49-F238E27FC236}">
                <a16:creationId xmlns:a16="http://schemas.microsoft.com/office/drawing/2014/main" xmlns="" id="{EE203B98-A934-47E6-B464-AD0A70FEA6FE}"/>
              </a:ext>
            </a:extLst>
          </p:cNvPr>
          <p:cNvSpPr>
            <a:spLocks noChangeArrowheads="1"/>
          </p:cNvSpPr>
          <p:nvPr/>
        </p:nvSpPr>
        <p:spPr bwMode="auto">
          <a:xfrm>
            <a:off x="468313" y="4038600"/>
            <a:ext cx="1800225" cy="871538"/>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i="0" u="none">
                <a:solidFill>
                  <a:srgbClr val="FFFFFF"/>
                </a:solidFill>
                <a:effectLst>
                  <a:outerShdw blurRad="38100" dist="38100" dir="2700000" algn="tl">
                    <a:srgbClr val="000000"/>
                  </a:outerShdw>
                </a:effectLst>
                <a:latin typeface="Arial" charset="0"/>
                <a:ea typeface="Microsoft YaHei" charset="-122"/>
              </a:rPr>
              <a:t>Archivos HSX creados en Convertidor Datos</a:t>
            </a:r>
          </a:p>
        </p:txBody>
      </p:sp>
      <p:sp>
        <p:nvSpPr>
          <p:cNvPr id="15396" name="Line 35">
            <a:extLst>
              <a:ext uri="{FF2B5EF4-FFF2-40B4-BE49-F238E27FC236}">
                <a16:creationId xmlns:a16="http://schemas.microsoft.com/office/drawing/2014/main" xmlns="" id="{2A8218B3-EA8E-4721-9FF3-62A039E69BF0}"/>
              </a:ext>
            </a:extLst>
          </p:cNvPr>
          <p:cNvSpPr>
            <a:spLocks noChangeShapeType="1"/>
          </p:cNvSpPr>
          <p:nvPr/>
        </p:nvSpPr>
        <p:spPr bwMode="auto">
          <a:xfrm flipH="1" flipV="1">
            <a:off x="3167063" y="3536950"/>
            <a:ext cx="0" cy="938213"/>
          </a:xfrm>
          <a:prstGeom prst="line">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5397" name="Line 36">
            <a:extLst>
              <a:ext uri="{FF2B5EF4-FFF2-40B4-BE49-F238E27FC236}">
                <a16:creationId xmlns:a16="http://schemas.microsoft.com/office/drawing/2014/main" xmlns="" id="{C751D6C3-4B45-4289-8959-51EE38E39BF9}"/>
              </a:ext>
            </a:extLst>
          </p:cNvPr>
          <p:cNvSpPr>
            <a:spLocks noChangeShapeType="1"/>
          </p:cNvSpPr>
          <p:nvPr/>
        </p:nvSpPr>
        <p:spPr bwMode="auto">
          <a:xfrm>
            <a:off x="2303463" y="4475163"/>
            <a:ext cx="863600" cy="0"/>
          </a:xfrm>
          <a:prstGeom prst="line">
            <a:avLst/>
          </a:prstGeom>
          <a:noFill/>
          <a:ln w="28440">
            <a:solidFill>
              <a:srgbClr val="FF0000"/>
            </a:solidFill>
            <a:miter lim="800000"/>
            <a:headEnd/>
            <a:tailEnd/>
          </a:ln>
          <a:extLst>
            <a:ext uri="{909E8E84-426E-40DD-AFC4-6F175D3DCCD1}">
              <a14:hiddenFill xmlns:a14="http://schemas.microsoft.com/office/drawing/2010/main">
                <a:noFill/>
              </a14:hiddenFill>
            </a:ext>
          </a:extLst>
        </p:spPr>
        <p:txBody>
          <a:bodyPr/>
          <a:lstStyle/>
          <a:p>
            <a:endParaRPr lang="es"/>
          </a:p>
        </p:txBody>
      </p:sp>
      <p:sp>
        <p:nvSpPr>
          <p:cNvPr id="15398" name="Rectangle 37">
            <a:extLst>
              <a:ext uri="{FF2B5EF4-FFF2-40B4-BE49-F238E27FC236}">
                <a16:creationId xmlns:a16="http://schemas.microsoft.com/office/drawing/2014/main" xmlns="" id="{AD3AFD70-8030-458B-B34D-552556F8C174}"/>
              </a:ext>
            </a:extLst>
          </p:cNvPr>
          <p:cNvSpPr>
            <a:spLocks noChangeArrowheads="1"/>
          </p:cNvSpPr>
          <p:nvPr/>
        </p:nvSpPr>
        <p:spPr bwMode="auto">
          <a:xfrm>
            <a:off x="4248150" y="4837113"/>
            <a:ext cx="1800225" cy="1112837"/>
          </a:xfrm>
          <a:prstGeom prst="rect">
            <a:avLst/>
          </a:prstGeom>
          <a:noFill/>
          <a:ln w="1908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a:buClr>
                <a:srgbClr val="000000"/>
              </a:buClr>
              <a:buSzPct val="100000"/>
              <a:buFont typeface="Times New Roman" panose="02020603050405020304" pitchFamily="18" charset="0"/>
              <a:buNone/>
            </a:pPr>
            <a:endParaRPr lang="es" altLang="en-US"/>
          </a:p>
        </p:txBody>
      </p:sp>
      <p:sp>
        <p:nvSpPr>
          <p:cNvPr id="18470" name="AutoShape 38">
            <a:extLst>
              <a:ext uri="{FF2B5EF4-FFF2-40B4-BE49-F238E27FC236}">
                <a16:creationId xmlns:a16="http://schemas.microsoft.com/office/drawing/2014/main" xmlns="" id="{B61638B5-B380-45E6-9B75-58D53EBFD160}"/>
              </a:ext>
            </a:extLst>
          </p:cNvPr>
          <p:cNvSpPr>
            <a:spLocks noChangeArrowheads="1"/>
          </p:cNvSpPr>
          <p:nvPr/>
        </p:nvSpPr>
        <p:spPr bwMode="auto">
          <a:xfrm>
            <a:off x="2376488" y="2362200"/>
            <a:ext cx="1439862"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600" b="1" i="0" u="none">
                <a:solidFill>
                  <a:srgbClr val="FFFFFF"/>
                </a:solidFill>
                <a:effectLst>
                  <a:outerShdw blurRad="38100" dist="38100" dir="2700000" algn="tl">
                    <a:srgbClr val="000000"/>
                  </a:outerShdw>
                </a:effectLst>
                <a:latin typeface="Arial" charset="0"/>
                <a:ea typeface="Microsoft YaHei" charset="-122"/>
              </a:rPr>
              <a:t>HS2 o XTF</a:t>
            </a:r>
          </a:p>
        </p:txBody>
      </p:sp>
      <p:cxnSp>
        <p:nvCxnSpPr>
          <p:cNvPr id="15400" name="AutoShape 39">
            <a:extLst>
              <a:ext uri="{FF2B5EF4-FFF2-40B4-BE49-F238E27FC236}">
                <a16:creationId xmlns:a16="http://schemas.microsoft.com/office/drawing/2014/main" xmlns="" id="{3AC0E388-DEAA-4C6D-A26B-EAB202CD602D}"/>
              </a:ext>
            </a:extLst>
          </p:cNvPr>
          <p:cNvCxnSpPr>
            <a:cxnSpLocks noChangeShapeType="1"/>
          </p:cNvCxnSpPr>
          <p:nvPr/>
        </p:nvCxnSpPr>
        <p:spPr bwMode="auto">
          <a:xfrm>
            <a:off x="3816350" y="2581275"/>
            <a:ext cx="476250" cy="31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401" name="Rectangle 40">
            <a:extLst>
              <a:ext uri="{FF2B5EF4-FFF2-40B4-BE49-F238E27FC236}">
                <a16:creationId xmlns:a16="http://schemas.microsoft.com/office/drawing/2014/main" xmlns="" id="{C4012330-FE20-4C6B-96A2-4025B0A6165A}"/>
              </a:ext>
            </a:extLst>
          </p:cNvPr>
          <p:cNvSpPr>
            <a:spLocks noChangeArrowheads="1"/>
          </p:cNvSpPr>
          <p:nvPr/>
        </p:nvSpPr>
        <p:spPr bwMode="auto">
          <a:xfrm>
            <a:off x="6516688" y="2024063"/>
            <a:ext cx="1439862" cy="2160587"/>
          </a:xfrm>
          <a:prstGeom prst="rect">
            <a:avLst/>
          </a:prstGeom>
          <a:noFill/>
          <a:ln w="19080">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a:buClr>
                <a:srgbClr val="000000"/>
              </a:buClr>
              <a:buSzPct val="100000"/>
              <a:buFont typeface="Times New Roman" panose="02020603050405020304" pitchFamily="18" charset="0"/>
              <a:buNone/>
            </a:pPr>
            <a:endParaRPr lang="es" altLang="en-US"/>
          </a:p>
        </p:txBody>
      </p:sp>
      <p:sp>
        <p:nvSpPr>
          <p:cNvPr id="43" name="AutoShape 6">
            <a:extLst>
              <a:ext uri="{FF2B5EF4-FFF2-40B4-BE49-F238E27FC236}">
                <a16:creationId xmlns:a16="http://schemas.microsoft.com/office/drawing/2014/main" xmlns="" id="{B2BE221A-0E25-4E27-ADC6-B46919405F82}"/>
              </a:ext>
            </a:extLst>
          </p:cNvPr>
          <p:cNvSpPr>
            <a:spLocks noChangeArrowheads="1"/>
          </p:cNvSpPr>
          <p:nvPr/>
        </p:nvSpPr>
        <p:spPr bwMode="auto">
          <a:xfrm>
            <a:off x="533400" y="5105400"/>
            <a:ext cx="1643063" cy="1022350"/>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dirty="0">
                <a:solidFill>
                  <a:srgbClr val="FFFFFF"/>
                </a:solidFill>
                <a:effectLst>
                  <a:outerShdw blurRad="38100" dist="38100" dir="2700000" algn="tl">
                    <a:srgbClr val="000000"/>
                  </a:outerShdw>
                </a:effectLst>
                <a:latin typeface="Arial" charset="0"/>
                <a:ea typeface="Microsoft YaHei" charset="-122"/>
              </a:rPr>
              <a:t>ARCHIVOS</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200" b="1" i="0" u="none" dirty="0" smtClean="0">
                <a:solidFill>
                  <a:srgbClr val="FFFFFF"/>
                </a:solidFill>
                <a:effectLst>
                  <a:outerShdw blurRad="38100" dist="38100" dir="2700000" algn="tl">
                    <a:srgbClr val="000000"/>
                  </a:outerShdw>
                </a:effectLst>
                <a:latin typeface="Arial" charset="0"/>
                <a:ea typeface="Microsoft YaHei" charset="-122"/>
              </a:rPr>
              <a:t>Sonar </a:t>
            </a:r>
            <a:r>
              <a:rPr lang="es" sz="1200" b="1" i="0" u="none" dirty="0">
                <a:solidFill>
                  <a:srgbClr val="FFFFFF"/>
                </a:solidFill>
                <a:effectLst>
                  <a:outerShdw blurRad="38100" dist="38100" dir="2700000" algn="tl">
                    <a:srgbClr val="000000"/>
                  </a:outerShdw>
                </a:effectLst>
                <a:latin typeface="Arial" charset="0"/>
                <a:ea typeface="Microsoft YaHei" charset="-122"/>
              </a:rPr>
              <a:t>Lateral de </a:t>
            </a:r>
            <a:r>
              <a:rPr lang="es" sz="1200" b="1" i="0" u="none" dirty="0" smtClean="0">
                <a:solidFill>
                  <a:srgbClr val="FFFFFF"/>
                </a:solidFill>
                <a:effectLst>
                  <a:outerShdw blurRad="38100" dist="38100" dir="2700000" algn="tl">
                    <a:srgbClr val="000000"/>
                  </a:outerShdw>
                </a:effectLst>
                <a:latin typeface="Arial" charset="0"/>
                <a:ea typeface="Microsoft YaHei" charset="-122"/>
              </a:rPr>
              <a:t>Terceros</a:t>
            </a:r>
            <a:endParaRPr lang="es" sz="1200" b="1" i="0" u="none" dirty="0">
              <a:solidFill>
                <a:srgbClr val="FFFFFF"/>
              </a:solidFill>
              <a:effectLst>
                <a:outerShdw blurRad="38100" dist="38100" dir="2700000" algn="tl">
                  <a:srgbClr val="000000"/>
                </a:outerShdw>
              </a:effectLst>
              <a:latin typeface="Arial" charset="0"/>
              <a:ea typeface="Microsoft YaHei" charset="-122"/>
            </a:endParaRPr>
          </a:p>
        </p:txBody>
      </p:sp>
      <p:sp>
        <p:nvSpPr>
          <p:cNvPr id="44" name="AutoShape 9">
            <a:extLst>
              <a:ext uri="{FF2B5EF4-FFF2-40B4-BE49-F238E27FC236}">
                <a16:creationId xmlns:a16="http://schemas.microsoft.com/office/drawing/2014/main" xmlns="" id="{12704BA5-D464-426A-946D-7FE1761EE1D2}"/>
              </a:ext>
            </a:extLst>
          </p:cNvPr>
          <p:cNvSpPr>
            <a:spLocks noChangeArrowheads="1"/>
          </p:cNvSpPr>
          <p:nvPr/>
        </p:nvSpPr>
        <p:spPr bwMode="auto">
          <a:xfrm>
            <a:off x="2797175" y="5021263"/>
            <a:ext cx="898525" cy="1150937"/>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CM2</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JSF</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SDF</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rgbClr val="FFFFFF"/>
                </a:solidFill>
                <a:effectLst>
                  <a:outerShdw blurRad="38100" dist="38100" dir="2700000" algn="tl">
                    <a:srgbClr val="000000"/>
                  </a:outerShdw>
                </a:effectLst>
                <a:latin typeface="Arial" charset="0"/>
                <a:ea typeface="Microsoft YaHei" charset="-122"/>
              </a:rPr>
              <a:t>XTF</a:t>
            </a:r>
          </a:p>
        </p:txBody>
      </p:sp>
      <p:cxnSp>
        <p:nvCxnSpPr>
          <p:cNvPr id="15404" name="AutoShape 11">
            <a:extLst>
              <a:ext uri="{FF2B5EF4-FFF2-40B4-BE49-F238E27FC236}">
                <a16:creationId xmlns:a16="http://schemas.microsoft.com/office/drawing/2014/main" xmlns="" id="{91885135-528C-44AE-8AB8-05C1C6410775}"/>
              </a:ext>
            </a:extLst>
          </p:cNvPr>
          <p:cNvCxnSpPr>
            <a:cxnSpLocks noChangeShapeType="1"/>
          </p:cNvCxnSpPr>
          <p:nvPr/>
        </p:nvCxnSpPr>
        <p:spPr bwMode="auto">
          <a:xfrm>
            <a:off x="2209800" y="5641975"/>
            <a:ext cx="587375"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405" name="AutoShape 11">
            <a:extLst>
              <a:ext uri="{FF2B5EF4-FFF2-40B4-BE49-F238E27FC236}">
                <a16:creationId xmlns:a16="http://schemas.microsoft.com/office/drawing/2014/main" xmlns="" id="{BF2D9736-5000-4CBA-982A-7E8015C30379}"/>
              </a:ext>
            </a:extLst>
          </p:cNvPr>
          <p:cNvCxnSpPr>
            <a:cxnSpLocks noChangeShapeType="1"/>
          </p:cNvCxnSpPr>
          <p:nvPr/>
        </p:nvCxnSpPr>
        <p:spPr bwMode="auto">
          <a:xfrm flipV="1">
            <a:off x="3695700" y="3881438"/>
            <a:ext cx="552450" cy="11715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3">
            <a:extLst>
              <a:ext uri="{FF2B5EF4-FFF2-40B4-BE49-F238E27FC236}">
                <a16:creationId xmlns:a16="http://schemas.microsoft.com/office/drawing/2014/main" xmlns="" id="{5A050BF6-F4C2-43DB-879B-FD28EF0888C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72333" y="3794418"/>
            <a:ext cx="4072673" cy="2944428"/>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39" name="Text Box 2">
            <a:extLst>
              <a:ext uri="{FF2B5EF4-FFF2-40B4-BE49-F238E27FC236}">
                <a16:creationId xmlns:a16="http://schemas.microsoft.com/office/drawing/2014/main" xmlns="" id="{CC4046EC-F9BD-4A12-835C-3DAC8C310F64}"/>
              </a:ext>
            </a:extLst>
          </p:cNvPr>
          <p:cNvSpPr txBox="1">
            <a:spLocks noChangeArrowheads="1"/>
          </p:cNvSpPr>
          <p:nvPr/>
        </p:nvSpPr>
        <p:spPr bwMode="auto">
          <a:xfrm>
            <a:off x="0" y="0"/>
            <a:ext cx="8732838"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2800" b="0" i="0" u="none">
                <a:latin typeface="Arial"/>
                <a:ea typeface="+mj-ea"/>
                <a:cs typeface="Arial"/>
              </a:rPr>
              <a:t>Base de datos de Clasificación de Blancos</a:t>
            </a:r>
          </a:p>
        </p:txBody>
      </p:sp>
      <p:sp>
        <p:nvSpPr>
          <p:cNvPr id="36875" name="Text Box 10">
            <a:extLst>
              <a:ext uri="{FF2B5EF4-FFF2-40B4-BE49-F238E27FC236}">
                <a16:creationId xmlns:a16="http://schemas.microsoft.com/office/drawing/2014/main" xmlns="" id="{432AC28D-4C66-476B-889C-E92EF00A7A5B}"/>
              </a:ext>
            </a:extLst>
          </p:cNvPr>
          <p:cNvSpPr txBox="1">
            <a:spLocks noChangeArrowheads="1"/>
          </p:cNvSpPr>
          <p:nvPr/>
        </p:nvSpPr>
        <p:spPr bwMode="auto">
          <a:xfrm>
            <a:off x="284163" y="1208087"/>
            <a:ext cx="8659812" cy="728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marL="285750" indent="-285750" algn="l" rtl="0">
              <a:spcBef>
                <a:spcPts val="1125"/>
              </a:spcBef>
              <a:buSzPct val="100000"/>
              <a:buFont typeface="Arial" panose="020B0604020202020204" pitchFamily="34" charset="0"/>
              <a:buChar char="•"/>
              <a:defRPr/>
            </a:pPr>
            <a:r>
              <a:rPr lang="es" sz="1600" b="0" i="0" u="none" dirty="0">
                <a:solidFill>
                  <a:schemeClr val="tx1">
                    <a:lumMod val="65000"/>
                    <a:lumOff val="35000"/>
                  </a:schemeClr>
                </a:solidFill>
                <a:latin typeface="+mj-lt"/>
              </a:rPr>
              <a:t>En Visor Blancos, seleccione desde el desplegable de clasificación la ID del blanco.</a:t>
            </a:r>
            <a:endParaRPr lang="es" altLang="en-US" sz="1600" dirty="0">
              <a:solidFill>
                <a:schemeClr val="tx1">
                  <a:lumMod val="65000"/>
                  <a:lumOff val="35000"/>
                </a:schemeClr>
              </a:solidFill>
              <a:latin typeface="+mj-lt"/>
            </a:endParaRPr>
          </a:p>
          <a:p>
            <a:pPr marL="285750" indent="-285750" algn="l" rtl="0">
              <a:spcBef>
                <a:spcPts val="1125"/>
              </a:spcBef>
              <a:buSzPct val="100000"/>
              <a:buFont typeface="Arial" panose="020B0604020202020204" pitchFamily="34" charset="0"/>
              <a:buChar char="•"/>
              <a:defRPr/>
            </a:pPr>
            <a:r>
              <a:rPr lang="es" sz="1600" b="0" i="0" u="none" dirty="0">
                <a:solidFill>
                  <a:schemeClr val="tx1">
                    <a:lumMod val="65000"/>
                    <a:lumOff val="35000"/>
                  </a:schemeClr>
                </a:solidFill>
                <a:latin typeface="+mj-lt"/>
              </a:rPr>
              <a:t> Use </a:t>
            </a:r>
            <a:r>
              <a:rPr lang="es" sz="1600" b="0" i="0" u="none">
                <a:solidFill>
                  <a:schemeClr val="tx1">
                    <a:lumMod val="65000"/>
                    <a:lumOff val="35000"/>
                  </a:schemeClr>
                </a:solidFill>
                <a:latin typeface="+mj-lt"/>
              </a:rPr>
              <a:t>el </a:t>
            </a:r>
            <a:r>
              <a:rPr lang="es" sz="1600" b="0" i="0" u="none" smtClean="0">
                <a:solidFill>
                  <a:schemeClr val="tx1">
                    <a:lumMod val="65000"/>
                    <a:lumOff val="35000"/>
                  </a:schemeClr>
                </a:solidFill>
                <a:latin typeface="+mj-lt"/>
              </a:rPr>
              <a:t>“?” </a:t>
            </a:r>
            <a:r>
              <a:rPr lang="es" sz="1600" b="0" i="0" u="none" dirty="0">
                <a:solidFill>
                  <a:schemeClr val="tx1">
                    <a:lumMod val="65000"/>
                    <a:lumOff val="35000"/>
                  </a:schemeClr>
                </a:solidFill>
                <a:latin typeface="+mj-lt"/>
              </a:rPr>
              <a:t>Para abrir la ventana de comparación</a:t>
            </a:r>
          </a:p>
        </p:txBody>
      </p:sp>
      <p:sp>
        <p:nvSpPr>
          <p:cNvPr id="36878" name="Line 14">
            <a:extLst>
              <a:ext uri="{FF2B5EF4-FFF2-40B4-BE49-F238E27FC236}">
                <a16:creationId xmlns:a16="http://schemas.microsoft.com/office/drawing/2014/main" xmlns="" id="{190BCFC9-97F0-468B-B849-019A49DFC351}"/>
              </a:ext>
            </a:extLst>
          </p:cNvPr>
          <p:cNvSpPr>
            <a:spLocks noChangeShapeType="1"/>
          </p:cNvSpPr>
          <p:nvPr/>
        </p:nvSpPr>
        <p:spPr bwMode="auto">
          <a:xfrm>
            <a:off x="6284913" y="4400550"/>
            <a:ext cx="936625" cy="1588"/>
          </a:xfrm>
          <a:prstGeom prst="line">
            <a:avLst/>
          </a:prstGeom>
          <a:noFill/>
          <a:ln w="25560">
            <a:solidFill>
              <a:srgbClr val="FFFFFF"/>
            </a:solidFill>
            <a:miter lim="800000"/>
            <a:headEnd/>
            <a:tailEnd type="triangle" w="med" len="med"/>
          </a:ln>
          <a:effectLst/>
        </p:spPr>
        <p:txBody>
          <a:bodyPr/>
          <a:lstStyle/>
          <a:p>
            <a:pPr algn="l" rtl="0">
              <a:buClr>
                <a:srgbClr val="000000"/>
              </a:buClr>
              <a:buSzPct val="100000"/>
              <a:buFont typeface="Times New Roman" pitchFamily="16" charset="0"/>
              <a:buNone/>
              <a:defRPr/>
            </a:pPr>
            <a:endParaRPr lang="es">
              <a:effectLst>
                <a:outerShdw blurRad="38100" dist="38100" dir="2700000" algn="tl">
                  <a:srgbClr val="000000">
                    <a:alpha val="43137"/>
                  </a:srgbClr>
                </a:outerShdw>
              </a:effectLst>
              <a:ea typeface="Microsoft YaHei" charset="-122"/>
            </a:endParaRPr>
          </a:p>
        </p:txBody>
      </p:sp>
      <p:sp>
        <p:nvSpPr>
          <p:cNvPr id="39947" name="Text Box 15">
            <a:extLst>
              <a:ext uri="{FF2B5EF4-FFF2-40B4-BE49-F238E27FC236}">
                <a16:creationId xmlns:a16="http://schemas.microsoft.com/office/drawing/2014/main" xmlns="" id="{54C1903A-5800-4A49-BFF1-12106286B8F8}"/>
              </a:ext>
            </a:extLst>
          </p:cNvPr>
          <p:cNvSpPr txBox="1">
            <a:spLocks noChangeArrowheads="1"/>
          </p:cNvSpPr>
          <p:nvPr/>
        </p:nvSpPr>
        <p:spPr bwMode="auto">
          <a:xfrm>
            <a:off x="5041918" y="2957844"/>
            <a:ext cx="2863832" cy="2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spcBef>
                <a:spcPts val="875"/>
              </a:spcBef>
              <a:buSzPct val="100000"/>
            </a:pPr>
            <a:r>
              <a:rPr lang="es" sz="1200" b="1" i="0" u="none" dirty="0">
                <a:solidFill>
                  <a:schemeClr val="accent6">
                    <a:lumMod val="60000"/>
                    <a:lumOff val="40000"/>
                  </a:schemeClr>
                </a:solidFill>
                <a:latin typeface="Arial" panose="020B0604020202020204" pitchFamily="34" charset="0"/>
                <a:cs typeface="Arial" panose="020B0604020202020204" pitchFamily="34" charset="0"/>
              </a:rPr>
              <a:t>Comparación clasificación Blancos</a:t>
            </a:r>
          </a:p>
        </p:txBody>
      </p:sp>
      <p:sp>
        <p:nvSpPr>
          <p:cNvPr id="39949" name="Text Box 17">
            <a:extLst>
              <a:ext uri="{FF2B5EF4-FFF2-40B4-BE49-F238E27FC236}">
                <a16:creationId xmlns:a16="http://schemas.microsoft.com/office/drawing/2014/main" xmlns="" id="{DD4EFD76-7BC4-48E0-8923-AD0FA67253BD}"/>
              </a:ext>
            </a:extLst>
          </p:cNvPr>
          <p:cNvSpPr txBox="1">
            <a:spLocks noChangeArrowheads="1"/>
          </p:cNvSpPr>
          <p:nvPr/>
        </p:nvSpPr>
        <p:spPr bwMode="auto">
          <a:xfrm>
            <a:off x="1800226" y="3484855"/>
            <a:ext cx="176530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spcBef>
                <a:spcPts val="875"/>
              </a:spcBef>
              <a:buSzPct val="100000"/>
            </a:pPr>
            <a:r>
              <a:rPr lang="es" sz="1400" b="0" i="0" u="none">
                <a:solidFill>
                  <a:srgbClr val="5B14C4"/>
                </a:solidFill>
                <a:latin typeface="Arial" panose="020B0604020202020204" pitchFamily="34" charset="0"/>
                <a:cs typeface="Arial" panose="020B0604020202020204" pitchFamily="34" charset="0"/>
              </a:rPr>
              <a:t>Visor Blancos</a:t>
            </a:r>
          </a:p>
        </p:txBody>
      </p:sp>
      <p:pic>
        <p:nvPicPr>
          <p:cNvPr id="39950" name="Picture 20">
            <a:extLst>
              <a:ext uri="{FF2B5EF4-FFF2-40B4-BE49-F238E27FC236}">
                <a16:creationId xmlns:a16="http://schemas.microsoft.com/office/drawing/2014/main" xmlns="" id="{4A8CBC59-4C10-4EB9-B5A8-CFB7BAFBC00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12007" y="2125957"/>
            <a:ext cx="3297237" cy="1173162"/>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55" name="Picture 24">
            <a:extLst>
              <a:ext uri="{FF2B5EF4-FFF2-40B4-BE49-F238E27FC236}">
                <a16:creationId xmlns:a16="http://schemas.microsoft.com/office/drawing/2014/main" xmlns="" id="{EF086CB7-594F-4C7C-83F8-9932AEEC67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31084" y="3285390"/>
            <a:ext cx="4707658" cy="2838155"/>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Line 12">
            <a:extLst>
              <a:ext uri="{FF2B5EF4-FFF2-40B4-BE49-F238E27FC236}">
                <a16:creationId xmlns:a16="http://schemas.microsoft.com/office/drawing/2014/main" xmlns="" id="{E0065341-751D-48CC-8DD3-D5D2E66EDA18}"/>
              </a:ext>
            </a:extLst>
          </p:cNvPr>
          <p:cNvSpPr>
            <a:spLocks noChangeShapeType="1"/>
          </p:cNvSpPr>
          <p:nvPr/>
        </p:nvSpPr>
        <p:spPr bwMode="auto">
          <a:xfrm flipV="1">
            <a:off x="3565527" y="4686299"/>
            <a:ext cx="1006473" cy="1257300"/>
          </a:xfrm>
          <a:prstGeom prst="line">
            <a:avLst/>
          </a:prstGeom>
          <a:noFill/>
          <a:ln w="25560">
            <a:solidFill>
              <a:srgbClr val="FF0000"/>
            </a:solidFill>
            <a:miter lim="800000"/>
            <a:headEnd/>
            <a:tailEnd type="triangle" w="med" len="med"/>
          </a:ln>
          <a:effectLst/>
        </p:spPr>
        <p:txBody>
          <a:bodyPr/>
          <a:lstStyle/>
          <a:p>
            <a:pPr algn="l" rtl="0">
              <a:buClr>
                <a:srgbClr val="000000"/>
              </a:buClr>
              <a:buSzPct val="100000"/>
              <a:buFont typeface="Times New Roman" pitchFamily="16" charset="0"/>
              <a:buNone/>
              <a:defRPr/>
            </a:pPr>
            <a:endParaRPr lang="es">
              <a:effectLst>
                <a:outerShdw blurRad="38100" dist="38100" dir="2700000" algn="tl">
                  <a:srgbClr val="000000">
                    <a:alpha val="43137"/>
                  </a:srgbClr>
                </a:outerShdw>
              </a:effectLst>
              <a:ea typeface="Microsoft YaHei" charset="-122"/>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pPr algn="l" rtl="0"/>
            <a:r>
              <a:rPr lang="es" b="0" i="0" u="none">
                <a:latin typeface="Arial" panose="020B0604020202020204" pitchFamily="34" charset="0"/>
                <a:cs typeface="Arial" panose="020B0604020202020204" pitchFamily="34" charset="0"/>
              </a:rPr>
              <a:t>Etapa 3: Mosaico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31</a:t>
            </a:fld>
            <a:endParaRPr lang="es"/>
          </a:p>
        </p:txBody>
      </p:sp>
    </p:spTree>
    <p:extLst>
      <p:ext uri="{BB962C8B-B14F-4D97-AF65-F5344CB8AC3E}">
        <p14:creationId xmlns:p14="http://schemas.microsoft.com/office/powerpoint/2010/main" val="4140413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a:extLst>
              <a:ext uri="{FF2B5EF4-FFF2-40B4-BE49-F238E27FC236}">
                <a16:creationId xmlns:a16="http://schemas.microsoft.com/office/drawing/2014/main" xmlns="" id="{4AA4BF63-1673-4112-AD7F-423607D7CB47}"/>
              </a:ext>
            </a:extLst>
          </p:cNvPr>
          <p:cNvSpPr>
            <a:spLocks noChangeArrowheads="1"/>
          </p:cNvSpPr>
          <p:nvPr/>
        </p:nvSpPr>
        <p:spPr bwMode="auto">
          <a:xfrm>
            <a:off x="427037" y="57150"/>
            <a:ext cx="86407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cs typeface="Arial" panose="020B0604020202020204" pitchFamily="34" charset="0"/>
              </a:rPr>
              <a:t>Etapa 3:  Mosaico Sonar Lateral</a:t>
            </a:r>
          </a:p>
        </p:txBody>
      </p:sp>
      <p:pic>
        <p:nvPicPr>
          <p:cNvPr id="45059" name="Picture 5">
            <a:extLst>
              <a:ext uri="{FF2B5EF4-FFF2-40B4-BE49-F238E27FC236}">
                <a16:creationId xmlns:a16="http://schemas.microsoft.com/office/drawing/2014/main" xmlns="" id="{84FE21DC-87F8-4021-9361-18E2DE5741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7037" y="1864519"/>
            <a:ext cx="8365026" cy="3931444"/>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a:extLst>
              <a:ext uri="{FF2B5EF4-FFF2-40B4-BE49-F238E27FC236}">
                <a16:creationId xmlns:a16="http://schemas.microsoft.com/office/drawing/2014/main" xmlns="" id="{160E3653-8D78-4FA9-BB1E-9E73B072BF5E}"/>
              </a:ext>
            </a:extLst>
          </p:cNvPr>
          <p:cNvSpPr txBox="1">
            <a:spLocks noChangeArrowheads="1"/>
          </p:cNvSpPr>
          <p:nvPr/>
        </p:nvSpPr>
        <p:spPr bwMode="auto">
          <a:xfrm>
            <a:off x="473330" y="28639"/>
            <a:ext cx="8458200" cy="95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Etapa 3:  Mosaico</a:t>
            </a:r>
          </a:p>
        </p:txBody>
      </p:sp>
      <p:sp>
        <p:nvSpPr>
          <p:cNvPr id="43012" name="Text Box 3">
            <a:extLst>
              <a:ext uri="{FF2B5EF4-FFF2-40B4-BE49-F238E27FC236}">
                <a16:creationId xmlns:a16="http://schemas.microsoft.com/office/drawing/2014/main" xmlns="" id="{8B3EAB12-456C-4C7C-8F13-AB588FCBD727}"/>
              </a:ext>
            </a:extLst>
          </p:cNvPr>
          <p:cNvSpPr txBox="1">
            <a:spLocks noChangeArrowheads="1"/>
          </p:cNvSpPr>
          <p:nvPr/>
        </p:nvSpPr>
        <p:spPr bwMode="auto">
          <a:xfrm>
            <a:off x="473330" y="1145048"/>
            <a:ext cx="4606925" cy="202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457200" indent="-454025">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9pPr>
          </a:lstStyle>
          <a:p>
            <a:pPr marL="460375" indent="-457200" algn="l" rtl="0" eaLnBrk="1" hangingPunct="1">
              <a:buSzPct val="100000"/>
              <a:buFont typeface="+mj-lt"/>
              <a:buAutoNum type="arabicPeriod"/>
              <a:defRPr/>
            </a:pPr>
            <a:r>
              <a:rPr lang="es" b="0" i="0" u="none" dirty="0">
                <a:solidFill>
                  <a:schemeClr val="tx1">
                    <a:lumMod val="65000"/>
                    <a:lumOff val="35000"/>
                  </a:schemeClr>
                </a:solidFill>
                <a:latin typeface="Arial" panose="020B0604020202020204" pitchFamily="34" charset="0"/>
              </a:rPr>
              <a:t>Seleccione archivos para el mosaico</a:t>
            </a:r>
          </a:p>
          <a:p>
            <a:pPr marL="460375" indent="-457200" algn="l" rtl="0" eaLnBrk="1" hangingPunct="1">
              <a:buSzPct val="100000"/>
              <a:buFont typeface="+mj-lt"/>
              <a:buAutoNum type="arabicPeriod"/>
              <a:defRPr/>
            </a:pPr>
            <a:r>
              <a:rPr lang="es" b="0" i="0" u="none" smtClean="0">
                <a:solidFill>
                  <a:schemeClr val="tx1">
                    <a:lumMod val="65000"/>
                    <a:lumOff val="35000"/>
                  </a:schemeClr>
                </a:solidFill>
                <a:latin typeface="Arial" panose="020B0604020202020204" pitchFamily="34" charset="0"/>
              </a:rPr>
              <a:t>Defina </a:t>
            </a:r>
            <a:r>
              <a:rPr lang="es" b="0" i="0" u="none" dirty="0">
                <a:solidFill>
                  <a:schemeClr val="tx1">
                    <a:lumMod val="65000"/>
                    <a:lumOff val="35000"/>
                  </a:schemeClr>
                </a:solidFill>
                <a:latin typeface="Arial" panose="020B0604020202020204" pitchFamily="34" charset="0"/>
              </a:rPr>
              <a:t>resolución</a:t>
            </a:r>
          </a:p>
          <a:p>
            <a:pPr marL="460375" indent="-457200" algn="l" rtl="0" eaLnBrk="1" hangingPunct="1">
              <a:buSzPct val="100000"/>
              <a:buFont typeface="+mj-lt"/>
              <a:buAutoNum type="arabicPeriod"/>
              <a:defRPr/>
            </a:pPr>
            <a:r>
              <a:rPr lang="es" b="0" i="0" u="none" dirty="0">
                <a:solidFill>
                  <a:schemeClr val="tx1">
                    <a:lumMod val="65000"/>
                    <a:lumOff val="35000"/>
                  </a:schemeClr>
                </a:solidFill>
                <a:latin typeface="Arial" panose="020B0604020202020204" pitchFamily="34" charset="0"/>
              </a:rPr>
              <a:t>Seleccione traslapo &amp; métodos filtrado</a:t>
            </a:r>
          </a:p>
          <a:p>
            <a:pPr marL="460375" indent="-457200" algn="l" rtl="0" eaLnBrk="1" hangingPunct="1">
              <a:buSzPct val="100000"/>
              <a:buFont typeface="+mj-lt"/>
              <a:buAutoNum type="arabicPeriod"/>
              <a:defRPr/>
            </a:pPr>
            <a:r>
              <a:rPr lang="es" b="0" i="0" u="none" dirty="0">
                <a:solidFill>
                  <a:schemeClr val="tx1">
                    <a:lumMod val="65000"/>
                    <a:lumOff val="35000"/>
                  </a:schemeClr>
                </a:solidFill>
                <a:latin typeface="Arial" panose="020B0604020202020204" pitchFamily="34" charset="0"/>
              </a:rPr>
              <a:t>ITFF Sencillo o uno por línea</a:t>
            </a:r>
          </a:p>
          <a:p>
            <a:pPr marL="460375" indent="-457200" algn="l" rtl="0" eaLnBrk="1" hangingPunct="1">
              <a:buSzPct val="100000"/>
              <a:buFont typeface="+mj-lt"/>
              <a:buAutoNum type="arabicPeriod"/>
              <a:defRPr/>
            </a:pPr>
            <a:r>
              <a:rPr lang="es" b="0" i="0" u="none" dirty="0">
                <a:solidFill>
                  <a:schemeClr val="tx1">
                    <a:lumMod val="65000"/>
                    <a:lumOff val="35000"/>
                  </a:schemeClr>
                </a:solidFill>
                <a:latin typeface="Arial" panose="020B0604020202020204" pitchFamily="34" charset="0"/>
              </a:rPr>
              <a:t>Use archivo Borde para mosaico de un área específica</a:t>
            </a:r>
          </a:p>
          <a:p>
            <a:pPr marL="460375" indent="-457200" algn="l" rtl="0" eaLnBrk="1" hangingPunct="1">
              <a:buSzPct val="100000"/>
              <a:buFont typeface="+mj-lt"/>
              <a:buAutoNum type="arabicPeriod"/>
              <a:defRPr/>
            </a:pPr>
            <a:r>
              <a:rPr lang="es" b="0" i="0" u="none" dirty="0">
                <a:solidFill>
                  <a:schemeClr val="tx1">
                    <a:lumMod val="65000"/>
                    <a:lumOff val="35000"/>
                  </a:schemeClr>
                </a:solidFill>
                <a:latin typeface="Arial" panose="020B0604020202020204" pitchFamily="34" charset="0"/>
              </a:rPr>
              <a:t>Nombre el archivo TIFF</a:t>
            </a:r>
          </a:p>
        </p:txBody>
      </p:sp>
      <p:sp>
        <p:nvSpPr>
          <p:cNvPr id="46084" name="Rectangle 4">
            <a:extLst>
              <a:ext uri="{FF2B5EF4-FFF2-40B4-BE49-F238E27FC236}">
                <a16:creationId xmlns:a16="http://schemas.microsoft.com/office/drawing/2014/main" xmlns="" id="{37B2F796-5CCE-409F-B63E-D824A6D046FA}"/>
              </a:ext>
            </a:extLst>
          </p:cNvPr>
          <p:cNvSpPr>
            <a:spLocks noChangeArrowheads="1"/>
          </p:cNvSpPr>
          <p:nvPr/>
        </p:nvSpPr>
        <p:spPr bwMode="auto">
          <a:xfrm>
            <a:off x="5029200" y="1295400"/>
            <a:ext cx="3962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l" rtl="0">
              <a:buClr>
                <a:srgbClr val="000000"/>
              </a:buClr>
              <a:buSzPct val="100000"/>
              <a:buFont typeface="Times New Roman" panose="02020603050405020304" pitchFamily="18" charset="0"/>
              <a:buNone/>
            </a:pPr>
            <a:endParaRPr lang="es" altLang="en-US"/>
          </a:p>
        </p:txBody>
      </p:sp>
      <p:sp>
        <p:nvSpPr>
          <p:cNvPr id="43014" name="Text Box 5">
            <a:extLst>
              <a:ext uri="{FF2B5EF4-FFF2-40B4-BE49-F238E27FC236}">
                <a16:creationId xmlns:a16="http://schemas.microsoft.com/office/drawing/2014/main" xmlns="" id="{57CAC518-45F2-4B78-B50F-8F4EFAB2CF4A}"/>
              </a:ext>
            </a:extLst>
          </p:cNvPr>
          <p:cNvSpPr txBox="1">
            <a:spLocks noChangeArrowheads="1"/>
          </p:cNvSpPr>
          <p:nvPr/>
        </p:nvSpPr>
        <p:spPr bwMode="auto">
          <a:xfrm>
            <a:off x="473330" y="5788024"/>
            <a:ext cx="7299070" cy="955676"/>
          </a:xfrm>
          <a:prstGeom prst="rect">
            <a:avLst/>
          </a:prstGeom>
          <a:noFill/>
          <a:ln w="9525">
            <a:noFill/>
            <a:round/>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algn="l" rtl="0">
              <a:spcBef>
                <a:spcPts val="1125"/>
              </a:spcBef>
              <a:buSzPct val="100000"/>
              <a:defRPr/>
            </a:pPr>
            <a:r>
              <a:rPr lang="es" sz="1600" b="0" i="0" u="none">
                <a:solidFill>
                  <a:schemeClr val="tx1">
                    <a:lumMod val="65000"/>
                    <a:lumOff val="35000"/>
                  </a:schemeClr>
                </a:solidFill>
                <a:latin typeface="+mj-lt"/>
                <a:cs typeface="Arial" pitchFamily="34" charset="0"/>
              </a:rPr>
              <a:t>Mostrar puede presentar Traqueo Cobertura del barrido, Blancos (desde </a:t>
            </a:r>
            <a:r>
              <a:rPr lang="es" sz="1600" b="0" i="0" u="none" smtClean="0">
                <a:solidFill>
                  <a:schemeClr val="tx1">
                    <a:lumMod val="65000"/>
                    <a:lumOff val="35000"/>
                  </a:schemeClr>
                </a:solidFill>
                <a:latin typeface="+mj-lt"/>
                <a:cs typeface="Arial" pitchFamily="34" charset="0"/>
              </a:rPr>
              <a:t>Fase 2</a:t>
            </a:r>
            <a:r>
              <a:rPr lang="es" sz="1600" b="0" i="0" u="none">
                <a:solidFill>
                  <a:schemeClr val="tx1">
                    <a:lumMod val="65000"/>
                    <a:lumOff val="35000"/>
                  </a:schemeClr>
                </a:solidFill>
                <a:latin typeface="+mj-lt"/>
                <a:cs typeface="Arial" pitchFamily="34" charset="0"/>
              </a:rPr>
              <a:t>) y contorno del archivo borde. Use Opciones (F9) o clic derecho en la presentación para habilitar líneas de cobertura</a:t>
            </a:r>
          </a:p>
        </p:txBody>
      </p:sp>
      <p:pic>
        <p:nvPicPr>
          <p:cNvPr id="46086" name="Picture 10">
            <a:extLst>
              <a:ext uri="{FF2B5EF4-FFF2-40B4-BE49-F238E27FC236}">
                <a16:creationId xmlns:a16="http://schemas.microsoft.com/office/drawing/2014/main" xmlns="" id="{628A7CBC-4136-4475-AFE5-38E2BDC0753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 r="39999"/>
          <a:stretch/>
        </p:blipFill>
        <p:spPr bwMode="auto">
          <a:xfrm>
            <a:off x="5131310" y="1578769"/>
            <a:ext cx="3326890" cy="4148470"/>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7" name="Picture 12">
            <a:extLst>
              <a:ext uri="{FF2B5EF4-FFF2-40B4-BE49-F238E27FC236}">
                <a16:creationId xmlns:a16="http://schemas.microsoft.com/office/drawing/2014/main" xmlns="" id="{7875CFAD-5CDE-4530-8195-44BE36F6570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9600" y="3429000"/>
            <a:ext cx="3171825" cy="21048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1A9949-323F-4F07-BFCA-D4EE71E31BA5}"/>
              </a:ext>
            </a:extLst>
          </p:cNvPr>
          <p:cNvSpPr>
            <a:spLocks noGrp="1"/>
          </p:cNvSpPr>
          <p:nvPr>
            <p:ph type="title"/>
          </p:nvPr>
        </p:nvSpPr>
        <p:spPr>
          <a:xfrm>
            <a:off x="347472" y="0"/>
            <a:ext cx="7640081" cy="988786"/>
          </a:xfrm>
        </p:spPr>
        <p:txBody>
          <a:bodyPr/>
          <a:lstStyle/>
          <a:p>
            <a:pPr algn="l" rtl="0"/>
            <a:r>
              <a:rPr lang="es" b="0" i="0" u="none" dirty="0"/>
              <a:t>Blanquear la región del Nadir para el Mosaico</a:t>
            </a:r>
          </a:p>
        </p:txBody>
      </p:sp>
      <p:sp>
        <p:nvSpPr>
          <p:cNvPr id="3" name="Slide Number Placeholder 2">
            <a:extLst>
              <a:ext uri="{FF2B5EF4-FFF2-40B4-BE49-F238E27FC236}">
                <a16:creationId xmlns:a16="http://schemas.microsoft.com/office/drawing/2014/main" xmlns="" id="{7F425D7C-6B86-4EA0-A49D-F56706C9B23E}"/>
              </a:ext>
            </a:extLst>
          </p:cNvPr>
          <p:cNvSpPr>
            <a:spLocks noGrp="1"/>
          </p:cNvSpPr>
          <p:nvPr>
            <p:ph type="sldNum" sz="quarter" idx="12"/>
          </p:nvPr>
        </p:nvSpPr>
        <p:spPr/>
        <p:txBody>
          <a:bodyPr/>
          <a:lstStyle/>
          <a:p>
            <a:pPr algn="l" rtl="0"/>
            <a:fld id="{50F2F8E5-1108-0A46-83A0-852BF6A1A522}" type="slidenum">
              <a:rPr/>
              <a:pPr algn="l" rtl="0"/>
              <a:t>34</a:t>
            </a:fld>
            <a:endParaRPr lang="es"/>
          </a:p>
        </p:txBody>
      </p:sp>
      <p:pic>
        <p:nvPicPr>
          <p:cNvPr id="4" name="Picture 3">
            <a:extLst>
              <a:ext uri="{FF2B5EF4-FFF2-40B4-BE49-F238E27FC236}">
                <a16:creationId xmlns:a16="http://schemas.microsoft.com/office/drawing/2014/main" xmlns="" id="{4F8125E9-D618-4CF2-A6F3-4A35A1F620F8}"/>
              </a:ext>
            </a:extLst>
          </p:cNvPr>
          <p:cNvPicPr>
            <a:picLocks noChangeAspect="1"/>
          </p:cNvPicPr>
          <p:nvPr/>
        </p:nvPicPr>
        <p:blipFill>
          <a:blip r:embed="rId2"/>
          <a:stretch>
            <a:fillRect/>
          </a:stretch>
        </p:blipFill>
        <p:spPr>
          <a:xfrm>
            <a:off x="347472" y="1473174"/>
            <a:ext cx="7204364" cy="3178833"/>
          </a:xfrm>
          <a:prstGeom prst="rect">
            <a:avLst/>
          </a:prstGeom>
          <a:ln>
            <a:solidFill>
              <a:schemeClr val="tx1"/>
            </a:solidFill>
          </a:ln>
        </p:spPr>
      </p:pic>
      <p:sp>
        <p:nvSpPr>
          <p:cNvPr id="5" name="Rectangle: Rounded Corners 4">
            <a:extLst>
              <a:ext uri="{FF2B5EF4-FFF2-40B4-BE49-F238E27FC236}">
                <a16:creationId xmlns:a16="http://schemas.microsoft.com/office/drawing/2014/main" xmlns="" id="{E3F14EBF-ACDF-4E70-B2CF-9777DB76419F}"/>
              </a:ext>
            </a:extLst>
          </p:cNvPr>
          <p:cNvSpPr/>
          <p:nvPr/>
        </p:nvSpPr>
        <p:spPr>
          <a:xfrm>
            <a:off x="1450109" y="3666836"/>
            <a:ext cx="1468582" cy="572655"/>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6" name="TextBox 5">
            <a:extLst>
              <a:ext uri="{FF2B5EF4-FFF2-40B4-BE49-F238E27FC236}">
                <a16:creationId xmlns:a16="http://schemas.microsoft.com/office/drawing/2014/main" xmlns="" id="{F994D4A1-863F-4157-AD11-AC42D71DDBED}"/>
              </a:ext>
            </a:extLst>
          </p:cNvPr>
          <p:cNvSpPr txBox="1"/>
          <p:nvPr/>
        </p:nvSpPr>
        <p:spPr bwMode="auto">
          <a:xfrm>
            <a:off x="347472" y="4950691"/>
            <a:ext cx="7819375" cy="1275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wrap="square" lIns="90000" tIns="45000" rIns="90000" bIns="45000" rtlCol="0">
            <a:spAutoFit/>
          </a:bodyPr>
          <a:lstStyle/>
          <a:p>
            <a:pPr algn="l" rtl="0" eaLnBrk="1" hangingPunct="1">
              <a:spcBef>
                <a:spcPts val="638"/>
              </a:spcBef>
              <a:spcAft>
                <a:spcPct val="0"/>
              </a:spcAft>
              <a:buClr>
                <a:srgbClr val="FFFFFF"/>
              </a:buClr>
              <a:buSzPct val="45000"/>
              <a:buFont typeface="Arial" panose="020B0604020202020204" pitchFamily="34" charset="0"/>
              <a:buChar char="•"/>
            </a:pPr>
            <a:r>
              <a:rPr lang="es" b="0" i="0" u="none" dirty="0">
                <a:solidFill>
                  <a:schemeClr val="tx1">
                    <a:lumMod val="50000"/>
                    <a:lumOff val="50000"/>
                  </a:schemeClr>
                </a:solidFill>
              </a:rPr>
              <a:t>El usuario puede controlar la región del Nadir al aplicar una distancia desde </a:t>
            </a:r>
            <a:r>
              <a:rPr lang="es" b="0" i="0" u="none">
                <a:solidFill>
                  <a:schemeClr val="tx1">
                    <a:lumMod val="50000"/>
                    <a:lumOff val="50000"/>
                  </a:schemeClr>
                </a:solidFill>
              </a:rPr>
              <a:t>el </a:t>
            </a:r>
            <a:r>
              <a:rPr lang="es" b="0" i="0" u="none" smtClean="0">
                <a:solidFill>
                  <a:schemeClr val="tx1">
                    <a:lumMod val="50000"/>
                    <a:lumOff val="50000"/>
                  </a:schemeClr>
                </a:solidFill>
              </a:rPr>
              <a:t>Nadir para </a:t>
            </a:r>
            <a:r>
              <a:rPr lang="es" b="0" i="0" u="none" dirty="0">
                <a:solidFill>
                  <a:schemeClr val="tx1">
                    <a:lumMod val="50000"/>
                    <a:lumOff val="50000"/>
                  </a:schemeClr>
                </a:solidFill>
              </a:rPr>
              <a:t>ignorar retornos. Usando esta característica removerá el área fuertemente sombreada a lo largo del traqueo del bote. </a:t>
            </a:r>
          </a:p>
          <a:p>
            <a:pPr algn="l" rtl="0" eaLnBrk="1" hangingPunct="1">
              <a:spcBef>
                <a:spcPts val="638"/>
              </a:spcBef>
              <a:spcAft>
                <a:spcPct val="0"/>
              </a:spcAft>
              <a:buClr>
                <a:srgbClr val="FFFFFF"/>
              </a:buClr>
              <a:buSzPct val="45000"/>
              <a:buFont typeface="Arial" panose="020B0604020202020204" pitchFamily="34" charset="0"/>
              <a:buChar char="•"/>
            </a:pPr>
            <a:r>
              <a:rPr lang="es" b="0" i="0" u="none" dirty="0">
                <a:solidFill>
                  <a:schemeClr val="tx1">
                    <a:lumMod val="50000"/>
                    <a:lumOff val="50000"/>
                  </a:schemeClr>
                </a:solidFill>
              </a:rPr>
              <a:t>Use esta característica si usted tiene traslapo en la Región Nadir</a:t>
            </a:r>
          </a:p>
        </p:txBody>
      </p:sp>
    </p:spTree>
    <p:extLst>
      <p:ext uri="{BB962C8B-B14F-4D97-AF65-F5344CB8AC3E}">
        <p14:creationId xmlns:p14="http://schemas.microsoft.com/office/powerpoint/2010/main" val="22724082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
            <a:extLst>
              <a:ext uri="{FF2B5EF4-FFF2-40B4-BE49-F238E27FC236}">
                <a16:creationId xmlns:a16="http://schemas.microsoft.com/office/drawing/2014/main" xmlns="" id="{E1F34885-C102-4D60-A488-2AA2928E5E06}"/>
              </a:ext>
            </a:extLst>
          </p:cNvPr>
          <p:cNvSpPr>
            <a:spLocks noGrp="1" noChangeArrowheads="1"/>
          </p:cNvSpPr>
          <p:nvPr>
            <p:ph type="title"/>
          </p:nvPr>
        </p:nvSpPr>
        <p:spPr>
          <a:xfrm>
            <a:off x="347472" y="100013"/>
            <a:ext cx="6528671" cy="988786"/>
          </a:xfrm>
        </p:spPr>
        <p:txBody>
          <a:bodyPr/>
          <a:lstStyle/>
          <a:p>
            <a:pPr algn="l" rtl="0" eaLnBrk="1" hangingPunct="1">
              <a:buFont typeface="Times New Roman" panose="02020603050405020304"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s" sz="3600" b="0" i="0" u="none">
                <a:latin typeface="Arial" panose="020B0604020202020204" pitchFamily="34" charset="0"/>
                <a:cs typeface="Arial" panose="020B0604020202020204" pitchFamily="34" charset="0"/>
              </a:rPr>
              <a:t>Calculadora de Resolución</a:t>
            </a:r>
          </a:p>
        </p:txBody>
      </p:sp>
      <p:sp>
        <p:nvSpPr>
          <p:cNvPr id="2" name="Rectangle 3">
            <a:extLst>
              <a:ext uri="{FF2B5EF4-FFF2-40B4-BE49-F238E27FC236}">
                <a16:creationId xmlns:a16="http://schemas.microsoft.com/office/drawing/2014/main" xmlns="" id="{C0D299A2-703C-4B3E-9B28-F971B85B53EF}"/>
              </a:ext>
            </a:extLst>
          </p:cNvPr>
          <p:cNvSpPr>
            <a:spLocks noGrp="1" noChangeArrowheads="1"/>
          </p:cNvSpPr>
          <p:nvPr>
            <p:ph type="body" idx="4294967295"/>
          </p:nvPr>
        </p:nvSpPr>
        <p:spPr>
          <a:xfrm>
            <a:off x="347472" y="1209675"/>
            <a:ext cx="8666163" cy="1815668"/>
          </a:xfrm>
        </p:spPr>
        <p:txBody>
          <a:bodyPr rtlCol="0">
            <a:normAutofit fontScale="92500"/>
          </a:bodyPr>
          <a:lstStyle/>
          <a:p>
            <a:pPr marL="342900" indent="-342900" algn="l" rtl="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s" sz="1800" b="0" i="0" u="none">
                <a:solidFill>
                  <a:schemeClr val="tx1">
                    <a:lumMod val="65000"/>
                    <a:lumOff val="35000"/>
                  </a:schemeClr>
                </a:solidFill>
                <a:latin typeface="Arial" panose="020B0604020202020204" pitchFamily="34" charset="0"/>
                <a:cs typeface="Arial" panose="020B0604020202020204" pitchFamily="34" charset="0"/>
              </a:rPr>
              <a:t>Determine la resolución óptima del mosaico con base en sus características del sonar</a:t>
            </a:r>
          </a:p>
          <a:p>
            <a:pPr marL="342900" indent="-342900" algn="l" rtl="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s" sz="1800" b="0" i="0" u="none">
                <a:solidFill>
                  <a:schemeClr val="tx1">
                    <a:lumMod val="65000"/>
                    <a:lumOff val="35000"/>
                  </a:schemeClr>
                </a:solidFill>
                <a:latin typeface="Arial" panose="020B0604020202020204" pitchFamily="34" charset="0"/>
                <a:cs typeface="Arial" panose="020B0604020202020204" pitchFamily="34" charset="0"/>
              </a:rPr>
              <a:t>No pierda tiempo y espacio en imagen altamente interpoladas</a:t>
            </a:r>
          </a:p>
          <a:p>
            <a:pPr marL="342900" indent="-342900" algn="l" rtl="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s" sz="1800" b="0" i="0" u="none">
                <a:solidFill>
                  <a:schemeClr val="tx1">
                    <a:lumMod val="65000"/>
                    <a:lumOff val="35000"/>
                  </a:schemeClr>
                </a:solidFill>
                <a:latin typeface="Arial" panose="020B0604020202020204" pitchFamily="34" charset="0"/>
                <a:cs typeface="Arial" panose="020B0604020202020204" pitchFamily="34" charset="0"/>
              </a:rPr>
              <a:t>Calcule resolución a lo largo y a través del traqueo</a:t>
            </a:r>
          </a:p>
          <a:p>
            <a:pPr marL="342900" indent="-342900" algn="l" rtl="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s" sz="1800" b="0" i="0" u="none">
                <a:solidFill>
                  <a:schemeClr val="tx1">
                    <a:lumMod val="65000"/>
                    <a:lumOff val="35000"/>
                  </a:schemeClr>
                </a:solidFill>
                <a:latin typeface="Arial" panose="020B0604020202020204" pitchFamily="34" charset="0"/>
                <a:cs typeface="Arial" panose="020B0604020202020204" pitchFamily="34" charset="0"/>
              </a:rPr>
              <a:t>Cargue &amp; salve perfiles de sonar a través de proyectos HYPACK</a:t>
            </a:r>
          </a:p>
          <a:p>
            <a:pPr marL="342900" indent="-342900" algn="l" rtl="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s" sz="1800" b="0" i="0" u="none">
                <a:solidFill>
                  <a:schemeClr val="tx1">
                    <a:lumMod val="65000"/>
                    <a:lumOff val="35000"/>
                  </a:schemeClr>
                </a:solidFill>
                <a:latin typeface="Arial" panose="020B0604020202020204" pitchFamily="34" charset="0"/>
                <a:cs typeface="Arial" panose="020B0604020202020204" pitchFamily="34" charset="0"/>
              </a:rPr>
              <a:t>Cuando esta cerrado, la mejor resolución es aplicada a la configuración del mosaico</a:t>
            </a:r>
          </a:p>
        </p:txBody>
      </p:sp>
      <p:grpSp>
        <p:nvGrpSpPr>
          <p:cNvPr id="3" name="Group 2"/>
          <p:cNvGrpSpPr/>
          <p:nvPr/>
        </p:nvGrpSpPr>
        <p:grpSpPr>
          <a:xfrm>
            <a:off x="347472" y="3078957"/>
            <a:ext cx="7642035" cy="2996768"/>
            <a:chOff x="347472" y="3025343"/>
            <a:chExt cx="8666163" cy="3657600"/>
          </a:xfrm>
        </p:grpSpPr>
        <p:pic>
          <p:nvPicPr>
            <p:cNvPr id="47108" name="Picture 5">
              <a:extLst>
                <a:ext uri="{FF2B5EF4-FFF2-40B4-BE49-F238E27FC236}">
                  <a16:creationId xmlns:a16="http://schemas.microsoft.com/office/drawing/2014/main" xmlns="" id="{20CAF618-8A7F-41D9-83E9-033E595C2E6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7472" y="3025343"/>
              <a:ext cx="8666163" cy="3657600"/>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a:extLst>
                <a:ext uri="{FF2B5EF4-FFF2-40B4-BE49-F238E27FC236}">
                  <a16:creationId xmlns:a16="http://schemas.microsoft.com/office/drawing/2014/main" xmlns="" id="{617A7C02-44B0-443A-B85F-95E64DCE4E01}"/>
                </a:ext>
              </a:extLst>
            </p:cNvPr>
            <p:cNvCxnSpPr/>
            <p:nvPr/>
          </p:nvCxnSpPr>
          <p:spPr>
            <a:xfrm flipV="1">
              <a:off x="2023872" y="5235143"/>
              <a:ext cx="914400" cy="228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1">
            <a:extLst>
              <a:ext uri="{FF2B5EF4-FFF2-40B4-BE49-F238E27FC236}">
                <a16:creationId xmlns:a16="http://schemas.microsoft.com/office/drawing/2014/main" xmlns="" id="{87CF3034-A56D-4782-8094-A610E86B953C}"/>
              </a:ext>
            </a:extLst>
          </p:cNvPr>
          <p:cNvSpPr txBox="1">
            <a:spLocks noChangeArrowheads="1"/>
          </p:cNvSpPr>
          <p:nvPr/>
        </p:nvSpPr>
        <p:spPr bwMode="auto">
          <a:xfrm>
            <a:off x="152400" y="0"/>
            <a:ext cx="8443913"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Opciones Filtrado mosaico</a:t>
            </a:r>
          </a:p>
        </p:txBody>
      </p:sp>
      <p:pic>
        <p:nvPicPr>
          <p:cNvPr id="48131" name="Picture 2">
            <a:extLst>
              <a:ext uri="{FF2B5EF4-FFF2-40B4-BE49-F238E27FC236}">
                <a16:creationId xmlns:a16="http://schemas.microsoft.com/office/drawing/2014/main" xmlns="" id="{6744F1FD-A6BD-44E9-9AD5-04FCCA58754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0" y="1828800"/>
            <a:ext cx="2813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8132" name="Picture 3">
            <a:extLst>
              <a:ext uri="{FF2B5EF4-FFF2-40B4-BE49-F238E27FC236}">
                <a16:creationId xmlns:a16="http://schemas.microsoft.com/office/drawing/2014/main" xmlns="" id="{4A66890C-7E47-4A0F-B993-D6506EBAB6D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53988" y="1830388"/>
            <a:ext cx="2747962"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8133" name="Picture 4">
            <a:extLst>
              <a:ext uri="{FF2B5EF4-FFF2-40B4-BE49-F238E27FC236}">
                <a16:creationId xmlns:a16="http://schemas.microsoft.com/office/drawing/2014/main" xmlns="" id="{34558112-1F6B-476B-8032-E8B534718C3B}"/>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070225" y="1828800"/>
            <a:ext cx="2817813"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8134" name="Text Box 5">
            <a:extLst>
              <a:ext uri="{FF2B5EF4-FFF2-40B4-BE49-F238E27FC236}">
                <a16:creationId xmlns:a16="http://schemas.microsoft.com/office/drawing/2014/main" xmlns="" id="{20BC72C8-EEA2-4C72-852C-6403AC001A8B}"/>
              </a:ext>
            </a:extLst>
          </p:cNvPr>
          <p:cNvSpPr txBox="1">
            <a:spLocks noChangeArrowheads="1"/>
          </p:cNvSpPr>
          <p:nvPr/>
        </p:nvSpPr>
        <p:spPr bwMode="auto">
          <a:xfrm>
            <a:off x="152400" y="4168775"/>
            <a:ext cx="274955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none">
                <a:solidFill>
                  <a:schemeClr val="tx1">
                    <a:lumMod val="65000"/>
                    <a:lumOff val="35000"/>
                  </a:schemeClr>
                </a:solidFill>
                <a:latin typeface="Arial" panose="020B0604020202020204" pitchFamily="34" charset="0"/>
                <a:cs typeface="Arial" panose="020B0604020202020204" pitchFamily="34" charset="0"/>
              </a:rPr>
              <a:t>PROMEDIO:</a:t>
            </a:r>
          </a:p>
          <a:p>
            <a:pPr algn="l" rtl="0">
              <a:buSzPct val="100000"/>
            </a:pPr>
            <a:r>
              <a:rPr lang="es" b="0" i="0" u="none">
                <a:solidFill>
                  <a:schemeClr val="tx1">
                    <a:lumMod val="65000"/>
                    <a:lumOff val="35000"/>
                  </a:schemeClr>
                </a:solidFill>
                <a:latin typeface="Arial" panose="020B0604020202020204" pitchFamily="34" charset="0"/>
                <a:cs typeface="Arial" panose="020B0604020202020204" pitchFamily="34" charset="0"/>
              </a:rPr>
              <a:t>Suaviza el mosaico al ajustar cada pixel al promedio de los 3x3 pixeles de las celdas vecinas</a:t>
            </a:r>
          </a:p>
        </p:txBody>
      </p:sp>
      <p:sp>
        <p:nvSpPr>
          <p:cNvPr id="48135" name="Text Box 6">
            <a:extLst>
              <a:ext uri="{FF2B5EF4-FFF2-40B4-BE49-F238E27FC236}">
                <a16:creationId xmlns:a16="http://schemas.microsoft.com/office/drawing/2014/main" xmlns="" id="{07CDAC1E-1906-4193-B8BD-51A6EA388E6E}"/>
              </a:ext>
            </a:extLst>
          </p:cNvPr>
          <p:cNvSpPr txBox="1">
            <a:spLocks noChangeArrowheads="1"/>
          </p:cNvSpPr>
          <p:nvPr/>
        </p:nvSpPr>
        <p:spPr bwMode="auto">
          <a:xfrm>
            <a:off x="3048000" y="4168775"/>
            <a:ext cx="276542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none">
                <a:solidFill>
                  <a:schemeClr val="tx1">
                    <a:lumMod val="65000"/>
                    <a:lumOff val="35000"/>
                  </a:schemeClr>
                </a:solidFill>
                <a:latin typeface="Arial" panose="020B0604020202020204" pitchFamily="34" charset="0"/>
                <a:cs typeface="Arial" panose="020B0604020202020204" pitchFamily="34" charset="0"/>
              </a:rPr>
              <a:t>ACENTUAR:</a:t>
            </a:r>
          </a:p>
          <a:p>
            <a:pPr algn="l" rtl="0">
              <a:buSzPct val="100000"/>
            </a:pPr>
            <a:r>
              <a:rPr lang="es" b="0" i="0" u="none">
                <a:solidFill>
                  <a:schemeClr val="tx1">
                    <a:lumMod val="65000"/>
                    <a:lumOff val="35000"/>
                  </a:schemeClr>
                </a:solidFill>
                <a:latin typeface="Arial" panose="020B0604020202020204" pitchFamily="34" charset="0"/>
                <a:cs typeface="Arial" panose="020B0604020202020204" pitchFamily="34" charset="0"/>
              </a:rPr>
              <a:t>Acentúe el mosaico al mejorar el contraste de pixeles en relación a los 3x3 pixeles de las celdas vecinas</a:t>
            </a:r>
          </a:p>
        </p:txBody>
      </p:sp>
      <p:sp>
        <p:nvSpPr>
          <p:cNvPr id="48136" name="Text Box 7">
            <a:extLst>
              <a:ext uri="{FF2B5EF4-FFF2-40B4-BE49-F238E27FC236}">
                <a16:creationId xmlns:a16="http://schemas.microsoft.com/office/drawing/2014/main" xmlns="" id="{1591C58E-E264-46D2-8A77-78A09CADA5E4}"/>
              </a:ext>
            </a:extLst>
          </p:cNvPr>
          <p:cNvSpPr txBox="1">
            <a:spLocks noChangeArrowheads="1"/>
          </p:cNvSpPr>
          <p:nvPr/>
        </p:nvSpPr>
        <p:spPr bwMode="auto">
          <a:xfrm>
            <a:off x="6059488" y="4168775"/>
            <a:ext cx="2779712"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pPr>
            <a:r>
              <a:rPr lang="es" b="1" i="0" u="none">
                <a:solidFill>
                  <a:schemeClr val="tx1">
                    <a:lumMod val="65000"/>
                    <a:lumOff val="35000"/>
                  </a:schemeClr>
                </a:solidFill>
                <a:latin typeface="Arial" panose="020B0604020202020204" pitchFamily="34" charset="0"/>
                <a:cs typeface="Arial" panose="020B0604020202020204" pitchFamily="34" charset="0"/>
              </a:rPr>
              <a:t>MEDIANA:</a:t>
            </a:r>
          </a:p>
          <a:p>
            <a:pPr algn="l" rtl="0">
              <a:buSzPct val="100000"/>
            </a:pPr>
            <a:r>
              <a:rPr lang="es" b="0" i="0" u="none">
                <a:solidFill>
                  <a:schemeClr val="tx1">
                    <a:lumMod val="65000"/>
                    <a:lumOff val="35000"/>
                  </a:schemeClr>
                </a:solidFill>
                <a:latin typeface="Arial" panose="020B0604020202020204" pitchFamily="34" charset="0"/>
                <a:cs typeface="Arial" panose="020B0604020202020204" pitchFamily="34" charset="0"/>
              </a:rPr>
              <a:t>Suaviza el mosaico mientras preserva los bordes al ajustar cada pixel al valor de la mediana de 3x3.</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a:extLst>
              <a:ext uri="{FF2B5EF4-FFF2-40B4-BE49-F238E27FC236}">
                <a16:creationId xmlns:a16="http://schemas.microsoft.com/office/drawing/2014/main" xmlns="" id="{8ECE409F-841B-4397-A336-3409974749AE}"/>
              </a:ext>
            </a:extLst>
          </p:cNvPr>
          <p:cNvSpPr txBox="1">
            <a:spLocks noChangeArrowheads="1"/>
          </p:cNvSpPr>
          <p:nvPr/>
        </p:nvSpPr>
        <p:spPr bwMode="auto">
          <a:xfrm>
            <a:off x="0" y="0"/>
            <a:ext cx="85312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Embalsodado de Mosaicos</a:t>
            </a:r>
          </a:p>
        </p:txBody>
      </p:sp>
      <p:pic>
        <p:nvPicPr>
          <p:cNvPr id="21507" name="Picture 2">
            <a:extLst>
              <a:ext uri="{FF2B5EF4-FFF2-40B4-BE49-F238E27FC236}">
                <a16:creationId xmlns:a16="http://schemas.microsoft.com/office/drawing/2014/main" xmlns="" id="{BBB4FB82-FA3D-4711-B8C1-FEF99D0CB48B}"/>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7180" r="19465"/>
          <a:stretch/>
        </p:blipFill>
        <p:spPr bwMode="auto">
          <a:xfrm>
            <a:off x="377030" y="1340800"/>
            <a:ext cx="6380163" cy="51416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xmlns="" id="{39F78F01-5749-4E56-92D2-562EC6451BF0}"/>
              </a:ext>
            </a:extLst>
          </p:cNvPr>
          <p:cNvSpPr txBox="1"/>
          <p:nvPr/>
        </p:nvSpPr>
        <p:spPr>
          <a:xfrm>
            <a:off x="6036049" y="2512920"/>
            <a:ext cx="2751138" cy="3416320"/>
          </a:xfrm>
          <a:prstGeom prst="rect">
            <a:avLst/>
          </a:prstGeom>
          <a:solidFill>
            <a:schemeClr val="bg1"/>
          </a:solidFill>
          <a:ln>
            <a:solidFill>
              <a:schemeClr val="tx1">
                <a:lumMod val="65000"/>
                <a:lumOff val="35000"/>
              </a:schemeClr>
            </a:solidFill>
          </a:ln>
        </p:spPr>
        <p:txBody>
          <a:bodyPr>
            <a:spAutoFit/>
          </a:bodyPr>
          <a:lstStyle/>
          <a:p>
            <a:pPr algn="l" rtl="0">
              <a:buClr>
                <a:srgbClr val="000000"/>
              </a:buClr>
              <a:buSzPct val="100000"/>
              <a:buFont typeface="Times New Roman" pitchFamily="16" charset="0"/>
              <a:buNone/>
              <a:defRPr/>
            </a:pPr>
            <a:r>
              <a:rPr lang="es" sz="1600" b="0" i="0" u="none" dirty="0">
                <a:solidFill>
                  <a:schemeClr val="tx1"/>
                </a:solidFill>
                <a:latin typeface="+mj-lt"/>
                <a:ea typeface="Microsoft YaHei" charset="-122"/>
              </a:rPr>
              <a:t>Con base en la resolución y la extensión de su mosaico, (HYSCAN) puede decidir sub-dividir su mosaico en varios archivos GeoTIF.</a:t>
            </a:r>
          </a:p>
          <a:p>
            <a:pPr algn="l" rtl="0">
              <a:buClr>
                <a:srgbClr val="000000"/>
              </a:buClr>
              <a:buSzPct val="100000"/>
              <a:buFont typeface="Times New Roman" pitchFamily="16" charset="0"/>
              <a:buNone/>
              <a:defRPr/>
            </a:pPr>
            <a:endParaRPr lang="es" sz="1600" dirty="0">
              <a:solidFill>
                <a:schemeClr val="tx1"/>
              </a:solidFill>
              <a:latin typeface="+mj-lt"/>
              <a:ea typeface="Microsoft YaHei" charset="-122"/>
            </a:endParaRPr>
          </a:p>
          <a:p>
            <a:pPr algn="l" rtl="0">
              <a:buClr>
                <a:srgbClr val="000000"/>
              </a:buClr>
              <a:buSzPct val="100000"/>
              <a:buFont typeface="Times New Roman" pitchFamily="16" charset="0"/>
              <a:buNone/>
              <a:defRPr/>
            </a:pPr>
            <a:r>
              <a:rPr lang="es" sz="1600" b="0" i="0" u="none" dirty="0">
                <a:solidFill>
                  <a:schemeClr val="tx1"/>
                </a:solidFill>
                <a:latin typeface="+mj-lt"/>
                <a:ea typeface="Microsoft YaHei" charset="-122"/>
              </a:rPr>
              <a:t>Esto le permite hacer un mosaico de un área grande a una alta resolución.</a:t>
            </a:r>
          </a:p>
          <a:p>
            <a:pPr algn="l" rtl="0">
              <a:buClr>
                <a:srgbClr val="000000"/>
              </a:buClr>
              <a:buSzPct val="100000"/>
              <a:buFont typeface="Times New Roman" pitchFamily="16" charset="0"/>
              <a:buNone/>
              <a:defRPr/>
            </a:pPr>
            <a:endParaRPr lang="es" sz="1600" dirty="0">
              <a:solidFill>
                <a:schemeClr val="tx1"/>
              </a:solidFill>
              <a:latin typeface="+mj-lt"/>
              <a:ea typeface="Microsoft YaHei" charset="-122"/>
            </a:endParaRPr>
          </a:p>
          <a:p>
            <a:pPr algn="l" rtl="0">
              <a:buClr>
                <a:srgbClr val="000000"/>
              </a:buClr>
              <a:buSzPct val="100000"/>
              <a:buFont typeface="Times New Roman" pitchFamily="16" charset="0"/>
              <a:buNone/>
              <a:defRPr/>
            </a:pPr>
            <a:r>
              <a:rPr lang="es" sz="1600" b="0" i="0" u="none" dirty="0">
                <a:solidFill>
                  <a:schemeClr val="tx1"/>
                </a:solidFill>
                <a:latin typeface="+mj-lt"/>
                <a:ea typeface="Microsoft YaHei" charset="-122"/>
              </a:rPr>
              <a:t>Toma mas tiempo, pero obtendrá el detalle que necesita.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pPr algn="l" rtl="0"/>
            <a:r>
              <a:rPr lang="es" b="0" i="0" u="none">
                <a:latin typeface="Arial" panose="020B0604020202020204" pitchFamily="34" charset="0"/>
                <a:cs typeface="Arial" panose="020B0604020202020204" pitchFamily="34" charset="0"/>
              </a:rPr>
              <a:t>Salvar, Lote Mosaicos, y Une Mosaicos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38</a:t>
            </a:fld>
            <a:endParaRPr lang="es"/>
          </a:p>
        </p:txBody>
      </p:sp>
    </p:spTree>
    <p:extLst>
      <p:ext uri="{BB962C8B-B14F-4D97-AF65-F5344CB8AC3E}">
        <p14:creationId xmlns:p14="http://schemas.microsoft.com/office/powerpoint/2010/main" val="12695400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746E8D-C111-4E68-AD9E-C7B8EF9B9E8E}"/>
              </a:ext>
            </a:extLst>
          </p:cNvPr>
          <p:cNvSpPr>
            <a:spLocks noGrp="1"/>
          </p:cNvSpPr>
          <p:nvPr>
            <p:ph type="title"/>
          </p:nvPr>
        </p:nvSpPr>
        <p:spPr/>
        <p:txBody>
          <a:bodyPr rtlCol="0">
            <a:noAutofit/>
          </a:bodyPr>
          <a:lstStyle/>
          <a:p>
            <a:pPr algn="l" rtl="0" eaLnBrk="1" fontAlgn="auto" hangingPunct="1">
              <a:spcAft>
                <a:spcPts val="0"/>
              </a:spcAft>
              <a:buFont typeface="Times New Roman" pitchFamily="16" charset="0"/>
              <a:buNone/>
              <a:defRPr/>
            </a:pPr>
            <a:r>
              <a:rPr lang="es" b="0" i="0" u="none">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 sz="3600" b="0" i="0" u="none">
                <a:latin typeface="Arial" panose="020B0604020202020204" pitchFamily="34" charset="0"/>
                <a:cs typeface="Arial" panose="020B0604020202020204" pitchFamily="34" charset="0"/>
              </a:rPr>
              <a:t>Salvando sus Datos:</a:t>
            </a:r>
            <a:endParaRPr lang="es" dirty="0">
              <a:latin typeface="Arial" panose="020B0604020202020204" pitchFamily="34" charset="0"/>
              <a:cs typeface="Arial" panose="020B0604020202020204" pitchFamily="34" charset="0"/>
            </a:endParaRPr>
          </a:p>
        </p:txBody>
      </p:sp>
      <p:sp>
        <p:nvSpPr>
          <p:cNvPr id="50179" name="Content Placeholder 6">
            <a:extLst>
              <a:ext uri="{FF2B5EF4-FFF2-40B4-BE49-F238E27FC236}">
                <a16:creationId xmlns:a16="http://schemas.microsoft.com/office/drawing/2014/main" xmlns="" id="{010B3E9B-BF8E-4840-83F1-E6393B5D96F7}"/>
              </a:ext>
            </a:extLst>
          </p:cNvPr>
          <p:cNvSpPr>
            <a:spLocks noGrp="1"/>
          </p:cNvSpPr>
          <p:nvPr>
            <p:ph idx="4294967295"/>
          </p:nvPr>
        </p:nvSpPr>
        <p:spPr>
          <a:xfrm>
            <a:off x="347472" y="1550193"/>
            <a:ext cx="3581400" cy="3962400"/>
          </a:xfrm>
        </p:spPr>
        <p:txBody>
          <a:bodyPr>
            <a:normAutofit lnSpcReduction="10000"/>
          </a:bodyPr>
          <a:lstStyle/>
          <a:p>
            <a:pPr algn="l" rtl="0" eaLnBrk="1" hangingPunct="1">
              <a:spcAft>
                <a:spcPts val="300"/>
              </a:spcAft>
            </a:pPr>
            <a:r>
              <a:rPr lang="es" sz="2400" b="0" i="0" u="none" dirty="0">
                <a:solidFill>
                  <a:schemeClr val="tx1">
                    <a:lumMod val="65000"/>
                    <a:lumOff val="35000"/>
                  </a:schemeClr>
                </a:solidFill>
                <a:latin typeface="Arial" panose="020B0604020202020204" pitchFamily="34" charset="0"/>
                <a:cs typeface="Arial" panose="020B0604020202020204" pitchFamily="34" charset="0"/>
              </a:rPr>
              <a:t>Datos pueden ser salvados como:</a:t>
            </a:r>
          </a:p>
          <a:p>
            <a:pPr marL="376238" lvl="1" indent="-285750" algn="l" rtl="0" eaLnBrk="1" hangingPunct="1">
              <a:spcBef>
                <a:spcPts val="600"/>
              </a:spcBef>
              <a:spcAft>
                <a:spcPts val="600"/>
              </a:spcAft>
              <a:buClr>
                <a:schemeClr val="tx1">
                  <a:lumMod val="65000"/>
                  <a:lumOff val="35000"/>
                </a:schemeClr>
              </a:buClr>
            </a:pPr>
            <a:r>
              <a:rPr lang="es" b="0" i="0" u="none" dirty="0">
                <a:solidFill>
                  <a:schemeClr val="tx1">
                    <a:lumMod val="65000"/>
                    <a:lumOff val="35000"/>
                  </a:schemeClr>
                </a:solidFill>
                <a:latin typeface="Arial" panose="020B0604020202020204" pitchFamily="34" charset="0"/>
                <a:cs typeface="Arial" panose="020B0604020202020204" pitchFamily="34" charset="0"/>
              </a:rPr>
              <a:t>HS2 – todos los parámetos (ganancia, traqueo del fondo, edición navegación) son salvados.</a:t>
            </a:r>
          </a:p>
          <a:p>
            <a:pPr marL="376238" lvl="1" indent="-285750" algn="l" rtl="0" eaLnBrk="1" hangingPunct="1">
              <a:spcBef>
                <a:spcPts val="600"/>
              </a:spcBef>
              <a:spcAft>
                <a:spcPts val="600"/>
              </a:spcAft>
              <a:buClr>
                <a:schemeClr val="tx1">
                  <a:lumMod val="65000"/>
                  <a:lumOff val="35000"/>
                </a:schemeClr>
              </a:buClr>
            </a:pPr>
            <a:r>
              <a:rPr lang="es" b="0" i="0" u="none" smtClean="0">
                <a:solidFill>
                  <a:schemeClr val="tx1">
                    <a:lumMod val="65000"/>
                    <a:lumOff val="35000"/>
                  </a:schemeClr>
                </a:solidFill>
                <a:latin typeface="Arial" panose="020B0604020202020204" pitchFamily="34" charset="0"/>
                <a:cs typeface="Arial" panose="020B0604020202020204" pitchFamily="34" charset="0"/>
              </a:rPr>
              <a:t>XYIntensidad </a:t>
            </a:r>
            <a:r>
              <a:rPr lang="es" b="0" i="0" u="none" dirty="0">
                <a:solidFill>
                  <a:schemeClr val="tx1">
                    <a:lumMod val="65000"/>
                    <a:lumOff val="35000"/>
                  </a:schemeClr>
                </a:solidFill>
                <a:latin typeface="Arial" panose="020B0604020202020204" pitchFamily="34" charset="0"/>
                <a:cs typeface="Arial" panose="020B0604020202020204" pitchFamily="34" charset="0"/>
              </a:rPr>
              <a:t>– cada punto tendrá un valor de intensidad.</a:t>
            </a:r>
          </a:p>
          <a:p>
            <a:pPr marL="376238" lvl="1" indent="-285750" algn="l" rtl="0" eaLnBrk="1" hangingPunct="1">
              <a:spcBef>
                <a:spcPts val="600"/>
              </a:spcBef>
              <a:spcAft>
                <a:spcPts val="600"/>
              </a:spcAft>
              <a:buClr>
                <a:schemeClr val="tx1">
                  <a:lumMod val="65000"/>
                  <a:lumOff val="35000"/>
                </a:schemeClr>
              </a:buClr>
            </a:pPr>
            <a:r>
              <a:rPr lang="es" b="0" i="0" u="none" dirty="0">
                <a:solidFill>
                  <a:schemeClr val="tx1">
                    <a:lumMod val="65000"/>
                    <a:lumOff val="35000"/>
                  </a:schemeClr>
                </a:solidFill>
                <a:latin typeface="Arial" panose="020B0604020202020204" pitchFamily="34" charset="0"/>
                <a:cs typeface="Arial" panose="020B0604020202020204" pitchFamily="34" charset="0"/>
              </a:rPr>
              <a:t>Exportar a XTF – Creación de archivos XTF para otros programas</a:t>
            </a:r>
          </a:p>
        </p:txBody>
      </p:sp>
      <p:pic>
        <p:nvPicPr>
          <p:cNvPr id="50181" name="Picture 7">
            <a:extLst>
              <a:ext uri="{FF2B5EF4-FFF2-40B4-BE49-F238E27FC236}">
                <a16:creationId xmlns:a16="http://schemas.microsoft.com/office/drawing/2014/main" xmlns="" id="{6ABEB635-B616-403E-925E-4B82422809A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54372" y="1550193"/>
            <a:ext cx="2755900" cy="292576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182" name="Picture 8">
            <a:extLst>
              <a:ext uri="{FF2B5EF4-FFF2-40B4-BE49-F238E27FC236}">
                <a16:creationId xmlns:a16="http://schemas.microsoft.com/office/drawing/2014/main" xmlns="" id="{1B2C7BF7-CDD6-4255-B43D-DA13E716862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28872" y="4314257"/>
            <a:ext cx="3168650" cy="2262188"/>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C65E41FC-AE0E-405B-B19A-D7BEEA57AF40}"/>
              </a:ext>
            </a:extLst>
          </p:cNvPr>
          <p:cNvSpPr/>
          <p:nvPr/>
        </p:nvSpPr>
        <p:spPr bwMode="auto">
          <a:xfrm>
            <a:off x="76200" y="2373313"/>
            <a:ext cx="8305800" cy="3886200"/>
          </a:xfrm>
          <a:prstGeom prst="rect">
            <a:avLst/>
          </a:prstGeom>
          <a:noFill/>
          <a:ln w="9525" cap="flat" cmpd="sng" algn="ctr">
            <a:noFill/>
            <a:prstDash val="solid"/>
            <a:round/>
            <a:headEnd type="none" w="med" len="med"/>
            <a:tailEnd type="none" w="med" len="med"/>
          </a:ln>
          <a:effectLst/>
        </p:spPr>
        <p:txBody>
          <a:bodyPr/>
          <a:lstStyle/>
          <a:p>
            <a:pPr algn="l" rtl="0">
              <a:buClr>
                <a:srgbClr val="000000"/>
              </a:buClr>
              <a:buSzPct val="100000"/>
              <a:buFont typeface="Times New Roman" pitchFamily="16" charset="0"/>
              <a:buNone/>
              <a:defRPr/>
            </a:pPr>
            <a:endParaRPr lang="es">
              <a:effectLst>
                <a:outerShdw blurRad="38100" dist="38100" dir="2700000" algn="tl">
                  <a:srgbClr val="000000">
                    <a:alpha val="43137"/>
                  </a:srgbClr>
                </a:outerShdw>
              </a:effectLst>
              <a:ea typeface="Microsoft YaHei" charset="-122"/>
            </a:endParaRPr>
          </a:p>
        </p:txBody>
      </p:sp>
      <p:sp>
        <p:nvSpPr>
          <p:cNvPr id="22531" name="Text Box 1">
            <a:extLst>
              <a:ext uri="{FF2B5EF4-FFF2-40B4-BE49-F238E27FC236}">
                <a16:creationId xmlns:a16="http://schemas.microsoft.com/office/drawing/2014/main" xmlns="" id="{DB78E91A-74A2-45BE-B2E0-B269D4151907}"/>
              </a:ext>
            </a:extLst>
          </p:cNvPr>
          <p:cNvSpPr txBox="1">
            <a:spLocks noChangeArrowheads="1"/>
          </p:cNvSpPr>
          <p:nvPr/>
        </p:nvSpPr>
        <p:spPr bwMode="auto">
          <a:xfrm>
            <a:off x="0" y="0"/>
            <a:ext cx="85312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Iconos en Mosaico Sonar Lateral</a:t>
            </a:r>
          </a:p>
        </p:txBody>
      </p:sp>
      <p:sp>
        <p:nvSpPr>
          <p:cNvPr id="22532" name="Text Box 2">
            <a:extLst>
              <a:ext uri="{FF2B5EF4-FFF2-40B4-BE49-F238E27FC236}">
                <a16:creationId xmlns:a16="http://schemas.microsoft.com/office/drawing/2014/main" xmlns="" id="{36633363-EB65-4B2D-87BD-63177D0BBA0E}"/>
              </a:ext>
            </a:extLst>
          </p:cNvPr>
          <p:cNvSpPr txBox="1">
            <a:spLocks noChangeArrowheads="1"/>
          </p:cNvSpPr>
          <p:nvPr/>
        </p:nvSpPr>
        <p:spPr bwMode="auto">
          <a:xfrm>
            <a:off x="603762" y="2537575"/>
            <a:ext cx="7753481"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342900" indent="-339725">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1pPr>
            <a:lvl2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2pPr>
            <a:lvl3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3pPr>
            <a:lvl4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4pPr>
            <a:lvl5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9pPr>
          </a:lstStyle>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Cargar archivos</a:t>
            </a:r>
            <a:r>
              <a:rPr lang="es" sz="2000" b="0" i="0" u="none" dirty="0">
                <a:solidFill>
                  <a:schemeClr val="tx1">
                    <a:lumMod val="65000"/>
                    <a:lumOff val="35000"/>
                  </a:schemeClr>
                </a:solidFill>
                <a:latin typeface="Arial" panose="020B0604020202020204" pitchFamily="34" charset="0"/>
              </a:rPr>
              <a:t>(HSX, HS2, XTF, JSF, SDF, CM2)</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Salva a archivo HS2</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Modo Datos Brutos</a:t>
            </a:r>
            <a:r>
              <a:rPr lang="es" sz="2000" b="0" i="0" u="none" dirty="0">
                <a:solidFill>
                  <a:schemeClr val="tx1">
                    <a:lumMod val="65000"/>
                    <a:lumOff val="35000"/>
                  </a:schemeClr>
                </a:solidFill>
                <a:latin typeface="Arial" panose="020B0604020202020204" pitchFamily="34" charset="0"/>
              </a:rPr>
              <a:t> – muestra altitud, rumbo y traqueos</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Vista Barrido</a:t>
            </a:r>
            <a:r>
              <a:rPr lang="es" sz="2000" b="0" i="0" u="none" dirty="0">
                <a:solidFill>
                  <a:schemeClr val="tx1">
                    <a:lumMod val="65000"/>
                    <a:lumOff val="35000"/>
                  </a:schemeClr>
                </a:solidFill>
                <a:latin typeface="Arial" panose="020B0604020202020204" pitchFamily="34" charset="0"/>
              </a:rPr>
              <a:t> – muestra cascada y captura blancos</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Vista Mosaico </a:t>
            </a:r>
            <a:r>
              <a:rPr lang="es" sz="2000" b="0" i="0" u="none" dirty="0">
                <a:solidFill>
                  <a:schemeClr val="tx1">
                    <a:lumMod val="65000"/>
                    <a:lumOff val="35000"/>
                  </a:schemeClr>
                </a:solidFill>
                <a:latin typeface="Arial" panose="020B0604020202020204" pitchFamily="34" charset="0"/>
              </a:rPr>
              <a:t>– diálogo para crear mosaico</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Redibujar pantalla</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Controles Sonar Lateral</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Selección </a:t>
            </a:r>
            <a:r>
              <a:rPr lang="es" sz="2000" b="1" i="0" u="none">
                <a:solidFill>
                  <a:schemeClr val="bg2"/>
                </a:solidFill>
                <a:latin typeface="Arial" panose="020B0604020202020204" pitchFamily="34" charset="0"/>
              </a:rPr>
              <a:t>Línea </a:t>
            </a:r>
            <a:r>
              <a:rPr lang="es" sz="2000" b="1" i="0" u="none" smtClean="0">
                <a:solidFill>
                  <a:schemeClr val="bg2"/>
                </a:solidFill>
                <a:latin typeface="Arial" panose="020B0604020202020204" pitchFamily="34" charset="0"/>
              </a:rPr>
              <a:t>Próxima/Previa</a:t>
            </a:r>
          </a:p>
          <a:p>
            <a:pPr marL="346075" indent="-342900" algn="l" rtl="0" eaLnBrk="1" hangingPunct="1">
              <a:lnSpc>
                <a:spcPct val="80000"/>
              </a:lnSpc>
              <a:spcBef>
                <a:spcPts val="1200"/>
              </a:spcBef>
              <a:buClr>
                <a:schemeClr val="bg2"/>
              </a:buClr>
              <a:buSzPct val="100000"/>
              <a:buFont typeface="Arial" panose="020B0604020202020204" pitchFamily="34" charset="0"/>
              <a:buChar char="•"/>
            </a:pPr>
            <a:endParaRPr lang="es" sz="400" b="1" i="0" u="none" dirty="0">
              <a:solidFill>
                <a:schemeClr val="bg2"/>
              </a:solidFill>
              <a:latin typeface="Arial" panose="020B0604020202020204" pitchFamily="34" charset="0"/>
            </a:endParaRPr>
          </a:p>
          <a:p>
            <a:pPr marL="346075" indent="-342900" algn="l" rtl="0" eaLnBrk="1" hangingPunct="1">
              <a:lnSpc>
                <a:spcPct val="80000"/>
              </a:lnSpc>
              <a:spcBef>
                <a:spcPts val="1200"/>
              </a:spcBef>
              <a:buClr>
                <a:schemeClr val="bg2"/>
              </a:buClr>
              <a:buSzPct val="100000"/>
              <a:buFont typeface="Arial" panose="020B0604020202020204" pitchFamily="34" charset="0"/>
              <a:buChar char="•"/>
            </a:pPr>
            <a:r>
              <a:rPr lang="es" sz="2000" b="1" i="0" u="none" dirty="0">
                <a:solidFill>
                  <a:schemeClr val="bg2"/>
                </a:solidFill>
                <a:latin typeface="Arial" panose="020B0604020202020204" pitchFamily="34" charset="0"/>
              </a:rPr>
              <a:t>Remover Línea</a:t>
            </a:r>
          </a:p>
        </p:txBody>
      </p:sp>
      <p:pic>
        <p:nvPicPr>
          <p:cNvPr id="2" name="Picture 1">
            <a:extLst>
              <a:ext uri="{FF2B5EF4-FFF2-40B4-BE49-F238E27FC236}">
                <a16:creationId xmlns:a16="http://schemas.microsoft.com/office/drawing/2014/main" xmlns="" id="{2654FFBD-6EFB-4A06-A0A0-EFB18A63D7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3238" y="1120775"/>
            <a:ext cx="5895975" cy="1190625"/>
          </a:xfrm>
          <a:prstGeom prst="rect">
            <a:avLst/>
          </a:prstGeom>
        </p:spPr>
      </p:pic>
      <p:pic>
        <p:nvPicPr>
          <p:cNvPr id="3" name="Picture 2">
            <a:extLst>
              <a:ext uri="{FF2B5EF4-FFF2-40B4-BE49-F238E27FC236}">
                <a16:creationId xmlns:a16="http://schemas.microsoft.com/office/drawing/2014/main" xmlns="" id="{7CB7CB75-D934-4027-A77E-8CE08D3FE0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3238" y="2441575"/>
            <a:ext cx="365125" cy="365125"/>
          </a:xfrm>
          <a:prstGeom prst="rect">
            <a:avLst/>
          </a:prstGeom>
        </p:spPr>
      </p:pic>
      <p:pic>
        <p:nvPicPr>
          <p:cNvPr id="4" name="Picture 3">
            <a:extLst>
              <a:ext uri="{FF2B5EF4-FFF2-40B4-BE49-F238E27FC236}">
                <a16:creationId xmlns:a16="http://schemas.microsoft.com/office/drawing/2014/main" xmlns="" id="{C602F500-5D38-437A-96FC-32AD54C5AD7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03239" y="2839542"/>
            <a:ext cx="395552" cy="395552"/>
          </a:xfrm>
          <a:prstGeom prst="rect">
            <a:avLst/>
          </a:prstGeom>
        </p:spPr>
      </p:pic>
      <p:pic>
        <p:nvPicPr>
          <p:cNvPr id="5" name="Picture 4">
            <a:extLst>
              <a:ext uri="{FF2B5EF4-FFF2-40B4-BE49-F238E27FC236}">
                <a16:creationId xmlns:a16="http://schemas.microsoft.com/office/drawing/2014/main" xmlns="" id="{8E7AC866-8049-480A-B88B-31326679DF2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3239" y="3256559"/>
            <a:ext cx="441193" cy="395552"/>
          </a:xfrm>
          <a:prstGeom prst="rect">
            <a:avLst/>
          </a:prstGeom>
        </p:spPr>
      </p:pic>
      <p:pic>
        <p:nvPicPr>
          <p:cNvPr id="6" name="Picture 5">
            <a:extLst>
              <a:ext uri="{FF2B5EF4-FFF2-40B4-BE49-F238E27FC236}">
                <a16:creationId xmlns:a16="http://schemas.microsoft.com/office/drawing/2014/main" xmlns="" id="{6FE8E245-C71D-4CC3-9044-C32A63B0D2A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03238" y="3673575"/>
            <a:ext cx="395553" cy="380339"/>
          </a:xfrm>
          <a:prstGeom prst="rect">
            <a:avLst/>
          </a:prstGeom>
        </p:spPr>
      </p:pic>
      <p:pic>
        <p:nvPicPr>
          <p:cNvPr id="7" name="Picture 6">
            <a:extLst>
              <a:ext uri="{FF2B5EF4-FFF2-40B4-BE49-F238E27FC236}">
                <a16:creationId xmlns:a16="http://schemas.microsoft.com/office/drawing/2014/main" xmlns="" id="{1DA20499-12FD-45DA-83F2-48CCAE7891A2}"/>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03239" y="4081066"/>
            <a:ext cx="395552" cy="395552"/>
          </a:xfrm>
          <a:prstGeom prst="rect">
            <a:avLst/>
          </a:prstGeom>
        </p:spPr>
      </p:pic>
      <p:pic>
        <p:nvPicPr>
          <p:cNvPr id="8" name="Picture 7">
            <a:extLst>
              <a:ext uri="{FF2B5EF4-FFF2-40B4-BE49-F238E27FC236}">
                <a16:creationId xmlns:a16="http://schemas.microsoft.com/office/drawing/2014/main" xmlns="" id="{668108E4-AD99-45B3-A6A3-3CE1404B1C2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03239" y="4498082"/>
            <a:ext cx="349912" cy="380339"/>
          </a:xfrm>
          <a:prstGeom prst="rect">
            <a:avLst/>
          </a:prstGeom>
        </p:spPr>
      </p:pic>
      <p:pic>
        <p:nvPicPr>
          <p:cNvPr id="9" name="Picture 8">
            <a:extLst>
              <a:ext uri="{FF2B5EF4-FFF2-40B4-BE49-F238E27FC236}">
                <a16:creationId xmlns:a16="http://schemas.microsoft.com/office/drawing/2014/main" xmlns="" id="{5C7C1253-84C7-4EEB-AF8E-4DD664D54166}"/>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03239" y="4905573"/>
            <a:ext cx="410766" cy="410766"/>
          </a:xfrm>
          <a:prstGeom prst="rect">
            <a:avLst/>
          </a:prstGeom>
        </p:spPr>
      </p:pic>
      <p:pic>
        <p:nvPicPr>
          <p:cNvPr id="10" name="Picture 9">
            <a:extLst>
              <a:ext uri="{FF2B5EF4-FFF2-40B4-BE49-F238E27FC236}">
                <a16:creationId xmlns:a16="http://schemas.microsoft.com/office/drawing/2014/main" xmlns="" id="{ED771EBD-4C34-4484-9F21-46921DEB115A}"/>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03239" y="5332113"/>
            <a:ext cx="410765" cy="425979"/>
          </a:xfrm>
          <a:prstGeom prst="rect">
            <a:avLst/>
          </a:prstGeom>
        </p:spPr>
      </p:pic>
      <p:pic>
        <p:nvPicPr>
          <p:cNvPr id="11" name="Picture 10">
            <a:extLst>
              <a:ext uri="{FF2B5EF4-FFF2-40B4-BE49-F238E27FC236}">
                <a16:creationId xmlns:a16="http://schemas.microsoft.com/office/drawing/2014/main" xmlns="" id="{5C65071C-3A60-41D5-A14F-927FEB5E971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03239" y="5768183"/>
            <a:ext cx="410765" cy="456406"/>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1">
            <a:extLst>
              <a:ext uri="{FF2B5EF4-FFF2-40B4-BE49-F238E27FC236}">
                <a16:creationId xmlns:a16="http://schemas.microsoft.com/office/drawing/2014/main" xmlns="" id="{BF86BB9C-B21B-46C0-AD48-BD6384D19693}"/>
              </a:ext>
            </a:extLst>
          </p:cNvPr>
          <p:cNvSpPr txBox="1">
            <a:spLocks noChangeArrowheads="1"/>
          </p:cNvSpPr>
          <p:nvPr/>
        </p:nvSpPr>
        <p:spPr bwMode="auto">
          <a:xfrm>
            <a:off x="94456" y="212725"/>
            <a:ext cx="751046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Lote Mosaicos</a:t>
            </a:r>
          </a:p>
        </p:txBody>
      </p:sp>
      <p:sp>
        <p:nvSpPr>
          <p:cNvPr id="52227" name="Text Box 2">
            <a:extLst>
              <a:ext uri="{FF2B5EF4-FFF2-40B4-BE49-F238E27FC236}">
                <a16:creationId xmlns:a16="http://schemas.microsoft.com/office/drawing/2014/main" xmlns="" id="{E0D8C9DF-8E23-4648-9CE8-681832371E34}"/>
              </a:ext>
            </a:extLst>
          </p:cNvPr>
          <p:cNvSpPr txBox="1">
            <a:spLocks noChangeArrowheads="1"/>
          </p:cNvSpPr>
          <p:nvPr/>
        </p:nvSpPr>
        <p:spPr bwMode="auto">
          <a:xfrm>
            <a:off x="5133975" y="1590675"/>
            <a:ext cx="3808413" cy="4352925"/>
          </a:xfrm>
          <a:prstGeom prst="rect">
            <a:avLst/>
          </a:prstGeom>
          <a:solidFill>
            <a:schemeClr val="bg1"/>
          </a:solidFill>
          <a:ln w="9360">
            <a:solidFill>
              <a:schemeClr val="bg1"/>
            </a:solidFill>
            <a:miter lim="800000"/>
            <a:headEnd/>
            <a:tailEnd/>
          </a:ln>
        </p:spPr>
        <p:txBody>
          <a:bodyPr/>
          <a:lstStyle>
            <a:lvl1pPr marL="339725" indent="-339725">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buFont typeface="Arial" panose="020B0604020202020204" pitchFamily="34" charset="0"/>
              <a:buChar char="•"/>
            </a:pPr>
            <a:r>
              <a:rPr lang="es" b="0" i="0" u="none" dirty="0">
                <a:solidFill>
                  <a:schemeClr val="tx1">
                    <a:lumMod val="65000"/>
                    <a:lumOff val="35000"/>
                  </a:schemeClr>
                </a:solidFill>
                <a:latin typeface="Arial" panose="020B0604020202020204" pitchFamily="34" charset="0"/>
              </a:rPr>
              <a:t>Ejecute MOSAICO SONAR LATERAL (HYSCAN) todo hasta la Etapa 3.</a:t>
            </a:r>
          </a:p>
          <a:p>
            <a:pPr algn="l" rtl="0" eaLnBrk="1" hangingPunct="1">
              <a:buSzPct val="100000"/>
              <a:buFont typeface="Arial" panose="020B0604020202020204" pitchFamily="34" charset="0"/>
              <a:buChar char="•"/>
            </a:pPr>
            <a:r>
              <a:rPr lang="es" b="0" i="0" u="none" dirty="0">
                <a:solidFill>
                  <a:schemeClr val="tx1">
                    <a:lumMod val="65000"/>
                    <a:lumOff val="35000"/>
                  </a:schemeClr>
                </a:solidFill>
                <a:latin typeface="Arial" panose="020B0604020202020204" pitchFamily="34" charset="0"/>
              </a:rPr>
              <a:t>Entre todos los parámetros y luego seleccione “Agregar a Archivo Batch...”.</a:t>
            </a:r>
          </a:p>
          <a:p>
            <a:pPr algn="l" rtl="0" eaLnBrk="1" hangingPunct="1">
              <a:buSzPct val="100000"/>
              <a:buFont typeface="Arial" panose="020B0604020202020204" pitchFamily="34" charset="0"/>
              <a:buChar char="•"/>
            </a:pPr>
            <a:r>
              <a:rPr lang="es" b="0" i="0" u="none" dirty="0">
                <a:solidFill>
                  <a:schemeClr val="tx1">
                    <a:lumMod val="65000"/>
                    <a:lumOff val="35000"/>
                  </a:schemeClr>
                </a:solidFill>
                <a:latin typeface="Arial" panose="020B0604020202020204" pitchFamily="34" charset="0"/>
              </a:rPr>
              <a:t>Cierre el programa MOSAICO SONAR LATERAL sin generar el mosaico.</a:t>
            </a:r>
          </a:p>
          <a:p>
            <a:pPr algn="l" rtl="0" eaLnBrk="1" hangingPunct="1">
              <a:buSzPct val="100000"/>
              <a:buFont typeface="Arial" panose="020B0604020202020204" pitchFamily="34" charset="0"/>
              <a:buChar char="•"/>
            </a:pPr>
            <a:r>
              <a:rPr lang="es" b="0" i="0" u="none" dirty="0">
                <a:solidFill>
                  <a:schemeClr val="tx1">
                    <a:lumMod val="65000"/>
                    <a:lumOff val="35000"/>
                  </a:schemeClr>
                </a:solidFill>
                <a:latin typeface="Arial" panose="020B0604020202020204" pitchFamily="34" charset="0"/>
              </a:rPr>
              <a:t>Cuando usted este listo para hacer un mosaico, ejecute AUTO MOSAICO SONAR LATERAL</a:t>
            </a:r>
          </a:p>
        </p:txBody>
      </p:sp>
      <p:sp>
        <p:nvSpPr>
          <p:cNvPr id="48132" name="Text Box 4">
            <a:extLst>
              <a:ext uri="{FF2B5EF4-FFF2-40B4-BE49-F238E27FC236}">
                <a16:creationId xmlns:a16="http://schemas.microsoft.com/office/drawing/2014/main" xmlns="" id="{0F2BDF04-BBB3-4B55-8B71-3BC0F1A32EDB}"/>
              </a:ext>
            </a:extLst>
          </p:cNvPr>
          <p:cNvSpPr txBox="1">
            <a:spLocks noChangeArrowheads="1"/>
          </p:cNvSpPr>
          <p:nvPr/>
        </p:nvSpPr>
        <p:spPr bwMode="auto">
          <a:xfrm>
            <a:off x="609600" y="6257925"/>
            <a:ext cx="4267200" cy="586957"/>
          </a:xfrm>
          <a:prstGeom prst="rect">
            <a:avLst/>
          </a:prstGeom>
          <a:noFill/>
          <a:ln w="9525">
            <a:noFill/>
            <a:round/>
            <a:headEnd/>
            <a:tailEnd/>
          </a:ln>
          <a:effectLst/>
        </p:spPr>
        <p:txBody>
          <a:bodyPr lIns="90000" tIns="46800" rIns="90000" bIns="46800">
            <a:spAutoFit/>
          </a:bodyP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600" b="0" i="0" u="none">
                <a:solidFill>
                  <a:srgbClr val="0D02E8"/>
                </a:solidFill>
                <a:latin typeface="+mj-lt"/>
                <a:ea typeface="Microsoft YaHei" charset="-122"/>
              </a:rPr>
              <a:t>Ejecutando</a:t>
            </a:r>
            <a:r>
              <a:rPr lang="es" sz="1600" b="0" i="0" u="none">
                <a:effectLst>
                  <a:outerShdw blurRad="38100" dist="38100" dir="2700000" algn="tl">
                    <a:srgbClr val="000000">
                      <a:alpha val="43137"/>
                    </a:srgbClr>
                  </a:outerShdw>
                </a:effectLst>
                <a:latin typeface="+mj-lt"/>
                <a:ea typeface="Microsoft YaHei" charset="-122"/>
              </a:rPr>
              <a:t> </a:t>
            </a:r>
            <a:r>
              <a:rPr lang="es" sz="1600" b="0" i="0" u="none">
                <a:solidFill>
                  <a:srgbClr val="0D02E8"/>
                </a:solidFill>
                <a:latin typeface="+mj-lt"/>
                <a:ea typeface="Microsoft YaHei" charset="-122"/>
              </a:rPr>
              <a:t>AUTO MOSAICO SONAR LATERAL</a:t>
            </a:r>
          </a:p>
        </p:txBody>
      </p:sp>
      <p:pic>
        <p:nvPicPr>
          <p:cNvPr id="52229" name="Picture 8">
            <a:extLst>
              <a:ext uri="{FF2B5EF4-FFF2-40B4-BE49-F238E27FC236}">
                <a16:creationId xmlns:a16="http://schemas.microsoft.com/office/drawing/2014/main" xmlns="" id="{19D345F8-E964-44E4-90DD-6762F5D597C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1612" y="1135856"/>
            <a:ext cx="4800600" cy="489108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fill="hold" nodeType="tmRoot">
          <p:childTnLst>
            <p:par>
              <p:cTn id="2" fill="hold" nodeType="interactiveSeq">
                <p:stCondLst>
                  <p:cond delay="0"/>
                </p:stCondLst>
                <p:childTnLst>
                  <p:par>
                    <p:cTn id="3" fill="hold">
                      <p:childTnLst>
                        <p:par>
                          <p:cTn id="4" fill="hold">
                            <p:stCondLst>
                              <p:cond delay="0"/>
                            </p:stCondLst>
                            <p:childTnLst>
                              <p:par>
                                <p:cTn id="5" presetID="2" presetClass="mediacall" fill="hold" nodeType="clickEffect">
                                  <p:stCondLst>
                                    <p:cond delay="0"/>
                                  </p:stCondLst>
                                  <p:childTnLst>
                                    <p:anim calcmode="lin" valueType="str">
                                      <p:cBhvr additive="repl">
                                        <p:cTn id="6" dur="25356039" fill="hold"/>
                                        <p:tgtEl>
                                          <p:sldTgt/>
                                        </p:tgtEl>
                                      </p:cBhvr>
                                    </p:anim>
                                  </p:childTnLst>
                                </p:cTn>
                              </p:par>
                            </p:childTnLst>
                          </p:cTn>
                        </p:par>
                      </p:childTnLst>
                    </p:cTn>
                  </p:par>
                </p:childTnLst>
              </p:cTn>
            </p:par>
            <p:par>
              <p:cTn id="7" fill="hold" nodeType="interactiveSeq">
                <p:stCondLst>
                  <p:cond delay="0"/>
                </p:stCondLst>
                <p:childTnLst>
                  <p:par>
                    <p:cTn id="8" fill="hold">
                      <p:childTnLst>
                        <p:par>
                          <p:cTn id="9" fill="hold">
                            <p:stCondLst>
                              <p:cond delay="0"/>
                            </p:stCondLst>
                            <p:childTnLst>
                              <p:par>
                                <p:cTn id="10" presetID="2" presetClass="mediacall" fill="hold" nodeType="clickEffect">
                                  <p:stCondLst>
                                    <p:cond delay="0"/>
                                  </p:stCondLst>
                                  <p:childTnLst>
                                    <p:anim calcmode="lin" valueType="str">
                                      <p:cBhvr additive="repl">
                                        <p:cTn id="11" dur="25356039" fill="hold"/>
                                        <p:tgtEl>
                                          <p:sldTgt/>
                                        </p:tgtEl>
                                      </p:cBhvr>
                                    </p:anim>
                                  </p:childTnLst>
                                </p:cTn>
                              </p:par>
                            </p:childTnLst>
                          </p:cTn>
                        </p:par>
                      </p:childTnLst>
                    </p:cTn>
                  </p:par>
                </p:childTnLst>
              </p:cTn>
            </p:par>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
            <a:extLst>
              <a:ext uri="{FF2B5EF4-FFF2-40B4-BE49-F238E27FC236}">
                <a16:creationId xmlns:a16="http://schemas.microsoft.com/office/drawing/2014/main" xmlns="" id="{8522A63A-DDE5-4E84-B240-E905E13E1731}"/>
              </a:ext>
            </a:extLst>
          </p:cNvPr>
          <p:cNvSpPr txBox="1">
            <a:spLocks noChangeArrowheads="1"/>
          </p:cNvSpPr>
          <p:nvPr/>
        </p:nvSpPr>
        <p:spPr bwMode="auto">
          <a:xfrm>
            <a:off x="0" y="0"/>
            <a:ext cx="8443913"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Unir Mosaicos</a:t>
            </a:r>
          </a:p>
        </p:txBody>
      </p:sp>
      <p:sp>
        <p:nvSpPr>
          <p:cNvPr id="54275" name="Text Box 2">
            <a:extLst>
              <a:ext uri="{FF2B5EF4-FFF2-40B4-BE49-F238E27FC236}">
                <a16:creationId xmlns:a16="http://schemas.microsoft.com/office/drawing/2014/main" xmlns="" id="{CF369411-D087-4968-A5AE-990B0188A70F}"/>
              </a:ext>
            </a:extLst>
          </p:cNvPr>
          <p:cNvSpPr txBox="1">
            <a:spLocks noChangeArrowheads="1"/>
          </p:cNvSpPr>
          <p:nvPr/>
        </p:nvSpPr>
        <p:spPr bwMode="auto">
          <a:xfrm>
            <a:off x="5534025" y="3868738"/>
            <a:ext cx="3568700" cy="2532062"/>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lstStyle>
            <a:lvl1pPr marL="407988" indent="-341313">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1pPr>
            <a:lvl2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2pPr>
            <a:lvl3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3pPr>
            <a:lvl4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4pPr>
            <a:lvl5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9pPr>
          </a:lstStyle>
          <a:p>
            <a:pPr marL="66675" indent="0" algn="l" rtl="0" eaLnBrk="1" hangingPunct="1">
              <a:spcBef>
                <a:spcPts val="700"/>
              </a:spcBef>
              <a:buSzPct val="95000"/>
            </a:pPr>
            <a:r>
              <a:rPr lang="es" sz="1600" b="0" i="0" u="none">
                <a:solidFill>
                  <a:schemeClr val="tx1">
                    <a:lumMod val="65000"/>
                    <a:lumOff val="35000"/>
                  </a:schemeClr>
                </a:solidFill>
                <a:latin typeface="Arial" panose="020B0604020202020204" pitchFamily="34" charset="0"/>
              </a:rPr>
              <a:t>Ejecute MOSAICO SONAR LATERAL (HYSCAN) .</a:t>
            </a:r>
          </a:p>
          <a:p>
            <a:pPr marL="66675" indent="0" algn="l" rtl="0" eaLnBrk="1" hangingPunct="1">
              <a:spcBef>
                <a:spcPts val="700"/>
              </a:spcBef>
              <a:buSzPct val="95000"/>
            </a:pPr>
            <a:r>
              <a:rPr lang="es" sz="1600" b="0" i="0" u="none">
                <a:solidFill>
                  <a:schemeClr val="tx1">
                    <a:lumMod val="65000"/>
                    <a:lumOff val="35000"/>
                  </a:schemeClr>
                </a:solidFill>
                <a:latin typeface="Arial" panose="020B0604020202020204" pitchFamily="34" charset="0"/>
              </a:rPr>
              <a:t>Genere un mosaico TIF separado por cada archivo.</a:t>
            </a:r>
          </a:p>
          <a:p>
            <a:pPr marL="66675" indent="0" algn="l" rtl="0" eaLnBrk="1" hangingPunct="1">
              <a:spcBef>
                <a:spcPts val="700"/>
              </a:spcBef>
              <a:buSzPct val="95000"/>
            </a:pPr>
            <a:r>
              <a:rPr lang="es" sz="1600" b="0" i="0" u="none">
                <a:solidFill>
                  <a:schemeClr val="tx1">
                    <a:lumMod val="65000"/>
                    <a:lumOff val="35000"/>
                  </a:schemeClr>
                </a:solidFill>
                <a:latin typeface="Arial" panose="020B0604020202020204" pitchFamily="34" charset="0"/>
              </a:rPr>
              <a:t>Ejecute UNIR MOSAICOS SONAR LATERAL para combinar los TIFS separados en un solo TIF.</a:t>
            </a:r>
          </a:p>
        </p:txBody>
      </p:sp>
      <p:sp>
        <p:nvSpPr>
          <p:cNvPr id="54276" name="AutoShape 3">
            <a:extLst>
              <a:ext uri="{FF2B5EF4-FFF2-40B4-BE49-F238E27FC236}">
                <a16:creationId xmlns:a16="http://schemas.microsoft.com/office/drawing/2014/main" xmlns="" id="{FE0D1FBA-5348-43B3-91E1-E1438AA0E9DB}"/>
              </a:ext>
            </a:extLst>
          </p:cNvPr>
          <p:cNvSpPr>
            <a:spLocks noChangeArrowheads="1"/>
          </p:cNvSpPr>
          <p:nvPr/>
        </p:nvSpPr>
        <p:spPr bwMode="auto">
          <a:xfrm>
            <a:off x="2606675" y="1643063"/>
            <a:ext cx="555625" cy="255587"/>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0" i="0" u="none">
                <a:solidFill>
                  <a:srgbClr val="FFFFFF"/>
                </a:solidFill>
                <a:latin typeface="Arial" panose="020B0604020202020204" pitchFamily="34" charset="0"/>
              </a:rPr>
              <a:t>TIFF</a:t>
            </a:r>
          </a:p>
        </p:txBody>
      </p:sp>
      <p:sp>
        <p:nvSpPr>
          <p:cNvPr id="54277" name="AutoShape 4">
            <a:extLst>
              <a:ext uri="{FF2B5EF4-FFF2-40B4-BE49-F238E27FC236}">
                <a16:creationId xmlns:a16="http://schemas.microsoft.com/office/drawing/2014/main" xmlns="" id="{BE673ED3-7634-4349-980D-87ED25F1FCBC}"/>
              </a:ext>
            </a:extLst>
          </p:cNvPr>
          <p:cNvSpPr>
            <a:spLocks noChangeArrowheads="1"/>
          </p:cNvSpPr>
          <p:nvPr/>
        </p:nvSpPr>
        <p:spPr bwMode="auto">
          <a:xfrm>
            <a:off x="2606675" y="1971675"/>
            <a:ext cx="555625" cy="255588"/>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0" i="0" u="none">
                <a:solidFill>
                  <a:srgbClr val="FFFFFF"/>
                </a:solidFill>
                <a:latin typeface="Arial" panose="020B0604020202020204" pitchFamily="34" charset="0"/>
              </a:rPr>
              <a:t>TIFF</a:t>
            </a:r>
          </a:p>
        </p:txBody>
      </p:sp>
      <p:sp>
        <p:nvSpPr>
          <p:cNvPr id="54278" name="AutoShape 5">
            <a:extLst>
              <a:ext uri="{FF2B5EF4-FFF2-40B4-BE49-F238E27FC236}">
                <a16:creationId xmlns:a16="http://schemas.microsoft.com/office/drawing/2014/main" xmlns="" id="{C3AC2FDB-40BF-4243-8B17-6D548A19E777}"/>
              </a:ext>
            </a:extLst>
          </p:cNvPr>
          <p:cNvSpPr>
            <a:spLocks noChangeArrowheads="1"/>
          </p:cNvSpPr>
          <p:nvPr/>
        </p:nvSpPr>
        <p:spPr bwMode="auto">
          <a:xfrm>
            <a:off x="2606675" y="2284413"/>
            <a:ext cx="568325" cy="255587"/>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0" i="0" u="none">
                <a:solidFill>
                  <a:srgbClr val="FFFFFF"/>
                </a:solidFill>
                <a:latin typeface="Arial" panose="020B0604020202020204" pitchFamily="34" charset="0"/>
              </a:rPr>
              <a:t>TIFF</a:t>
            </a:r>
          </a:p>
        </p:txBody>
      </p:sp>
      <p:sp>
        <p:nvSpPr>
          <p:cNvPr id="54279" name="AutoShape 6">
            <a:extLst>
              <a:ext uri="{FF2B5EF4-FFF2-40B4-BE49-F238E27FC236}">
                <a16:creationId xmlns:a16="http://schemas.microsoft.com/office/drawing/2014/main" xmlns="" id="{C0EFFFB4-C379-474F-98B5-B587A2975783}"/>
              </a:ext>
            </a:extLst>
          </p:cNvPr>
          <p:cNvSpPr>
            <a:spLocks noChangeArrowheads="1"/>
          </p:cNvSpPr>
          <p:nvPr/>
        </p:nvSpPr>
        <p:spPr bwMode="auto">
          <a:xfrm>
            <a:off x="2606675" y="2628900"/>
            <a:ext cx="555625" cy="255588"/>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0" i="0" u="none">
                <a:solidFill>
                  <a:srgbClr val="FFFFFF"/>
                </a:solidFill>
                <a:latin typeface="Arial" panose="020B0604020202020204" pitchFamily="34" charset="0"/>
              </a:rPr>
              <a:t>TIFF</a:t>
            </a:r>
          </a:p>
        </p:txBody>
      </p:sp>
      <p:sp>
        <p:nvSpPr>
          <p:cNvPr id="54280" name="AutoShape 7">
            <a:extLst>
              <a:ext uri="{FF2B5EF4-FFF2-40B4-BE49-F238E27FC236}">
                <a16:creationId xmlns:a16="http://schemas.microsoft.com/office/drawing/2014/main" xmlns="" id="{8926AC32-CC71-481E-92BE-BCC26EB25D92}"/>
              </a:ext>
            </a:extLst>
          </p:cNvPr>
          <p:cNvSpPr>
            <a:spLocks noChangeArrowheads="1"/>
          </p:cNvSpPr>
          <p:nvPr/>
        </p:nvSpPr>
        <p:spPr bwMode="auto">
          <a:xfrm>
            <a:off x="2606675" y="2957513"/>
            <a:ext cx="555625" cy="255587"/>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1100" b="0" i="0" u="none">
                <a:solidFill>
                  <a:srgbClr val="FFFFFF"/>
                </a:solidFill>
                <a:latin typeface="Arial" panose="020B0604020202020204" pitchFamily="34" charset="0"/>
              </a:rPr>
              <a:t>TIFF</a:t>
            </a:r>
          </a:p>
        </p:txBody>
      </p:sp>
      <p:sp>
        <p:nvSpPr>
          <p:cNvPr id="51210" name="Text Box 8">
            <a:extLst>
              <a:ext uri="{FF2B5EF4-FFF2-40B4-BE49-F238E27FC236}">
                <a16:creationId xmlns:a16="http://schemas.microsoft.com/office/drawing/2014/main" xmlns="" id="{C020FD33-D712-4E21-A88F-5CA1C2136F74}"/>
              </a:ext>
            </a:extLst>
          </p:cNvPr>
          <p:cNvSpPr txBox="1">
            <a:spLocks noChangeArrowheads="1"/>
          </p:cNvSpPr>
          <p:nvPr/>
        </p:nvSpPr>
        <p:spPr bwMode="auto">
          <a:xfrm>
            <a:off x="3198813" y="1643063"/>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defRPr/>
            </a:pPr>
            <a:r>
              <a:rPr lang="es" sz="1200" b="1" i="0" u="none">
                <a:solidFill>
                  <a:schemeClr val="tx1">
                    <a:lumMod val="75000"/>
                    <a:lumOff val="25000"/>
                  </a:schemeClr>
                </a:solidFill>
                <a:latin typeface="Calibri" panose="020F0502020204030204" pitchFamily="34" charset="0"/>
              </a:rPr>
              <a:t>Línea 1</a:t>
            </a:r>
          </a:p>
        </p:txBody>
      </p:sp>
      <p:sp>
        <p:nvSpPr>
          <p:cNvPr id="51211" name="Text Box 9">
            <a:extLst>
              <a:ext uri="{FF2B5EF4-FFF2-40B4-BE49-F238E27FC236}">
                <a16:creationId xmlns:a16="http://schemas.microsoft.com/office/drawing/2014/main" xmlns="" id="{B44B180D-08FB-4F64-95F5-C0A7FD2C47D0}"/>
              </a:ext>
            </a:extLst>
          </p:cNvPr>
          <p:cNvSpPr txBox="1">
            <a:spLocks noChangeArrowheads="1"/>
          </p:cNvSpPr>
          <p:nvPr/>
        </p:nvSpPr>
        <p:spPr bwMode="auto">
          <a:xfrm>
            <a:off x="3198813" y="1971675"/>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defRPr/>
            </a:pPr>
            <a:r>
              <a:rPr lang="es" sz="1200" b="1" i="0" u="none">
                <a:solidFill>
                  <a:schemeClr val="tx1">
                    <a:lumMod val="75000"/>
                    <a:lumOff val="25000"/>
                  </a:schemeClr>
                </a:solidFill>
                <a:latin typeface="Calibri" panose="020F0502020204030204" pitchFamily="34" charset="0"/>
              </a:rPr>
              <a:t>Línea 2</a:t>
            </a:r>
          </a:p>
        </p:txBody>
      </p:sp>
      <p:sp>
        <p:nvSpPr>
          <p:cNvPr id="51212" name="Text Box 10">
            <a:extLst>
              <a:ext uri="{FF2B5EF4-FFF2-40B4-BE49-F238E27FC236}">
                <a16:creationId xmlns:a16="http://schemas.microsoft.com/office/drawing/2014/main" xmlns="" id="{CA656694-4342-4CD7-9BDD-62A1CA8B46B5}"/>
              </a:ext>
            </a:extLst>
          </p:cNvPr>
          <p:cNvSpPr txBox="1">
            <a:spLocks noChangeArrowheads="1"/>
          </p:cNvSpPr>
          <p:nvPr/>
        </p:nvSpPr>
        <p:spPr bwMode="auto">
          <a:xfrm>
            <a:off x="3198813" y="2300288"/>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defRPr/>
            </a:pPr>
            <a:r>
              <a:rPr lang="es" sz="1200" b="1" i="0" u="none">
                <a:solidFill>
                  <a:schemeClr val="tx1">
                    <a:lumMod val="75000"/>
                    <a:lumOff val="25000"/>
                  </a:schemeClr>
                </a:solidFill>
                <a:latin typeface="Calibri" panose="020F0502020204030204" pitchFamily="34" charset="0"/>
              </a:rPr>
              <a:t>Línea 3</a:t>
            </a:r>
          </a:p>
        </p:txBody>
      </p:sp>
      <p:sp>
        <p:nvSpPr>
          <p:cNvPr id="51213" name="Text Box 11">
            <a:extLst>
              <a:ext uri="{FF2B5EF4-FFF2-40B4-BE49-F238E27FC236}">
                <a16:creationId xmlns:a16="http://schemas.microsoft.com/office/drawing/2014/main" xmlns="" id="{8E01CA84-784B-4D0E-8631-FE38A351C02B}"/>
              </a:ext>
            </a:extLst>
          </p:cNvPr>
          <p:cNvSpPr txBox="1">
            <a:spLocks noChangeArrowheads="1"/>
          </p:cNvSpPr>
          <p:nvPr/>
        </p:nvSpPr>
        <p:spPr bwMode="auto">
          <a:xfrm>
            <a:off x="3198813" y="2628900"/>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defRPr/>
            </a:pPr>
            <a:r>
              <a:rPr lang="es" sz="1200" b="1" i="0" u="none">
                <a:solidFill>
                  <a:schemeClr val="tx1">
                    <a:lumMod val="75000"/>
                    <a:lumOff val="25000"/>
                  </a:schemeClr>
                </a:solidFill>
                <a:latin typeface="Calibri" panose="020F0502020204030204" pitchFamily="34" charset="0"/>
              </a:rPr>
              <a:t>Línea 4</a:t>
            </a:r>
          </a:p>
        </p:txBody>
      </p:sp>
      <p:sp>
        <p:nvSpPr>
          <p:cNvPr id="51214" name="Text Box 12">
            <a:extLst>
              <a:ext uri="{FF2B5EF4-FFF2-40B4-BE49-F238E27FC236}">
                <a16:creationId xmlns:a16="http://schemas.microsoft.com/office/drawing/2014/main" xmlns="" id="{07616604-8658-4C1A-8C38-F7193BDB7F11}"/>
              </a:ext>
            </a:extLst>
          </p:cNvPr>
          <p:cNvSpPr txBox="1">
            <a:spLocks noChangeArrowheads="1"/>
          </p:cNvSpPr>
          <p:nvPr/>
        </p:nvSpPr>
        <p:spPr bwMode="auto">
          <a:xfrm>
            <a:off x="3198813" y="2921000"/>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l" rtl="0">
              <a:buSzPct val="100000"/>
              <a:defRPr/>
            </a:pPr>
            <a:r>
              <a:rPr lang="es" sz="1200" b="1" i="0" u="none">
                <a:solidFill>
                  <a:schemeClr val="tx1">
                    <a:lumMod val="75000"/>
                    <a:lumOff val="25000"/>
                  </a:schemeClr>
                </a:solidFill>
                <a:latin typeface="Calibri" panose="020F0502020204030204" pitchFamily="34" charset="0"/>
              </a:rPr>
              <a:t>Línea....</a:t>
            </a:r>
          </a:p>
        </p:txBody>
      </p:sp>
      <p:sp>
        <p:nvSpPr>
          <p:cNvPr id="54286" name="AutoShape 13">
            <a:extLst>
              <a:ext uri="{FF2B5EF4-FFF2-40B4-BE49-F238E27FC236}">
                <a16:creationId xmlns:a16="http://schemas.microsoft.com/office/drawing/2014/main" xmlns="" id="{0776DCFE-B035-4884-AAB4-26CECB56F82B}"/>
              </a:ext>
            </a:extLst>
          </p:cNvPr>
          <p:cNvSpPr>
            <a:spLocks noChangeArrowheads="1"/>
          </p:cNvSpPr>
          <p:nvPr/>
        </p:nvSpPr>
        <p:spPr bwMode="auto">
          <a:xfrm>
            <a:off x="533400" y="1460500"/>
            <a:ext cx="1423988" cy="2044700"/>
          </a:xfrm>
          <a:prstGeom prst="roundRect">
            <a:avLst>
              <a:gd name="adj" fmla="val 16667"/>
            </a:avLst>
          </a:prstGeom>
          <a:solidFill>
            <a:srgbClr val="C00000"/>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b="1" i="0" u="none">
                <a:solidFill>
                  <a:srgbClr val="FFFFFF"/>
                </a:solidFill>
                <a:latin typeface="Arial" panose="020B0604020202020204" pitchFamily="34" charset="0"/>
              </a:rPr>
              <a:t>MOSAICO</a:t>
            </a:r>
          </a:p>
          <a:p>
            <a:pPr algn="ctr" rtl="0">
              <a:buSzPct val="100000"/>
            </a:pPr>
            <a:r>
              <a:rPr lang="es" b="1" i="0" u="none">
                <a:solidFill>
                  <a:srgbClr val="FFFFFF"/>
                </a:solidFill>
                <a:latin typeface="Arial" panose="020B0604020202020204" pitchFamily="34" charset="0"/>
              </a:rPr>
              <a:t>BARRIDO LATERAL</a:t>
            </a:r>
          </a:p>
        </p:txBody>
      </p:sp>
      <p:sp>
        <p:nvSpPr>
          <p:cNvPr id="50190" name="AutoShape 14">
            <a:extLst>
              <a:ext uri="{FF2B5EF4-FFF2-40B4-BE49-F238E27FC236}">
                <a16:creationId xmlns:a16="http://schemas.microsoft.com/office/drawing/2014/main" xmlns="" id="{5A1D4CDA-2FD4-43FC-8F87-6AC3979470E0}"/>
              </a:ext>
            </a:extLst>
          </p:cNvPr>
          <p:cNvSpPr>
            <a:spLocks noChangeArrowheads="1"/>
          </p:cNvSpPr>
          <p:nvPr/>
        </p:nvSpPr>
        <p:spPr bwMode="auto">
          <a:xfrm>
            <a:off x="4294188" y="1423988"/>
            <a:ext cx="1423987" cy="2044700"/>
          </a:xfrm>
          <a:prstGeom prst="roundRect">
            <a:avLst>
              <a:gd name="adj" fmla="val 16667"/>
            </a:avLst>
          </a:prstGeom>
          <a:solidFill>
            <a:srgbClr val="FFFF00"/>
          </a:solidFill>
          <a:ln w="55080">
            <a:solidFill>
              <a:srgbClr val="9B9AB3"/>
            </a:solidFill>
            <a:miter lim="800000"/>
            <a:headEnd/>
            <a:tailEnd/>
          </a:ln>
          <a:effectLst/>
        </p:spPr>
        <p:txBody>
          <a:bodyPr lIns="90000" tIns="46800" rIns="90000" bIns="46800" anchor="ct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chemeClr val="tx1">
                    <a:lumMod val="95000"/>
                    <a:lumOff val="5000"/>
                  </a:schemeClr>
                </a:solidFill>
                <a:latin typeface="Calibri" pitchFamily="32" charset="0"/>
                <a:ea typeface="Microsoft YaHei" charset="-122"/>
              </a:rPr>
              <a:t>UNIR MOSAICOS</a:t>
            </a:r>
          </a:p>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b="1" i="0" u="none">
                <a:solidFill>
                  <a:schemeClr val="tx1">
                    <a:lumMod val="95000"/>
                    <a:lumOff val="5000"/>
                  </a:schemeClr>
                </a:solidFill>
                <a:latin typeface="Calibri" pitchFamily="32" charset="0"/>
                <a:ea typeface="Microsoft YaHei" charset="-122"/>
              </a:rPr>
              <a:t>SONAR LATERAL</a:t>
            </a:r>
          </a:p>
        </p:txBody>
      </p:sp>
      <p:sp>
        <p:nvSpPr>
          <p:cNvPr id="54288" name="AutoShape 15">
            <a:extLst>
              <a:ext uri="{FF2B5EF4-FFF2-40B4-BE49-F238E27FC236}">
                <a16:creationId xmlns:a16="http://schemas.microsoft.com/office/drawing/2014/main" xmlns="" id="{8582491A-0BC9-4C40-ABEF-0CE60B7CA375}"/>
              </a:ext>
            </a:extLst>
          </p:cNvPr>
          <p:cNvSpPr>
            <a:spLocks noChangeArrowheads="1"/>
          </p:cNvSpPr>
          <p:nvPr/>
        </p:nvSpPr>
        <p:spPr bwMode="auto">
          <a:xfrm>
            <a:off x="6375400" y="2149475"/>
            <a:ext cx="1031875" cy="735013"/>
          </a:xfrm>
          <a:prstGeom prst="roundRect">
            <a:avLst>
              <a:gd name="adj" fmla="val 16667"/>
            </a:avLst>
          </a:prstGeom>
          <a:solidFill>
            <a:srgbClr val="404040"/>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rtl="0">
              <a:buSzPct val="100000"/>
            </a:pPr>
            <a:r>
              <a:rPr lang="es" sz="2800" b="1" i="0" u="none">
                <a:solidFill>
                  <a:srgbClr val="FFFFFF"/>
                </a:solidFill>
                <a:latin typeface="Arial" panose="020B0604020202020204" pitchFamily="34" charset="0"/>
              </a:rPr>
              <a:t>TIFF</a:t>
            </a:r>
          </a:p>
        </p:txBody>
      </p:sp>
      <p:cxnSp>
        <p:nvCxnSpPr>
          <p:cNvPr id="54289" name="AutoShape 16">
            <a:extLst>
              <a:ext uri="{FF2B5EF4-FFF2-40B4-BE49-F238E27FC236}">
                <a16:creationId xmlns:a16="http://schemas.microsoft.com/office/drawing/2014/main" xmlns="" id="{B56161D1-97DC-4DC3-9BDC-46B6AF5C8F23}"/>
              </a:ext>
            </a:extLst>
          </p:cNvPr>
          <p:cNvCxnSpPr>
            <a:cxnSpLocks noChangeShapeType="1"/>
          </p:cNvCxnSpPr>
          <p:nvPr/>
        </p:nvCxnSpPr>
        <p:spPr bwMode="auto">
          <a:xfrm>
            <a:off x="1957388" y="2482850"/>
            <a:ext cx="620712" cy="1588"/>
          </a:xfrm>
          <a:prstGeom prst="straightConnector1">
            <a:avLst/>
          </a:prstGeom>
          <a:noFill/>
          <a:ln w="1908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4290" name="AutoShape 17">
            <a:extLst>
              <a:ext uri="{FF2B5EF4-FFF2-40B4-BE49-F238E27FC236}">
                <a16:creationId xmlns:a16="http://schemas.microsoft.com/office/drawing/2014/main" xmlns="" id="{31D861C8-B779-4252-9E5F-BE6905B22ED8}"/>
              </a:ext>
            </a:extLst>
          </p:cNvPr>
          <p:cNvCxnSpPr>
            <a:cxnSpLocks noChangeShapeType="1"/>
          </p:cNvCxnSpPr>
          <p:nvPr/>
        </p:nvCxnSpPr>
        <p:spPr bwMode="auto">
          <a:xfrm>
            <a:off x="3819525" y="2482850"/>
            <a:ext cx="476250" cy="1588"/>
          </a:xfrm>
          <a:prstGeom prst="straightConnector1">
            <a:avLst/>
          </a:prstGeom>
          <a:noFill/>
          <a:ln w="1908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4291" name="AutoShape 18">
            <a:extLst>
              <a:ext uri="{FF2B5EF4-FFF2-40B4-BE49-F238E27FC236}">
                <a16:creationId xmlns:a16="http://schemas.microsoft.com/office/drawing/2014/main" xmlns="" id="{A9511152-45AA-401B-8FDB-AF65D8A5A2AF}"/>
              </a:ext>
            </a:extLst>
          </p:cNvPr>
          <p:cNvCxnSpPr>
            <a:cxnSpLocks noChangeShapeType="1"/>
          </p:cNvCxnSpPr>
          <p:nvPr/>
        </p:nvCxnSpPr>
        <p:spPr bwMode="auto">
          <a:xfrm>
            <a:off x="5718175" y="2482850"/>
            <a:ext cx="623888" cy="1588"/>
          </a:xfrm>
          <a:prstGeom prst="straightConnector1">
            <a:avLst/>
          </a:prstGeom>
          <a:noFill/>
          <a:ln w="1908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50195" name="Text Box 19">
            <a:extLst>
              <a:ext uri="{FF2B5EF4-FFF2-40B4-BE49-F238E27FC236}">
                <a16:creationId xmlns:a16="http://schemas.microsoft.com/office/drawing/2014/main" xmlns="" id="{5CE3DB6A-7B52-4D80-98D8-729AE2D85F24}"/>
              </a:ext>
            </a:extLst>
          </p:cNvPr>
          <p:cNvSpPr txBox="1">
            <a:spLocks noChangeArrowheads="1"/>
          </p:cNvSpPr>
          <p:nvPr/>
        </p:nvSpPr>
        <p:spPr bwMode="auto">
          <a:xfrm>
            <a:off x="1447800" y="1023938"/>
            <a:ext cx="3124200" cy="525401"/>
          </a:xfrm>
          <a:prstGeom prst="rect">
            <a:avLst/>
          </a:prstGeom>
          <a:noFill/>
          <a:ln w="9525">
            <a:noFill/>
            <a:round/>
            <a:headEnd/>
            <a:tailEnd/>
          </a:ln>
          <a:effectLst/>
        </p:spPr>
        <p:txBody>
          <a:bodyPr lIns="90000" tIns="46800" rIns="90000" bIns="46800">
            <a:spAutoFit/>
          </a:bodyP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400" b="1" i="0" u="none" dirty="0">
                <a:solidFill>
                  <a:schemeClr val="tx1">
                    <a:lumMod val="75000"/>
                    <a:lumOff val="25000"/>
                  </a:schemeClr>
                </a:solidFill>
                <a:latin typeface="Arial" charset="0"/>
                <a:ea typeface="Microsoft YaHei" charset="-122"/>
              </a:rPr>
              <a:t>Archivo TIF separado por Cada Línea de Levantamiento</a:t>
            </a:r>
          </a:p>
        </p:txBody>
      </p:sp>
      <p:sp>
        <p:nvSpPr>
          <p:cNvPr id="50196" name="Text Box 20">
            <a:extLst>
              <a:ext uri="{FF2B5EF4-FFF2-40B4-BE49-F238E27FC236}">
                <a16:creationId xmlns:a16="http://schemas.microsoft.com/office/drawing/2014/main" xmlns="" id="{C19DF6DD-6D49-4514-966F-C50CE98CF69F}"/>
              </a:ext>
            </a:extLst>
          </p:cNvPr>
          <p:cNvSpPr txBox="1">
            <a:spLocks noChangeArrowheads="1"/>
          </p:cNvSpPr>
          <p:nvPr/>
        </p:nvSpPr>
        <p:spPr bwMode="auto">
          <a:xfrm>
            <a:off x="5718175" y="1316038"/>
            <a:ext cx="2725738" cy="740845"/>
          </a:xfrm>
          <a:prstGeom prst="rect">
            <a:avLst/>
          </a:prstGeom>
          <a:noFill/>
          <a:ln w="9525">
            <a:noFill/>
            <a:round/>
            <a:headEnd/>
            <a:tailEnd/>
          </a:ln>
          <a:effectLst/>
        </p:spPr>
        <p:txBody>
          <a:bodyPr lIns="90000" tIns="46800" rIns="90000" bIns="46800">
            <a:spAutoFit/>
          </a:bodyPr>
          <a:lstStyle/>
          <a:p>
            <a:pPr algn="ctr" rtl="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s" sz="1400" b="1" i="0" u="none">
                <a:solidFill>
                  <a:schemeClr val="tx1">
                    <a:lumMod val="75000"/>
                    <a:lumOff val="25000"/>
                  </a:schemeClr>
                </a:solidFill>
                <a:latin typeface="Arial" charset="0"/>
                <a:ea typeface="Microsoft YaHei" charset="-122"/>
              </a:rPr>
              <a:t>Archivo TIF sencillo compuesto de toda la info TIF individuales</a:t>
            </a:r>
          </a:p>
        </p:txBody>
      </p:sp>
      <p:pic>
        <p:nvPicPr>
          <p:cNvPr id="54294" name="Picture 22">
            <a:extLst>
              <a:ext uri="{FF2B5EF4-FFF2-40B4-BE49-F238E27FC236}">
                <a16:creationId xmlns:a16="http://schemas.microsoft.com/office/drawing/2014/main" xmlns="" id="{AABB4620-1FCE-4316-8412-8F46E2B01FD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3350" y="3638552"/>
            <a:ext cx="5334000" cy="3133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smtClean="0">
                <a:solidFill>
                  <a:schemeClr val="tx1">
                    <a:lumMod val="65000"/>
                    <a:lumOff val="35000"/>
                  </a:schemeClr>
                </a:solidFill>
              </a:rPr>
              <a:t>Sesiones Más </a:t>
            </a:r>
            <a:r>
              <a:rPr lang="es" sz="1600" b="0" i="0" u="none" dirty="0" smtClean="0">
                <a:solidFill>
                  <a:schemeClr val="tx1">
                    <a:lumMod val="65000"/>
                    <a:lumOff val="35000"/>
                  </a:schemeClr>
                </a:solidFill>
              </a:rPr>
              <a:t>Nuevas) </a:t>
            </a:r>
            <a:r>
              <a:rPr lang="es" sz="1600" b="0" i="0" u="none">
                <a:solidFill>
                  <a:schemeClr val="tx1">
                    <a:lumMod val="65000"/>
                    <a:lumOff val="35000"/>
                  </a:schemeClr>
                </a:solidFill>
              </a:rPr>
              <a:t>	</a:t>
            </a:r>
            <a:r>
              <a:rPr lang="es" sz="1600" b="0" i="0" u="none" smtClean="0">
                <a:solidFill>
                  <a:schemeClr val="tx1">
                    <a:lumMod val="65000"/>
                    <a:lumOff val="35000"/>
                  </a:schemeClr>
                </a:solidFill>
                <a:hlinkClick r:id="rId5"/>
              </a:rPr>
              <a:t>HYPACK </a:t>
            </a:r>
            <a:r>
              <a:rPr lang="es" sz="1600" b="0" i="0" u="none" dirty="0">
                <a:solidFill>
                  <a:schemeClr val="tx1">
                    <a:lumMod val="65000"/>
                    <a:lumOff val="35000"/>
                  </a:schemeClr>
                </a:solidFill>
                <a:hlinkClick r:id="rId5"/>
              </a:rPr>
              <a:t>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894386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a:extLst>
              <a:ext uri="{FF2B5EF4-FFF2-40B4-BE49-F238E27FC236}">
                <a16:creationId xmlns:a16="http://schemas.microsoft.com/office/drawing/2014/main" xmlns="" id="{590FC4ED-CB58-48EC-943C-9C42578AE6C6}"/>
              </a:ext>
            </a:extLst>
          </p:cNvPr>
          <p:cNvSpPr txBox="1">
            <a:spLocks noChangeArrowheads="1"/>
          </p:cNvSpPr>
          <p:nvPr/>
        </p:nvSpPr>
        <p:spPr bwMode="auto">
          <a:xfrm>
            <a:off x="292894" y="0"/>
            <a:ext cx="87074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Proceso Mosaico Sonar Lateral</a:t>
            </a:r>
          </a:p>
        </p:txBody>
      </p:sp>
      <p:sp>
        <p:nvSpPr>
          <p:cNvPr id="16387" name="Text Box 2">
            <a:extLst>
              <a:ext uri="{FF2B5EF4-FFF2-40B4-BE49-F238E27FC236}">
                <a16:creationId xmlns:a16="http://schemas.microsoft.com/office/drawing/2014/main" xmlns="" id="{FD9DB26C-0D7D-4F30-B745-FBB8B4177A0B}"/>
              </a:ext>
            </a:extLst>
          </p:cNvPr>
          <p:cNvSpPr txBox="1">
            <a:spLocks noChangeArrowheads="1"/>
          </p:cNvSpPr>
          <p:nvPr/>
        </p:nvSpPr>
        <p:spPr bwMode="auto">
          <a:xfrm>
            <a:off x="0" y="5526088"/>
            <a:ext cx="9144000" cy="1331912"/>
          </a:xfrm>
          <a:prstGeom prst="rect">
            <a:avLst/>
          </a:prstGeom>
          <a:noFill/>
          <a:ln w="9360">
            <a:solidFill>
              <a:schemeClr val="bg1"/>
            </a:solidFill>
            <a:miter lim="800000"/>
            <a:headEnd/>
            <a:tailEnd/>
          </a:ln>
        </p:spPr>
        <p:txBody>
          <a:bodyPr/>
          <a:lstStyle>
            <a:lvl1pPr marL="339725" indent="-339725">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marL="636588">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marL="457200" indent="-457200" algn="l" rtl="0" eaLnBrk="1" hangingPunct="1">
              <a:buSzPct val="100000"/>
              <a:buFont typeface="Arial" panose="020B0604020202020204" pitchFamily="34" charset="0"/>
              <a:buChar char="•"/>
              <a:defRPr/>
            </a:pPr>
            <a:r>
              <a:rPr lang="es" b="0" i="0" u="none" dirty="0">
                <a:solidFill>
                  <a:schemeClr val="tx1">
                    <a:lumMod val="65000"/>
                    <a:lumOff val="35000"/>
                  </a:schemeClr>
                </a:solidFill>
                <a:latin typeface="Arial" panose="020B0604020202020204" pitchFamily="34" charset="0"/>
              </a:rPr>
              <a:t>Etapa 1: Ver Bruto</a:t>
            </a:r>
          </a:p>
          <a:p>
            <a:pPr marL="693738" lvl="1" indent="-342900" algn="l" rtl="0">
              <a:spcBef>
                <a:spcPts val="500"/>
              </a:spcBef>
              <a:buSzPct val="100000"/>
              <a:buFont typeface="Arial" panose="020B0604020202020204" pitchFamily="34" charset="0"/>
              <a:buChar char="•"/>
              <a:defRPr/>
            </a:pPr>
            <a:r>
              <a:rPr lang="es" sz="1600" b="0" i="0" u="none" dirty="0">
                <a:solidFill>
                  <a:schemeClr val="tx1">
                    <a:lumMod val="65000"/>
                    <a:lumOff val="35000"/>
                  </a:schemeClr>
                </a:solidFill>
                <a:latin typeface="Arial" panose="020B0604020202020204" pitchFamily="34" charset="0"/>
              </a:rPr>
              <a:t>Cargue datos brutos de sonar lateral - Archivos HSX, HS2, XTF, JSF, SDF, o CM2</a:t>
            </a:r>
          </a:p>
          <a:p>
            <a:pPr marL="693738" lvl="1" indent="-342900" algn="l" rtl="0" eaLnBrk="1" hangingPunct="1">
              <a:spcBef>
                <a:spcPts val="500"/>
              </a:spcBef>
              <a:buSzPct val="100000"/>
              <a:buFont typeface="Arial" panose="020B0604020202020204" pitchFamily="34" charset="0"/>
              <a:buChar char="•"/>
              <a:defRPr/>
            </a:pPr>
            <a:r>
              <a:rPr lang="es" sz="1600" b="0" i="0" u="none" dirty="0">
                <a:solidFill>
                  <a:schemeClr val="tx1">
                    <a:lumMod val="65000"/>
                    <a:lumOff val="35000"/>
                  </a:schemeClr>
                </a:solidFill>
                <a:latin typeface="Arial" panose="020B0604020202020204" pitchFamily="34" charset="0"/>
              </a:rPr>
              <a:t>Ajuste Traqueo del Fondo, suavize rumbo y datos de traqueo.</a:t>
            </a:r>
          </a:p>
        </p:txBody>
      </p:sp>
      <p:pic>
        <p:nvPicPr>
          <p:cNvPr id="4" name="Picture 3">
            <a:extLst>
              <a:ext uri="{FF2B5EF4-FFF2-40B4-BE49-F238E27FC236}">
                <a16:creationId xmlns:a16="http://schemas.microsoft.com/office/drawing/2014/main" xmlns="" id="{4048A659-E299-41DF-A6DC-0A04D50C87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223" y="1284837"/>
            <a:ext cx="6594365" cy="413091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a:extLst>
              <a:ext uri="{FF2B5EF4-FFF2-40B4-BE49-F238E27FC236}">
                <a16:creationId xmlns:a16="http://schemas.microsoft.com/office/drawing/2014/main" xmlns="" id="{6A7F69C8-5B3A-427E-A63C-4917379AB833}"/>
              </a:ext>
            </a:extLst>
          </p:cNvPr>
          <p:cNvSpPr txBox="1">
            <a:spLocks noChangeArrowheads="1"/>
          </p:cNvSpPr>
          <p:nvPr/>
        </p:nvSpPr>
        <p:spPr bwMode="auto">
          <a:xfrm>
            <a:off x="228600" y="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Proceso Mosaico Sonar Lateral</a:t>
            </a:r>
          </a:p>
        </p:txBody>
      </p:sp>
      <p:sp>
        <p:nvSpPr>
          <p:cNvPr id="17411" name="Text Box 2">
            <a:extLst>
              <a:ext uri="{FF2B5EF4-FFF2-40B4-BE49-F238E27FC236}">
                <a16:creationId xmlns:a16="http://schemas.microsoft.com/office/drawing/2014/main" xmlns="" id="{239161CC-8D8E-494F-9C58-664BF5331011}"/>
              </a:ext>
            </a:extLst>
          </p:cNvPr>
          <p:cNvSpPr txBox="1">
            <a:spLocks noChangeArrowheads="1"/>
          </p:cNvSpPr>
          <p:nvPr/>
        </p:nvSpPr>
        <p:spPr bwMode="auto">
          <a:xfrm>
            <a:off x="352770" y="5210273"/>
            <a:ext cx="8226454" cy="1423613"/>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marL="636588">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Etapa 2: Vista Barrido</a:t>
            </a:r>
          </a:p>
          <a:p>
            <a:pPr marL="579438" lvl="1"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Puede desplazarse a través de la Línea completa</a:t>
            </a:r>
          </a:p>
          <a:p>
            <a:pPr marL="579438" lvl="1"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Ajuste Color, ganancia, TVG y opciones presentación (remueva columna de agua, muestre distancias de la imagen de sonar).</a:t>
            </a:r>
          </a:p>
          <a:p>
            <a:pPr marL="579438" lvl="1"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Capture y mida blancos (imágenes GeoTif y JPG).</a:t>
            </a:r>
          </a:p>
        </p:txBody>
      </p:sp>
      <p:pic>
        <p:nvPicPr>
          <p:cNvPr id="4" name="Picture 3">
            <a:extLst>
              <a:ext uri="{FF2B5EF4-FFF2-40B4-BE49-F238E27FC236}">
                <a16:creationId xmlns:a16="http://schemas.microsoft.com/office/drawing/2014/main" xmlns="" id="{B5670DD6-A851-4FC1-88D3-0F9F2ADC07B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2770" y="1600200"/>
            <a:ext cx="8598347" cy="348456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
            <a:extLst>
              <a:ext uri="{FF2B5EF4-FFF2-40B4-BE49-F238E27FC236}">
                <a16:creationId xmlns:a16="http://schemas.microsoft.com/office/drawing/2014/main" xmlns="" id="{BCE8697B-E470-4DF3-8E98-E34B8C2C76FB}"/>
              </a:ext>
            </a:extLst>
          </p:cNvPr>
          <p:cNvSpPr txBox="1">
            <a:spLocks noChangeArrowheads="1"/>
          </p:cNvSpPr>
          <p:nvPr/>
        </p:nvSpPr>
        <p:spPr bwMode="auto">
          <a:xfrm>
            <a:off x="207168" y="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pPr>
            <a:r>
              <a:rPr lang="es" sz="3600" b="0" i="0" u="none">
                <a:latin typeface="Arial" panose="020B0604020202020204" pitchFamily="34" charset="0"/>
              </a:rPr>
              <a:t>Proceso Mosaico Sonar Lateral</a:t>
            </a:r>
          </a:p>
        </p:txBody>
      </p:sp>
      <p:sp>
        <p:nvSpPr>
          <p:cNvPr id="20483" name="Text Box 2">
            <a:extLst>
              <a:ext uri="{FF2B5EF4-FFF2-40B4-BE49-F238E27FC236}">
                <a16:creationId xmlns:a16="http://schemas.microsoft.com/office/drawing/2014/main" xmlns="" id="{F5D4C846-CD78-4A75-83C5-021B10E104AC}"/>
              </a:ext>
            </a:extLst>
          </p:cNvPr>
          <p:cNvSpPr txBox="1">
            <a:spLocks noChangeArrowheads="1"/>
          </p:cNvSpPr>
          <p:nvPr/>
        </p:nvSpPr>
        <p:spPr bwMode="auto">
          <a:xfrm>
            <a:off x="357187" y="5272369"/>
            <a:ext cx="7469001" cy="1524000"/>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marL="636588">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algn="l" rtl="0" eaLnBrk="1" hangingPunct="1">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Etapa 3: Mosaico</a:t>
            </a:r>
          </a:p>
          <a:p>
            <a:pPr marL="579438" lvl="1"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Cree mosaicos, exporte imágenes GeoTiff.</a:t>
            </a:r>
          </a:p>
          <a:p>
            <a:pPr marL="579438" lvl="1"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Aplique filtros a la imagen.</a:t>
            </a:r>
          </a:p>
          <a:p>
            <a:pPr marL="579438" lvl="1" indent="-285750" algn="l" rtl="0">
              <a:buSzPct val="100000"/>
              <a:buFont typeface="Arial" panose="020B0604020202020204" pitchFamily="34" charset="0"/>
              <a:buChar char="•"/>
            </a:pPr>
            <a:r>
              <a:rPr lang="es" sz="1600" b="0" i="0" u="none" dirty="0">
                <a:solidFill>
                  <a:schemeClr val="tx1">
                    <a:lumMod val="65000"/>
                    <a:lumOff val="35000"/>
                  </a:schemeClr>
                </a:solidFill>
                <a:latin typeface="Arial" panose="020B0604020202020204" pitchFamily="34" charset="0"/>
              </a:rPr>
              <a:t>Habilidad para usar un archivo borde para la creación de un mosaico en áreas específicas.</a:t>
            </a:r>
          </a:p>
        </p:txBody>
      </p:sp>
      <p:pic>
        <p:nvPicPr>
          <p:cNvPr id="2" name="Picture 1">
            <a:extLst>
              <a:ext uri="{FF2B5EF4-FFF2-40B4-BE49-F238E27FC236}">
                <a16:creationId xmlns:a16="http://schemas.microsoft.com/office/drawing/2014/main" xmlns="" id="{4BA7DA51-9021-419E-B1A4-63D543E65C4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187" y="1391629"/>
            <a:ext cx="8129587" cy="38123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latin typeface="Arial" panose="020B0604020202020204" pitchFamily="34" charset="0"/>
                <a:cs typeface="Arial" panose="020B0604020202020204" pitchFamily="34" charset="0"/>
              </a:rPr>
              <a:t>Carga y Etapa 1</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8</a:t>
            </a:fld>
            <a:endParaRPr lang="es"/>
          </a:p>
        </p:txBody>
      </p:sp>
    </p:spTree>
    <p:extLst>
      <p:ext uri="{BB962C8B-B14F-4D97-AF65-F5344CB8AC3E}">
        <p14:creationId xmlns:p14="http://schemas.microsoft.com/office/powerpoint/2010/main" val="3425415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latin typeface="Arial" panose="020B0604020202020204" pitchFamily="34" charset="0"/>
                <a:cs typeface="Arial" panose="020B0604020202020204" pitchFamily="34" charset="0"/>
              </a:rPr>
              <a:t>Cargando un Archivo, pt. 1</a:t>
            </a:r>
          </a:p>
        </p:txBody>
      </p:sp>
      <p:sp>
        <p:nvSpPr>
          <p:cNvPr id="3" name="Content Placeholder 2"/>
          <p:cNvSpPr>
            <a:spLocks noGrp="1"/>
          </p:cNvSpPr>
          <p:nvPr>
            <p:ph idx="1"/>
          </p:nvPr>
        </p:nvSpPr>
        <p:spPr>
          <a:xfrm>
            <a:off x="347472" y="1285875"/>
            <a:ext cx="7631116" cy="1815173"/>
          </a:xfrm>
        </p:spPr>
        <p:txBody>
          <a:bodyPr>
            <a:normAutofit/>
          </a:bodyPr>
          <a:lstStyle/>
          <a:p>
            <a:pPr marL="457200" indent="-457200" algn="l" rtl="0">
              <a:buClr>
                <a:schemeClr val="tx1">
                  <a:lumMod val="65000"/>
                  <a:lumOff val="35000"/>
                </a:schemeClr>
              </a:buClr>
              <a:buFont typeface="+mj-lt"/>
              <a:buAutoNum type="arabicPeriod"/>
            </a:pPr>
            <a:r>
              <a:rPr lang="es" b="0" i="0" u="none" dirty="0">
                <a:solidFill>
                  <a:schemeClr val="tx1">
                    <a:lumMod val="65000"/>
                    <a:lumOff val="35000"/>
                  </a:schemeClr>
                </a:solidFill>
                <a:latin typeface="Arial" panose="020B0604020202020204" pitchFamily="34" charset="0"/>
                <a:cs typeface="Arial" panose="020B0604020202020204" pitchFamily="34" charset="0"/>
              </a:rPr>
              <a:t>Seleccione “Abrir Archivo” desde la ventana principal</a:t>
            </a:r>
          </a:p>
          <a:p>
            <a:pPr marL="457200" indent="-457200" algn="l" rtl="0">
              <a:buClr>
                <a:schemeClr val="tx1">
                  <a:lumMod val="65000"/>
                  <a:lumOff val="35000"/>
                </a:schemeClr>
              </a:buClr>
              <a:buFont typeface="+mj-lt"/>
              <a:buAutoNum type="arabicPeriod"/>
            </a:pPr>
            <a:r>
              <a:rPr lang="es" b="0" i="0" u="none" dirty="0">
                <a:solidFill>
                  <a:schemeClr val="tx1">
                    <a:lumMod val="65000"/>
                    <a:lumOff val="35000"/>
                  </a:schemeClr>
                </a:solidFill>
                <a:latin typeface="Arial" panose="020B0604020202020204" pitchFamily="34" charset="0"/>
                <a:cs typeface="Arial" panose="020B0604020202020204" pitchFamily="34" charset="0"/>
              </a:rPr>
              <a:t>Navegue bien sea a la carpeta Brutos o Editados</a:t>
            </a:r>
          </a:p>
          <a:p>
            <a:pPr marL="457200" indent="-457200" algn="l" rtl="0">
              <a:buClr>
                <a:schemeClr val="tx1">
                  <a:lumMod val="65000"/>
                  <a:lumOff val="35000"/>
                </a:schemeClr>
              </a:buClr>
              <a:buFont typeface="+mj-lt"/>
              <a:buAutoNum type="arabicPeriod"/>
            </a:pPr>
            <a:r>
              <a:rPr lang="es" b="0" i="0" u="none" dirty="0">
                <a:solidFill>
                  <a:schemeClr val="tx1">
                    <a:lumMod val="65000"/>
                    <a:lumOff val="35000"/>
                  </a:schemeClr>
                </a:solidFill>
                <a:latin typeface="Arial" panose="020B0604020202020204" pitchFamily="34" charset="0"/>
                <a:cs typeface="Arial" panose="020B0604020202020204" pitchFamily="34" charset="0"/>
              </a:rPr>
              <a:t>Seleccione las líneas en las que usted esta interesado</a:t>
            </a:r>
          </a:p>
          <a:p>
            <a:pPr marL="457200" indent="-457200" algn="l" rtl="0">
              <a:buClr>
                <a:schemeClr val="tx1">
                  <a:lumMod val="65000"/>
                  <a:lumOff val="35000"/>
                </a:schemeClr>
              </a:buClr>
              <a:buFont typeface="+mj-lt"/>
              <a:buAutoNum type="arabicPeriod"/>
            </a:pPr>
            <a:r>
              <a:rPr lang="es" b="0" i="0" u="none" dirty="0">
                <a:solidFill>
                  <a:schemeClr val="tx1">
                    <a:lumMod val="65000"/>
                    <a:lumOff val="35000"/>
                  </a:schemeClr>
                </a:solidFill>
                <a:latin typeface="Arial" panose="020B0604020202020204" pitchFamily="34" charset="0"/>
                <a:cs typeface="Arial" panose="020B0604020202020204" pitchFamily="34" charset="0"/>
              </a:rPr>
              <a:t>Ajuste los Parámetros de Lectura</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9</a:t>
            </a:fld>
            <a:endParaRPr lang="es"/>
          </a:p>
        </p:txBody>
      </p:sp>
      <p:pic>
        <p:nvPicPr>
          <p:cNvPr id="6" name="Picture 5">
            <a:extLst>
              <a:ext uri="{FF2B5EF4-FFF2-40B4-BE49-F238E27FC236}">
                <a16:creationId xmlns:a16="http://schemas.microsoft.com/office/drawing/2014/main" xmlns="" id="{1835F233-A2AA-4FAA-B2C1-CC1529D71038}"/>
              </a:ext>
            </a:extLst>
          </p:cNvPr>
          <p:cNvPicPr>
            <a:picLocks noChangeAspect="1"/>
          </p:cNvPicPr>
          <p:nvPr/>
        </p:nvPicPr>
        <p:blipFill>
          <a:blip r:embed="rId2"/>
          <a:stretch>
            <a:fillRect/>
          </a:stretch>
        </p:blipFill>
        <p:spPr>
          <a:xfrm>
            <a:off x="705026" y="3101542"/>
            <a:ext cx="5895975" cy="1190625"/>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xmlns="" id="{E52EFAC5-CA0E-4BA7-BE72-E03FE95CBF21}"/>
              </a:ext>
            </a:extLst>
          </p:cNvPr>
          <p:cNvPicPr>
            <a:picLocks noChangeAspect="1"/>
          </p:cNvPicPr>
          <p:nvPr/>
        </p:nvPicPr>
        <p:blipFill>
          <a:blip r:embed="rId3"/>
          <a:stretch>
            <a:fillRect/>
          </a:stretch>
        </p:blipFill>
        <p:spPr>
          <a:xfrm>
            <a:off x="2599825" y="3498643"/>
            <a:ext cx="1247775" cy="2181225"/>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xmlns="" id="{9E7760B4-617C-4624-A689-400FC91C8B48}"/>
              </a:ext>
            </a:extLst>
          </p:cNvPr>
          <p:cNvPicPr>
            <a:picLocks noChangeAspect="1"/>
          </p:cNvPicPr>
          <p:nvPr/>
        </p:nvPicPr>
        <p:blipFill>
          <a:blip r:embed="rId4"/>
          <a:stretch>
            <a:fillRect/>
          </a:stretch>
        </p:blipFill>
        <p:spPr>
          <a:xfrm>
            <a:off x="4572000" y="3580078"/>
            <a:ext cx="4276318" cy="2458482"/>
          </a:xfrm>
          <a:prstGeom prst="rect">
            <a:avLst/>
          </a:prstGeom>
          <a:ln>
            <a:noFill/>
          </a:ln>
          <a:effectLst>
            <a:outerShdw blurRad="292100" dist="139700" dir="2700000" algn="tl" rotWithShape="0">
              <a:srgbClr val="333333">
                <a:alpha val="65000"/>
              </a:srgbClr>
            </a:outerShdw>
          </a:effectLst>
        </p:spPr>
      </p:pic>
      <p:cxnSp>
        <p:nvCxnSpPr>
          <p:cNvPr id="12" name="Straight Arrow Connector 11">
            <a:extLst>
              <a:ext uri="{FF2B5EF4-FFF2-40B4-BE49-F238E27FC236}">
                <a16:creationId xmlns:a16="http://schemas.microsoft.com/office/drawing/2014/main" xmlns="" id="{1CAB39EB-8CE6-4E4D-86B0-B56DC8395539}"/>
              </a:ext>
            </a:extLst>
          </p:cNvPr>
          <p:cNvCxnSpPr>
            <a:cxnSpLocks/>
            <a:endCxn id="9" idx="1"/>
          </p:cNvCxnSpPr>
          <p:nvPr/>
        </p:nvCxnSpPr>
        <p:spPr>
          <a:xfrm>
            <a:off x="1062580" y="3810000"/>
            <a:ext cx="1537245" cy="779256"/>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cxnSp>
        <p:nvCxnSpPr>
          <p:cNvPr id="13" name="Straight Arrow Connector 12">
            <a:extLst>
              <a:ext uri="{FF2B5EF4-FFF2-40B4-BE49-F238E27FC236}">
                <a16:creationId xmlns:a16="http://schemas.microsoft.com/office/drawing/2014/main" xmlns="" id="{3CC82CB7-D363-488F-979F-0D0B6DD75CDE}"/>
              </a:ext>
            </a:extLst>
          </p:cNvPr>
          <p:cNvCxnSpPr>
            <a:cxnSpLocks/>
            <a:stCxn id="9" idx="3"/>
            <a:endCxn id="10" idx="1"/>
          </p:cNvCxnSpPr>
          <p:nvPr/>
        </p:nvCxnSpPr>
        <p:spPr>
          <a:xfrm>
            <a:off x="3847600" y="4589256"/>
            <a:ext cx="724400" cy="220063"/>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3496444298"/>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a:spPr>
      <a:bodyPr lIns="90000" tIns="45000" rIns="90000" bIns="45000"/>
      <a:lstStyle>
        <a:defPPr algn="l" eaLnBrk="1" hangingPunct="1">
          <a:spcBef>
            <a:spcPts val="638"/>
          </a:spcBef>
          <a:spcAft>
            <a:spcPct val="0"/>
          </a:spcAft>
          <a:buClr>
            <a:srgbClr val="FFFFFF"/>
          </a:buClr>
          <a:buSzPct val="45000"/>
          <a:buFont typeface="Arial" panose="020B0604020202020204" pitchFamily="34" charset="0"/>
          <a:buChar char="•"/>
          <a:defRPr sz="2000" dirty="0"/>
        </a:defPPr>
      </a:lstStyle>
    </a:tx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26001</TotalTime>
  <Words>2305</Words>
  <Application>Microsoft Office PowerPoint</Application>
  <PresentationFormat>On-screen Show (4:3)</PresentationFormat>
  <Paragraphs>349</Paragraphs>
  <Slides>42</Slides>
  <Notes>25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42</vt:i4>
      </vt:variant>
    </vt:vector>
  </HeadingPairs>
  <TitlesOfParts>
    <vt:vector size="50" baseType="lpstr">
      <vt:lpstr>Arial</vt:lpstr>
      <vt:lpstr>Lucida Grande</vt:lpstr>
      <vt:lpstr>Microsoft YaHei</vt:lpstr>
      <vt:lpstr>Calibri</vt:lpstr>
      <vt:lpstr>Times New Roman</vt:lpstr>
      <vt:lpstr>Garamond</vt:lpstr>
      <vt:lpstr>Bell Gossett Eco</vt:lpstr>
      <vt:lpstr>Bell Gossett</vt:lpstr>
      <vt:lpstr>Procesamiento Datos Sonar de Barrido Lateral</vt:lpstr>
      <vt:lpstr>Información General</vt:lpstr>
      <vt:lpstr>PowerPoint Presentation</vt:lpstr>
      <vt:lpstr>PowerPoint Presentation</vt:lpstr>
      <vt:lpstr>PowerPoint Presentation</vt:lpstr>
      <vt:lpstr>PowerPoint Presentation</vt:lpstr>
      <vt:lpstr>PowerPoint Presentation</vt:lpstr>
      <vt:lpstr>Carga y Etapa 1</vt:lpstr>
      <vt:lpstr>Cargando un Archivo, pt. 1</vt:lpstr>
      <vt:lpstr>Cargando un Archivo, pt. 2 (Parámetros de Lectura)</vt:lpstr>
      <vt:lpstr>PowerPoint Presentation</vt:lpstr>
      <vt:lpstr>PowerPoint Presentation</vt:lpstr>
      <vt:lpstr>PowerPoint Presentation</vt:lpstr>
      <vt:lpstr>Etapa 2 y Ajustando la Imagen</vt:lpstr>
      <vt:lpstr>PowerPoint Presentation</vt:lpstr>
      <vt:lpstr>Traqueo de Fondo en Etapa 2.</vt:lpstr>
      <vt:lpstr>Controles Sonar Lateral - Colores</vt:lpstr>
      <vt:lpstr>PowerPoint Presentation</vt:lpstr>
      <vt:lpstr>Controles Sonar Lateral - Ganancia</vt:lpstr>
      <vt:lpstr>Controles Sonar Lateral - Presentación</vt:lpstr>
      <vt:lpstr>PowerPoint Presentation</vt:lpstr>
      <vt:lpstr>PowerPoint Presentation</vt:lpstr>
      <vt:lpstr>PowerPoint Presentation</vt:lpstr>
      <vt:lpstr>PowerPoint Presentation</vt:lpstr>
      <vt:lpstr>Blancos</vt:lpstr>
      <vt:lpstr>PowerPoint Presentation</vt:lpstr>
      <vt:lpstr>PowerPoint Presentation</vt:lpstr>
      <vt:lpstr>PowerPoint Presentation</vt:lpstr>
      <vt:lpstr>PowerPoint Presentation</vt:lpstr>
      <vt:lpstr>PowerPoint Presentation</vt:lpstr>
      <vt:lpstr>Etapa 3: Mosaico</vt:lpstr>
      <vt:lpstr>PowerPoint Presentation</vt:lpstr>
      <vt:lpstr>PowerPoint Presentation</vt:lpstr>
      <vt:lpstr>Blanquear la región del Nadir para el Mosaico</vt:lpstr>
      <vt:lpstr>Calculadora de Resolución</vt:lpstr>
      <vt:lpstr>PowerPoint Presentation</vt:lpstr>
      <vt:lpstr>PowerPoint Presentation</vt:lpstr>
      <vt:lpstr>Salvar, Lote Mosaicos, y Une Mosaicos</vt:lpstr>
      <vt:lpstr> Salvando sus Datos:</vt:lpstr>
      <vt:lpstr>PowerPoint Presentation</vt:lpstr>
      <vt:lpstr>PowerPoint Presentation</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339</cp:revision>
  <dcterms:created xsi:type="dcterms:W3CDTF">2014-07-07T18:31:44Z</dcterms:created>
  <dcterms:modified xsi:type="dcterms:W3CDTF">2020-02-21T14:39:26Z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ies>
</file>