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sldIdLst>
    <p:sldId id="293" r:id="rId5"/>
    <p:sldId id="664" r:id="rId6"/>
    <p:sldId id="298" r:id="rId7"/>
    <p:sldId id="665" r:id="rId8"/>
    <p:sldId id="299" r:id="rId9"/>
    <p:sldId id="300" r:id="rId10"/>
    <p:sldId id="301" r:id="rId11"/>
    <p:sldId id="302" r:id="rId12"/>
    <p:sldId id="303" r:id="rId13"/>
    <p:sldId id="308" r:id="rId14"/>
    <p:sldId id="309" r:id="rId15"/>
    <p:sldId id="310" r:id="rId16"/>
    <p:sldId id="311" r:id="rId17"/>
    <p:sldId id="312" r:id="rId18"/>
    <p:sldId id="313" r:id="rId19"/>
    <p:sldId id="314" r:id="rId20"/>
    <p:sldId id="317" r:id="rId21"/>
    <p:sldId id="318" r:id="rId22"/>
    <p:sldId id="356" r:id="rId23"/>
    <p:sldId id="357" r:id="rId24"/>
    <p:sldId id="358" r:id="rId25"/>
    <p:sldId id="359" r:id="rId26"/>
    <p:sldId id="360" r:id="rId27"/>
    <p:sldId id="361" r:id="rId28"/>
    <p:sldId id="345" r:id="rId29"/>
    <p:sldId id="346" r:id="rId30"/>
    <p:sldId id="347" r:id="rId31"/>
    <p:sldId id="348" r:id="rId32"/>
    <p:sldId id="349" r:id="rId33"/>
    <p:sldId id="350" r:id="rId34"/>
    <p:sldId id="351" r:id="rId35"/>
    <p:sldId id="352" r:id="rId36"/>
    <p:sldId id="353" r:id="rId37"/>
    <p:sldId id="354" r:id="rId38"/>
    <p:sldId id="355" r:id="rId39"/>
    <p:sldId id="323" r:id="rId40"/>
    <p:sldId id="324" r:id="rId41"/>
    <p:sldId id="315" r:id="rId42"/>
    <p:sldId id="326" r:id="rId43"/>
    <p:sldId id="666" r:id="rId44"/>
    <p:sldId id="327" r:id="rId45"/>
    <p:sldId id="328" r:id="rId46"/>
    <p:sldId id="333" r:id="rId47"/>
    <p:sldId id="334" r:id="rId48"/>
    <p:sldId id="316" r:id="rId49"/>
    <p:sldId id="362" r:id="rId50"/>
    <p:sldId id="363" r:id="rId51"/>
    <p:sldId id="364" r:id="rId52"/>
    <p:sldId id="365" r:id="rId53"/>
    <p:sldId id="366" r:id="rId54"/>
    <p:sldId id="367" r:id="rId55"/>
    <p:sldId id="368" r:id="rId56"/>
    <p:sldId id="369" r:id="rId57"/>
    <p:sldId id="304" r:id="rId58"/>
    <p:sldId id="305" r:id="rId59"/>
    <p:sldId id="306" r:id="rId60"/>
    <p:sldId id="307" r:id="rId61"/>
    <p:sldId id="319" r:id="rId62"/>
    <p:sldId id="320" r:id="rId63"/>
    <p:sldId id="321" r:id="rId64"/>
    <p:sldId id="322" r:id="rId65"/>
    <p:sldId id="329" r:id="rId66"/>
    <p:sldId id="330" r:id="rId67"/>
    <p:sldId id="331" r:id="rId68"/>
    <p:sldId id="332" r:id="rId69"/>
    <p:sldId id="335" r:id="rId70"/>
    <p:sldId id="336" r:id="rId71"/>
    <p:sldId id="337" r:id="rId72"/>
    <p:sldId id="338" r:id="rId73"/>
    <p:sldId id="342" r:id="rId74"/>
    <p:sldId id="339" r:id="rId75"/>
    <p:sldId id="340" r:id="rId76"/>
    <p:sldId id="341" r:id="rId77"/>
    <p:sldId id="343" r:id="rId78"/>
    <p:sldId id="344" r:id="rId79"/>
    <p:sldId id="514" r:id="rId8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Default Section" id="{916DEE3A-EDA7-42DE-8383-BBAE234C9054}">
          <p14:sldIdLst>
            <p14:sldId id="293"/>
            <p14:sldId id="664"/>
          </p14:sldIdLst>
        </p14:section>
        <p14:section name="Survey Windows" id="{C5E09E86-B4D7-4C66-9E8C-8100FAF43530}">
          <p14:sldIdLst>
            <p14:sldId id="298"/>
            <p14:sldId id="665"/>
            <p14:sldId id="299"/>
            <p14:sldId id="300"/>
            <p14:sldId id="301"/>
            <p14:sldId id="302"/>
            <p14:sldId id="303"/>
            <p14:sldId id="308"/>
          </p14:sldIdLst>
        </p14:section>
        <p14:section name="Survey Online Controls" id="{AE447F67-C754-467D-82EC-AE1C0452D222}">
          <p14:sldIdLst>
            <p14:sldId id="309"/>
            <p14:sldId id="310"/>
            <p14:sldId id="311"/>
            <p14:sldId id="312"/>
            <p14:sldId id="313"/>
            <p14:sldId id="314"/>
            <p14:sldId id="317"/>
            <p14:sldId id="318"/>
          </p14:sldIdLst>
        </p14:section>
        <p14:section name="Water Level Options" id="{874E8206-8CD1-4BA6-AA3C-951B02CAE340}">
          <p14:sldIdLst>
            <p14:sldId id="356"/>
            <p14:sldId id="357"/>
            <p14:sldId id="358"/>
            <p14:sldId id="359"/>
            <p14:sldId id="360"/>
            <p14:sldId id="361"/>
          </p14:sldIdLst>
        </p14:section>
        <p14:section name="Targets" id="{348071FD-50C9-4A1E-A05F-74B413A7D6B4}">
          <p14:sldIdLst>
            <p14:sldId id="345"/>
            <p14:sldId id="346"/>
            <p14:sldId id="347"/>
            <p14:sldId id="348"/>
            <p14:sldId id="349"/>
            <p14:sldId id="350"/>
            <p14:sldId id="351"/>
            <p14:sldId id="352"/>
            <p14:sldId id="353"/>
            <p14:sldId id="354"/>
            <p14:sldId id="355"/>
          </p14:sldIdLst>
        </p14:section>
        <p14:section name="Navigation Parameters" id="{0F90A077-9777-4443-BC26-322A21B017DD}">
          <p14:sldIdLst>
            <p14:sldId id="323"/>
            <p14:sldId id="324"/>
            <p14:sldId id="315"/>
            <p14:sldId id="326"/>
            <p14:sldId id="666"/>
            <p14:sldId id="327"/>
            <p14:sldId id="328"/>
            <p14:sldId id="333"/>
            <p14:sldId id="334"/>
            <p14:sldId id="316"/>
          </p14:sldIdLst>
        </p14:section>
        <p14:section name="Matrix Files" id="{0831D4BF-B385-4930-948C-D3833F0136C3}">
          <p14:sldIdLst>
            <p14:sldId id="362"/>
            <p14:sldId id="363"/>
            <p14:sldId id="364"/>
            <p14:sldId id="365"/>
            <p14:sldId id="366"/>
            <p14:sldId id="367"/>
            <p14:sldId id="368"/>
          </p14:sldIdLst>
        </p14:section>
        <p14:section name="Extended Information" id="{41FDD53F-63E9-4EB8-A37F-433091576EC9}">
          <p14:sldIdLst>
            <p14:sldId id="369"/>
            <p14:sldId id="304"/>
            <p14:sldId id="305"/>
            <p14:sldId id="306"/>
            <p14:sldId id="307"/>
            <p14:sldId id="319"/>
            <p14:sldId id="320"/>
            <p14:sldId id="321"/>
            <p14:sldId id="322"/>
            <p14:sldId id="329"/>
            <p14:sldId id="330"/>
            <p14:sldId id="331"/>
            <p14:sldId id="332"/>
          </p14:sldIdLst>
        </p14:section>
        <p14:section name="Vessel Settings" id="{BA46913E-C591-4255-B33C-7C3663E7D190}">
          <p14:sldIdLst>
            <p14:sldId id="335"/>
            <p14:sldId id="336"/>
            <p14:sldId id="337"/>
            <p14:sldId id="338"/>
            <p14:sldId id="342"/>
            <p14:sldId id="339"/>
            <p14:sldId id="340"/>
            <p14:sldId id="341"/>
            <p14:sldId id="343"/>
            <p14:sldId id="344"/>
            <p14:sldId id="5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4CBF1-F215-4C6F-98BC-353F1AD585E4}" v="4" dt="2022-09-29T17:05:1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110" d="100"/>
          <a:sy n="110" d="100"/>
        </p:scale>
        <p:origin x="510" y="138"/>
      </p:cViewPr>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berg, John - Xylem" userId="S::john.lindberg@xylem.com::6cc3ce97-af90-41c9-9b3c-028ada52872a" providerId="AD" clId="Web-{5223C87D-8B61-476C-A470-80F34B53DDB6}"/>
    <pc:docChg chg="modSld">
      <pc:chgData name="Lindberg, John - Xylem" userId="S::john.lindberg@xylem.com::6cc3ce97-af90-41c9-9b3c-028ada52872a" providerId="AD" clId="Web-{5223C87D-8B61-476C-A470-80F34B53DDB6}" dt="2021-11-29T18:29:31.140" v="6"/>
      <pc:docMkLst>
        <pc:docMk/>
      </pc:docMkLst>
      <pc:sldChg chg="addSp delSp modSp">
        <pc:chgData name="Lindberg, John - Xylem" userId="S::john.lindberg@xylem.com::6cc3ce97-af90-41c9-9b3c-028ada52872a" providerId="AD" clId="Web-{5223C87D-8B61-476C-A470-80F34B53DDB6}" dt="2021-11-29T18:29:31.140" v="6"/>
        <pc:sldMkLst>
          <pc:docMk/>
          <pc:sldMk cId="1877549753" sldId="345"/>
        </pc:sldMkLst>
        <pc:spChg chg="add del">
          <ac:chgData name="Lindberg, John - Xylem" userId="S::john.lindberg@xylem.com::6cc3ce97-af90-41c9-9b3c-028ada52872a" providerId="AD" clId="Web-{5223C87D-8B61-476C-A470-80F34B53DDB6}" dt="2021-11-29T18:29:31.140" v="6"/>
          <ac:spMkLst>
            <pc:docMk/>
            <pc:sldMk cId="1877549753" sldId="345"/>
            <ac:spMk id="2" creationId="{C7793FDA-E087-42F9-9D87-012FCAB49659}"/>
          </ac:spMkLst>
        </pc:spChg>
        <pc:spChg chg="add del mod">
          <ac:chgData name="Lindberg, John - Xylem" userId="S::john.lindberg@xylem.com::6cc3ce97-af90-41c9-9b3c-028ada52872a" providerId="AD" clId="Web-{5223C87D-8B61-476C-A470-80F34B53DDB6}" dt="2021-11-29T18:29:30.109" v="5"/>
          <ac:spMkLst>
            <pc:docMk/>
            <pc:sldMk cId="1877549753" sldId="345"/>
            <ac:spMk id="3" creationId="{C41ECBD6-11A4-48FB-BD40-0775EF2E4EF4}"/>
          </ac:spMkLst>
        </pc:spChg>
        <pc:spChg chg="add del">
          <ac:chgData name="Lindberg, John - Xylem" userId="S::john.lindberg@xylem.com::6cc3ce97-af90-41c9-9b3c-028ada52872a" providerId="AD" clId="Web-{5223C87D-8B61-476C-A470-80F34B53DDB6}" dt="2021-11-29T18:29:26.765" v="3"/>
          <ac:spMkLst>
            <pc:docMk/>
            <pc:sldMk cId="1877549753" sldId="345"/>
            <ac:spMk id="5" creationId="{4386BB7B-3475-4B66-8A98-81EA296AC384}"/>
          </ac:spMkLst>
        </pc:spChg>
      </pc:sldChg>
    </pc:docChg>
  </pc:docChgLst>
  <pc:docChgLst>
    <pc:chgData name="Knisley, Jerry - Xylem" userId="S::jerry.knisley@xylem.com::8299edff-d842-457f-83d3-96a4e18585ef" providerId="AD" clId="Web-{CF89A0A2-8D89-4585-A482-533253517AA7}"/>
    <pc:docChg chg="modSld">
      <pc:chgData name="Knisley, Jerry - Xylem" userId="S::jerry.knisley@xylem.com::8299edff-d842-457f-83d3-96a4e18585ef" providerId="AD" clId="Web-{CF89A0A2-8D89-4585-A482-533253517AA7}" dt="2021-12-08T19:22:18.243" v="1" actId="14100"/>
      <pc:docMkLst>
        <pc:docMk/>
      </pc:docMkLst>
      <pc:sldChg chg="modSp">
        <pc:chgData name="Knisley, Jerry - Xylem" userId="S::jerry.knisley@xylem.com::8299edff-d842-457f-83d3-96a4e18585ef" providerId="AD" clId="Web-{CF89A0A2-8D89-4585-A482-533253517AA7}" dt="2021-12-08T19:22:18.243" v="1" actId="14100"/>
        <pc:sldMkLst>
          <pc:docMk/>
          <pc:sldMk cId="2679015462" sldId="317"/>
        </pc:sldMkLst>
        <pc:spChg chg="mod">
          <ac:chgData name="Knisley, Jerry - Xylem" userId="S::jerry.knisley@xylem.com::8299edff-d842-457f-83d3-96a4e18585ef" providerId="AD" clId="Web-{CF89A0A2-8D89-4585-A482-533253517AA7}" dt="2021-12-08T19:22:18.243" v="1" actId="14100"/>
          <ac:spMkLst>
            <pc:docMk/>
            <pc:sldMk cId="2679015462" sldId="317"/>
            <ac:spMk id="6" creationId="{2658A431-DDC6-4328-AF19-D5D4B6C1D15C}"/>
          </ac:spMkLst>
        </pc:spChg>
        <pc:picChg chg="mod">
          <ac:chgData name="Knisley, Jerry - Xylem" userId="S::jerry.knisley@xylem.com::8299edff-d842-457f-83d3-96a4e18585ef" providerId="AD" clId="Web-{CF89A0A2-8D89-4585-A482-533253517AA7}" dt="2021-12-08T19:22:13.259" v="0" actId="14100"/>
          <ac:picMkLst>
            <pc:docMk/>
            <pc:sldMk cId="2679015462" sldId="317"/>
            <ac:picMk id="13" creationId="{7698E8EE-5032-4FB8-8B1C-BB7871780222}"/>
          </ac:picMkLst>
        </pc:picChg>
        <pc:cxnChg chg="mod">
          <ac:chgData name="Knisley, Jerry - Xylem" userId="S::jerry.knisley@xylem.com::8299edff-d842-457f-83d3-96a4e18585ef" providerId="AD" clId="Web-{CF89A0A2-8D89-4585-A482-533253517AA7}" dt="2021-12-08T19:22:18.243" v="1" actId="14100"/>
          <ac:cxnSpMkLst>
            <pc:docMk/>
            <pc:sldMk cId="2679015462" sldId="317"/>
            <ac:cxnSpMk id="9" creationId="{23155273-B315-4C15-ACD4-0EF5BCF11683}"/>
          </ac:cxnSpMkLst>
        </pc:cxnChg>
      </pc:sldChg>
    </pc:docChg>
  </pc:docChgLst>
  <pc:docChgLst>
    <pc:chgData name="Decastro, Calandria - Xylem" userId="f2dd0ad7-6e25-4c85-a617-859f06aeba74" providerId="ADAL" clId="{C7FC3B9C-CF2E-4767-8AD5-58ED401C24B0}"/>
    <pc:docChg chg="custSel modSld">
      <pc:chgData name="Decastro, Calandria - Xylem" userId="f2dd0ad7-6e25-4c85-a617-859f06aeba74" providerId="ADAL" clId="{C7FC3B9C-CF2E-4767-8AD5-58ED401C24B0}" dt="2022-09-29T20:38:41.898" v="1" actId="478"/>
      <pc:docMkLst>
        <pc:docMk/>
      </pc:docMkLst>
      <pc:sldChg chg="delSp delAnim">
        <pc:chgData name="Decastro, Calandria - Xylem" userId="f2dd0ad7-6e25-4c85-a617-859f06aeba74" providerId="ADAL" clId="{C7FC3B9C-CF2E-4767-8AD5-58ED401C24B0}" dt="2022-09-29T20:38:34.934" v="0" actId="478"/>
        <pc:sldMkLst>
          <pc:docMk/>
          <pc:sldMk cId="2698593453" sldId="326"/>
        </pc:sldMkLst>
        <pc:picChg chg="del">
          <ac:chgData name="Decastro, Calandria - Xylem" userId="f2dd0ad7-6e25-4c85-a617-859f06aeba74" providerId="ADAL" clId="{C7FC3B9C-CF2E-4767-8AD5-58ED401C24B0}" dt="2022-09-29T20:38:34.934" v="0" actId="478"/>
          <ac:picMkLst>
            <pc:docMk/>
            <pc:sldMk cId="2698593453" sldId="326"/>
            <ac:picMk id="10" creationId="{00000000-0000-0000-0000-000000000000}"/>
          </ac:picMkLst>
        </pc:picChg>
        <pc:cxnChg chg="del">
          <ac:chgData name="Decastro, Calandria - Xylem" userId="f2dd0ad7-6e25-4c85-a617-859f06aeba74" providerId="ADAL" clId="{C7FC3B9C-CF2E-4767-8AD5-58ED401C24B0}" dt="2022-09-29T20:38:34.934" v="0" actId="478"/>
          <ac:cxnSpMkLst>
            <pc:docMk/>
            <pc:sldMk cId="2698593453" sldId="326"/>
            <ac:cxnSpMk id="13" creationId="{B25FEF6C-4216-4563-864A-BA98A8389E50}"/>
          </ac:cxnSpMkLst>
        </pc:cxnChg>
      </pc:sldChg>
      <pc:sldChg chg="delSp delAnim">
        <pc:chgData name="Decastro, Calandria - Xylem" userId="f2dd0ad7-6e25-4c85-a617-859f06aeba74" providerId="ADAL" clId="{C7FC3B9C-CF2E-4767-8AD5-58ED401C24B0}" dt="2022-09-29T20:38:41.898" v="1" actId="478"/>
        <pc:sldMkLst>
          <pc:docMk/>
          <pc:sldMk cId="529026553" sldId="666"/>
        </pc:sldMkLst>
        <pc:picChg chg="del">
          <ac:chgData name="Decastro, Calandria - Xylem" userId="f2dd0ad7-6e25-4c85-a617-859f06aeba74" providerId="ADAL" clId="{C7FC3B9C-CF2E-4767-8AD5-58ED401C24B0}" dt="2022-09-29T20:38:41.898" v="1" actId="478"/>
          <ac:picMkLst>
            <pc:docMk/>
            <pc:sldMk cId="529026553" sldId="666"/>
            <ac:picMk id="10" creationId="{00000000-0000-0000-0000-000000000000}"/>
          </ac:picMkLst>
        </pc:picChg>
      </pc:sldChg>
    </pc:docChg>
  </pc:docChgLst>
  <pc:docChgLst>
    <pc:chgData name="Lindberg, John - Xylem" userId="6cc3ce97-af90-41c9-9b3c-028ada52872a" providerId="ADAL" clId="{DF809BA4-6237-48AA-9C35-3582CC245EA0}"/>
    <pc:docChg chg="undo custSel addSld delSld modSld sldOrd modMainMaster modSection">
      <pc:chgData name="Lindberg, John - Xylem" userId="6cc3ce97-af90-41c9-9b3c-028ada52872a" providerId="ADAL" clId="{DF809BA4-6237-48AA-9C35-3582CC245EA0}" dt="2021-12-08T14:50:35.450" v="2241" actId="207"/>
      <pc:docMkLst>
        <pc:docMk/>
      </pc:docMkLst>
      <pc:sldChg chg="addSp delSp modSp">
        <pc:chgData name="Lindberg, John - Xylem" userId="6cc3ce97-af90-41c9-9b3c-028ada52872a" providerId="ADAL" clId="{DF809BA4-6237-48AA-9C35-3582CC245EA0}" dt="2021-11-24T18:02:35.751" v="210" actId="1076"/>
        <pc:sldMkLst>
          <pc:docMk/>
          <pc:sldMk cId="1771588311" sldId="299"/>
        </pc:sldMkLst>
        <pc:picChg chg="add mod">
          <ac:chgData name="Lindberg, John - Xylem" userId="6cc3ce97-af90-41c9-9b3c-028ada52872a" providerId="ADAL" clId="{DF809BA4-6237-48AA-9C35-3582CC245EA0}" dt="2021-11-24T18:01:36.442" v="207" actId="1076"/>
          <ac:picMkLst>
            <pc:docMk/>
            <pc:sldMk cId="1771588311" sldId="299"/>
            <ac:picMk id="2" creationId="{9A89A30D-6CC6-4189-B5BB-4CD46DE3B73F}"/>
          </ac:picMkLst>
        </pc:picChg>
        <pc:picChg chg="add mod">
          <ac:chgData name="Lindberg, John - Xylem" userId="6cc3ce97-af90-41c9-9b3c-028ada52872a" providerId="ADAL" clId="{DF809BA4-6237-48AA-9C35-3582CC245EA0}" dt="2021-11-24T18:02:35.751" v="210" actId="1076"/>
          <ac:picMkLst>
            <pc:docMk/>
            <pc:sldMk cId="1771588311" sldId="299"/>
            <ac:picMk id="3" creationId="{0A28270A-88AE-4824-B41B-E5EFE561BB9F}"/>
          </ac:picMkLst>
        </pc:picChg>
        <pc:picChg chg="del">
          <ac:chgData name="Lindberg, John - Xylem" userId="6cc3ce97-af90-41c9-9b3c-028ada52872a" providerId="ADAL" clId="{DF809BA4-6237-48AA-9C35-3582CC245EA0}" dt="2021-11-24T18:01:14.849" v="202" actId="478"/>
          <ac:picMkLst>
            <pc:docMk/>
            <pc:sldMk cId="1771588311" sldId="299"/>
            <ac:picMk id="8" creationId="{F9F221E0-FC0B-4680-BE03-BD944FC9F676}"/>
          </ac:picMkLst>
        </pc:picChg>
        <pc:picChg chg="del">
          <ac:chgData name="Lindberg, John - Xylem" userId="6cc3ce97-af90-41c9-9b3c-028ada52872a" providerId="ADAL" clId="{DF809BA4-6237-48AA-9C35-3582CC245EA0}" dt="2021-11-24T18:01:39.637" v="208" actId="478"/>
          <ac:picMkLst>
            <pc:docMk/>
            <pc:sldMk cId="1771588311" sldId="299"/>
            <ac:picMk id="10245" creationId="{00000000-0000-0000-0000-000000000000}"/>
          </ac:picMkLst>
        </pc:picChg>
      </pc:sldChg>
      <pc:sldChg chg="addSp delSp modSp">
        <pc:chgData name="Lindberg, John - Xylem" userId="6cc3ce97-af90-41c9-9b3c-028ada52872a" providerId="ADAL" clId="{DF809BA4-6237-48AA-9C35-3582CC245EA0}" dt="2021-11-24T19:10:01.848" v="213" actId="14100"/>
        <pc:sldMkLst>
          <pc:docMk/>
          <pc:sldMk cId="3347660076" sldId="300"/>
        </pc:sldMkLst>
        <pc:picChg chg="del">
          <ac:chgData name="Lindberg, John - Xylem" userId="6cc3ce97-af90-41c9-9b3c-028ada52872a" providerId="ADAL" clId="{DF809BA4-6237-48AA-9C35-3582CC245EA0}" dt="2021-11-24T19:09:47.865" v="211" actId="478"/>
          <ac:picMkLst>
            <pc:docMk/>
            <pc:sldMk cId="3347660076" sldId="300"/>
            <ac:picMk id="6" creationId="{F1729922-F09E-4B2B-93F5-2C1C9DB54B7B}"/>
          </ac:picMkLst>
        </pc:picChg>
        <pc:picChg chg="add mod">
          <ac:chgData name="Lindberg, John - Xylem" userId="6cc3ce97-af90-41c9-9b3c-028ada52872a" providerId="ADAL" clId="{DF809BA4-6237-48AA-9C35-3582CC245EA0}" dt="2021-11-24T19:10:01.848" v="213" actId="14100"/>
          <ac:picMkLst>
            <pc:docMk/>
            <pc:sldMk cId="3347660076" sldId="300"/>
            <ac:picMk id="7" creationId="{121703BC-21D0-4738-B987-D148778894D6}"/>
          </ac:picMkLst>
        </pc:picChg>
      </pc:sldChg>
      <pc:sldChg chg="addSp delSp modSp modAnim">
        <pc:chgData name="Lindberg, John - Xylem" userId="6cc3ce97-af90-41c9-9b3c-028ada52872a" providerId="ADAL" clId="{DF809BA4-6237-48AA-9C35-3582CC245EA0}" dt="2021-11-24T19:16:28.307" v="247" actId="1076"/>
        <pc:sldMkLst>
          <pc:docMk/>
          <pc:sldMk cId="1526118988" sldId="301"/>
        </pc:sldMkLst>
        <pc:spChg chg="mod topLvl">
          <ac:chgData name="Lindberg, John - Xylem" userId="6cc3ce97-af90-41c9-9b3c-028ada52872a" providerId="ADAL" clId="{DF809BA4-6237-48AA-9C35-3582CC245EA0}" dt="2021-11-24T19:11:12.702" v="233" actId="165"/>
          <ac:spMkLst>
            <pc:docMk/>
            <pc:sldMk cId="1526118988" sldId="301"/>
            <ac:spMk id="12296" creationId="{00000000-0000-0000-0000-000000000000}"/>
          </ac:spMkLst>
        </pc:spChg>
        <pc:grpChg chg="del mod">
          <ac:chgData name="Lindberg, John - Xylem" userId="6cc3ce97-af90-41c9-9b3c-028ada52872a" providerId="ADAL" clId="{DF809BA4-6237-48AA-9C35-3582CC245EA0}" dt="2021-11-24T19:11:12.702" v="233" actId="165"/>
          <ac:grpSpMkLst>
            <pc:docMk/>
            <pc:sldMk cId="1526118988" sldId="301"/>
            <ac:grpSpMk id="22" creationId="{00000000-0000-0000-0000-000000000000}"/>
          </ac:grpSpMkLst>
        </pc:grpChg>
        <pc:grpChg chg="del mod topLvl">
          <ac:chgData name="Lindberg, John - Xylem" userId="6cc3ce97-af90-41c9-9b3c-028ada52872a" providerId="ADAL" clId="{DF809BA4-6237-48AA-9C35-3582CC245EA0}" dt="2021-11-24T19:11:21.536" v="234" actId="165"/>
          <ac:grpSpMkLst>
            <pc:docMk/>
            <pc:sldMk cId="1526118988" sldId="301"/>
            <ac:grpSpMk id="12297" creationId="{00000000-0000-0000-0000-000000000000}"/>
          </ac:grpSpMkLst>
        </pc:grpChg>
        <pc:picChg chg="add mod ord">
          <ac:chgData name="Lindberg, John - Xylem" userId="6cc3ce97-af90-41c9-9b3c-028ada52872a" providerId="ADAL" clId="{DF809BA4-6237-48AA-9C35-3582CC245EA0}" dt="2021-11-24T19:15:34.288" v="241" actId="1076"/>
          <ac:picMkLst>
            <pc:docMk/>
            <pc:sldMk cId="1526118988" sldId="301"/>
            <ac:picMk id="3" creationId="{BD8562C7-45DA-4216-A62B-F9250CD64621}"/>
          </ac:picMkLst>
        </pc:picChg>
        <pc:picChg chg="add mod">
          <ac:chgData name="Lindberg, John - Xylem" userId="6cc3ce97-af90-41c9-9b3c-028ada52872a" providerId="ADAL" clId="{DF809BA4-6237-48AA-9C35-3582CC245EA0}" dt="2021-11-24T19:16:28.307" v="247" actId="1076"/>
          <ac:picMkLst>
            <pc:docMk/>
            <pc:sldMk cId="1526118988" sldId="301"/>
            <ac:picMk id="4" creationId="{722A98DA-508F-48B6-9FE0-E0D4F02BA49F}"/>
          </ac:picMkLst>
        </pc:picChg>
        <pc:picChg chg="del">
          <ac:chgData name="Lindberg, John - Xylem" userId="6cc3ce97-af90-41c9-9b3c-028ada52872a" providerId="ADAL" clId="{DF809BA4-6237-48AA-9C35-3582CC245EA0}" dt="2021-11-24T19:10:22.612" v="214" actId="478"/>
          <ac:picMkLst>
            <pc:docMk/>
            <pc:sldMk cId="1526118988" sldId="301"/>
            <ac:picMk id="12" creationId="{08BCDBD0-76C3-4BC0-9E18-618EE50BD9FD}"/>
          </ac:picMkLst>
        </pc:picChg>
        <pc:picChg chg="add del mod ord">
          <ac:chgData name="Lindberg, John - Xylem" userId="6cc3ce97-af90-41c9-9b3c-028ada52872a" providerId="ADAL" clId="{DF809BA4-6237-48AA-9C35-3582CC245EA0}" dt="2021-11-24T19:15:13.511" v="236" actId="478"/>
          <ac:picMkLst>
            <pc:docMk/>
            <pc:sldMk cId="1526118988" sldId="301"/>
            <ac:picMk id="14" creationId="{157702B8-A9EB-449C-9610-A717F69871E3}"/>
          </ac:picMkLst>
        </pc:picChg>
        <pc:picChg chg="del">
          <ac:chgData name="Lindberg, John - Xylem" userId="6cc3ce97-af90-41c9-9b3c-028ada52872a" providerId="ADAL" clId="{DF809BA4-6237-48AA-9C35-3582CC245EA0}" dt="2021-11-24T19:15:37.680" v="242" actId="478"/>
          <ac:picMkLst>
            <pc:docMk/>
            <pc:sldMk cId="1526118988" sldId="301"/>
            <ac:picMk id="12293" creationId="{00000000-0000-0000-0000-000000000000}"/>
          </ac:picMkLst>
        </pc:picChg>
        <pc:cxnChg chg="mod topLvl">
          <ac:chgData name="Lindberg, John - Xylem" userId="6cc3ce97-af90-41c9-9b3c-028ada52872a" providerId="ADAL" clId="{DF809BA4-6237-48AA-9C35-3582CC245EA0}" dt="2021-11-24T19:11:21.536" v="234" actId="165"/>
          <ac:cxnSpMkLst>
            <pc:docMk/>
            <pc:sldMk cId="1526118988" sldId="301"/>
            <ac:cxnSpMk id="13" creationId="{41B2F01F-B403-40D9-BE9E-4DD409F6B2FD}"/>
          </ac:cxnSpMkLst>
        </pc:cxnChg>
        <pc:cxnChg chg="mod topLvl">
          <ac:chgData name="Lindberg, John - Xylem" userId="6cc3ce97-af90-41c9-9b3c-028ada52872a" providerId="ADAL" clId="{DF809BA4-6237-48AA-9C35-3582CC245EA0}" dt="2021-11-24T19:11:27.542" v="235" actId="14100"/>
          <ac:cxnSpMkLst>
            <pc:docMk/>
            <pc:sldMk cId="1526118988" sldId="301"/>
            <ac:cxnSpMk id="16" creationId="{3D9FF173-2114-4324-9E68-46D59DC2A0DE}"/>
          </ac:cxnSpMkLst>
        </pc:cxnChg>
      </pc:sldChg>
      <pc:sldChg chg="addSp delSp modSp modAnim">
        <pc:chgData name="Lindberg, John - Xylem" userId="6cc3ce97-af90-41c9-9b3c-028ada52872a" providerId="ADAL" clId="{DF809BA4-6237-48AA-9C35-3582CC245EA0}" dt="2021-11-24T19:19:59.856" v="259" actId="1076"/>
        <pc:sldMkLst>
          <pc:docMk/>
          <pc:sldMk cId="3930781405" sldId="302"/>
        </pc:sldMkLst>
        <pc:picChg chg="add mod ord">
          <ac:chgData name="Lindberg, John - Xylem" userId="6cc3ce97-af90-41c9-9b3c-028ada52872a" providerId="ADAL" clId="{DF809BA4-6237-48AA-9C35-3582CC245EA0}" dt="2021-11-24T19:18:55.990" v="253" actId="1076"/>
          <ac:picMkLst>
            <pc:docMk/>
            <pc:sldMk cId="3930781405" sldId="302"/>
            <ac:picMk id="2" creationId="{D212FA06-CF05-4D20-82AF-9F52375EA67D}"/>
          </ac:picMkLst>
        </pc:picChg>
        <pc:picChg chg="add mod">
          <ac:chgData name="Lindberg, John - Xylem" userId="6cc3ce97-af90-41c9-9b3c-028ada52872a" providerId="ADAL" clId="{DF809BA4-6237-48AA-9C35-3582CC245EA0}" dt="2021-11-24T19:19:59.856" v="259" actId="1076"/>
          <ac:picMkLst>
            <pc:docMk/>
            <pc:sldMk cId="3930781405" sldId="302"/>
            <ac:picMk id="3" creationId="{008C8B8C-BAE7-478E-B999-8D7A2113AAE0}"/>
          </ac:picMkLst>
        </pc:picChg>
        <pc:picChg chg="del">
          <ac:chgData name="Lindberg, John - Xylem" userId="6cc3ce97-af90-41c9-9b3c-028ada52872a" providerId="ADAL" clId="{DF809BA4-6237-48AA-9C35-3582CC245EA0}" dt="2021-11-24T19:18:34.908" v="248" actId="478"/>
          <ac:picMkLst>
            <pc:docMk/>
            <pc:sldMk cId="3930781405" sldId="302"/>
            <ac:picMk id="11" creationId="{5172E22C-129A-45F3-B385-22F86FB4514D}"/>
          </ac:picMkLst>
        </pc:picChg>
        <pc:picChg chg="del">
          <ac:chgData name="Lindberg, John - Xylem" userId="6cc3ce97-af90-41c9-9b3c-028ada52872a" providerId="ADAL" clId="{DF809BA4-6237-48AA-9C35-3582CC245EA0}" dt="2021-11-24T19:18:59.257" v="254" actId="478"/>
          <ac:picMkLst>
            <pc:docMk/>
            <pc:sldMk cId="3930781405" sldId="302"/>
            <ac:picMk id="125955" creationId="{00000000-0000-0000-0000-000000000000}"/>
          </ac:picMkLst>
        </pc:picChg>
      </pc:sldChg>
      <pc:sldChg chg="addSp delSp modSp">
        <pc:chgData name="Lindberg, John - Xylem" userId="6cc3ce97-af90-41c9-9b3c-028ada52872a" providerId="ADAL" clId="{DF809BA4-6237-48AA-9C35-3582CC245EA0}" dt="2021-11-24T19:30:23.948" v="262" actId="1076"/>
        <pc:sldMkLst>
          <pc:docMk/>
          <pc:sldMk cId="3993692189" sldId="303"/>
        </pc:sldMkLst>
        <pc:picChg chg="add mod">
          <ac:chgData name="Lindberg, John - Xylem" userId="6cc3ce97-af90-41c9-9b3c-028ada52872a" providerId="ADAL" clId="{DF809BA4-6237-48AA-9C35-3582CC245EA0}" dt="2021-11-24T19:30:23.948" v="262" actId="1076"/>
          <ac:picMkLst>
            <pc:docMk/>
            <pc:sldMk cId="3993692189" sldId="303"/>
            <ac:picMk id="2" creationId="{0EB38EBD-6553-4D2F-A260-22F1C6EA37E3}"/>
          </ac:picMkLst>
        </pc:picChg>
        <pc:picChg chg="del">
          <ac:chgData name="Lindberg, John - Xylem" userId="6cc3ce97-af90-41c9-9b3c-028ada52872a" providerId="ADAL" clId="{DF809BA4-6237-48AA-9C35-3582CC245EA0}" dt="2021-11-24T19:30:17.141" v="260" actId="478"/>
          <ac:picMkLst>
            <pc:docMk/>
            <pc:sldMk cId="3993692189" sldId="303"/>
            <ac:picMk id="6" creationId="{F394FDEA-AB5C-47CB-9CAD-0ACD4BD4458D}"/>
          </ac:picMkLst>
        </pc:picChg>
      </pc:sldChg>
      <pc:sldChg chg="addSp delSp modSp">
        <pc:chgData name="Lindberg, John - Xylem" userId="6cc3ce97-af90-41c9-9b3c-028ada52872a" providerId="ADAL" clId="{DF809BA4-6237-48AA-9C35-3582CC245EA0}" dt="2021-12-08T14:45:39.809" v="2209" actId="207"/>
        <pc:sldMkLst>
          <pc:docMk/>
          <pc:sldMk cId="1884954644" sldId="304"/>
        </pc:sldMkLst>
        <pc:spChg chg="mod">
          <ac:chgData name="Lindberg, John - Xylem" userId="6cc3ce97-af90-41c9-9b3c-028ada52872a" providerId="ADAL" clId="{DF809BA4-6237-48AA-9C35-3582CC245EA0}" dt="2021-11-29T17:22:42.881" v="1882" actId="14100"/>
          <ac:spMkLst>
            <pc:docMk/>
            <pc:sldMk cId="1884954644" sldId="304"/>
            <ac:spMk id="11" creationId="{AD86FD5F-6EEE-4C6C-9347-FBA5ACB9C031}"/>
          </ac:spMkLst>
        </pc:spChg>
        <pc:spChg chg="mod">
          <ac:chgData name="Lindberg, John - Xylem" userId="6cc3ce97-af90-41c9-9b3c-028ada52872a" providerId="ADAL" clId="{DF809BA4-6237-48AA-9C35-3582CC245EA0}" dt="2021-12-08T14:45:39.809" v="2209" actId="207"/>
          <ac:spMkLst>
            <pc:docMk/>
            <pc:sldMk cId="1884954644" sldId="304"/>
            <ac:spMk id="15363" creationId="{00000000-0000-0000-0000-000000000000}"/>
          </ac:spMkLst>
        </pc:spChg>
        <pc:spChg chg="mod">
          <ac:chgData name="Lindberg, John - Xylem" userId="6cc3ce97-af90-41c9-9b3c-028ada52872a" providerId="ADAL" clId="{DF809BA4-6237-48AA-9C35-3582CC245EA0}" dt="2021-11-29T17:22:48.116" v="1903" actId="1038"/>
          <ac:spMkLst>
            <pc:docMk/>
            <pc:sldMk cId="1884954644" sldId="304"/>
            <ac:spMk id="15368" creationId="{00000000-0000-0000-0000-000000000000}"/>
          </ac:spMkLst>
        </pc:spChg>
        <pc:picChg chg="add mod ord">
          <ac:chgData name="Lindberg, John - Xylem" userId="6cc3ce97-af90-41c9-9b3c-028ada52872a" providerId="ADAL" clId="{DF809BA4-6237-48AA-9C35-3582CC245EA0}" dt="2021-11-29T17:22:38.200" v="1881" actId="1076"/>
          <ac:picMkLst>
            <pc:docMk/>
            <pc:sldMk cId="1884954644" sldId="304"/>
            <ac:picMk id="2" creationId="{57983A04-981D-4BE7-B35B-A1F04DC2E889}"/>
          </ac:picMkLst>
        </pc:picChg>
        <pc:picChg chg="add mod">
          <ac:chgData name="Lindberg, John - Xylem" userId="6cc3ce97-af90-41c9-9b3c-028ada52872a" providerId="ADAL" clId="{DF809BA4-6237-48AA-9C35-3582CC245EA0}" dt="2021-11-29T17:26:26.906" v="1908" actId="1076"/>
          <ac:picMkLst>
            <pc:docMk/>
            <pc:sldMk cId="1884954644" sldId="304"/>
            <ac:picMk id="3" creationId="{50ACE976-9D5C-4AC2-B220-25891863BA6E}"/>
          </ac:picMkLst>
        </pc:picChg>
        <pc:picChg chg="del">
          <ac:chgData name="Lindberg, John - Xylem" userId="6cc3ce97-af90-41c9-9b3c-028ada52872a" providerId="ADAL" clId="{DF809BA4-6237-48AA-9C35-3582CC245EA0}" dt="2021-11-29T17:26:12.994" v="1904" actId="478"/>
          <ac:picMkLst>
            <pc:docMk/>
            <pc:sldMk cId="1884954644" sldId="304"/>
            <ac:picMk id="9" creationId="{AE034C1A-E8C6-4389-8D4D-5E65F83682BF}"/>
          </ac:picMkLst>
        </pc:picChg>
        <pc:picChg chg="del">
          <ac:chgData name="Lindberg, John - Xylem" userId="6cc3ce97-af90-41c9-9b3c-028ada52872a" providerId="ADAL" clId="{DF809BA4-6237-48AA-9C35-3582CC245EA0}" dt="2021-11-29T17:22:26.454" v="1877" actId="478"/>
          <ac:picMkLst>
            <pc:docMk/>
            <pc:sldMk cId="1884954644" sldId="304"/>
            <ac:picMk id="15365" creationId="{00000000-0000-0000-0000-000000000000}"/>
          </ac:picMkLst>
        </pc:picChg>
      </pc:sldChg>
      <pc:sldChg chg="modSp">
        <pc:chgData name="Lindberg, John - Xylem" userId="6cc3ce97-af90-41c9-9b3c-028ada52872a" providerId="ADAL" clId="{DF809BA4-6237-48AA-9C35-3582CC245EA0}" dt="2021-12-08T14:45:47.343" v="2210" actId="207"/>
        <pc:sldMkLst>
          <pc:docMk/>
          <pc:sldMk cId="1651381652" sldId="305"/>
        </pc:sldMkLst>
        <pc:spChg chg="mod">
          <ac:chgData name="Lindberg, John - Xylem" userId="6cc3ce97-af90-41c9-9b3c-028ada52872a" providerId="ADAL" clId="{DF809BA4-6237-48AA-9C35-3582CC245EA0}" dt="2021-12-08T14:45:47.343" v="2210" actId="207"/>
          <ac:spMkLst>
            <pc:docMk/>
            <pc:sldMk cId="1651381652" sldId="305"/>
            <ac:spMk id="13" creationId="{88544E79-17A6-44DB-A03C-92F0E82FCDAD}"/>
          </ac:spMkLst>
        </pc:spChg>
      </pc:sldChg>
      <pc:sldChg chg="addSp delSp modSp">
        <pc:chgData name="Lindberg, John - Xylem" userId="6cc3ce97-af90-41c9-9b3c-028ada52872a" providerId="ADAL" clId="{DF809BA4-6237-48AA-9C35-3582CC245EA0}" dt="2021-12-08T14:46:06.896" v="2212" actId="207"/>
        <pc:sldMkLst>
          <pc:docMk/>
          <pc:sldMk cId="1487377799" sldId="307"/>
        </pc:sldMkLst>
        <pc:spChg chg="mod">
          <ac:chgData name="Lindberg, John - Xylem" userId="6cc3ce97-af90-41c9-9b3c-028ada52872a" providerId="ADAL" clId="{DF809BA4-6237-48AA-9C35-3582CC245EA0}" dt="2021-12-08T14:46:06.896" v="2212" actId="207"/>
          <ac:spMkLst>
            <pc:docMk/>
            <pc:sldMk cId="1487377799" sldId="307"/>
            <ac:spMk id="18435" creationId="{00000000-0000-0000-0000-000000000000}"/>
          </ac:spMkLst>
        </pc:spChg>
        <pc:picChg chg="add mod">
          <ac:chgData name="Lindberg, John - Xylem" userId="6cc3ce97-af90-41c9-9b3c-028ada52872a" providerId="ADAL" clId="{DF809BA4-6237-48AA-9C35-3582CC245EA0}" dt="2021-11-29T17:33:13.901" v="1976" actId="1076"/>
          <ac:picMkLst>
            <pc:docMk/>
            <pc:sldMk cId="1487377799" sldId="307"/>
            <ac:picMk id="2" creationId="{AA1270CB-1804-4744-B713-8B92C8EA71DF}"/>
          </ac:picMkLst>
        </pc:picChg>
        <pc:picChg chg="del">
          <ac:chgData name="Lindberg, John - Xylem" userId="6cc3ce97-af90-41c9-9b3c-028ada52872a" providerId="ADAL" clId="{DF809BA4-6237-48AA-9C35-3582CC245EA0}" dt="2021-11-29T17:33:07.202" v="1973" actId="478"/>
          <ac:picMkLst>
            <pc:docMk/>
            <pc:sldMk cId="1487377799" sldId="307"/>
            <ac:picMk id="6" creationId="{D91E2961-8203-48F5-801E-39AAB559974D}"/>
          </ac:picMkLst>
        </pc:picChg>
      </pc:sldChg>
      <pc:sldChg chg="addSp delSp modSp">
        <pc:chgData name="Lindberg, John - Xylem" userId="6cc3ce97-af90-41c9-9b3c-028ada52872a" providerId="ADAL" clId="{DF809BA4-6237-48AA-9C35-3582CC245EA0}" dt="2021-11-24T19:31:11.714" v="266" actId="14100"/>
        <pc:sldMkLst>
          <pc:docMk/>
          <pc:sldMk cId="3173637176" sldId="308"/>
        </pc:sldMkLst>
        <pc:picChg chg="add mod">
          <ac:chgData name="Lindberg, John - Xylem" userId="6cc3ce97-af90-41c9-9b3c-028ada52872a" providerId="ADAL" clId="{DF809BA4-6237-48AA-9C35-3582CC245EA0}" dt="2021-11-24T19:31:11.714" v="266" actId="14100"/>
          <ac:picMkLst>
            <pc:docMk/>
            <pc:sldMk cId="3173637176" sldId="308"/>
            <ac:picMk id="2" creationId="{98E24C89-DF71-4404-9568-84AA7368B209}"/>
          </ac:picMkLst>
        </pc:picChg>
        <pc:picChg chg="del">
          <ac:chgData name="Lindberg, John - Xylem" userId="6cc3ce97-af90-41c9-9b3c-028ada52872a" providerId="ADAL" clId="{DF809BA4-6237-48AA-9C35-3582CC245EA0}" dt="2021-11-24T19:31:01.090" v="263" actId="478"/>
          <ac:picMkLst>
            <pc:docMk/>
            <pc:sldMk cId="3173637176" sldId="308"/>
            <ac:picMk id="6" creationId="{67F0B42B-10C0-471A-B7DC-B5C223289279}"/>
          </ac:picMkLst>
        </pc:picChg>
      </pc:sldChg>
      <pc:sldChg chg="modSp">
        <pc:chgData name="Lindberg, John - Xylem" userId="6cc3ce97-af90-41c9-9b3c-028ada52872a" providerId="ADAL" clId="{DF809BA4-6237-48AA-9C35-3582CC245EA0}" dt="2021-12-08T14:41:47.950" v="2183" actId="113"/>
        <pc:sldMkLst>
          <pc:docMk/>
          <pc:sldMk cId="2090630903" sldId="310"/>
        </pc:sldMkLst>
        <pc:spChg chg="mod">
          <ac:chgData name="Lindberg, John - Xylem" userId="6cc3ce97-af90-41c9-9b3c-028ada52872a" providerId="ADAL" clId="{DF809BA4-6237-48AA-9C35-3582CC245EA0}" dt="2021-12-08T14:41:47.950" v="2183" actId="113"/>
          <ac:spMkLst>
            <pc:docMk/>
            <pc:sldMk cId="2090630903" sldId="310"/>
            <ac:spMk id="10249" creationId="{00000000-0000-0000-0000-000000000000}"/>
          </ac:spMkLst>
        </pc:spChg>
        <pc:spChg chg="mod">
          <ac:chgData name="Lindberg, John - Xylem" userId="6cc3ce97-af90-41c9-9b3c-028ada52872a" providerId="ADAL" clId="{DF809BA4-6237-48AA-9C35-3582CC245EA0}" dt="2021-12-08T14:41:47.950" v="2183" actId="113"/>
          <ac:spMkLst>
            <pc:docMk/>
            <pc:sldMk cId="2090630903" sldId="310"/>
            <ac:spMk id="10250" creationId="{00000000-0000-0000-0000-000000000000}"/>
          </ac:spMkLst>
        </pc:spChg>
        <pc:spChg chg="mod">
          <ac:chgData name="Lindberg, John - Xylem" userId="6cc3ce97-af90-41c9-9b3c-028ada52872a" providerId="ADAL" clId="{DF809BA4-6237-48AA-9C35-3582CC245EA0}" dt="2021-12-08T14:41:47.950" v="2183" actId="113"/>
          <ac:spMkLst>
            <pc:docMk/>
            <pc:sldMk cId="2090630903" sldId="310"/>
            <ac:spMk id="10251" creationId="{00000000-0000-0000-0000-000000000000}"/>
          </ac:spMkLst>
        </pc:spChg>
        <pc:spChg chg="mod">
          <ac:chgData name="Lindberg, John - Xylem" userId="6cc3ce97-af90-41c9-9b3c-028ada52872a" providerId="ADAL" clId="{DF809BA4-6237-48AA-9C35-3582CC245EA0}" dt="2021-12-08T14:41:47.950" v="2183" actId="113"/>
          <ac:spMkLst>
            <pc:docMk/>
            <pc:sldMk cId="2090630903" sldId="310"/>
            <ac:spMk id="10252" creationId="{00000000-0000-0000-0000-000000000000}"/>
          </ac:spMkLst>
        </pc:spChg>
        <pc:spChg chg="mod">
          <ac:chgData name="Lindberg, John - Xylem" userId="6cc3ce97-af90-41c9-9b3c-028ada52872a" providerId="ADAL" clId="{DF809BA4-6237-48AA-9C35-3582CC245EA0}" dt="2021-12-08T14:41:47.950" v="2183" actId="113"/>
          <ac:spMkLst>
            <pc:docMk/>
            <pc:sldMk cId="2090630903" sldId="310"/>
            <ac:spMk id="10253" creationId="{00000000-0000-0000-0000-000000000000}"/>
          </ac:spMkLst>
        </pc:spChg>
      </pc:sldChg>
      <pc:sldChg chg="addSp delSp modSp">
        <pc:chgData name="Lindberg, John - Xylem" userId="6cc3ce97-af90-41c9-9b3c-028ada52872a" providerId="ADAL" clId="{DF809BA4-6237-48AA-9C35-3582CC245EA0}" dt="2021-12-08T14:42:21.598" v="2189" actId="113"/>
        <pc:sldMkLst>
          <pc:docMk/>
          <pc:sldMk cId="273254844" sldId="311"/>
        </pc:sldMkLst>
        <pc:spChg chg="add mod">
          <ac:chgData name="Lindberg, John - Xylem" userId="6cc3ce97-af90-41c9-9b3c-028ada52872a" providerId="ADAL" clId="{DF809BA4-6237-48AA-9C35-3582CC245EA0}" dt="2021-11-24T19:38:05.263" v="514" actId="1076"/>
          <ac:spMkLst>
            <pc:docMk/>
            <pc:sldMk cId="273254844" sldId="311"/>
            <ac:spMk id="5" creationId="{F0F4E0A5-07EB-4B18-BDCB-0DA0984DAF28}"/>
          </ac:spMkLst>
        </pc:spChg>
        <pc:spChg chg="mod">
          <ac:chgData name="Lindberg, John - Xylem" userId="6cc3ce97-af90-41c9-9b3c-028ada52872a" providerId="ADAL" clId="{DF809BA4-6237-48AA-9C35-3582CC245EA0}" dt="2021-11-24T19:38:10.910" v="515" actId="1076"/>
          <ac:spMkLst>
            <pc:docMk/>
            <pc:sldMk cId="273254844" sldId="311"/>
            <ac:spMk id="14" creationId="{749F6A42-FA65-4731-A2B9-9DB22D2DE61F}"/>
          </ac:spMkLst>
        </pc:spChg>
        <pc:spChg chg="mod">
          <ac:chgData name="Lindberg, John - Xylem" userId="6cc3ce97-af90-41c9-9b3c-028ada52872a" providerId="ADAL" clId="{DF809BA4-6237-48AA-9C35-3582CC245EA0}" dt="2021-12-08T14:42:00.430" v="2184" actId="113"/>
          <ac:spMkLst>
            <pc:docMk/>
            <pc:sldMk cId="273254844" sldId="311"/>
            <ac:spMk id="15" creationId="{00000000-0000-0000-0000-000000000000}"/>
          </ac:spMkLst>
        </pc:spChg>
        <pc:spChg chg="mod">
          <ac:chgData name="Lindberg, John - Xylem" userId="6cc3ce97-af90-41c9-9b3c-028ada52872a" providerId="ADAL" clId="{DF809BA4-6237-48AA-9C35-3582CC245EA0}" dt="2021-12-08T14:42:00.430" v="2184" actId="113"/>
          <ac:spMkLst>
            <pc:docMk/>
            <pc:sldMk cId="273254844" sldId="311"/>
            <ac:spMk id="11270" creationId="{00000000-0000-0000-0000-000000000000}"/>
          </ac:spMkLst>
        </pc:spChg>
        <pc:spChg chg="mod">
          <ac:chgData name="Lindberg, John - Xylem" userId="6cc3ce97-af90-41c9-9b3c-028ada52872a" providerId="ADAL" clId="{DF809BA4-6237-48AA-9C35-3582CC245EA0}" dt="2021-12-08T14:42:00.430" v="2184" actId="113"/>
          <ac:spMkLst>
            <pc:docMk/>
            <pc:sldMk cId="273254844" sldId="311"/>
            <ac:spMk id="11271" creationId="{00000000-0000-0000-0000-000000000000}"/>
          </ac:spMkLst>
        </pc:spChg>
        <pc:spChg chg="mod">
          <ac:chgData name="Lindberg, John - Xylem" userId="6cc3ce97-af90-41c9-9b3c-028ada52872a" providerId="ADAL" clId="{DF809BA4-6237-48AA-9C35-3582CC245EA0}" dt="2021-12-08T14:42:00.430" v="2184" actId="113"/>
          <ac:spMkLst>
            <pc:docMk/>
            <pc:sldMk cId="273254844" sldId="311"/>
            <ac:spMk id="11273" creationId="{00000000-0000-0000-0000-000000000000}"/>
          </ac:spMkLst>
        </pc:spChg>
        <pc:spChg chg="mod">
          <ac:chgData name="Lindberg, John - Xylem" userId="6cc3ce97-af90-41c9-9b3c-028ada52872a" providerId="ADAL" clId="{DF809BA4-6237-48AA-9C35-3582CC245EA0}" dt="2021-12-08T14:42:21.598" v="2189" actId="113"/>
          <ac:spMkLst>
            <pc:docMk/>
            <pc:sldMk cId="273254844" sldId="311"/>
            <ac:spMk id="11274" creationId="{00000000-0000-0000-0000-000000000000}"/>
          </ac:spMkLst>
        </pc:spChg>
        <pc:picChg chg="add mod ord">
          <ac:chgData name="Lindberg, John - Xylem" userId="6cc3ce97-af90-41c9-9b3c-028ada52872a" providerId="ADAL" clId="{DF809BA4-6237-48AA-9C35-3582CC245EA0}" dt="2021-11-24T19:38:14.546" v="516" actId="1076"/>
          <ac:picMkLst>
            <pc:docMk/>
            <pc:sldMk cId="273254844" sldId="311"/>
            <ac:picMk id="2" creationId="{FD50D014-774D-4BF1-9532-B0CCC85D9BBA}"/>
          </ac:picMkLst>
        </pc:picChg>
        <pc:picChg chg="mod">
          <ac:chgData name="Lindberg, John - Xylem" userId="6cc3ce97-af90-41c9-9b3c-028ada52872a" providerId="ADAL" clId="{DF809BA4-6237-48AA-9C35-3582CC245EA0}" dt="2021-11-24T19:37:26.032" v="507" actId="1035"/>
          <ac:picMkLst>
            <pc:docMk/>
            <pc:sldMk cId="273254844" sldId="311"/>
            <ac:picMk id="6" creationId="{83709D95-C524-4B7B-ABED-1674921ADE4D}"/>
          </ac:picMkLst>
        </pc:picChg>
        <pc:picChg chg="mod">
          <ac:chgData name="Lindberg, John - Xylem" userId="6cc3ce97-af90-41c9-9b3c-028ada52872a" providerId="ADAL" clId="{DF809BA4-6237-48AA-9C35-3582CC245EA0}" dt="2021-11-24T19:37:13.660" v="477" actId="1035"/>
          <ac:picMkLst>
            <pc:docMk/>
            <pc:sldMk cId="273254844" sldId="311"/>
            <ac:picMk id="18" creationId="{DE3BEF61-E15C-48BB-B96E-0C3C8B47507E}"/>
          </ac:picMkLst>
        </pc:picChg>
        <pc:picChg chg="mod">
          <ac:chgData name="Lindberg, John - Xylem" userId="6cc3ce97-af90-41c9-9b3c-028ada52872a" providerId="ADAL" clId="{DF809BA4-6237-48AA-9C35-3582CC245EA0}" dt="2021-11-24T19:37:26.032" v="507" actId="1035"/>
          <ac:picMkLst>
            <pc:docMk/>
            <pc:sldMk cId="273254844" sldId="311"/>
            <ac:picMk id="11272" creationId="{00000000-0000-0000-0000-000000000000}"/>
          </ac:picMkLst>
        </pc:picChg>
        <pc:picChg chg="del">
          <ac:chgData name="Lindberg, John - Xylem" userId="6cc3ce97-af90-41c9-9b3c-028ada52872a" providerId="ADAL" clId="{DF809BA4-6237-48AA-9C35-3582CC245EA0}" dt="2021-11-24T19:32:39.310" v="267" actId="478"/>
          <ac:picMkLst>
            <pc:docMk/>
            <pc:sldMk cId="273254844" sldId="311"/>
            <ac:picMk id="11275" creationId="{00000000-0000-0000-0000-000000000000}"/>
          </ac:picMkLst>
        </pc:picChg>
        <pc:cxnChg chg="add del mod">
          <ac:chgData name="Lindberg, John - Xylem" userId="6cc3ce97-af90-41c9-9b3c-028ada52872a" providerId="ADAL" clId="{DF809BA4-6237-48AA-9C35-3582CC245EA0}" dt="2021-11-24T19:34:13.084" v="275" actId="478"/>
          <ac:cxnSpMkLst>
            <pc:docMk/>
            <pc:sldMk cId="273254844" sldId="311"/>
            <ac:cxnSpMk id="4" creationId="{FA0E0993-E770-45E7-B1E7-EA4990E7134A}"/>
          </ac:cxnSpMkLst>
        </pc:cxnChg>
      </pc:sldChg>
      <pc:sldChg chg="addSp delSp modSp">
        <pc:chgData name="Lindberg, John - Xylem" userId="6cc3ce97-af90-41c9-9b3c-028ada52872a" providerId="ADAL" clId="{DF809BA4-6237-48AA-9C35-3582CC245EA0}" dt="2021-12-08T14:42:09.550" v="2185" actId="113"/>
        <pc:sldMkLst>
          <pc:docMk/>
          <pc:sldMk cId="3165812296" sldId="312"/>
        </pc:sldMkLst>
        <pc:spChg chg="mod">
          <ac:chgData name="Lindberg, John - Xylem" userId="6cc3ce97-af90-41c9-9b3c-028ada52872a" providerId="ADAL" clId="{DF809BA4-6237-48AA-9C35-3582CC245EA0}" dt="2021-12-08T14:42:09.550" v="2185" actId="113"/>
          <ac:spMkLst>
            <pc:docMk/>
            <pc:sldMk cId="3165812296" sldId="312"/>
            <ac:spMk id="15" creationId="{00000000-0000-0000-0000-000000000000}"/>
          </ac:spMkLst>
        </pc:spChg>
        <pc:spChg chg="add mod">
          <ac:chgData name="Lindberg, John - Xylem" userId="6cc3ce97-af90-41c9-9b3c-028ada52872a" providerId="ADAL" clId="{DF809BA4-6237-48AA-9C35-3582CC245EA0}" dt="2021-11-24T19:40:16.555" v="597" actId="1076"/>
          <ac:spMkLst>
            <pc:docMk/>
            <pc:sldMk cId="3165812296" sldId="312"/>
            <ac:spMk id="17" creationId="{9EBFAE2C-8ADC-45AE-BDD9-6CA3C740320C}"/>
          </ac:spMkLst>
        </pc:spChg>
        <pc:spChg chg="mod">
          <ac:chgData name="Lindberg, John - Xylem" userId="6cc3ce97-af90-41c9-9b3c-028ada52872a" providerId="ADAL" clId="{DF809BA4-6237-48AA-9C35-3582CC245EA0}" dt="2021-12-08T14:42:09.550" v="2185" actId="113"/>
          <ac:spMkLst>
            <pc:docMk/>
            <pc:sldMk cId="3165812296" sldId="312"/>
            <ac:spMk id="12294" creationId="{00000000-0000-0000-0000-000000000000}"/>
          </ac:spMkLst>
        </pc:spChg>
        <pc:spChg chg="mod">
          <ac:chgData name="Lindberg, John - Xylem" userId="6cc3ce97-af90-41c9-9b3c-028ada52872a" providerId="ADAL" clId="{DF809BA4-6237-48AA-9C35-3582CC245EA0}" dt="2021-12-08T14:42:09.550" v="2185" actId="113"/>
          <ac:spMkLst>
            <pc:docMk/>
            <pc:sldMk cId="3165812296" sldId="312"/>
            <ac:spMk id="12295" creationId="{00000000-0000-0000-0000-000000000000}"/>
          </ac:spMkLst>
        </pc:spChg>
        <pc:spChg chg="mod">
          <ac:chgData name="Lindberg, John - Xylem" userId="6cc3ce97-af90-41c9-9b3c-028ada52872a" providerId="ADAL" clId="{DF809BA4-6237-48AA-9C35-3582CC245EA0}" dt="2021-12-08T14:42:09.550" v="2185" actId="113"/>
          <ac:spMkLst>
            <pc:docMk/>
            <pc:sldMk cId="3165812296" sldId="312"/>
            <ac:spMk id="12296" creationId="{00000000-0000-0000-0000-000000000000}"/>
          </ac:spMkLst>
        </pc:spChg>
        <pc:spChg chg="mod">
          <ac:chgData name="Lindberg, John - Xylem" userId="6cc3ce97-af90-41c9-9b3c-028ada52872a" providerId="ADAL" clId="{DF809BA4-6237-48AA-9C35-3582CC245EA0}" dt="2021-11-24T19:46:58.464" v="606" actId="1076"/>
          <ac:spMkLst>
            <pc:docMk/>
            <pc:sldMk cId="3165812296" sldId="312"/>
            <ac:spMk id="12300" creationId="{00000000-0000-0000-0000-000000000000}"/>
          </ac:spMkLst>
        </pc:spChg>
        <pc:picChg chg="add mod">
          <ac:chgData name="Lindberg, John - Xylem" userId="6cc3ce97-af90-41c9-9b3c-028ada52872a" providerId="ADAL" clId="{DF809BA4-6237-48AA-9C35-3582CC245EA0}" dt="2021-11-24T19:46:53.362" v="605" actId="1076"/>
          <ac:picMkLst>
            <pc:docMk/>
            <pc:sldMk cId="3165812296" sldId="312"/>
            <ac:picMk id="2" creationId="{4034F382-17F8-4AFE-85F0-27C4335631D8}"/>
          </ac:picMkLst>
        </pc:picChg>
        <pc:picChg chg="mod">
          <ac:chgData name="Lindberg, John - Xylem" userId="6cc3ce97-af90-41c9-9b3c-028ada52872a" providerId="ADAL" clId="{DF809BA4-6237-48AA-9C35-3582CC245EA0}" dt="2021-11-24T19:39:11.342" v="530" actId="1035"/>
          <ac:picMkLst>
            <pc:docMk/>
            <pc:sldMk cId="3165812296" sldId="312"/>
            <ac:picMk id="16" creationId="{0FB12A98-F840-4809-A39E-0C9BE6DDA567}"/>
          </ac:picMkLst>
        </pc:picChg>
        <pc:picChg chg="add mod ord">
          <ac:chgData name="Lindberg, John - Xylem" userId="6cc3ce97-af90-41c9-9b3c-028ada52872a" providerId="ADAL" clId="{DF809BA4-6237-48AA-9C35-3582CC245EA0}" dt="2021-11-24T19:40:43.273" v="602" actId="1076"/>
          <ac:picMkLst>
            <pc:docMk/>
            <pc:sldMk cId="3165812296" sldId="312"/>
            <ac:picMk id="18" creationId="{9D32D63D-E603-4E9F-AEF4-7CB0F86648B9}"/>
          </ac:picMkLst>
        </pc:picChg>
        <pc:picChg chg="mod">
          <ac:chgData name="Lindberg, John - Xylem" userId="6cc3ce97-af90-41c9-9b3c-028ada52872a" providerId="ADAL" clId="{DF809BA4-6237-48AA-9C35-3582CC245EA0}" dt="2021-11-24T19:39:43.376" v="593" actId="1036"/>
          <ac:picMkLst>
            <pc:docMk/>
            <pc:sldMk cId="3165812296" sldId="312"/>
            <ac:picMk id="19" creationId="{6FD937D3-C59B-402C-93A4-D35B6B4C4187}"/>
          </ac:picMkLst>
        </pc:picChg>
        <pc:picChg chg="del mod">
          <ac:chgData name="Lindberg, John - Xylem" userId="6cc3ce97-af90-41c9-9b3c-028ada52872a" providerId="ADAL" clId="{DF809BA4-6237-48AA-9C35-3582CC245EA0}" dt="2021-11-24T19:40:21.287" v="599" actId="478"/>
          <ac:picMkLst>
            <pc:docMk/>
            <pc:sldMk cId="3165812296" sldId="312"/>
            <ac:picMk id="12297" creationId="{00000000-0000-0000-0000-000000000000}"/>
          </ac:picMkLst>
        </pc:picChg>
        <pc:picChg chg="del">
          <ac:chgData name="Lindberg, John - Xylem" userId="6cc3ce97-af90-41c9-9b3c-028ada52872a" providerId="ADAL" clId="{DF809BA4-6237-48AA-9C35-3582CC245EA0}" dt="2021-11-24T19:46:49.826" v="603" actId="478"/>
          <ac:picMkLst>
            <pc:docMk/>
            <pc:sldMk cId="3165812296" sldId="312"/>
            <ac:picMk id="12301" creationId="{00000000-0000-0000-0000-000000000000}"/>
          </ac:picMkLst>
        </pc:picChg>
      </pc:sldChg>
      <pc:sldChg chg="addSp delSp modSp">
        <pc:chgData name="Lindberg, John - Xylem" userId="6cc3ce97-af90-41c9-9b3c-028ada52872a" providerId="ADAL" clId="{DF809BA4-6237-48AA-9C35-3582CC245EA0}" dt="2021-12-08T14:42:33.752" v="2190" actId="113"/>
        <pc:sldMkLst>
          <pc:docMk/>
          <pc:sldMk cId="3866315887" sldId="313"/>
        </pc:sldMkLst>
        <pc:spChg chg="mod">
          <ac:chgData name="Lindberg, John - Xylem" userId="6cc3ce97-af90-41c9-9b3c-028ada52872a" providerId="ADAL" clId="{DF809BA4-6237-48AA-9C35-3582CC245EA0}" dt="2021-11-24T19:49:17.188" v="650" actId="1035"/>
          <ac:spMkLst>
            <pc:docMk/>
            <pc:sldMk cId="3866315887" sldId="313"/>
            <ac:spMk id="10" creationId="{144C387C-C130-458F-AF4D-F62C70A24D46}"/>
          </ac:spMkLst>
        </pc:spChg>
        <pc:spChg chg="mod">
          <ac:chgData name="Lindberg, John - Xylem" userId="6cc3ce97-af90-41c9-9b3c-028ada52872a" providerId="ADAL" clId="{DF809BA4-6237-48AA-9C35-3582CC245EA0}" dt="2021-12-08T14:42:33.752" v="2190" actId="113"/>
          <ac:spMkLst>
            <pc:docMk/>
            <pc:sldMk cId="3866315887" sldId="313"/>
            <ac:spMk id="13316" creationId="{00000000-0000-0000-0000-000000000000}"/>
          </ac:spMkLst>
        </pc:spChg>
        <pc:spChg chg="mod">
          <ac:chgData name="Lindberg, John - Xylem" userId="6cc3ce97-af90-41c9-9b3c-028ada52872a" providerId="ADAL" clId="{DF809BA4-6237-48AA-9C35-3582CC245EA0}" dt="2021-12-08T14:42:33.752" v="2190" actId="113"/>
          <ac:spMkLst>
            <pc:docMk/>
            <pc:sldMk cId="3866315887" sldId="313"/>
            <ac:spMk id="13317" creationId="{00000000-0000-0000-0000-000000000000}"/>
          </ac:spMkLst>
        </pc:spChg>
        <pc:picChg chg="add mod ord">
          <ac:chgData name="Lindberg, John - Xylem" userId="6cc3ce97-af90-41c9-9b3c-028ada52872a" providerId="ADAL" clId="{DF809BA4-6237-48AA-9C35-3582CC245EA0}" dt="2021-11-24T19:49:09.566" v="614" actId="1076"/>
          <ac:picMkLst>
            <pc:docMk/>
            <pc:sldMk cId="3866315887" sldId="313"/>
            <ac:picMk id="2" creationId="{F1C3067C-9007-417D-A013-CC67DB089F69}"/>
          </ac:picMkLst>
        </pc:picChg>
        <pc:picChg chg="del">
          <ac:chgData name="Lindberg, John - Xylem" userId="6cc3ce97-af90-41c9-9b3c-028ada52872a" providerId="ADAL" clId="{DF809BA4-6237-48AA-9C35-3582CC245EA0}" dt="2021-11-24T19:47:19.963" v="607" actId="478"/>
          <ac:picMkLst>
            <pc:docMk/>
            <pc:sldMk cId="3866315887" sldId="313"/>
            <ac:picMk id="13318" creationId="{00000000-0000-0000-0000-000000000000}"/>
          </ac:picMkLst>
        </pc:picChg>
      </pc:sldChg>
      <pc:sldChg chg="addSp delSp modSp">
        <pc:chgData name="Lindberg, John - Xylem" userId="6cc3ce97-af90-41c9-9b3c-028ada52872a" providerId="ADAL" clId="{DF809BA4-6237-48AA-9C35-3582CC245EA0}" dt="2021-11-24T20:10:39.229" v="701" actId="14100"/>
        <pc:sldMkLst>
          <pc:docMk/>
          <pc:sldMk cId="3853211246" sldId="314"/>
        </pc:sldMkLst>
        <pc:spChg chg="mod">
          <ac:chgData name="Lindberg, John - Xylem" userId="6cc3ce97-af90-41c9-9b3c-028ada52872a" providerId="ADAL" clId="{DF809BA4-6237-48AA-9C35-3582CC245EA0}" dt="2021-11-24T20:10:39.229" v="701" actId="14100"/>
          <ac:spMkLst>
            <pc:docMk/>
            <pc:sldMk cId="3853211246" sldId="314"/>
            <ac:spMk id="10" creationId="{0F0F06EE-22D9-46CA-A790-F237792C70FE}"/>
          </ac:spMkLst>
        </pc:spChg>
        <pc:picChg chg="add mod ord">
          <ac:chgData name="Lindberg, John - Xylem" userId="6cc3ce97-af90-41c9-9b3c-028ada52872a" providerId="ADAL" clId="{DF809BA4-6237-48AA-9C35-3582CC245EA0}" dt="2021-11-24T20:10:21.598" v="655" actId="167"/>
          <ac:picMkLst>
            <pc:docMk/>
            <pc:sldMk cId="3853211246" sldId="314"/>
            <ac:picMk id="2" creationId="{8C1F9980-B621-48A9-81B5-3E5C6078DFA3}"/>
          </ac:picMkLst>
        </pc:picChg>
        <pc:picChg chg="del">
          <ac:chgData name="Lindberg, John - Xylem" userId="6cc3ce97-af90-41c9-9b3c-028ada52872a" providerId="ADAL" clId="{DF809BA4-6237-48AA-9C35-3582CC245EA0}" dt="2021-11-24T20:10:05.933" v="651" actId="478"/>
          <ac:picMkLst>
            <pc:docMk/>
            <pc:sldMk cId="3853211246" sldId="314"/>
            <ac:picMk id="9" creationId="{F4E14D99-93E4-4DC8-A7FA-0BD5FACB4E03}"/>
          </ac:picMkLst>
        </pc:picChg>
      </pc:sldChg>
      <pc:sldChg chg="addSp delSp modSp">
        <pc:chgData name="Lindberg, John - Xylem" userId="6cc3ce97-af90-41c9-9b3c-028ada52872a" providerId="ADAL" clId="{DF809BA4-6237-48AA-9C35-3582CC245EA0}" dt="2021-11-29T16:17:55.371" v="1180" actId="1076"/>
        <pc:sldMkLst>
          <pc:docMk/>
          <pc:sldMk cId="3247614509" sldId="315"/>
        </pc:sldMkLst>
        <pc:spChg chg="add mod">
          <ac:chgData name="Lindberg, John - Xylem" userId="6cc3ce97-af90-41c9-9b3c-028ada52872a" providerId="ADAL" clId="{DF809BA4-6237-48AA-9C35-3582CC245EA0}" dt="2021-11-29T16:14:23.257" v="1022" actId="1076"/>
          <ac:spMkLst>
            <pc:docMk/>
            <pc:sldMk cId="3247614509" sldId="315"/>
            <ac:spMk id="3" creationId="{EE1CC921-D902-4477-94D8-89A3FC9FC5A8}"/>
          </ac:spMkLst>
        </pc:spChg>
        <pc:spChg chg="mod">
          <ac:chgData name="Lindberg, John - Xylem" userId="6cc3ce97-af90-41c9-9b3c-028ada52872a" providerId="ADAL" clId="{DF809BA4-6237-48AA-9C35-3582CC245EA0}" dt="2021-11-29T16:14:35.421" v="1106" actId="1037"/>
          <ac:spMkLst>
            <pc:docMk/>
            <pc:sldMk cId="3247614509" sldId="315"/>
            <ac:spMk id="6" creationId="{45BE504F-1EA2-40A2-9425-D5FB02A6CF79}"/>
          </ac:spMkLst>
        </pc:spChg>
        <pc:grpChg chg="del">
          <ac:chgData name="Lindberg, John - Xylem" userId="6cc3ce97-af90-41c9-9b3c-028ada52872a" providerId="ADAL" clId="{DF809BA4-6237-48AA-9C35-3582CC245EA0}" dt="2021-11-29T16:12:55.597" v="1006" actId="478"/>
          <ac:grpSpMkLst>
            <pc:docMk/>
            <pc:sldMk cId="3247614509" sldId="315"/>
            <ac:grpSpMk id="15365" creationId="{00000000-0000-0000-0000-000000000000}"/>
          </ac:grpSpMkLst>
        </pc:grpChg>
        <pc:picChg chg="add mod">
          <ac:chgData name="Lindberg, John - Xylem" userId="6cc3ce97-af90-41c9-9b3c-028ada52872a" providerId="ADAL" clId="{DF809BA4-6237-48AA-9C35-3582CC245EA0}" dt="2021-11-29T16:14:19.377" v="1020" actId="1076"/>
          <ac:picMkLst>
            <pc:docMk/>
            <pc:sldMk cId="3247614509" sldId="315"/>
            <ac:picMk id="2" creationId="{9B0FA0CD-D974-4CCE-92A9-0C69874E92DD}"/>
          </ac:picMkLst>
        </pc:picChg>
        <pc:picChg chg="add mod">
          <ac:chgData name="Lindberg, John - Xylem" userId="6cc3ce97-af90-41c9-9b3c-028ada52872a" providerId="ADAL" clId="{DF809BA4-6237-48AA-9C35-3582CC245EA0}" dt="2021-11-29T16:17:14.451" v="1178" actId="1076"/>
          <ac:picMkLst>
            <pc:docMk/>
            <pc:sldMk cId="3247614509" sldId="315"/>
            <ac:picMk id="4" creationId="{A85DD66C-0ECE-47D4-B391-140E1A2039F2}"/>
          </ac:picMkLst>
        </pc:picChg>
        <pc:picChg chg="add mod">
          <ac:chgData name="Lindberg, John - Xylem" userId="6cc3ce97-af90-41c9-9b3c-028ada52872a" providerId="ADAL" clId="{DF809BA4-6237-48AA-9C35-3582CC245EA0}" dt="2021-11-29T16:17:04.187" v="1175" actId="1076"/>
          <ac:picMkLst>
            <pc:docMk/>
            <pc:sldMk cId="3247614509" sldId="315"/>
            <ac:picMk id="5" creationId="{150E3F43-5EE6-4380-B382-333AD9D0E3FE}"/>
          </ac:picMkLst>
        </pc:picChg>
        <pc:picChg chg="add mod">
          <ac:chgData name="Lindberg, John - Xylem" userId="6cc3ce97-af90-41c9-9b3c-028ada52872a" providerId="ADAL" clId="{DF809BA4-6237-48AA-9C35-3582CC245EA0}" dt="2021-11-29T16:17:10.620" v="1177" actId="1076"/>
          <ac:picMkLst>
            <pc:docMk/>
            <pc:sldMk cId="3247614509" sldId="315"/>
            <ac:picMk id="7" creationId="{6EC26404-DD0E-415A-81F9-66567421FDB1}"/>
          </ac:picMkLst>
        </pc:picChg>
        <pc:picChg chg="add mod">
          <ac:chgData name="Lindberg, John - Xylem" userId="6cc3ce97-af90-41c9-9b3c-028ada52872a" providerId="ADAL" clId="{DF809BA4-6237-48AA-9C35-3582CC245EA0}" dt="2021-11-29T16:17:55.371" v="1180" actId="1076"/>
          <ac:picMkLst>
            <pc:docMk/>
            <pc:sldMk cId="3247614509" sldId="315"/>
            <ac:picMk id="8" creationId="{5AB6962E-1119-46EE-BAEB-0D63C5C39545}"/>
          </ac:picMkLst>
        </pc:picChg>
        <pc:picChg chg="del">
          <ac:chgData name="Lindberg, John - Xylem" userId="6cc3ce97-af90-41c9-9b3c-028ada52872a" providerId="ADAL" clId="{DF809BA4-6237-48AA-9C35-3582CC245EA0}" dt="2021-11-29T16:13:32.278" v="1019" actId="478"/>
          <ac:picMkLst>
            <pc:docMk/>
            <pc:sldMk cId="3247614509" sldId="315"/>
            <ac:picMk id="9" creationId="{CEE8470A-D923-4F33-B94B-9659FA7A64C4}"/>
          </ac:picMkLst>
        </pc:picChg>
      </pc:sldChg>
      <pc:sldChg chg="addSp delSp modSp">
        <pc:chgData name="Lindberg, John - Xylem" userId="6cc3ce97-af90-41c9-9b3c-028ada52872a" providerId="ADAL" clId="{DF809BA4-6237-48AA-9C35-3582CC245EA0}" dt="2021-11-29T16:50:41.915" v="1616" actId="167"/>
        <pc:sldMkLst>
          <pc:docMk/>
          <pc:sldMk cId="3871927491" sldId="316"/>
        </pc:sldMkLst>
        <pc:spChg chg="mod">
          <ac:chgData name="Lindberg, John - Xylem" userId="6cc3ce97-af90-41c9-9b3c-028ada52872a" providerId="ADAL" clId="{DF809BA4-6237-48AA-9C35-3582CC245EA0}" dt="2021-11-29T16:49:20.953" v="1612" actId="14100"/>
          <ac:spMkLst>
            <pc:docMk/>
            <pc:sldMk cId="3871927491" sldId="316"/>
            <ac:spMk id="8" creationId="{2D0BC036-2241-455E-B78D-42C77F2963C7}"/>
          </ac:spMkLst>
        </pc:spChg>
        <pc:picChg chg="add mod ord">
          <ac:chgData name="Lindberg, John - Xylem" userId="6cc3ce97-af90-41c9-9b3c-028ada52872a" providerId="ADAL" clId="{DF809BA4-6237-48AA-9C35-3582CC245EA0}" dt="2021-11-29T16:49:04.404" v="1608" actId="167"/>
          <ac:picMkLst>
            <pc:docMk/>
            <pc:sldMk cId="3871927491" sldId="316"/>
            <ac:picMk id="2" creationId="{6B9DE77E-F0BE-450F-A709-82D3D787D9FA}"/>
          </ac:picMkLst>
        </pc:picChg>
        <pc:picChg chg="add mod ord">
          <ac:chgData name="Lindberg, John - Xylem" userId="6cc3ce97-af90-41c9-9b3c-028ada52872a" providerId="ADAL" clId="{DF809BA4-6237-48AA-9C35-3582CC245EA0}" dt="2021-11-29T16:50:41.915" v="1616" actId="167"/>
          <ac:picMkLst>
            <pc:docMk/>
            <pc:sldMk cId="3871927491" sldId="316"/>
            <ac:picMk id="7" creationId="{575C332C-9415-42D3-BC0A-76C6C08B3DCB}"/>
          </ac:picMkLst>
        </pc:picChg>
        <pc:picChg chg="del">
          <ac:chgData name="Lindberg, John - Xylem" userId="6cc3ce97-af90-41c9-9b3c-028ada52872a" providerId="ADAL" clId="{DF809BA4-6237-48AA-9C35-3582CC245EA0}" dt="2021-11-29T16:48:55.745" v="1605" actId="478"/>
          <ac:picMkLst>
            <pc:docMk/>
            <pc:sldMk cId="3871927491" sldId="316"/>
            <ac:picMk id="16388" creationId="{00000000-0000-0000-0000-000000000000}"/>
          </ac:picMkLst>
        </pc:picChg>
        <pc:picChg chg="del">
          <ac:chgData name="Lindberg, John - Xylem" userId="6cc3ce97-af90-41c9-9b3c-028ada52872a" providerId="ADAL" clId="{DF809BA4-6237-48AA-9C35-3582CC245EA0}" dt="2021-11-29T16:49:23.749" v="1613" actId="478"/>
          <ac:picMkLst>
            <pc:docMk/>
            <pc:sldMk cId="3871927491" sldId="316"/>
            <ac:picMk id="16389" creationId="{00000000-0000-0000-0000-000000000000}"/>
          </ac:picMkLst>
        </pc:picChg>
        <pc:cxnChg chg="mod">
          <ac:chgData name="Lindberg, John - Xylem" userId="6cc3ce97-af90-41c9-9b3c-028ada52872a" providerId="ADAL" clId="{DF809BA4-6237-48AA-9C35-3582CC245EA0}" dt="2021-11-29T16:49:20.953" v="1612" actId="14100"/>
          <ac:cxnSpMkLst>
            <pc:docMk/>
            <pc:sldMk cId="3871927491" sldId="316"/>
            <ac:cxnSpMk id="10" creationId="{302B9CE7-5F12-44AD-AE78-FA79CB20E471}"/>
          </ac:cxnSpMkLst>
        </pc:cxnChg>
      </pc:sldChg>
      <pc:sldChg chg="addSp delSp modSp">
        <pc:chgData name="Lindberg, John - Xylem" userId="6cc3ce97-af90-41c9-9b3c-028ada52872a" providerId="ADAL" clId="{DF809BA4-6237-48AA-9C35-3582CC245EA0}" dt="2021-11-24T20:20:34.949" v="801" actId="20577"/>
        <pc:sldMkLst>
          <pc:docMk/>
          <pc:sldMk cId="2679015462" sldId="317"/>
        </pc:sldMkLst>
        <pc:spChg chg="mod ord topLvl">
          <ac:chgData name="Lindberg, John - Xylem" userId="6cc3ce97-af90-41c9-9b3c-028ada52872a" providerId="ADAL" clId="{DF809BA4-6237-48AA-9C35-3582CC245EA0}" dt="2021-11-24T20:15:15.045" v="729" actId="166"/>
          <ac:spMkLst>
            <pc:docMk/>
            <pc:sldMk cId="2679015462" sldId="317"/>
            <ac:spMk id="6" creationId="{2658A431-DDC6-4328-AF19-D5D4B6C1D15C}"/>
          </ac:spMkLst>
        </pc:spChg>
        <pc:spChg chg="mod topLvl">
          <ac:chgData name="Lindberg, John - Xylem" userId="6cc3ce97-af90-41c9-9b3c-028ada52872a" providerId="ADAL" clId="{DF809BA4-6237-48AA-9C35-3582CC245EA0}" dt="2021-11-24T20:13:20.870" v="718" actId="1076"/>
          <ac:spMkLst>
            <pc:docMk/>
            <pc:sldMk cId="2679015462" sldId="317"/>
            <ac:spMk id="8" creationId="{09FC1B7C-7C0E-4E5B-A3BF-6FCE51BDF9EC}"/>
          </ac:spMkLst>
        </pc:spChg>
        <pc:spChg chg="mod">
          <ac:chgData name="Lindberg, John - Xylem" userId="6cc3ce97-af90-41c9-9b3c-028ada52872a" providerId="ADAL" clId="{DF809BA4-6237-48AA-9C35-3582CC245EA0}" dt="2021-11-24T20:20:34.949" v="801" actId="20577"/>
          <ac:spMkLst>
            <pc:docMk/>
            <pc:sldMk cId="2679015462" sldId="317"/>
            <ac:spMk id="17416" creationId="{00000000-0000-0000-0000-000000000000}"/>
          </ac:spMkLst>
        </pc:spChg>
        <pc:grpChg chg="del mod">
          <ac:chgData name="Lindberg, John - Xylem" userId="6cc3ce97-af90-41c9-9b3c-028ada52872a" providerId="ADAL" clId="{DF809BA4-6237-48AA-9C35-3582CC245EA0}" dt="2021-11-24T20:11:04.985" v="703" actId="165"/>
          <ac:grpSpMkLst>
            <pc:docMk/>
            <pc:sldMk cId="2679015462" sldId="317"/>
            <ac:grpSpMk id="3" creationId="{593B5086-9BB5-48E5-B7AC-38CC33CC9650}"/>
          </ac:grpSpMkLst>
        </pc:grpChg>
        <pc:grpChg chg="del mod topLvl">
          <ac:chgData name="Lindberg, John - Xylem" userId="6cc3ce97-af90-41c9-9b3c-028ada52872a" providerId="ADAL" clId="{DF809BA4-6237-48AA-9C35-3582CC245EA0}" dt="2021-11-24T20:13:16.823" v="716" actId="165"/>
          <ac:grpSpMkLst>
            <pc:docMk/>
            <pc:sldMk cId="2679015462" sldId="317"/>
            <ac:grpSpMk id="7" creationId="{00000000-0000-0000-0000-000000000000}"/>
          </ac:grpSpMkLst>
        </pc:grpChg>
        <pc:picChg chg="add mod ord">
          <ac:chgData name="Lindberg, John - Xylem" userId="6cc3ce97-af90-41c9-9b3c-028ada52872a" providerId="ADAL" clId="{DF809BA4-6237-48AA-9C35-3582CC245EA0}" dt="2021-11-24T20:13:00.345" v="714" actId="1076"/>
          <ac:picMkLst>
            <pc:docMk/>
            <pc:sldMk cId="2679015462" sldId="317"/>
            <ac:picMk id="4" creationId="{7471AE2A-2634-4FA9-8D13-B42162E60A25}"/>
          </ac:picMkLst>
        </pc:picChg>
        <pc:picChg chg="add mod">
          <ac:chgData name="Lindberg, John - Xylem" userId="6cc3ce97-af90-41c9-9b3c-028ada52872a" providerId="ADAL" clId="{DF809BA4-6237-48AA-9C35-3582CC245EA0}" dt="2021-11-24T20:14:59.439" v="726" actId="1076"/>
          <ac:picMkLst>
            <pc:docMk/>
            <pc:sldMk cId="2679015462" sldId="317"/>
            <ac:picMk id="13" creationId="{7698E8EE-5032-4FB8-8B1C-BB7871780222}"/>
          </ac:picMkLst>
        </pc:picChg>
        <pc:picChg chg="add mod">
          <ac:chgData name="Lindberg, John - Xylem" userId="6cc3ce97-af90-41c9-9b3c-028ada52872a" providerId="ADAL" clId="{DF809BA4-6237-48AA-9C35-3582CC245EA0}" dt="2021-11-24T20:20:28.428" v="800" actId="1076"/>
          <ac:picMkLst>
            <pc:docMk/>
            <pc:sldMk cId="2679015462" sldId="317"/>
            <ac:picMk id="21" creationId="{8BDA878B-F9FE-4F94-8A35-460EB4FB4C96}"/>
          </ac:picMkLst>
        </pc:picChg>
        <pc:picChg chg="del mod topLvl">
          <ac:chgData name="Lindberg, John - Xylem" userId="6cc3ce97-af90-41c9-9b3c-028ada52872a" providerId="ADAL" clId="{DF809BA4-6237-48AA-9C35-3582CC245EA0}" dt="2021-11-24T20:11:22.289" v="705" actId="478"/>
          <ac:picMkLst>
            <pc:docMk/>
            <pc:sldMk cId="2679015462" sldId="317"/>
            <ac:picMk id="17410" creationId="{00000000-0000-0000-0000-000000000000}"/>
          </ac:picMkLst>
        </pc:picChg>
        <pc:picChg chg="del mod topLvl">
          <ac:chgData name="Lindberg, John - Xylem" userId="6cc3ce97-af90-41c9-9b3c-028ada52872a" providerId="ADAL" clId="{DF809BA4-6237-48AA-9C35-3582CC245EA0}" dt="2021-11-24T20:11:27.348" v="706" actId="478"/>
          <ac:picMkLst>
            <pc:docMk/>
            <pc:sldMk cId="2679015462" sldId="317"/>
            <ac:picMk id="197634" creationId="{00000000-0000-0000-0000-000000000000}"/>
          </ac:picMkLst>
        </pc:picChg>
        <pc:cxnChg chg="mod ord topLvl">
          <ac:chgData name="Lindberg, John - Xylem" userId="6cc3ce97-af90-41c9-9b3c-028ada52872a" providerId="ADAL" clId="{DF809BA4-6237-48AA-9C35-3582CC245EA0}" dt="2021-11-24T20:16:10.028" v="738" actId="14100"/>
          <ac:cxnSpMkLst>
            <pc:docMk/>
            <pc:sldMk cId="2679015462" sldId="317"/>
            <ac:cxnSpMk id="9" creationId="{23155273-B315-4C15-ACD4-0EF5BCF11683}"/>
          </ac:cxnSpMkLst>
        </pc:cxnChg>
      </pc:sldChg>
      <pc:sldChg chg="addSp delSp modSp">
        <pc:chgData name="Lindberg, John - Xylem" userId="6cc3ce97-af90-41c9-9b3c-028ada52872a" providerId="ADAL" clId="{DF809BA4-6237-48AA-9C35-3582CC245EA0}" dt="2021-11-24T20:18:23.942" v="755" actId="1076"/>
        <pc:sldMkLst>
          <pc:docMk/>
          <pc:sldMk cId="619137997" sldId="318"/>
        </pc:sldMkLst>
        <pc:spChg chg="mod ord topLvl">
          <ac:chgData name="Lindberg, John - Xylem" userId="6cc3ce97-af90-41c9-9b3c-028ada52872a" providerId="ADAL" clId="{DF809BA4-6237-48AA-9C35-3582CC245EA0}" dt="2021-11-24T20:18:23.942" v="755" actId="1076"/>
          <ac:spMkLst>
            <pc:docMk/>
            <pc:sldMk cId="619137997" sldId="318"/>
            <ac:spMk id="6" creationId="{A9875859-48DA-4F08-BBEE-6F2DA0576BB3}"/>
          </ac:spMkLst>
        </pc:spChg>
        <pc:grpChg chg="del">
          <ac:chgData name="Lindberg, John - Xylem" userId="6cc3ce97-af90-41c9-9b3c-028ada52872a" providerId="ADAL" clId="{DF809BA4-6237-48AA-9C35-3582CC245EA0}" dt="2021-11-24T20:16:46.002" v="739" actId="165"/>
          <ac:grpSpMkLst>
            <pc:docMk/>
            <pc:sldMk cId="619137997" sldId="318"/>
            <ac:grpSpMk id="2" creationId="{604E239A-402B-4AB0-87DB-3CE2A0638FCF}"/>
          </ac:grpSpMkLst>
        </pc:grpChg>
        <pc:grpChg chg="mod ord topLvl">
          <ac:chgData name="Lindberg, John - Xylem" userId="6cc3ce97-af90-41c9-9b3c-028ada52872a" providerId="ADAL" clId="{DF809BA4-6237-48AA-9C35-3582CC245EA0}" dt="2021-11-24T20:18:07.824" v="753" actId="166"/>
          <ac:grpSpMkLst>
            <pc:docMk/>
            <pc:sldMk cId="619137997" sldId="318"/>
            <ac:grpSpMk id="7" creationId="{00000000-0000-0000-0000-000000000000}"/>
          </ac:grpSpMkLst>
        </pc:grpChg>
        <pc:picChg chg="del mod topLvl">
          <ac:chgData name="Lindberg, John - Xylem" userId="6cc3ce97-af90-41c9-9b3c-028ada52872a" providerId="ADAL" clId="{DF809BA4-6237-48AA-9C35-3582CC245EA0}" dt="2021-11-24T20:17:08.307" v="744" actId="478"/>
          <ac:picMkLst>
            <pc:docMk/>
            <pc:sldMk cId="619137997" sldId="318"/>
            <ac:picMk id="5" creationId="{00000000-0000-0000-0000-000000000000}"/>
          </ac:picMkLst>
        </pc:picChg>
        <pc:picChg chg="add mod ord">
          <ac:chgData name="Lindberg, John - Xylem" userId="6cc3ce97-af90-41c9-9b3c-028ada52872a" providerId="ADAL" clId="{DF809BA4-6237-48AA-9C35-3582CC245EA0}" dt="2021-11-24T20:17:00.389" v="743" actId="167"/>
          <ac:picMkLst>
            <pc:docMk/>
            <pc:sldMk cId="619137997" sldId="318"/>
            <ac:picMk id="11" creationId="{E9047DA5-0E3A-4E49-ACF7-731CA82E916E}"/>
          </ac:picMkLst>
        </pc:picChg>
        <pc:picChg chg="add mod">
          <ac:chgData name="Lindberg, John - Xylem" userId="6cc3ce97-af90-41c9-9b3c-028ada52872a" providerId="ADAL" clId="{DF809BA4-6237-48AA-9C35-3582CC245EA0}" dt="2021-11-24T20:17:58.802" v="752" actId="1076"/>
          <ac:picMkLst>
            <pc:docMk/>
            <pc:sldMk cId="619137997" sldId="318"/>
            <ac:picMk id="12" creationId="{CD2647DA-58D9-4AEB-99DE-AA319C61FBFE}"/>
          </ac:picMkLst>
        </pc:picChg>
        <pc:picChg chg="del mod topLvl">
          <ac:chgData name="Lindberg, John - Xylem" userId="6cc3ce97-af90-41c9-9b3c-028ada52872a" providerId="ADAL" clId="{DF809BA4-6237-48AA-9C35-3582CC245EA0}" dt="2021-11-24T20:16:50.325" v="740" actId="478"/>
          <ac:picMkLst>
            <pc:docMk/>
            <pc:sldMk cId="619137997" sldId="318"/>
            <ac:picMk id="18436" creationId="{00000000-0000-0000-0000-000000000000}"/>
          </ac:picMkLst>
        </pc:picChg>
        <pc:cxnChg chg="mod">
          <ac:chgData name="Lindberg, John - Xylem" userId="6cc3ce97-af90-41c9-9b3c-028ada52872a" providerId="ADAL" clId="{DF809BA4-6237-48AA-9C35-3582CC245EA0}" dt="2021-11-24T20:18:23.942" v="755" actId="1076"/>
          <ac:cxnSpMkLst>
            <pc:docMk/>
            <pc:sldMk cId="619137997" sldId="318"/>
            <ac:cxnSpMk id="9" creationId="{E41F98C4-BD21-4316-BAF5-BEEC92A7EC96}"/>
          </ac:cxnSpMkLst>
        </pc:cxnChg>
      </pc:sldChg>
      <pc:sldChg chg="addSp delSp modSp modAnim">
        <pc:chgData name="Lindberg, John - Xylem" userId="6cc3ce97-af90-41c9-9b3c-028ada52872a" providerId="ADAL" clId="{DF809BA4-6237-48AA-9C35-3582CC245EA0}" dt="2021-12-08T14:46:21.252" v="2214" actId="207"/>
        <pc:sldMkLst>
          <pc:docMk/>
          <pc:sldMk cId="963916880" sldId="319"/>
        </pc:sldMkLst>
        <pc:spChg chg="mod">
          <ac:chgData name="Lindberg, John - Xylem" userId="6cc3ce97-af90-41c9-9b3c-028ada52872a" providerId="ADAL" clId="{DF809BA4-6237-48AA-9C35-3582CC245EA0}" dt="2021-12-08T14:46:21.252" v="2214" actId="207"/>
          <ac:spMkLst>
            <pc:docMk/>
            <pc:sldMk cId="963916880" sldId="319"/>
            <ac:spMk id="19462" creationId="{00000000-0000-0000-0000-000000000000}"/>
          </ac:spMkLst>
        </pc:spChg>
        <pc:picChg chg="add mod ord">
          <ac:chgData name="Lindberg, John - Xylem" userId="6cc3ce97-af90-41c9-9b3c-028ada52872a" providerId="ADAL" clId="{DF809BA4-6237-48AA-9C35-3582CC245EA0}" dt="2021-11-29T17:45:00.482" v="2015" actId="1076"/>
          <ac:picMkLst>
            <pc:docMk/>
            <pc:sldMk cId="963916880" sldId="319"/>
            <ac:picMk id="2" creationId="{73A96CD0-7B7D-483C-BD35-0AF832D71441}"/>
          </ac:picMkLst>
        </pc:picChg>
        <pc:picChg chg="add mod ord">
          <ac:chgData name="Lindberg, John - Xylem" userId="6cc3ce97-af90-41c9-9b3c-028ada52872a" providerId="ADAL" clId="{DF809BA4-6237-48AA-9C35-3582CC245EA0}" dt="2021-11-29T17:53:05.418" v="2033" actId="167"/>
          <ac:picMkLst>
            <pc:docMk/>
            <pc:sldMk cId="963916880" sldId="319"/>
            <ac:picMk id="3" creationId="{168F74F2-95D9-461E-A38C-B29791AE5668}"/>
          </ac:picMkLst>
        </pc:picChg>
        <pc:picChg chg="add mod">
          <ac:chgData name="Lindberg, John - Xylem" userId="6cc3ce97-af90-41c9-9b3c-028ada52872a" providerId="ADAL" clId="{DF809BA4-6237-48AA-9C35-3582CC245EA0}" dt="2021-11-29T17:48:11.290" v="2022" actId="14100"/>
          <ac:picMkLst>
            <pc:docMk/>
            <pc:sldMk cId="963916880" sldId="319"/>
            <ac:picMk id="13" creationId="{C159F7D4-397C-4EC4-A2E9-57E07CFA276C}"/>
          </ac:picMkLst>
        </pc:picChg>
        <pc:picChg chg="add mod ord">
          <ac:chgData name="Lindberg, John - Xylem" userId="6cc3ce97-af90-41c9-9b3c-028ada52872a" providerId="ADAL" clId="{DF809BA4-6237-48AA-9C35-3582CC245EA0}" dt="2021-11-29T17:53:17.752" v="2036" actId="1076"/>
          <ac:picMkLst>
            <pc:docMk/>
            <pc:sldMk cId="963916880" sldId="319"/>
            <ac:picMk id="16" creationId="{97EEE6B1-1868-44AD-94E4-98F310CC506F}"/>
          </ac:picMkLst>
        </pc:picChg>
        <pc:picChg chg="del mod">
          <ac:chgData name="Lindberg, John - Xylem" userId="6cc3ce97-af90-41c9-9b3c-028ada52872a" providerId="ADAL" clId="{DF809BA4-6237-48AA-9C35-3582CC245EA0}" dt="2021-11-29T17:39:33.290" v="1980" actId="478"/>
          <ac:picMkLst>
            <pc:docMk/>
            <pc:sldMk cId="963916880" sldId="319"/>
            <ac:picMk id="19458" creationId="{00000000-0000-0000-0000-000000000000}"/>
          </ac:picMkLst>
        </pc:picChg>
        <pc:picChg chg="del mod">
          <ac:chgData name="Lindberg, John - Xylem" userId="6cc3ce97-af90-41c9-9b3c-028ada52872a" providerId="ADAL" clId="{DF809BA4-6237-48AA-9C35-3582CC245EA0}" dt="2021-11-29T17:52:48.599" v="2028" actId="478"/>
          <ac:picMkLst>
            <pc:docMk/>
            <pc:sldMk cId="963916880" sldId="319"/>
            <ac:picMk id="19461" creationId="{00000000-0000-0000-0000-000000000000}"/>
          </ac:picMkLst>
        </pc:picChg>
        <pc:picChg chg="del mod">
          <ac:chgData name="Lindberg, John - Xylem" userId="6cc3ce97-af90-41c9-9b3c-028ada52872a" providerId="ADAL" clId="{DF809BA4-6237-48AA-9C35-3582CC245EA0}" dt="2021-11-29T17:47:53.098" v="2016" actId="478"/>
          <ac:picMkLst>
            <pc:docMk/>
            <pc:sldMk cId="963916880" sldId="319"/>
            <ac:picMk id="198661" creationId="{00000000-0000-0000-0000-000000000000}"/>
          </ac:picMkLst>
        </pc:picChg>
        <pc:cxnChg chg="mod">
          <ac:chgData name="Lindberg, John - Xylem" userId="6cc3ce97-af90-41c9-9b3c-028ada52872a" providerId="ADAL" clId="{DF809BA4-6237-48AA-9C35-3582CC245EA0}" dt="2021-11-29T17:41:19.555" v="1993" actId="14100"/>
          <ac:cxnSpMkLst>
            <pc:docMk/>
            <pc:sldMk cId="963916880" sldId="319"/>
            <ac:cxnSpMk id="6" creationId="{DFF73320-1D40-40AF-A34A-3A16D49B8451}"/>
          </ac:cxnSpMkLst>
        </pc:cxnChg>
        <pc:cxnChg chg="mod">
          <ac:chgData name="Lindberg, John - Xylem" userId="6cc3ce97-af90-41c9-9b3c-028ada52872a" providerId="ADAL" clId="{DF809BA4-6237-48AA-9C35-3582CC245EA0}" dt="2021-11-29T17:40:57.475" v="1991" actId="14100"/>
          <ac:cxnSpMkLst>
            <pc:docMk/>
            <pc:sldMk cId="963916880" sldId="319"/>
            <ac:cxnSpMk id="9" creationId="{D5006FF4-1DAF-41E7-92AB-97400F867C5A}"/>
          </ac:cxnSpMkLst>
        </pc:cxnChg>
        <pc:cxnChg chg="mod">
          <ac:chgData name="Lindberg, John - Xylem" userId="6cc3ce97-af90-41c9-9b3c-028ada52872a" providerId="ADAL" clId="{DF809BA4-6237-48AA-9C35-3582CC245EA0}" dt="2021-11-29T17:41:11.483" v="1992" actId="14100"/>
          <ac:cxnSpMkLst>
            <pc:docMk/>
            <pc:sldMk cId="963916880" sldId="319"/>
            <ac:cxnSpMk id="12" creationId="{944C315C-45B2-4FE7-AA9F-BAB9B4CC222A}"/>
          </ac:cxnSpMkLst>
        </pc:cxnChg>
        <pc:cxnChg chg="mod">
          <ac:chgData name="Lindberg, John - Xylem" userId="6cc3ce97-af90-41c9-9b3c-028ada52872a" providerId="ADAL" clId="{DF809BA4-6237-48AA-9C35-3582CC245EA0}" dt="2021-11-29T17:40:46.819" v="1990" actId="14100"/>
          <ac:cxnSpMkLst>
            <pc:docMk/>
            <pc:sldMk cId="963916880" sldId="319"/>
            <ac:cxnSpMk id="15" creationId="{AEDB9839-9A68-4B31-839B-ABCA1F3F88C3}"/>
          </ac:cxnSpMkLst>
        </pc:cxnChg>
        <pc:cxnChg chg="mod">
          <ac:chgData name="Lindberg, John - Xylem" userId="6cc3ce97-af90-41c9-9b3c-028ada52872a" providerId="ADAL" clId="{DF809BA4-6237-48AA-9C35-3582CC245EA0}" dt="2021-11-29T17:40:29.203" v="1988" actId="14100"/>
          <ac:cxnSpMkLst>
            <pc:docMk/>
            <pc:sldMk cId="963916880" sldId="319"/>
            <ac:cxnSpMk id="18" creationId="{E903EABA-8BB9-4F63-B9B9-616D48EFE6E1}"/>
          </ac:cxnSpMkLst>
        </pc:cxnChg>
        <pc:cxnChg chg="mod">
          <ac:chgData name="Lindberg, John - Xylem" userId="6cc3ce97-af90-41c9-9b3c-028ada52872a" providerId="ADAL" clId="{DF809BA4-6237-48AA-9C35-3582CC245EA0}" dt="2021-11-29T17:48:06.865" v="2020" actId="14100"/>
          <ac:cxnSpMkLst>
            <pc:docMk/>
            <pc:sldMk cId="963916880" sldId="319"/>
            <ac:cxnSpMk id="22" creationId="{00000000-0000-0000-0000-000000000000}"/>
          </ac:cxnSpMkLst>
        </pc:cxnChg>
      </pc:sldChg>
      <pc:sldChg chg="addSp delSp modSp modAnim">
        <pc:chgData name="Lindberg, John - Xylem" userId="6cc3ce97-af90-41c9-9b3c-028ada52872a" providerId="ADAL" clId="{DF809BA4-6237-48AA-9C35-3582CC245EA0}" dt="2021-12-08T14:46:30.226" v="2215" actId="207"/>
        <pc:sldMkLst>
          <pc:docMk/>
          <pc:sldMk cId="3351685359" sldId="320"/>
        </pc:sldMkLst>
        <pc:spChg chg="mod">
          <ac:chgData name="Lindberg, John - Xylem" userId="6cc3ce97-af90-41c9-9b3c-028ada52872a" providerId="ADAL" clId="{DF809BA4-6237-48AA-9C35-3582CC245EA0}" dt="2021-12-08T14:46:30.226" v="2215" actId="207"/>
          <ac:spMkLst>
            <pc:docMk/>
            <pc:sldMk cId="3351685359" sldId="320"/>
            <ac:spMk id="20487" creationId="{00000000-0000-0000-0000-000000000000}"/>
          </ac:spMkLst>
        </pc:spChg>
        <pc:spChg chg="mod">
          <ac:chgData name="Lindberg, John - Xylem" userId="6cc3ce97-af90-41c9-9b3c-028ada52872a" providerId="ADAL" clId="{DF809BA4-6237-48AA-9C35-3582CC245EA0}" dt="2021-12-08T14:46:30.226" v="2215" actId="207"/>
          <ac:spMkLst>
            <pc:docMk/>
            <pc:sldMk cId="3351685359" sldId="320"/>
            <ac:spMk id="20489" creationId="{00000000-0000-0000-0000-000000000000}"/>
          </ac:spMkLst>
        </pc:spChg>
        <pc:spChg chg="mod">
          <ac:chgData name="Lindberg, John - Xylem" userId="6cc3ce97-af90-41c9-9b3c-028ada52872a" providerId="ADAL" clId="{DF809BA4-6237-48AA-9C35-3582CC245EA0}" dt="2021-12-08T14:46:30.226" v="2215" actId="207"/>
          <ac:spMkLst>
            <pc:docMk/>
            <pc:sldMk cId="3351685359" sldId="320"/>
            <ac:spMk id="20491" creationId="{00000000-0000-0000-0000-000000000000}"/>
          </ac:spMkLst>
        </pc:spChg>
        <pc:picChg chg="add mod ord">
          <ac:chgData name="Lindberg, John - Xylem" userId="6cc3ce97-af90-41c9-9b3c-028ada52872a" providerId="ADAL" clId="{DF809BA4-6237-48AA-9C35-3582CC245EA0}" dt="2021-11-29T17:58:10.113" v="2042" actId="167"/>
          <ac:picMkLst>
            <pc:docMk/>
            <pc:sldMk cId="3351685359" sldId="320"/>
            <ac:picMk id="2" creationId="{945E24B7-675A-418E-A1E8-A1862C51D261}"/>
          </ac:picMkLst>
        </pc:picChg>
        <pc:picChg chg="del">
          <ac:chgData name="Lindberg, John - Xylem" userId="6cc3ce97-af90-41c9-9b3c-028ada52872a" providerId="ADAL" clId="{DF809BA4-6237-48AA-9C35-3582CC245EA0}" dt="2021-11-29T17:42:56.397" v="2001" actId="478"/>
          <ac:picMkLst>
            <pc:docMk/>
            <pc:sldMk cId="3351685359" sldId="320"/>
            <ac:picMk id="20482" creationId="{00000000-0000-0000-0000-000000000000}"/>
          </ac:picMkLst>
        </pc:picChg>
        <pc:picChg chg="del mod">
          <ac:chgData name="Lindberg, John - Xylem" userId="6cc3ce97-af90-41c9-9b3c-028ada52872a" providerId="ADAL" clId="{DF809BA4-6237-48AA-9C35-3582CC245EA0}" dt="2021-11-29T17:42:51.631" v="2000" actId="478"/>
          <ac:picMkLst>
            <pc:docMk/>
            <pc:sldMk cId="3351685359" sldId="320"/>
            <ac:picMk id="199683" creationId="{00000000-0000-0000-0000-000000000000}"/>
          </ac:picMkLst>
        </pc:picChg>
      </pc:sldChg>
      <pc:sldChg chg="addSp modSp">
        <pc:chgData name="Lindberg, John - Xylem" userId="6cc3ce97-af90-41c9-9b3c-028ada52872a" providerId="ADAL" clId="{DF809BA4-6237-48AA-9C35-3582CC245EA0}" dt="2021-12-08T14:49:34.329" v="2232" actId="1076"/>
        <pc:sldMkLst>
          <pc:docMk/>
          <pc:sldMk cId="2240432663" sldId="322"/>
        </pc:sldMkLst>
        <pc:spChg chg="mod">
          <ac:chgData name="Lindberg, John - Xylem" userId="6cc3ce97-af90-41c9-9b3c-028ada52872a" providerId="ADAL" clId="{DF809BA4-6237-48AA-9C35-3582CC245EA0}" dt="2021-12-08T14:48:26.841" v="2226" actId="1076"/>
          <ac:spMkLst>
            <pc:docMk/>
            <pc:sldMk cId="2240432663" sldId="322"/>
            <ac:spMk id="4" creationId="{218994B8-5AA7-45B4-8F5E-6DE993473A88}"/>
          </ac:spMkLst>
        </pc:spChg>
        <pc:picChg chg="add mod">
          <ac:chgData name="Lindberg, John - Xylem" userId="6cc3ce97-af90-41c9-9b3c-028ada52872a" providerId="ADAL" clId="{DF809BA4-6237-48AA-9C35-3582CC245EA0}" dt="2021-12-08T14:48:33.441" v="2228" actId="14100"/>
          <ac:picMkLst>
            <pc:docMk/>
            <pc:sldMk cId="2240432663" sldId="322"/>
            <ac:picMk id="2" creationId="{74518635-F5B4-4170-B2D8-D3941A101EF2}"/>
          </ac:picMkLst>
        </pc:picChg>
        <pc:picChg chg="add mod">
          <ac:chgData name="Lindberg, John - Xylem" userId="6cc3ce97-af90-41c9-9b3c-028ada52872a" providerId="ADAL" clId="{DF809BA4-6237-48AA-9C35-3582CC245EA0}" dt="2021-12-08T14:49:34.329" v="2232" actId="1076"/>
          <ac:picMkLst>
            <pc:docMk/>
            <pc:sldMk cId="2240432663" sldId="322"/>
            <ac:picMk id="3" creationId="{9B150C36-C84F-4162-9904-D93E9011640F}"/>
          </ac:picMkLst>
        </pc:picChg>
        <pc:picChg chg="mod">
          <ac:chgData name="Lindberg, John - Xylem" userId="6cc3ce97-af90-41c9-9b3c-028ada52872a" providerId="ADAL" clId="{DF809BA4-6237-48AA-9C35-3582CC245EA0}" dt="2021-12-08T14:48:36.217" v="2229" actId="1076"/>
          <ac:picMkLst>
            <pc:docMk/>
            <pc:sldMk cId="2240432663" sldId="322"/>
            <ac:picMk id="7" creationId="{4E1BBBB1-3AB3-47AB-A025-C74DF8D1F351}"/>
          </ac:picMkLst>
        </pc:picChg>
      </pc:sldChg>
      <pc:sldChg chg="addSp delSp modSp">
        <pc:chgData name="Lindberg, John - Xylem" userId="6cc3ce97-af90-41c9-9b3c-028ada52872a" providerId="ADAL" clId="{DF809BA4-6237-48AA-9C35-3582CC245EA0}" dt="2021-11-29T16:11:28.115" v="1005" actId="167"/>
        <pc:sldMkLst>
          <pc:docMk/>
          <pc:sldMk cId="666175001" sldId="324"/>
        </pc:sldMkLst>
        <pc:spChg chg="mod topLvl">
          <ac:chgData name="Lindberg, John - Xylem" userId="6cc3ce97-af90-41c9-9b3c-028ada52872a" providerId="ADAL" clId="{DF809BA4-6237-48AA-9C35-3582CC245EA0}" dt="2021-11-29T16:11:11.305" v="1001" actId="14100"/>
          <ac:spMkLst>
            <pc:docMk/>
            <pc:sldMk cId="666175001" sldId="324"/>
            <ac:spMk id="4" creationId="{12BBA897-2836-4A18-B569-499F258616FC}"/>
          </ac:spMkLst>
        </pc:spChg>
        <pc:grpChg chg="add del">
          <ac:chgData name="Lindberg, John - Xylem" userId="6cc3ce97-af90-41c9-9b3c-028ada52872a" providerId="ADAL" clId="{DF809BA4-6237-48AA-9C35-3582CC245EA0}" dt="2021-11-29T16:09:42.800" v="974" actId="165"/>
          <ac:grpSpMkLst>
            <pc:docMk/>
            <pc:sldMk cId="666175001" sldId="324"/>
            <ac:grpSpMk id="3" creationId="{E0B2DC87-3029-484D-A9FC-9B60DA7CF7B2}"/>
          </ac:grpSpMkLst>
        </pc:grpChg>
        <pc:grpChg chg="del mod topLvl">
          <ac:chgData name="Lindberg, John - Xylem" userId="6cc3ce97-af90-41c9-9b3c-028ada52872a" providerId="ADAL" clId="{DF809BA4-6237-48AA-9C35-3582CC245EA0}" dt="2021-11-29T16:09:55.648" v="976" actId="165"/>
          <ac:grpSpMkLst>
            <pc:docMk/>
            <pc:sldMk cId="666175001" sldId="324"/>
            <ac:grpSpMk id="8" creationId="{00000000-0000-0000-0000-000000000000}"/>
          </ac:grpSpMkLst>
        </pc:grpChg>
        <pc:picChg chg="add del">
          <ac:chgData name="Lindberg, John - Xylem" userId="6cc3ce97-af90-41c9-9b3c-028ada52872a" providerId="ADAL" clId="{DF809BA4-6237-48AA-9C35-3582CC245EA0}" dt="2021-11-29T16:09:34.568" v="972"/>
          <ac:picMkLst>
            <pc:docMk/>
            <pc:sldMk cId="666175001" sldId="324"/>
            <ac:picMk id="2" creationId="{5A82D68A-78D7-4B24-9667-C3A10BC4B582}"/>
          </ac:picMkLst>
        </pc:picChg>
        <pc:picChg chg="add mod ord">
          <ac:chgData name="Lindberg, John - Xylem" userId="6cc3ce97-af90-41c9-9b3c-028ada52872a" providerId="ADAL" clId="{DF809BA4-6237-48AA-9C35-3582CC245EA0}" dt="2021-11-29T16:10:10.591" v="981" actId="167"/>
          <ac:picMkLst>
            <pc:docMk/>
            <pc:sldMk cId="666175001" sldId="324"/>
            <ac:picMk id="7" creationId="{F57097CD-7568-4C3F-BC1C-DBF3AC2850B8}"/>
          </ac:picMkLst>
        </pc:picChg>
        <pc:picChg chg="add mod ord">
          <ac:chgData name="Lindberg, John - Xylem" userId="6cc3ce97-af90-41c9-9b3c-028ada52872a" providerId="ADAL" clId="{DF809BA4-6237-48AA-9C35-3582CC245EA0}" dt="2021-11-29T16:11:28.115" v="1005" actId="167"/>
          <ac:picMkLst>
            <pc:docMk/>
            <pc:sldMk cId="666175001" sldId="324"/>
            <ac:picMk id="10" creationId="{D8F5314B-41A5-4D2B-A0EB-8DA8AC595A92}"/>
          </ac:picMkLst>
        </pc:picChg>
        <pc:picChg chg="del mod topLvl">
          <ac:chgData name="Lindberg, John - Xylem" userId="6cc3ce97-af90-41c9-9b3c-028ada52872a" providerId="ADAL" clId="{DF809BA4-6237-48AA-9C35-3582CC245EA0}" dt="2021-11-29T16:10:00.672" v="978" actId="478"/>
          <ac:picMkLst>
            <pc:docMk/>
            <pc:sldMk cId="666175001" sldId="324"/>
            <ac:picMk id="10244" creationId="{00000000-0000-0000-0000-000000000000}"/>
          </ac:picMkLst>
        </pc:picChg>
        <pc:picChg chg="del mod topLvl">
          <ac:chgData name="Lindberg, John - Xylem" userId="6cc3ce97-af90-41c9-9b3c-028ada52872a" providerId="ADAL" clId="{DF809BA4-6237-48AA-9C35-3582CC245EA0}" dt="2021-11-29T16:10:12.505" v="982" actId="478"/>
          <ac:picMkLst>
            <pc:docMk/>
            <pc:sldMk cId="666175001" sldId="324"/>
            <ac:picMk id="115715" creationId="{00000000-0000-0000-0000-000000000000}"/>
          </ac:picMkLst>
        </pc:picChg>
        <pc:cxnChg chg="mod topLvl">
          <ac:chgData name="Lindberg, John - Xylem" userId="6cc3ce97-af90-41c9-9b3c-028ada52872a" providerId="ADAL" clId="{DF809BA4-6237-48AA-9C35-3582CC245EA0}" dt="2021-11-29T16:11:16.817" v="1002" actId="14100"/>
          <ac:cxnSpMkLst>
            <pc:docMk/>
            <pc:sldMk cId="666175001" sldId="324"/>
            <ac:cxnSpMk id="6" creationId="{2389C0C3-0E04-46A4-AA90-E3C88C77DAF8}"/>
          </ac:cxnSpMkLst>
        </pc:cxnChg>
      </pc:sldChg>
      <pc:sldChg chg="addSp delSp modSp">
        <pc:chgData name="Lindberg, John - Xylem" userId="6cc3ce97-af90-41c9-9b3c-028ada52872a" providerId="ADAL" clId="{DF809BA4-6237-48AA-9C35-3582CC245EA0}" dt="2021-11-29T16:24:00.212" v="1286" actId="1076"/>
        <pc:sldMkLst>
          <pc:docMk/>
          <pc:sldMk cId="2698593453" sldId="326"/>
        </pc:sldMkLst>
        <pc:spChg chg="add mod">
          <ac:chgData name="Lindberg, John - Xylem" userId="6cc3ce97-af90-41c9-9b3c-028ada52872a" providerId="ADAL" clId="{DF809BA4-6237-48AA-9C35-3582CC245EA0}" dt="2021-11-29T16:20:16.333" v="1204" actId="1035"/>
          <ac:spMkLst>
            <pc:docMk/>
            <pc:sldMk cId="2698593453" sldId="326"/>
            <ac:spMk id="3" creationId="{7080793E-E1F1-4962-ADC7-F2E1EC249429}"/>
          </ac:spMkLst>
        </pc:spChg>
        <pc:spChg chg="mod">
          <ac:chgData name="Lindberg, John - Xylem" userId="6cc3ce97-af90-41c9-9b3c-028ada52872a" providerId="ADAL" clId="{DF809BA4-6237-48AA-9C35-3582CC245EA0}" dt="2021-11-29T16:22:42.034" v="1277" actId="20577"/>
          <ac:spMkLst>
            <pc:docMk/>
            <pc:sldMk cId="2698593453" sldId="326"/>
            <ac:spMk id="12293" creationId="{00000000-0000-0000-0000-000000000000}"/>
          </ac:spMkLst>
        </pc:spChg>
        <pc:picChg chg="add del mod">
          <ac:chgData name="Lindberg, John - Xylem" userId="6cc3ce97-af90-41c9-9b3c-028ada52872a" providerId="ADAL" clId="{DF809BA4-6237-48AA-9C35-3582CC245EA0}" dt="2021-11-29T16:19:58.139" v="1193" actId="478"/>
          <ac:picMkLst>
            <pc:docMk/>
            <pc:sldMk cId="2698593453" sldId="326"/>
            <ac:picMk id="2" creationId="{22A286F8-C524-4572-B83C-608648C7E784}"/>
          </ac:picMkLst>
        </pc:picChg>
        <pc:picChg chg="add mod ord">
          <ac:chgData name="Lindberg, John - Xylem" userId="6cc3ce97-af90-41c9-9b3c-028ada52872a" providerId="ADAL" clId="{DF809BA4-6237-48AA-9C35-3582CC245EA0}" dt="2021-11-29T16:20:12.179" v="1198" actId="1076"/>
          <ac:picMkLst>
            <pc:docMk/>
            <pc:sldMk cId="2698593453" sldId="326"/>
            <ac:picMk id="4" creationId="{A8D23914-5FD2-49C1-A488-7951F449A83B}"/>
          </ac:picMkLst>
        </pc:picChg>
        <pc:picChg chg="add mod">
          <ac:chgData name="Lindberg, John - Xylem" userId="6cc3ce97-af90-41c9-9b3c-028ada52872a" providerId="ADAL" clId="{DF809BA4-6237-48AA-9C35-3582CC245EA0}" dt="2021-11-29T16:21:51.228" v="1206" actId="1076"/>
          <ac:picMkLst>
            <pc:docMk/>
            <pc:sldMk cId="2698593453" sldId="326"/>
            <ac:picMk id="5" creationId="{57C44D3E-4ACA-4E61-ACA7-B830E5A839F0}"/>
          </ac:picMkLst>
        </pc:picChg>
        <pc:picChg chg="del">
          <ac:chgData name="Lindberg, John - Xylem" userId="6cc3ce97-af90-41c9-9b3c-028ada52872a" providerId="ADAL" clId="{DF809BA4-6237-48AA-9C35-3582CC245EA0}" dt="2021-11-29T16:18:41.082" v="1181" actId="478"/>
          <ac:picMkLst>
            <pc:docMk/>
            <pc:sldMk cId="2698593453" sldId="326"/>
            <ac:picMk id="12292" creationId="{00000000-0000-0000-0000-000000000000}"/>
          </ac:picMkLst>
        </pc:picChg>
        <pc:cxnChg chg="add del mod">
          <ac:chgData name="Lindberg, John - Xylem" userId="6cc3ce97-af90-41c9-9b3c-028ada52872a" providerId="ADAL" clId="{DF809BA4-6237-48AA-9C35-3582CC245EA0}" dt="2021-11-29T16:23:17.535" v="1280" actId="478"/>
          <ac:cxnSpMkLst>
            <pc:docMk/>
            <pc:sldMk cId="2698593453" sldId="326"/>
            <ac:cxnSpMk id="7" creationId="{3B2989E2-F054-4FBF-9C66-7FFDCEF86795}"/>
          </ac:cxnSpMkLst>
        </pc:cxnChg>
        <pc:cxnChg chg="add mod">
          <ac:chgData name="Lindberg, John - Xylem" userId="6cc3ce97-af90-41c9-9b3c-028ada52872a" providerId="ADAL" clId="{DF809BA4-6237-48AA-9C35-3582CC245EA0}" dt="2021-11-29T16:23:40.640" v="1283" actId="692"/>
          <ac:cxnSpMkLst>
            <pc:docMk/>
            <pc:sldMk cId="2698593453" sldId="326"/>
            <ac:cxnSpMk id="11" creationId="{EDC58820-A8EC-4A7D-8C6E-E80AA42B99BB}"/>
          </ac:cxnSpMkLst>
        </pc:cxnChg>
        <pc:cxnChg chg="add mod">
          <ac:chgData name="Lindberg, John - Xylem" userId="6cc3ce97-af90-41c9-9b3c-028ada52872a" providerId="ADAL" clId="{DF809BA4-6237-48AA-9C35-3582CC245EA0}" dt="2021-11-29T16:24:00.212" v="1286" actId="1076"/>
          <ac:cxnSpMkLst>
            <pc:docMk/>
            <pc:sldMk cId="2698593453" sldId="326"/>
            <ac:cxnSpMk id="13" creationId="{B25FEF6C-4216-4563-864A-BA98A8389E50}"/>
          </ac:cxnSpMkLst>
        </pc:cxnChg>
        <pc:cxnChg chg="add mod">
          <ac:chgData name="Lindberg, John - Xylem" userId="6cc3ce97-af90-41c9-9b3c-028ada52872a" providerId="ADAL" clId="{DF809BA4-6237-48AA-9C35-3582CC245EA0}" dt="2021-11-29T16:23:54.540" v="1285" actId="1076"/>
          <ac:cxnSpMkLst>
            <pc:docMk/>
            <pc:sldMk cId="2698593453" sldId="326"/>
            <ac:cxnSpMk id="17" creationId="{E422B1AD-1C8B-4BD5-BB17-6BE0EF2EBA47}"/>
          </ac:cxnSpMkLst>
        </pc:cxnChg>
      </pc:sldChg>
      <pc:sldChg chg="addSp delSp modSp">
        <pc:chgData name="Lindberg, John - Xylem" userId="6cc3ce97-af90-41c9-9b3c-028ada52872a" providerId="ADAL" clId="{DF809BA4-6237-48AA-9C35-3582CC245EA0}" dt="2021-11-29T16:28:23.299" v="1343" actId="1076"/>
        <pc:sldMkLst>
          <pc:docMk/>
          <pc:sldMk cId="151406047" sldId="327"/>
        </pc:sldMkLst>
        <pc:spChg chg="add mod">
          <ac:chgData name="Lindberg, John - Xylem" userId="6cc3ce97-af90-41c9-9b3c-028ada52872a" providerId="ADAL" clId="{DF809BA4-6237-48AA-9C35-3582CC245EA0}" dt="2021-11-29T16:27:32.317" v="1333" actId="692"/>
          <ac:spMkLst>
            <pc:docMk/>
            <pc:sldMk cId="151406047" sldId="327"/>
            <ac:spMk id="3" creationId="{A6387648-D8D5-4C4B-9611-696E047B54FE}"/>
          </ac:spMkLst>
        </pc:spChg>
        <pc:spChg chg="mod">
          <ac:chgData name="Lindberg, John - Xylem" userId="6cc3ce97-af90-41c9-9b3c-028ada52872a" providerId="ADAL" clId="{DF809BA4-6237-48AA-9C35-3582CC245EA0}" dt="2021-11-29T16:25:48.610" v="1315" actId="1037"/>
          <ac:spMkLst>
            <pc:docMk/>
            <pc:sldMk cId="151406047" sldId="327"/>
            <ac:spMk id="11" creationId="{00000000-0000-0000-0000-000000000000}"/>
          </ac:spMkLst>
        </pc:spChg>
        <pc:spChg chg="add mod">
          <ac:chgData name="Lindberg, John - Xylem" userId="6cc3ce97-af90-41c9-9b3c-028ada52872a" providerId="ADAL" clId="{DF809BA4-6237-48AA-9C35-3582CC245EA0}" dt="2021-11-29T16:27:47.811" v="1337" actId="14100"/>
          <ac:spMkLst>
            <pc:docMk/>
            <pc:sldMk cId="151406047" sldId="327"/>
            <ac:spMk id="16" creationId="{51989E43-6430-42F0-9045-41458917D1A2}"/>
          </ac:spMkLst>
        </pc:spChg>
        <pc:grpChg chg="del mod ord">
          <ac:chgData name="Lindberg, John - Xylem" userId="6cc3ce97-af90-41c9-9b3c-028ada52872a" providerId="ADAL" clId="{DF809BA4-6237-48AA-9C35-3582CC245EA0}" dt="2021-11-29T16:26:39.213" v="1324" actId="478"/>
          <ac:grpSpMkLst>
            <pc:docMk/>
            <pc:sldMk cId="151406047" sldId="327"/>
            <ac:grpSpMk id="18" creationId="{00000000-0000-0000-0000-000000000000}"/>
          </ac:grpSpMkLst>
        </pc:grpChg>
        <pc:grpChg chg="del mod ord">
          <ac:chgData name="Lindberg, John - Xylem" userId="6cc3ce97-af90-41c9-9b3c-028ada52872a" providerId="ADAL" clId="{DF809BA4-6237-48AA-9C35-3582CC245EA0}" dt="2021-11-29T16:26:36.652" v="1323" actId="478"/>
          <ac:grpSpMkLst>
            <pc:docMk/>
            <pc:sldMk cId="151406047" sldId="327"/>
            <ac:grpSpMk id="19" creationId="{00000000-0000-0000-0000-000000000000}"/>
          </ac:grpSpMkLst>
        </pc:grpChg>
        <pc:picChg chg="add mod">
          <ac:chgData name="Lindberg, John - Xylem" userId="6cc3ce97-af90-41c9-9b3c-028ada52872a" providerId="ADAL" clId="{DF809BA4-6237-48AA-9C35-3582CC245EA0}" dt="2021-11-29T16:26:20.124" v="1320" actId="14100"/>
          <ac:picMkLst>
            <pc:docMk/>
            <pc:sldMk cId="151406047" sldId="327"/>
            <ac:picMk id="2" creationId="{0C73D6E9-C5CC-44FF-80A7-1364184BE370}"/>
          </ac:picMkLst>
        </pc:picChg>
        <pc:picChg chg="del">
          <ac:chgData name="Lindberg, John - Xylem" userId="6cc3ce97-af90-41c9-9b3c-028ada52872a" providerId="ADAL" clId="{DF809BA4-6237-48AA-9C35-3582CC245EA0}" dt="2021-11-29T16:25:12.345" v="1287" actId="478"/>
          <ac:picMkLst>
            <pc:docMk/>
            <pc:sldMk cId="151406047" sldId="327"/>
            <ac:picMk id="13316" creationId="{00000000-0000-0000-0000-000000000000}"/>
          </ac:picMkLst>
        </pc:picChg>
        <pc:cxnChg chg="add mod">
          <ac:chgData name="Lindberg, John - Xylem" userId="6cc3ce97-af90-41c9-9b3c-028ada52872a" providerId="ADAL" clId="{DF809BA4-6237-48AA-9C35-3582CC245EA0}" dt="2021-11-29T16:28:23.299" v="1343" actId="1076"/>
          <ac:cxnSpMkLst>
            <pc:docMk/>
            <pc:sldMk cId="151406047" sldId="327"/>
            <ac:cxnSpMk id="5" creationId="{DCAE0645-7266-49DF-ABDE-ACAE0CD9260A}"/>
          </ac:cxnSpMkLst>
        </pc:cxnChg>
        <pc:cxnChg chg="mod">
          <ac:chgData name="Lindberg, John - Xylem" userId="6cc3ce97-af90-41c9-9b3c-028ada52872a" providerId="ADAL" clId="{DF809BA4-6237-48AA-9C35-3582CC245EA0}" dt="2021-11-29T16:26:39.213" v="1324" actId="478"/>
          <ac:cxnSpMkLst>
            <pc:docMk/>
            <pc:sldMk cId="151406047" sldId="327"/>
            <ac:cxnSpMk id="15" creationId="{831465FD-D99B-453C-8595-B128AD4C833C}"/>
          </ac:cxnSpMkLst>
        </pc:cxnChg>
        <pc:cxnChg chg="mod">
          <ac:chgData name="Lindberg, John - Xylem" userId="6cc3ce97-af90-41c9-9b3c-028ada52872a" providerId="ADAL" clId="{DF809BA4-6237-48AA-9C35-3582CC245EA0}" dt="2021-11-29T16:26:36.652" v="1323" actId="478"/>
          <ac:cxnSpMkLst>
            <pc:docMk/>
            <pc:sldMk cId="151406047" sldId="327"/>
            <ac:cxnSpMk id="17" creationId="{3137E1FE-538F-40AA-9943-7F92A21CD324}"/>
          </ac:cxnSpMkLst>
        </pc:cxnChg>
        <pc:cxnChg chg="add mod">
          <ac:chgData name="Lindberg, John - Xylem" userId="6cc3ce97-af90-41c9-9b3c-028ada52872a" providerId="ADAL" clId="{DF809BA4-6237-48AA-9C35-3582CC245EA0}" dt="2021-11-29T16:28:16.260" v="1342" actId="14100"/>
          <ac:cxnSpMkLst>
            <pc:docMk/>
            <pc:sldMk cId="151406047" sldId="327"/>
            <ac:cxnSpMk id="20" creationId="{205FFC5E-F455-4A0C-B12B-364A7A45653B}"/>
          </ac:cxnSpMkLst>
        </pc:cxnChg>
      </pc:sldChg>
      <pc:sldChg chg="addSp delSp modSp">
        <pc:chgData name="Lindberg, John - Xylem" userId="6cc3ce97-af90-41c9-9b3c-028ada52872a" providerId="ADAL" clId="{DF809BA4-6237-48AA-9C35-3582CC245EA0}" dt="2021-11-29T16:32:09.354" v="1371" actId="113"/>
        <pc:sldMkLst>
          <pc:docMk/>
          <pc:sldMk cId="3939360567" sldId="328"/>
        </pc:sldMkLst>
        <pc:spChg chg="mod">
          <ac:chgData name="Lindberg, John - Xylem" userId="6cc3ce97-af90-41c9-9b3c-028ada52872a" providerId="ADAL" clId="{DF809BA4-6237-48AA-9C35-3582CC245EA0}" dt="2021-11-29T16:31:57.889" v="1368" actId="14100"/>
          <ac:spMkLst>
            <pc:docMk/>
            <pc:sldMk cId="3939360567" sldId="328"/>
            <ac:spMk id="10" creationId="{BCCBD6DE-EE11-4584-A933-86D38874E417}"/>
          </ac:spMkLst>
        </pc:spChg>
        <pc:spChg chg="mod">
          <ac:chgData name="Lindberg, John - Xylem" userId="6cc3ce97-af90-41c9-9b3c-028ada52872a" providerId="ADAL" clId="{DF809BA4-6237-48AA-9C35-3582CC245EA0}" dt="2021-11-29T16:32:09.354" v="1371" actId="113"/>
          <ac:spMkLst>
            <pc:docMk/>
            <pc:sldMk cId="3939360567" sldId="328"/>
            <ac:spMk id="11" creationId="{60A4142D-9CA5-4C9E-B584-039E262C82FD}"/>
          </ac:spMkLst>
        </pc:spChg>
        <pc:spChg chg="mod topLvl">
          <ac:chgData name="Lindberg, John - Xylem" userId="6cc3ce97-af90-41c9-9b3c-028ada52872a" providerId="ADAL" clId="{DF809BA4-6237-48AA-9C35-3582CC245EA0}" dt="2021-11-29T16:31:38.745" v="1364" actId="14100"/>
          <ac:spMkLst>
            <pc:docMk/>
            <pc:sldMk cId="3939360567" sldId="328"/>
            <ac:spMk id="12" creationId="{745D2B3F-563A-49E0-893B-1750F88B00F2}"/>
          </ac:spMkLst>
        </pc:spChg>
        <pc:grpChg chg="del mod">
          <ac:chgData name="Lindberg, John - Xylem" userId="6cc3ce97-af90-41c9-9b3c-028ada52872a" providerId="ADAL" clId="{DF809BA4-6237-48AA-9C35-3582CC245EA0}" dt="2021-11-29T16:31:19.542" v="1350" actId="165"/>
          <ac:grpSpMkLst>
            <pc:docMk/>
            <pc:sldMk cId="3939360567" sldId="328"/>
            <ac:grpSpMk id="13" creationId="{00000000-0000-0000-0000-000000000000}"/>
          </ac:grpSpMkLst>
        </pc:grpChg>
        <pc:picChg chg="add mod ord">
          <ac:chgData name="Lindberg, John - Xylem" userId="6cc3ce97-af90-41c9-9b3c-028ada52872a" providerId="ADAL" clId="{DF809BA4-6237-48AA-9C35-3582CC245EA0}" dt="2021-11-29T16:31:02.040" v="1348" actId="167"/>
          <ac:picMkLst>
            <pc:docMk/>
            <pc:sldMk cId="3939360567" sldId="328"/>
            <ac:picMk id="2" creationId="{70895610-4D2F-44EC-9E31-046CD1203568}"/>
          </ac:picMkLst>
        </pc:picChg>
        <pc:picChg chg="del">
          <ac:chgData name="Lindberg, John - Xylem" userId="6cc3ce97-af90-41c9-9b3c-028ada52872a" providerId="ADAL" clId="{DF809BA4-6237-48AA-9C35-3582CC245EA0}" dt="2021-11-29T16:29:46.797" v="1344" actId="478"/>
          <ac:picMkLst>
            <pc:docMk/>
            <pc:sldMk cId="3939360567" sldId="328"/>
            <ac:picMk id="14338" creationId="{00000000-0000-0000-0000-000000000000}"/>
          </ac:picMkLst>
        </pc:picChg>
        <pc:cxnChg chg="mod">
          <ac:chgData name="Lindberg, John - Xylem" userId="6cc3ce97-af90-41c9-9b3c-028ada52872a" providerId="ADAL" clId="{DF809BA4-6237-48AA-9C35-3582CC245EA0}" dt="2021-11-29T16:32:01.600" v="1369" actId="14100"/>
          <ac:cxnSpMkLst>
            <pc:docMk/>
            <pc:sldMk cId="3939360567" sldId="328"/>
            <ac:cxnSpMk id="15" creationId="{7ED8B070-977A-4600-B3DA-766ECD52BE35}"/>
          </ac:cxnSpMkLst>
        </pc:cxnChg>
        <pc:cxnChg chg="mod topLvl">
          <ac:chgData name="Lindberg, John - Xylem" userId="6cc3ce97-af90-41c9-9b3c-028ada52872a" providerId="ADAL" clId="{DF809BA4-6237-48AA-9C35-3582CC245EA0}" dt="2021-11-29T16:31:42.025" v="1365" actId="14100"/>
          <ac:cxnSpMkLst>
            <pc:docMk/>
            <pc:sldMk cId="3939360567" sldId="328"/>
            <ac:cxnSpMk id="17" creationId="{E8FE671E-236F-49D8-960E-CFBEB64E083F}"/>
          </ac:cxnSpMkLst>
        </pc:cxnChg>
      </pc:sldChg>
      <pc:sldChg chg="addSp delSp modSp">
        <pc:chgData name="Lindberg, John - Xylem" userId="6cc3ce97-af90-41c9-9b3c-028ada52872a" providerId="ADAL" clId="{DF809BA4-6237-48AA-9C35-3582CC245EA0}" dt="2021-11-29T17:59:55.902" v="2049" actId="1076"/>
        <pc:sldMkLst>
          <pc:docMk/>
          <pc:sldMk cId="177828003" sldId="329"/>
        </pc:sldMkLst>
        <pc:picChg chg="add mod ord">
          <ac:chgData name="Lindberg, John - Xylem" userId="6cc3ce97-af90-41c9-9b3c-028ada52872a" providerId="ADAL" clId="{DF809BA4-6237-48AA-9C35-3582CC245EA0}" dt="2021-11-29T17:59:55.902" v="2049" actId="1076"/>
          <ac:picMkLst>
            <pc:docMk/>
            <pc:sldMk cId="177828003" sldId="329"/>
            <ac:picMk id="2" creationId="{3006DEFC-1248-4430-86CC-F5E91BCED0A0}"/>
          </ac:picMkLst>
        </pc:picChg>
        <pc:picChg chg="del">
          <ac:chgData name="Lindberg, John - Xylem" userId="6cc3ce97-af90-41c9-9b3c-028ada52872a" providerId="ADAL" clId="{DF809BA4-6237-48AA-9C35-3582CC245EA0}" dt="2021-11-29T17:59:40.601" v="2043" actId="478"/>
          <ac:picMkLst>
            <pc:docMk/>
            <pc:sldMk cId="177828003" sldId="329"/>
            <ac:picMk id="24" creationId="{8EE205C2-4895-4BF6-8016-8C443152C196}"/>
          </ac:picMkLst>
        </pc:picChg>
      </pc:sldChg>
      <pc:sldChg chg="addSp delSp modSp">
        <pc:chgData name="Lindberg, John - Xylem" userId="6cc3ce97-af90-41c9-9b3c-028ada52872a" providerId="ADAL" clId="{DF809BA4-6237-48AA-9C35-3582CC245EA0}" dt="2021-11-29T18:00:41.946" v="2059" actId="1036"/>
        <pc:sldMkLst>
          <pc:docMk/>
          <pc:sldMk cId="1987663122" sldId="330"/>
        </pc:sldMkLst>
        <pc:picChg chg="add mod ord">
          <ac:chgData name="Lindberg, John - Xylem" userId="6cc3ce97-af90-41c9-9b3c-028ada52872a" providerId="ADAL" clId="{DF809BA4-6237-48AA-9C35-3582CC245EA0}" dt="2021-11-29T18:00:41.946" v="2059" actId="1036"/>
          <ac:picMkLst>
            <pc:docMk/>
            <pc:sldMk cId="1987663122" sldId="330"/>
            <ac:picMk id="2" creationId="{5FA9C314-9521-4A79-A1BD-584A303D0D6F}"/>
          </ac:picMkLst>
        </pc:picChg>
        <pc:picChg chg="del">
          <ac:chgData name="Lindberg, John - Xylem" userId="6cc3ce97-af90-41c9-9b3c-028ada52872a" providerId="ADAL" clId="{DF809BA4-6237-48AA-9C35-3582CC245EA0}" dt="2021-11-29T18:00:21.062" v="2050" actId="478"/>
          <ac:picMkLst>
            <pc:docMk/>
            <pc:sldMk cId="1987663122" sldId="330"/>
            <ac:picMk id="24" creationId="{E87F4ED5-71EA-4271-ADA9-E696FD6D03BA}"/>
          </ac:picMkLst>
        </pc:picChg>
      </pc:sldChg>
      <pc:sldChg chg="addSp delSp modSp">
        <pc:chgData name="Lindberg, John - Xylem" userId="6cc3ce97-af90-41c9-9b3c-028ada52872a" providerId="ADAL" clId="{DF809BA4-6237-48AA-9C35-3582CC245EA0}" dt="2021-11-29T18:01:10.504" v="2066" actId="1036"/>
        <pc:sldMkLst>
          <pc:docMk/>
          <pc:sldMk cId="4017017070" sldId="331"/>
        </pc:sldMkLst>
        <pc:picChg chg="add mod ord">
          <ac:chgData name="Lindberg, John - Xylem" userId="6cc3ce97-af90-41c9-9b3c-028ada52872a" providerId="ADAL" clId="{DF809BA4-6237-48AA-9C35-3582CC245EA0}" dt="2021-11-29T18:01:10.504" v="2066" actId="1036"/>
          <ac:picMkLst>
            <pc:docMk/>
            <pc:sldMk cId="4017017070" sldId="331"/>
            <ac:picMk id="2" creationId="{FA625B58-60AF-4843-87D5-29980EFF4482}"/>
          </ac:picMkLst>
        </pc:picChg>
        <pc:picChg chg="del">
          <ac:chgData name="Lindberg, John - Xylem" userId="6cc3ce97-af90-41c9-9b3c-028ada52872a" providerId="ADAL" clId="{DF809BA4-6237-48AA-9C35-3582CC245EA0}" dt="2021-11-29T18:00:58.685" v="2060" actId="478"/>
          <ac:picMkLst>
            <pc:docMk/>
            <pc:sldMk cId="4017017070" sldId="331"/>
            <ac:picMk id="24" creationId="{B91F7905-E736-4F1C-B337-D318C5B0FB88}"/>
          </ac:picMkLst>
        </pc:picChg>
      </pc:sldChg>
      <pc:sldChg chg="addSp delSp modSp">
        <pc:chgData name="Lindberg, John - Xylem" userId="6cc3ce97-af90-41c9-9b3c-028ada52872a" providerId="ADAL" clId="{DF809BA4-6237-48AA-9C35-3582CC245EA0}" dt="2021-11-29T18:01:43.165" v="2072" actId="1076"/>
        <pc:sldMkLst>
          <pc:docMk/>
          <pc:sldMk cId="1349109035" sldId="332"/>
        </pc:sldMkLst>
        <pc:picChg chg="add mod ord">
          <ac:chgData name="Lindberg, John - Xylem" userId="6cc3ce97-af90-41c9-9b3c-028ada52872a" providerId="ADAL" clId="{DF809BA4-6237-48AA-9C35-3582CC245EA0}" dt="2021-11-29T18:01:43.165" v="2072" actId="1076"/>
          <ac:picMkLst>
            <pc:docMk/>
            <pc:sldMk cId="1349109035" sldId="332"/>
            <ac:picMk id="2" creationId="{C3C76F3F-8543-427C-BAB7-C3031DC80ED2}"/>
          </ac:picMkLst>
        </pc:picChg>
        <pc:picChg chg="del">
          <ac:chgData name="Lindberg, John - Xylem" userId="6cc3ce97-af90-41c9-9b3c-028ada52872a" providerId="ADAL" clId="{DF809BA4-6237-48AA-9C35-3582CC245EA0}" dt="2021-11-29T18:01:21.187" v="2067" actId="478"/>
          <ac:picMkLst>
            <pc:docMk/>
            <pc:sldMk cId="1349109035" sldId="332"/>
            <ac:picMk id="23" creationId="{B2FAB53F-70EF-4575-96FB-F2A2EA18576E}"/>
          </ac:picMkLst>
        </pc:picChg>
      </pc:sldChg>
      <pc:sldChg chg="addSp delSp modSp">
        <pc:chgData name="Lindberg, John - Xylem" userId="6cc3ce97-af90-41c9-9b3c-028ada52872a" providerId="ADAL" clId="{DF809BA4-6237-48AA-9C35-3582CC245EA0}" dt="2021-11-29T16:48:16.961" v="1604" actId="14100"/>
        <pc:sldMkLst>
          <pc:docMk/>
          <pc:sldMk cId="658680002" sldId="333"/>
        </pc:sldMkLst>
        <pc:spChg chg="mod">
          <ac:chgData name="Lindberg, John - Xylem" userId="6cc3ce97-af90-41c9-9b3c-028ada52872a" providerId="ADAL" clId="{DF809BA4-6237-48AA-9C35-3582CC245EA0}" dt="2021-11-29T16:38:54.008" v="1385" actId="14100"/>
          <ac:spMkLst>
            <pc:docMk/>
            <pc:sldMk cId="658680002" sldId="333"/>
            <ac:spMk id="10" creationId="{6F6CA33D-3CA0-4D9E-8D7F-60643AE04DAE}"/>
          </ac:spMkLst>
        </pc:spChg>
        <pc:spChg chg="mod">
          <ac:chgData name="Lindberg, John - Xylem" userId="6cc3ce97-af90-41c9-9b3c-028ada52872a" providerId="ADAL" clId="{DF809BA4-6237-48AA-9C35-3582CC245EA0}" dt="2021-11-29T16:42:41.009" v="1451" actId="20577"/>
          <ac:spMkLst>
            <pc:docMk/>
            <pc:sldMk cId="658680002" sldId="333"/>
            <ac:spMk id="11" creationId="{00000000-0000-0000-0000-000000000000}"/>
          </ac:spMkLst>
        </pc:spChg>
        <pc:spChg chg="mod">
          <ac:chgData name="Lindberg, John - Xylem" userId="6cc3ce97-af90-41c9-9b3c-028ada52872a" providerId="ADAL" clId="{DF809BA4-6237-48AA-9C35-3582CC245EA0}" dt="2021-11-29T16:39:19.871" v="1391" actId="14100"/>
          <ac:spMkLst>
            <pc:docMk/>
            <pc:sldMk cId="658680002" sldId="333"/>
            <ac:spMk id="12" creationId="{180C2C14-83B9-4208-892F-A0745553343B}"/>
          </ac:spMkLst>
        </pc:spChg>
        <pc:spChg chg="mod">
          <ac:chgData name="Lindberg, John - Xylem" userId="6cc3ce97-af90-41c9-9b3c-028ada52872a" providerId="ADAL" clId="{DF809BA4-6237-48AA-9C35-3582CC245EA0}" dt="2021-11-29T16:42:55.170" v="1454" actId="20577"/>
          <ac:spMkLst>
            <pc:docMk/>
            <pc:sldMk cId="658680002" sldId="333"/>
            <ac:spMk id="14" creationId="{00000000-0000-0000-0000-000000000000}"/>
          </ac:spMkLst>
        </pc:spChg>
        <pc:grpChg chg="mod">
          <ac:chgData name="Lindberg, John - Xylem" userId="6cc3ce97-af90-41c9-9b3c-028ada52872a" providerId="ADAL" clId="{DF809BA4-6237-48AA-9C35-3582CC245EA0}" dt="2021-11-29T16:48:16.961" v="1604" actId="14100"/>
          <ac:grpSpMkLst>
            <pc:docMk/>
            <pc:sldMk cId="658680002" sldId="333"/>
            <ac:grpSpMk id="23" creationId="{00000000-0000-0000-0000-000000000000}"/>
          </ac:grpSpMkLst>
        </pc:grpChg>
        <pc:grpChg chg="mod">
          <ac:chgData name="Lindberg, John - Xylem" userId="6cc3ce97-af90-41c9-9b3c-028ada52872a" providerId="ADAL" clId="{DF809BA4-6237-48AA-9C35-3582CC245EA0}" dt="2021-11-29T16:41:34.276" v="1402"/>
          <ac:grpSpMkLst>
            <pc:docMk/>
            <pc:sldMk cId="658680002" sldId="333"/>
            <ac:grpSpMk id="30" creationId="{00000000-0000-0000-0000-000000000000}"/>
          </ac:grpSpMkLst>
        </pc:grpChg>
        <pc:picChg chg="add mod ord">
          <ac:chgData name="Lindberg, John - Xylem" userId="6cc3ce97-af90-41c9-9b3c-028ada52872a" providerId="ADAL" clId="{DF809BA4-6237-48AA-9C35-3582CC245EA0}" dt="2021-11-29T16:36:35.872" v="1377" actId="167"/>
          <ac:picMkLst>
            <pc:docMk/>
            <pc:sldMk cId="658680002" sldId="333"/>
            <ac:picMk id="2" creationId="{85881D8F-4EC5-40E6-B8DD-2207D75E68BA}"/>
          </ac:picMkLst>
        </pc:picChg>
        <pc:picChg chg="del">
          <ac:chgData name="Lindberg, John - Xylem" userId="6cc3ce97-af90-41c9-9b3c-028ada52872a" providerId="ADAL" clId="{DF809BA4-6237-48AA-9C35-3582CC245EA0}" dt="2021-11-29T16:36:32.555" v="1376" actId="478"/>
          <ac:picMkLst>
            <pc:docMk/>
            <pc:sldMk cId="658680002" sldId="333"/>
            <ac:picMk id="19458" creationId="{00000000-0000-0000-0000-000000000000}"/>
          </ac:picMkLst>
        </pc:picChg>
        <pc:cxnChg chg="mod">
          <ac:chgData name="Lindberg, John - Xylem" userId="6cc3ce97-af90-41c9-9b3c-028ada52872a" providerId="ADAL" clId="{DF809BA4-6237-48AA-9C35-3582CC245EA0}" dt="2021-11-29T16:38:54.008" v="1385" actId="14100"/>
          <ac:cxnSpMkLst>
            <pc:docMk/>
            <pc:sldMk cId="658680002" sldId="333"/>
            <ac:cxnSpMk id="20" creationId="{C70FCA85-6B92-49E5-ACE3-6EF3CB70297F}"/>
          </ac:cxnSpMkLst>
        </pc:cxnChg>
        <pc:cxnChg chg="mod">
          <ac:chgData name="Lindberg, John - Xylem" userId="6cc3ce97-af90-41c9-9b3c-028ada52872a" providerId="ADAL" clId="{DF809BA4-6237-48AA-9C35-3582CC245EA0}" dt="2021-11-29T16:41:56.469" v="1408" actId="14100"/>
          <ac:cxnSpMkLst>
            <pc:docMk/>
            <pc:sldMk cId="658680002" sldId="333"/>
            <ac:cxnSpMk id="28" creationId="{783C9DA4-7144-4593-B5E0-80CB49D8B33E}"/>
          </ac:cxnSpMkLst>
        </pc:cxnChg>
      </pc:sldChg>
      <pc:sldChg chg="addSp delSp modSp">
        <pc:chgData name="Lindberg, John - Xylem" userId="6cc3ce97-af90-41c9-9b3c-028ada52872a" providerId="ADAL" clId="{DF809BA4-6237-48AA-9C35-3582CC245EA0}" dt="2021-12-08T14:44:46.889" v="2202" actId="207"/>
        <pc:sldMkLst>
          <pc:docMk/>
          <pc:sldMk cId="3290205196" sldId="334"/>
        </pc:sldMkLst>
        <pc:spChg chg="mod">
          <ac:chgData name="Lindberg, John - Xylem" userId="6cc3ce97-af90-41c9-9b3c-028ada52872a" providerId="ADAL" clId="{DF809BA4-6237-48AA-9C35-3582CC245EA0}" dt="2021-11-29T16:46:03.474" v="1469" actId="14100"/>
          <ac:spMkLst>
            <pc:docMk/>
            <pc:sldMk cId="3290205196" sldId="334"/>
            <ac:spMk id="10" creationId="{67D6B41B-0412-46F3-8784-C5DB2FFFCF54}"/>
          </ac:spMkLst>
        </pc:spChg>
        <pc:spChg chg="mod">
          <ac:chgData name="Lindberg, John - Xylem" userId="6cc3ce97-af90-41c9-9b3c-028ada52872a" providerId="ADAL" clId="{DF809BA4-6237-48AA-9C35-3582CC245EA0}" dt="2021-12-08T14:44:46.889" v="2202" actId="207"/>
          <ac:spMkLst>
            <pc:docMk/>
            <pc:sldMk cId="3290205196" sldId="334"/>
            <ac:spMk id="11" creationId="{00000000-0000-0000-0000-000000000000}"/>
          </ac:spMkLst>
        </pc:spChg>
        <pc:spChg chg="mod">
          <ac:chgData name="Lindberg, John - Xylem" userId="6cc3ce97-af90-41c9-9b3c-028ada52872a" providerId="ADAL" clId="{DF809BA4-6237-48AA-9C35-3582CC245EA0}" dt="2021-11-29T16:46:34.794" v="1474" actId="14100"/>
          <ac:spMkLst>
            <pc:docMk/>
            <pc:sldMk cId="3290205196" sldId="334"/>
            <ac:spMk id="12" creationId="{132EC950-6C5A-4476-8ABF-4254BE049174}"/>
          </ac:spMkLst>
        </pc:spChg>
        <pc:spChg chg="mod">
          <ac:chgData name="Lindberg, John - Xylem" userId="6cc3ce97-af90-41c9-9b3c-028ada52872a" providerId="ADAL" clId="{DF809BA4-6237-48AA-9C35-3582CC245EA0}" dt="2021-12-08T14:44:46.889" v="2202" actId="207"/>
          <ac:spMkLst>
            <pc:docMk/>
            <pc:sldMk cId="3290205196" sldId="334"/>
            <ac:spMk id="14" creationId="{00000000-0000-0000-0000-000000000000}"/>
          </ac:spMkLst>
        </pc:spChg>
        <pc:grpChg chg="mod">
          <ac:chgData name="Lindberg, John - Xylem" userId="6cc3ce97-af90-41c9-9b3c-028ada52872a" providerId="ADAL" clId="{DF809BA4-6237-48AA-9C35-3582CC245EA0}" dt="2021-11-29T16:47:59.259" v="1602" actId="14100"/>
          <ac:grpSpMkLst>
            <pc:docMk/>
            <pc:sldMk cId="3290205196" sldId="334"/>
            <ac:grpSpMk id="23" creationId="{00000000-0000-0000-0000-000000000000}"/>
          </ac:grpSpMkLst>
        </pc:grpChg>
        <pc:grpChg chg="mod">
          <ac:chgData name="Lindberg, John - Xylem" userId="6cc3ce97-af90-41c9-9b3c-028ada52872a" providerId="ADAL" clId="{DF809BA4-6237-48AA-9C35-3582CC245EA0}" dt="2021-11-29T16:46:27.578" v="1473" actId="1076"/>
          <ac:grpSpMkLst>
            <pc:docMk/>
            <pc:sldMk cId="3290205196" sldId="334"/>
            <ac:grpSpMk id="30" creationId="{00000000-0000-0000-0000-000000000000}"/>
          </ac:grpSpMkLst>
        </pc:grpChg>
        <pc:picChg chg="add mod ord">
          <ac:chgData name="Lindberg, John - Xylem" userId="6cc3ce97-af90-41c9-9b3c-028ada52872a" providerId="ADAL" clId="{DF809BA4-6237-48AA-9C35-3582CC245EA0}" dt="2021-11-29T16:44:54.193" v="1459" actId="167"/>
          <ac:picMkLst>
            <pc:docMk/>
            <pc:sldMk cId="3290205196" sldId="334"/>
            <ac:picMk id="2" creationId="{91A6AD7E-141E-4395-B480-11BA198A70A1}"/>
          </ac:picMkLst>
        </pc:picChg>
        <pc:picChg chg="del">
          <ac:chgData name="Lindberg, John - Xylem" userId="6cc3ce97-af90-41c9-9b3c-028ada52872a" providerId="ADAL" clId="{DF809BA4-6237-48AA-9C35-3582CC245EA0}" dt="2021-11-29T16:44:40.804" v="1455" actId="478"/>
          <ac:picMkLst>
            <pc:docMk/>
            <pc:sldMk cId="3290205196" sldId="334"/>
            <ac:picMk id="20482" creationId="{00000000-0000-0000-0000-000000000000}"/>
          </ac:picMkLst>
        </pc:picChg>
        <pc:cxnChg chg="mod">
          <ac:chgData name="Lindberg, John - Xylem" userId="6cc3ce97-af90-41c9-9b3c-028ada52872a" providerId="ADAL" clId="{DF809BA4-6237-48AA-9C35-3582CC245EA0}" dt="2021-11-29T16:46:23.593" v="1472" actId="14100"/>
          <ac:cxnSpMkLst>
            <pc:docMk/>
            <pc:sldMk cId="3290205196" sldId="334"/>
            <ac:cxnSpMk id="20" creationId="{41C2F45A-AC92-4D33-9F73-E4EC76D06EA1}"/>
          </ac:cxnSpMkLst>
        </pc:cxnChg>
        <pc:cxnChg chg="mod">
          <ac:chgData name="Lindberg, John - Xylem" userId="6cc3ce97-af90-41c9-9b3c-028ada52872a" providerId="ADAL" clId="{DF809BA4-6237-48AA-9C35-3582CC245EA0}" dt="2021-11-29T16:46:34.794" v="1474" actId="14100"/>
          <ac:cxnSpMkLst>
            <pc:docMk/>
            <pc:sldMk cId="3290205196" sldId="334"/>
            <ac:cxnSpMk id="28" creationId="{9CB622A6-3AC9-4613-BA4A-75B72EE1B663}"/>
          </ac:cxnSpMkLst>
        </pc:cxnChg>
      </pc:sldChg>
      <pc:sldChg chg="modSp">
        <pc:chgData name="Lindberg, John - Xylem" userId="6cc3ce97-af90-41c9-9b3c-028ada52872a" providerId="ADAL" clId="{DF809BA4-6237-48AA-9C35-3582CC245EA0}" dt="2021-12-08T14:49:45.963" v="2233" actId="207"/>
        <pc:sldMkLst>
          <pc:docMk/>
          <pc:sldMk cId="4264210896" sldId="336"/>
        </pc:sldMkLst>
        <pc:spChg chg="mod">
          <ac:chgData name="Lindberg, John - Xylem" userId="6cc3ce97-af90-41c9-9b3c-028ada52872a" providerId="ADAL" clId="{DF809BA4-6237-48AA-9C35-3582CC245EA0}" dt="2021-12-08T14:49:45.963" v="2233" actId="207"/>
          <ac:spMkLst>
            <pc:docMk/>
            <pc:sldMk cId="4264210896" sldId="336"/>
            <ac:spMk id="8" creationId="{00000000-0000-0000-0000-000000000000}"/>
          </ac:spMkLst>
        </pc:spChg>
        <pc:spChg chg="mod">
          <ac:chgData name="Lindberg, John - Xylem" userId="6cc3ce97-af90-41c9-9b3c-028ada52872a" providerId="ADAL" clId="{DF809BA4-6237-48AA-9C35-3582CC245EA0}" dt="2021-12-08T14:49:45.963" v="2233" actId="207"/>
          <ac:spMkLst>
            <pc:docMk/>
            <pc:sldMk cId="4264210896" sldId="336"/>
            <ac:spMk id="10243" creationId="{00000000-0000-0000-0000-000000000000}"/>
          </ac:spMkLst>
        </pc:spChg>
      </pc:sldChg>
      <pc:sldChg chg="addSp delSp modSp">
        <pc:chgData name="Lindberg, John - Xylem" userId="6cc3ce97-af90-41c9-9b3c-028ada52872a" providerId="ADAL" clId="{DF809BA4-6237-48AA-9C35-3582CC245EA0}" dt="2021-12-08T14:49:49.690" v="2234" actId="207"/>
        <pc:sldMkLst>
          <pc:docMk/>
          <pc:sldMk cId="1024160605" sldId="337"/>
        </pc:sldMkLst>
        <pc:spChg chg="mod">
          <ac:chgData name="Lindberg, John - Xylem" userId="6cc3ce97-af90-41c9-9b3c-028ada52872a" providerId="ADAL" clId="{DF809BA4-6237-48AA-9C35-3582CC245EA0}" dt="2021-12-08T14:49:49.690" v="2234" actId="207"/>
          <ac:spMkLst>
            <pc:docMk/>
            <pc:sldMk cId="1024160605" sldId="337"/>
            <ac:spMk id="11272" creationId="{00000000-0000-0000-0000-000000000000}"/>
          </ac:spMkLst>
        </pc:spChg>
        <pc:picChg chg="add mod ord">
          <ac:chgData name="Lindberg, John - Xylem" userId="6cc3ce97-af90-41c9-9b3c-028ada52872a" providerId="ADAL" clId="{DF809BA4-6237-48AA-9C35-3582CC245EA0}" dt="2021-11-29T18:03:20.971" v="2076" actId="167"/>
          <ac:picMkLst>
            <pc:docMk/>
            <pc:sldMk cId="1024160605" sldId="337"/>
            <ac:picMk id="2" creationId="{34C45C9A-1BE5-4EB6-8711-C135AD9AA3CA}"/>
          </ac:picMkLst>
        </pc:picChg>
        <pc:picChg chg="add mod">
          <ac:chgData name="Lindberg, John - Xylem" userId="6cc3ce97-af90-41c9-9b3c-028ada52872a" providerId="ADAL" clId="{DF809BA4-6237-48AA-9C35-3582CC245EA0}" dt="2021-11-29T18:03:46.652" v="2081" actId="1076"/>
          <ac:picMkLst>
            <pc:docMk/>
            <pc:sldMk cId="1024160605" sldId="337"/>
            <ac:picMk id="3" creationId="{F3656280-FD06-499F-8FB3-621978EBAE76}"/>
          </ac:picMkLst>
        </pc:picChg>
        <pc:picChg chg="del">
          <ac:chgData name="Lindberg, John - Xylem" userId="6cc3ce97-af90-41c9-9b3c-028ada52872a" providerId="ADAL" clId="{DF809BA4-6237-48AA-9C35-3582CC245EA0}" dt="2021-11-29T18:03:14.941" v="2073" actId="478"/>
          <ac:picMkLst>
            <pc:docMk/>
            <pc:sldMk cId="1024160605" sldId="337"/>
            <ac:picMk id="11268" creationId="{00000000-0000-0000-0000-000000000000}"/>
          </ac:picMkLst>
        </pc:picChg>
        <pc:picChg chg="del">
          <ac:chgData name="Lindberg, John - Xylem" userId="6cc3ce97-af90-41c9-9b3c-028ada52872a" providerId="ADAL" clId="{DF809BA4-6237-48AA-9C35-3582CC245EA0}" dt="2021-11-29T18:03:25.691" v="2077" actId="478"/>
          <ac:picMkLst>
            <pc:docMk/>
            <pc:sldMk cId="1024160605" sldId="337"/>
            <ac:picMk id="36867" creationId="{00000000-0000-0000-0000-000000000000}"/>
          </ac:picMkLst>
        </pc:picChg>
      </pc:sldChg>
      <pc:sldChg chg="addSp delSp modSp">
        <pc:chgData name="Lindberg, John - Xylem" userId="6cc3ce97-af90-41c9-9b3c-028ada52872a" providerId="ADAL" clId="{DF809BA4-6237-48AA-9C35-3582CC245EA0}" dt="2021-12-08T14:49:59.242" v="2235" actId="207"/>
        <pc:sldMkLst>
          <pc:docMk/>
          <pc:sldMk cId="4216679628" sldId="338"/>
        </pc:sldMkLst>
        <pc:spChg chg="mod">
          <ac:chgData name="Lindberg, John - Xylem" userId="6cc3ce97-af90-41c9-9b3c-028ada52872a" providerId="ADAL" clId="{DF809BA4-6237-48AA-9C35-3582CC245EA0}" dt="2021-12-08T14:49:59.242" v="2235" actId="207"/>
          <ac:spMkLst>
            <pc:docMk/>
            <pc:sldMk cId="4216679628" sldId="338"/>
            <ac:spMk id="12293" creationId="{00000000-0000-0000-0000-000000000000}"/>
          </ac:spMkLst>
        </pc:spChg>
        <pc:spChg chg="mod">
          <ac:chgData name="Lindberg, John - Xylem" userId="6cc3ce97-af90-41c9-9b3c-028ada52872a" providerId="ADAL" clId="{DF809BA4-6237-48AA-9C35-3582CC245EA0}" dt="2021-12-08T14:49:59.242" v="2235" actId="207"/>
          <ac:spMkLst>
            <pc:docMk/>
            <pc:sldMk cId="4216679628" sldId="338"/>
            <ac:spMk id="12296" creationId="{00000000-0000-0000-0000-000000000000}"/>
          </ac:spMkLst>
        </pc:spChg>
        <pc:picChg chg="add mod ord">
          <ac:chgData name="Lindberg, John - Xylem" userId="6cc3ce97-af90-41c9-9b3c-028ada52872a" providerId="ADAL" clId="{DF809BA4-6237-48AA-9C35-3582CC245EA0}" dt="2021-11-29T18:06:46.860" v="2090" actId="1076"/>
          <ac:picMkLst>
            <pc:docMk/>
            <pc:sldMk cId="4216679628" sldId="338"/>
            <ac:picMk id="2" creationId="{68C34166-588B-4A02-9C0B-AE58E8C25D54}"/>
          </ac:picMkLst>
        </pc:picChg>
        <pc:picChg chg="del">
          <ac:chgData name="Lindberg, John - Xylem" userId="6cc3ce97-af90-41c9-9b3c-028ada52872a" providerId="ADAL" clId="{DF809BA4-6237-48AA-9C35-3582CC245EA0}" dt="2021-11-29T18:06:20.083" v="2082" actId="478"/>
          <ac:picMkLst>
            <pc:docMk/>
            <pc:sldMk cId="4216679628" sldId="338"/>
            <ac:picMk id="4" creationId="{00000000-0000-0000-0000-000000000000}"/>
          </ac:picMkLst>
        </pc:picChg>
      </pc:sldChg>
      <pc:sldChg chg="modSp">
        <pc:chgData name="Lindberg, John - Xylem" userId="6cc3ce97-af90-41c9-9b3c-028ada52872a" providerId="ADAL" clId="{DF809BA4-6237-48AA-9C35-3582CC245EA0}" dt="2021-12-08T14:50:10.597" v="2237" actId="207"/>
        <pc:sldMkLst>
          <pc:docMk/>
          <pc:sldMk cId="797375769" sldId="339"/>
        </pc:sldMkLst>
        <pc:spChg chg="mod">
          <ac:chgData name="Lindberg, John - Xylem" userId="6cc3ce97-af90-41c9-9b3c-028ada52872a" providerId="ADAL" clId="{DF809BA4-6237-48AA-9C35-3582CC245EA0}" dt="2021-12-08T14:50:10.597" v="2237" actId="207"/>
          <ac:spMkLst>
            <pc:docMk/>
            <pc:sldMk cId="797375769" sldId="339"/>
            <ac:spMk id="13315" creationId="{00000000-0000-0000-0000-000000000000}"/>
          </ac:spMkLst>
        </pc:spChg>
      </pc:sldChg>
      <pc:sldChg chg="addSp delSp modSp modAnim">
        <pc:chgData name="Lindberg, John - Xylem" userId="6cc3ce97-af90-41c9-9b3c-028ada52872a" providerId="ADAL" clId="{DF809BA4-6237-48AA-9C35-3582CC245EA0}" dt="2021-12-08T14:50:18.925" v="2238" actId="207"/>
        <pc:sldMkLst>
          <pc:docMk/>
          <pc:sldMk cId="951625890" sldId="340"/>
        </pc:sldMkLst>
        <pc:spChg chg="mod">
          <ac:chgData name="Lindberg, John - Xylem" userId="6cc3ce97-af90-41c9-9b3c-028ada52872a" providerId="ADAL" clId="{DF809BA4-6237-48AA-9C35-3582CC245EA0}" dt="2021-12-08T14:50:18.925" v="2238" actId="207"/>
          <ac:spMkLst>
            <pc:docMk/>
            <pc:sldMk cId="951625890" sldId="340"/>
            <ac:spMk id="14341" creationId="{00000000-0000-0000-0000-000000000000}"/>
          </ac:spMkLst>
        </pc:spChg>
        <pc:spChg chg="mod">
          <ac:chgData name="Lindberg, John - Xylem" userId="6cc3ce97-af90-41c9-9b3c-028ada52872a" providerId="ADAL" clId="{DF809BA4-6237-48AA-9C35-3582CC245EA0}" dt="2021-12-08T14:50:18.925" v="2238" actId="207"/>
          <ac:spMkLst>
            <pc:docMk/>
            <pc:sldMk cId="951625890" sldId="340"/>
            <ac:spMk id="14342" creationId="{00000000-0000-0000-0000-000000000000}"/>
          </ac:spMkLst>
        </pc:spChg>
        <pc:grpChg chg="mod">
          <ac:chgData name="Lindberg, John - Xylem" userId="6cc3ce97-af90-41c9-9b3c-028ada52872a" providerId="ADAL" clId="{DF809BA4-6237-48AA-9C35-3582CC245EA0}" dt="2021-11-29T18:17:46.976" v="2142" actId="14100"/>
          <ac:grpSpMkLst>
            <pc:docMk/>
            <pc:sldMk cId="951625890" sldId="340"/>
            <ac:grpSpMk id="14343" creationId="{00000000-0000-0000-0000-000000000000}"/>
          </ac:grpSpMkLst>
        </pc:grpChg>
        <pc:picChg chg="add mod ord">
          <ac:chgData name="Lindberg, John - Xylem" userId="6cc3ce97-af90-41c9-9b3c-028ada52872a" providerId="ADAL" clId="{DF809BA4-6237-48AA-9C35-3582CC245EA0}" dt="2021-11-29T18:17:30.632" v="2128" actId="14100"/>
          <ac:picMkLst>
            <pc:docMk/>
            <pc:sldMk cId="951625890" sldId="340"/>
            <ac:picMk id="2" creationId="{211E6C58-AB85-48D3-B3D6-5A110AEB2C69}"/>
          </ac:picMkLst>
        </pc:picChg>
        <pc:picChg chg="del">
          <ac:chgData name="Lindberg, John - Xylem" userId="6cc3ce97-af90-41c9-9b3c-028ada52872a" providerId="ADAL" clId="{DF809BA4-6237-48AA-9C35-3582CC245EA0}" dt="2021-11-29T18:09:31.647" v="2091" actId="478"/>
          <ac:picMkLst>
            <pc:docMk/>
            <pc:sldMk cId="951625890" sldId="340"/>
            <ac:picMk id="4" creationId="{00000000-0000-0000-0000-000000000000}"/>
          </ac:picMkLst>
        </pc:picChg>
      </pc:sldChg>
      <pc:sldChg chg="addSp delSp modSp">
        <pc:chgData name="Lindberg, John - Xylem" userId="6cc3ce97-af90-41c9-9b3c-028ada52872a" providerId="ADAL" clId="{DF809BA4-6237-48AA-9C35-3582CC245EA0}" dt="2021-12-08T14:50:23.299" v="2239" actId="207"/>
        <pc:sldMkLst>
          <pc:docMk/>
          <pc:sldMk cId="1412486844" sldId="341"/>
        </pc:sldMkLst>
        <pc:spChg chg="mod">
          <ac:chgData name="Lindberg, John - Xylem" userId="6cc3ce97-af90-41c9-9b3c-028ada52872a" providerId="ADAL" clId="{DF809BA4-6237-48AA-9C35-3582CC245EA0}" dt="2021-12-08T14:50:23.299" v="2239" actId="207"/>
          <ac:spMkLst>
            <pc:docMk/>
            <pc:sldMk cId="1412486844" sldId="341"/>
            <ac:spMk id="17" creationId="{00000000-0000-0000-0000-000000000000}"/>
          </ac:spMkLst>
        </pc:spChg>
        <pc:picChg chg="add mod">
          <ac:chgData name="Lindberg, John - Xylem" userId="6cc3ce97-af90-41c9-9b3c-028ada52872a" providerId="ADAL" clId="{DF809BA4-6237-48AA-9C35-3582CC245EA0}" dt="2021-11-29T18:18:25.630" v="2145" actId="1076"/>
          <ac:picMkLst>
            <pc:docMk/>
            <pc:sldMk cId="1412486844" sldId="341"/>
            <ac:picMk id="2" creationId="{0C96695C-0F63-411F-B507-7EAA3BFAB871}"/>
          </ac:picMkLst>
        </pc:picChg>
        <pc:picChg chg="add mod ord">
          <ac:chgData name="Lindberg, John - Xylem" userId="6cc3ce97-af90-41c9-9b3c-028ada52872a" providerId="ADAL" clId="{DF809BA4-6237-48AA-9C35-3582CC245EA0}" dt="2021-11-29T18:10:29.803" v="2101" actId="1076"/>
          <ac:picMkLst>
            <pc:docMk/>
            <pc:sldMk cId="1412486844" sldId="341"/>
            <ac:picMk id="9" creationId="{CE5EEE51-5FEF-4E21-B9A7-2FB0920DEEB4}"/>
          </ac:picMkLst>
        </pc:picChg>
        <pc:picChg chg="del">
          <ac:chgData name="Lindberg, John - Xylem" userId="6cc3ce97-af90-41c9-9b3c-028ada52872a" providerId="ADAL" clId="{DF809BA4-6237-48AA-9C35-3582CC245EA0}" dt="2021-11-29T18:18:22.369" v="2143" actId="478"/>
          <ac:picMkLst>
            <pc:docMk/>
            <pc:sldMk cId="1412486844" sldId="341"/>
            <ac:picMk id="15362" creationId="{00000000-0000-0000-0000-000000000000}"/>
          </ac:picMkLst>
        </pc:picChg>
        <pc:picChg chg="del">
          <ac:chgData name="Lindberg, John - Xylem" userId="6cc3ce97-af90-41c9-9b3c-028ada52872a" providerId="ADAL" clId="{DF809BA4-6237-48AA-9C35-3582CC245EA0}" dt="2021-11-29T18:10:24.859" v="2098" actId="478"/>
          <ac:picMkLst>
            <pc:docMk/>
            <pc:sldMk cId="1412486844" sldId="341"/>
            <ac:picMk id="15365" creationId="{00000000-0000-0000-0000-000000000000}"/>
          </ac:picMkLst>
        </pc:picChg>
      </pc:sldChg>
      <pc:sldChg chg="addSp delSp modSp ord">
        <pc:chgData name="Lindberg, John - Xylem" userId="6cc3ce97-af90-41c9-9b3c-028ada52872a" providerId="ADAL" clId="{DF809BA4-6237-48AA-9C35-3582CC245EA0}" dt="2021-12-08T14:50:04.555" v="2236" actId="207"/>
        <pc:sldMkLst>
          <pc:docMk/>
          <pc:sldMk cId="1687071033" sldId="342"/>
        </pc:sldMkLst>
        <pc:spChg chg="mod">
          <ac:chgData name="Lindberg, John - Xylem" userId="6cc3ce97-af90-41c9-9b3c-028ada52872a" providerId="ADAL" clId="{DF809BA4-6237-48AA-9C35-3582CC245EA0}" dt="2021-12-08T14:50:04.555" v="2236" actId="207"/>
          <ac:spMkLst>
            <pc:docMk/>
            <pc:sldMk cId="1687071033" sldId="342"/>
            <ac:spMk id="16387" creationId="{00000000-0000-0000-0000-000000000000}"/>
          </ac:spMkLst>
        </pc:spChg>
        <pc:spChg chg="mod">
          <ac:chgData name="Lindberg, John - Xylem" userId="6cc3ce97-af90-41c9-9b3c-028ada52872a" providerId="ADAL" clId="{DF809BA4-6237-48AA-9C35-3582CC245EA0}" dt="2021-12-08T14:50:04.555" v="2236" actId="207"/>
          <ac:spMkLst>
            <pc:docMk/>
            <pc:sldMk cId="1687071033" sldId="342"/>
            <ac:spMk id="16391" creationId="{00000000-0000-0000-0000-000000000000}"/>
          </ac:spMkLst>
        </pc:spChg>
        <pc:picChg chg="add mod">
          <ac:chgData name="Lindberg, John - Xylem" userId="6cc3ce97-af90-41c9-9b3c-028ada52872a" providerId="ADAL" clId="{DF809BA4-6237-48AA-9C35-3582CC245EA0}" dt="2021-11-29T18:12:20.932" v="2106" actId="14100"/>
          <ac:picMkLst>
            <pc:docMk/>
            <pc:sldMk cId="1687071033" sldId="342"/>
            <ac:picMk id="2" creationId="{D48D6371-C133-42F6-AD9C-F4ADB953AE05}"/>
          </ac:picMkLst>
        </pc:picChg>
        <pc:picChg chg="add del mod">
          <ac:chgData name="Lindberg, John - Xylem" userId="6cc3ce97-af90-41c9-9b3c-028ada52872a" providerId="ADAL" clId="{DF809BA4-6237-48AA-9C35-3582CC245EA0}" dt="2021-11-29T18:16:07.686" v="2111" actId="478"/>
          <ac:picMkLst>
            <pc:docMk/>
            <pc:sldMk cId="1687071033" sldId="342"/>
            <ac:picMk id="3" creationId="{4CEF1A1D-149B-4455-A6A3-1C9DBF00145F}"/>
          </ac:picMkLst>
        </pc:picChg>
        <pc:picChg chg="add mod ord">
          <ac:chgData name="Lindberg, John - Xylem" userId="6cc3ce97-af90-41c9-9b3c-028ada52872a" providerId="ADAL" clId="{DF809BA4-6237-48AA-9C35-3582CC245EA0}" dt="2021-11-29T18:16:56.143" v="2118" actId="1076"/>
          <ac:picMkLst>
            <pc:docMk/>
            <pc:sldMk cId="1687071033" sldId="342"/>
            <ac:picMk id="4" creationId="{CEDF8102-20E3-41CE-849C-E12924C7B343}"/>
          </ac:picMkLst>
        </pc:picChg>
        <pc:picChg chg="del">
          <ac:chgData name="Lindberg, John - Xylem" userId="6cc3ce97-af90-41c9-9b3c-028ada52872a" providerId="ADAL" clId="{DF809BA4-6237-48AA-9C35-3582CC245EA0}" dt="2021-11-29T18:15:42.648" v="2107" actId="478"/>
          <ac:picMkLst>
            <pc:docMk/>
            <pc:sldMk cId="1687071033" sldId="342"/>
            <ac:picMk id="8" creationId="{0E38D307-7FB4-4D40-8BA3-ACDC30EBF68F}"/>
          </ac:picMkLst>
        </pc:picChg>
      </pc:sldChg>
      <pc:sldChg chg="addSp delSp modSp">
        <pc:chgData name="Lindberg, John - Xylem" userId="6cc3ce97-af90-41c9-9b3c-028ada52872a" providerId="ADAL" clId="{DF809BA4-6237-48AA-9C35-3582CC245EA0}" dt="2021-12-08T14:50:27.004" v="2240" actId="207"/>
        <pc:sldMkLst>
          <pc:docMk/>
          <pc:sldMk cId="2706806960" sldId="343"/>
        </pc:sldMkLst>
        <pc:spChg chg="mod">
          <ac:chgData name="Lindberg, John - Xylem" userId="6cc3ce97-af90-41c9-9b3c-028ada52872a" providerId="ADAL" clId="{DF809BA4-6237-48AA-9C35-3582CC245EA0}" dt="2021-11-29T18:19:24.819" v="2174" actId="1035"/>
          <ac:spMkLst>
            <pc:docMk/>
            <pc:sldMk cId="2706806960" sldId="343"/>
            <ac:spMk id="10" creationId="{4A79761B-0918-4201-A6BC-10D6A954075F}"/>
          </ac:spMkLst>
        </pc:spChg>
        <pc:spChg chg="mod">
          <ac:chgData name="Lindberg, John - Xylem" userId="6cc3ce97-af90-41c9-9b3c-028ada52872a" providerId="ADAL" clId="{DF809BA4-6237-48AA-9C35-3582CC245EA0}" dt="2021-12-08T14:50:27.004" v="2240" actId="207"/>
          <ac:spMkLst>
            <pc:docMk/>
            <pc:sldMk cId="2706806960" sldId="343"/>
            <ac:spMk id="17411" creationId="{00000000-0000-0000-0000-000000000000}"/>
          </ac:spMkLst>
        </pc:spChg>
        <pc:picChg chg="add mod ord">
          <ac:chgData name="Lindberg, John - Xylem" userId="6cc3ce97-af90-41c9-9b3c-028ada52872a" providerId="ADAL" clId="{DF809BA4-6237-48AA-9C35-3582CC245EA0}" dt="2021-11-29T18:19:16.319" v="2151" actId="167"/>
          <ac:picMkLst>
            <pc:docMk/>
            <pc:sldMk cId="2706806960" sldId="343"/>
            <ac:picMk id="2" creationId="{C4954ABD-DF54-43EE-B361-36D8128A9941}"/>
          </ac:picMkLst>
        </pc:picChg>
        <pc:picChg chg="del">
          <ac:chgData name="Lindberg, John - Xylem" userId="6cc3ce97-af90-41c9-9b3c-028ada52872a" providerId="ADAL" clId="{DF809BA4-6237-48AA-9C35-3582CC245EA0}" dt="2021-11-29T18:19:00.735" v="2146" actId="478"/>
          <ac:picMkLst>
            <pc:docMk/>
            <pc:sldMk cId="2706806960" sldId="343"/>
            <ac:picMk id="7" creationId="{1E1A13A4-15AE-4D3C-9A62-13A8EFB3F74D}"/>
          </ac:picMkLst>
        </pc:picChg>
      </pc:sldChg>
      <pc:sldChg chg="addSp delSp modSp">
        <pc:chgData name="Lindberg, John - Xylem" userId="6cc3ce97-af90-41c9-9b3c-028ada52872a" providerId="ADAL" clId="{DF809BA4-6237-48AA-9C35-3582CC245EA0}" dt="2021-12-08T14:50:35.450" v="2241" actId="207"/>
        <pc:sldMkLst>
          <pc:docMk/>
          <pc:sldMk cId="1012362065" sldId="344"/>
        </pc:sldMkLst>
        <pc:spChg chg="mod">
          <ac:chgData name="Lindberg, John - Xylem" userId="6cc3ce97-af90-41c9-9b3c-028ada52872a" providerId="ADAL" clId="{DF809BA4-6237-48AA-9C35-3582CC245EA0}" dt="2021-11-29T18:19:48.847" v="2180" actId="1076"/>
          <ac:spMkLst>
            <pc:docMk/>
            <pc:sldMk cId="1012362065" sldId="344"/>
            <ac:spMk id="10" creationId="{47CF7461-8915-4B3E-8CA9-30D1D2285721}"/>
          </ac:spMkLst>
        </pc:spChg>
        <pc:spChg chg="mod">
          <ac:chgData name="Lindberg, John - Xylem" userId="6cc3ce97-af90-41c9-9b3c-028ada52872a" providerId="ADAL" clId="{DF809BA4-6237-48AA-9C35-3582CC245EA0}" dt="2021-12-08T14:50:35.450" v="2241" actId="207"/>
          <ac:spMkLst>
            <pc:docMk/>
            <pc:sldMk cId="1012362065" sldId="344"/>
            <ac:spMk id="18435" creationId="{00000000-0000-0000-0000-000000000000}"/>
          </ac:spMkLst>
        </pc:spChg>
        <pc:picChg chg="add mod ord">
          <ac:chgData name="Lindberg, John - Xylem" userId="6cc3ce97-af90-41c9-9b3c-028ada52872a" providerId="ADAL" clId="{DF809BA4-6237-48AA-9C35-3582CC245EA0}" dt="2021-11-29T18:19:44.746" v="2179" actId="167"/>
          <ac:picMkLst>
            <pc:docMk/>
            <pc:sldMk cId="1012362065" sldId="344"/>
            <ac:picMk id="2" creationId="{7092F516-F85A-4C8E-B52D-791FC5081E24}"/>
          </ac:picMkLst>
        </pc:picChg>
        <pc:picChg chg="del">
          <ac:chgData name="Lindberg, John - Xylem" userId="6cc3ce97-af90-41c9-9b3c-028ada52872a" providerId="ADAL" clId="{DF809BA4-6237-48AA-9C35-3582CC245EA0}" dt="2021-11-29T18:19:35.322" v="2175" actId="478"/>
          <ac:picMkLst>
            <pc:docMk/>
            <pc:sldMk cId="1012362065" sldId="344"/>
            <ac:picMk id="7" creationId="{AE7F427E-22F1-4143-B176-5A2AF4D484D2}"/>
          </ac:picMkLst>
        </pc:picChg>
      </pc:sldChg>
      <pc:sldChg chg="modSp">
        <pc:chgData name="Lindberg, John - Xylem" userId="6cc3ce97-af90-41c9-9b3c-028ada52872a" providerId="ADAL" clId="{DF809BA4-6237-48AA-9C35-3582CC245EA0}" dt="2021-12-08T14:44:12.575" v="2200" actId="207"/>
        <pc:sldMkLst>
          <pc:docMk/>
          <pc:sldMk cId="861270270" sldId="346"/>
        </pc:sldMkLst>
        <pc:spChg chg="mod">
          <ac:chgData name="Lindberg, John - Xylem" userId="6cc3ce97-af90-41c9-9b3c-028ada52872a" providerId="ADAL" clId="{DF809BA4-6237-48AA-9C35-3582CC245EA0}" dt="2021-12-08T14:44:12.575" v="2200" actId="207"/>
          <ac:spMkLst>
            <pc:docMk/>
            <pc:sldMk cId="861270270" sldId="346"/>
            <ac:spMk id="9219" creationId="{00000000-0000-0000-0000-000000000000}"/>
          </ac:spMkLst>
        </pc:spChg>
      </pc:sldChg>
      <pc:sldChg chg="addSp delSp modSp">
        <pc:chgData name="Lindberg, John - Xylem" userId="6cc3ce97-af90-41c9-9b3c-028ada52872a" providerId="ADAL" clId="{DF809BA4-6237-48AA-9C35-3582CC245EA0}" dt="2021-11-29T15:45:14.481" v="860" actId="1036"/>
        <pc:sldMkLst>
          <pc:docMk/>
          <pc:sldMk cId="3862940503" sldId="347"/>
        </pc:sldMkLst>
        <pc:spChg chg="mod">
          <ac:chgData name="Lindberg, John - Xylem" userId="6cc3ce97-af90-41c9-9b3c-028ada52872a" providerId="ADAL" clId="{DF809BA4-6237-48AA-9C35-3582CC245EA0}" dt="2021-11-29T15:45:14.481" v="860" actId="1036"/>
          <ac:spMkLst>
            <pc:docMk/>
            <pc:sldMk cId="3862940503" sldId="347"/>
            <ac:spMk id="35854" creationId="{00000000-0000-0000-0000-000000000000}"/>
          </ac:spMkLst>
        </pc:spChg>
        <pc:picChg chg="add mod">
          <ac:chgData name="Lindberg, John - Xylem" userId="6cc3ce97-af90-41c9-9b3c-028ada52872a" providerId="ADAL" clId="{DF809BA4-6237-48AA-9C35-3582CC245EA0}" dt="2021-11-29T15:45:02.861" v="812" actId="1076"/>
          <ac:picMkLst>
            <pc:docMk/>
            <pc:sldMk cId="3862940503" sldId="347"/>
            <ac:picMk id="2" creationId="{92050159-9555-4E28-8690-46B607F59B96}"/>
          </ac:picMkLst>
        </pc:picChg>
        <pc:picChg chg="del">
          <ac:chgData name="Lindberg, John - Xylem" userId="6cc3ce97-af90-41c9-9b3c-028ada52872a" providerId="ADAL" clId="{DF809BA4-6237-48AA-9C35-3582CC245EA0}" dt="2021-11-29T15:44:53.894" v="809" actId="478"/>
          <ac:picMkLst>
            <pc:docMk/>
            <pc:sldMk cId="3862940503" sldId="347"/>
            <ac:picMk id="10253" creationId="{00000000-0000-0000-0000-000000000000}"/>
          </ac:picMkLst>
        </pc:picChg>
      </pc:sldChg>
      <pc:sldChg chg="addSp delSp modSp">
        <pc:chgData name="Lindberg, John - Xylem" userId="6cc3ce97-af90-41c9-9b3c-028ada52872a" providerId="ADAL" clId="{DF809BA4-6237-48AA-9C35-3582CC245EA0}" dt="2021-12-08T14:44:21.233" v="2201" actId="207"/>
        <pc:sldMkLst>
          <pc:docMk/>
          <pc:sldMk cId="1820345907" sldId="348"/>
        </pc:sldMkLst>
        <pc:spChg chg="mod">
          <ac:chgData name="Lindberg, John - Xylem" userId="6cc3ce97-af90-41c9-9b3c-028ada52872a" providerId="ADAL" clId="{DF809BA4-6237-48AA-9C35-3582CC245EA0}" dt="2021-11-29T15:49:32.440" v="873" actId="1076"/>
          <ac:spMkLst>
            <pc:docMk/>
            <pc:sldMk cId="1820345907" sldId="348"/>
            <ac:spMk id="4" creationId="{00000000-0000-0000-0000-000000000000}"/>
          </ac:spMkLst>
        </pc:spChg>
        <pc:spChg chg="mod">
          <ac:chgData name="Lindberg, John - Xylem" userId="6cc3ce97-af90-41c9-9b3c-028ada52872a" providerId="ADAL" clId="{DF809BA4-6237-48AA-9C35-3582CC245EA0}" dt="2021-12-08T14:44:21.233" v="2201" actId="207"/>
          <ac:spMkLst>
            <pc:docMk/>
            <pc:sldMk cId="1820345907" sldId="348"/>
            <ac:spMk id="11271" creationId="{00000000-0000-0000-0000-000000000000}"/>
          </ac:spMkLst>
        </pc:spChg>
        <pc:spChg chg="mod">
          <ac:chgData name="Lindberg, John - Xylem" userId="6cc3ce97-af90-41c9-9b3c-028ada52872a" providerId="ADAL" clId="{DF809BA4-6237-48AA-9C35-3582CC245EA0}" dt="2021-12-08T14:44:21.233" v="2201" actId="207"/>
          <ac:spMkLst>
            <pc:docMk/>
            <pc:sldMk cId="1820345907" sldId="348"/>
            <ac:spMk id="11272" creationId="{00000000-0000-0000-0000-000000000000}"/>
          </ac:spMkLst>
        </pc:spChg>
        <pc:picChg chg="add mod">
          <ac:chgData name="Lindberg, John - Xylem" userId="6cc3ce97-af90-41c9-9b3c-028ada52872a" providerId="ADAL" clId="{DF809BA4-6237-48AA-9C35-3582CC245EA0}" dt="2021-11-29T15:49:38.233" v="874" actId="1076"/>
          <ac:picMkLst>
            <pc:docMk/>
            <pc:sldMk cId="1820345907" sldId="348"/>
            <ac:picMk id="2" creationId="{55281702-2379-4C45-B53A-609303DE46B8}"/>
          </ac:picMkLst>
        </pc:picChg>
        <pc:picChg chg="add mod ord">
          <ac:chgData name="Lindberg, John - Xylem" userId="6cc3ce97-af90-41c9-9b3c-028ada52872a" providerId="ADAL" clId="{DF809BA4-6237-48AA-9C35-3582CC245EA0}" dt="2021-11-29T15:49:28.418" v="872" actId="14100"/>
          <ac:picMkLst>
            <pc:docMk/>
            <pc:sldMk cId="1820345907" sldId="348"/>
            <ac:picMk id="3" creationId="{8DACFE76-71C5-4FCA-B542-F099311E0499}"/>
          </ac:picMkLst>
        </pc:picChg>
        <pc:picChg chg="del">
          <ac:chgData name="Lindberg, John - Xylem" userId="6cc3ce97-af90-41c9-9b3c-028ada52872a" providerId="ADAL" clId="{DF809BA4-6237-48AA-9C35-3582CC245EA0}" dt="2021-11-29T15:46:07.867" v="864" actId="478"/>
          <ac:picMkLst>
            <pc:docMk/>
            <pc:sldMk cId="1820345907" sldId="348"/>
            <ac:picMk id="11268" creationId="{00000000-0000-0000-0000-000000000000}"/>
          </ac:picMkLst>
        </pc:picChg>
        <pc:picChg chg="del">
          <ac:chgData name="Lindberg, John - Xylem" userId="6cc3ce97-af90-41c9-9b3c-028ada52872a" providerId="ADAL" clId="{DF809BA4-6237-48AA-9C35-3582CC245EA0}" dt="2021-11-29T15:46:00.257" v="861" actId="478"/>
          <ac:picMkLst>
            <pc:docMk/>
            <pc:sldMk cId="1820345907" sldId="348"/>
            <ac:picMk id="11269" creationId="{00000000-0000-0000-0000-000000000000}"/>
          </ac:picMkLst>
        </pc:picChg>
      </pc:sldChg>
      <pc:sldChg chg="addSp delSp modSp">
        <pc:chgData name="Lindberg, John - Xylem" userId="6cc3ce97-af90-41c9-9b3c-028ada52872a" providerId="ADAL" clId="{DF809BA4-6237-48AA-9C35-3582CC245EA0}" dt="2021-11-29T15:51:54.943" v="896" actId="1076"/>
        <pc:sldMkLst>
          <pc:docMk/>
          <pc:sldMk cId="1433160079" sldId="349"/>
        </pc:sldMkLst>
        <pc:spChg chg="mod">
          <ac:chgData name="Lindberg, John - Xylem" userId="6cc3ce97-af90-41c9-9b3c-028ada52872a" providerId="ADAL" clId="{DF809BA4-6237-48AA-9C35-3582CC245EA0}" dt="2021-11-29T15:51:07.513" v="892" actId="20577"/>
          <ac:spMkLst>
            <pc:docMk/>
            <pc:sldMk cId="1433160079" sldId="349"/>
            <ac:spMk id="12293" creationId="{00000000-0000-0000-0000-000000000000}"/>
          </ac:spMkLst>
        </pc:spChg>
        <pc:picChg chg="add mod">
          <ac:chgData name="Lindberg, John - Xylem" userId="6cc3ce97-af90-41c9-9b3c-028ada52872a" providerId="ADAL" clId="{DF809BA4-6237-48AA-9C35-3582CC245EA0}" dt="2021-11-29T15:51:54.943" v="896" actId="1076"/>
          <ac:picMkLst>
            <pc:docMk/>
            <pc:sldMk cId="1433160079" sldId="349"/>
            <ac:picMk id="2" creationId="{2030ADEF-A8D7-43DF-B94E-689A312472BE}"/>
          </ac:picMkLst>
        </pc:picChg>
        <pc:picChg chg="add mod">
          <ac:chgData name="Lindberg, John - Xylem" userId="6cc3ce97-af90-41c9-9b3c-028ada52872a" providerId="ADAL" clId="{DF809BA4-6237-48AA-9C35-3582CC245EA0}" dt="2021-11-29T15:51:46.633" v="894" actId="1076"/>
          <ac:picMkLst>
            <pc:docMk/>
            <pc:sldMk cId="1433160079" sldId="349"/>
            <ac:picMk id="3" creationId="{1B5F5E62-B544-4496-91D5-1FA2B00739F3}"/>
          </ac:picMkLst>
        </pc:picChg>
        <pc:picChg chg="del">
          <ac:chgData name="Lindberg, John - Xylem" userId="6cc3ce97-af90-41c9-9b3c-028ada52872a" providerId="ADAL" clId="{DF809BA4-6237-48AA-9C35-3582CC245EA0}" dt="2021-11-29T15:50:39.027" v="875" actId="478"/>
          <ac:picMkLst>
            <pc:docMk/>
            <pc:sldMk cId="1433160079" sldId="349"/>
            <ac:picMk id="12292" creationId="{00000000-0000-0000-0000-000000000000}"/>
          </ac:picMkLst>
        </pc:picChg>
      </pc:sldChg>
      <pc:sldChg chg="addSp delSp modSp">
        <pc:chgData name="Lindberg, John - Xylem" userId="6cc3ce97-af90-41c9-9b3c-028ada52872a" providerId="ADAL" clId="{DF809BA4-6237-48AA-9C35-3582CC245EA0}" dt="2021-11-29T15:53:45.776" v="907" actId="14100"/>
        <pc:sldMkLst>
          <pc:docMk/>
          <pc:sldMk cId="401627653" sldId="350"/>
        </pc:sldMkLst>
        <pc:spChg chg="mod">
          <ac:chgData name="Lindberg, John - Xylem" userId="6cc3ce97-af90-41c9-9b3c-028ada52872a" providerId="ADAL" clId="{DF809BA4-6237-48AA-9C35-3582CC245EA0}" dt="2021-11-29T15:53:45.776" v="907" actId="14100"/>
          <ac:spMkLst>
            <pc:docMk/>
            <pc:sldMk cId="401627653" sldId="350"/>
            <ac:spMk id="9" creationId="{00000000-0000-0000-0000-000000000000}"/>
          </ac:spMkLst>
        </pc:spChg>
        <pc:picChg chg="add mod ord">
          <ac:chgData name="Lindberg, John - Xylem" userId="6cc3ce97-af90-41c9-9b3c-028ada52872a" providerId="ADAL" clId="{DF809BA4-6237-48AA-9C35-3582CC245EA0}" dt="2021-11-29T15:53:19.982" v="901" actId="167"/>
          <ac:picMkLst>
            <pc:docMk/>
            <pc:sldMk cId="401627653" sldId="350"/>
            <ac:picMk id="2" creationId="{07B4CA76-36E0-4646-A70A-BD20B52AB8C8}"/>
          </ac:picMkLst>
        </pc:picChg>
        <pc:picChg chg="mod">
          <ac:chgData name="Lindberg, John - Xylem" userId="6cc3ce97-af90-41c9-9b3c-028ada52872a" providerId="ADAL" clId="{DF809BA4-6237-48AA-9C35-3582CC245EA0}" dt="2021-11-29T15:53:37.264" v="905" actId="1076"/>
          <ac:picMkLst>
            <pc:docMk/>
            <pc:sldMk cId="401627653" sldId="350"/>
            <ac:picMk id="13317" creationId="{00000000-0000-0000-0000-000000000000}"/>
          </ac:picMkLst>
        </pc:picChg>
        <pc:picChg chg="mod">
          <ac:chgData name="Lindberg, John - Xylem" userId="6cc3ce97-af90-41c9-9b3c-028ada52872a" providerId="ADAL" clId="{DF809BA4-6237-48AA-9C35-3582CC245EA0}" dt="2021-11-29T15:53:34.015" v="903" actId="1076"/>
          <ac:picMkLst>
            <pc:docMk/>
            <pc:sldMk cId="401627653" sldId="350"/>
            <ac:picMk id="13318" creationId="{00000000-0000-0000-0000-000000000000}"/>
          </ac:picMkLst>
        </pc:picChg>
        <pc:picChg chg="del">
          <ac:chgData name="Lindberg, John - Xylem" userId="6cc3ce97-af90-41c9-9b3c-028ada52872a" providerId="ADAL" clId="{DF809BA4-6237-48AA-9C35-3582CC245EA0}" dt="2021-11-29T15:53:07.247" v="897" actId="478"/>
          <ac:picMkLst>
            <pc:docMk/>
            <pc:sldMk cId="401627653" sldId="350"/>
            <ac:picMk id="13319" creationId="{00000000-0000-0000-0000-000000000000}"/>
          </ac:picMkLst>
        </pc:picChg>
      </pc:sldChg>
      <pc:sldChg chg="addSp delSp modSp">
        <pc:chgData name="Lindberg, John - Xylem" userId="6cc3ce97-af90-41c9-9b3c-028ada52872a" providerId="ADAL" clId="{DF809BA4-6237-48AA-9C35-3582CC245EA0}" dt="2021-11-29T15:57:12.541" v="916" actId="14100"/>
        <pc:sldMkLst>
          <pc:docMk/>
          <pc:sldMk cId="3249833917" sldId="351"/>
        </pc:sldMkLst>
        <pc:picChg chg="add del mod">
          <ac:chgData name="Lindberg, John - Xylem" userId="6cc3ce97-af90-41c9-9b3c-028ada52872a" providerId="ADAL" clId="{DF809BA4-6237-48AA-9C35-3582CC245EA0}" dt="2021-11-29T15:57:04.617" v="913" actId="478"/>
          <ac:picMkLst>
            <pc:docMk/>
            <pc:sldMk cId="3249833917" sldId="351"/>
            <ac:picMk id="2" creationId="{02E19755-B881-4280-8C79-2EC4693D15F6}"/>
          </ac:picMkLst>
        </pc:picChg>
        <pc:picChg chg="add mod">
          <ac:chgData name="Lindberg, John - Xylem" userId="6cc3ce97-af90-41c9-9b3c-028ada52872a" providerId="ADAL" clId="{DF809BA4-6237-48AA-9C35-3582CC245EA0}" dt="2021-11-29T15:57:12.541" v="916" actId="14100"/>
          <ac:picMkLst>
            <pc:docMk/>
            <pc:sldMk cId="3249833917" sldId="351"/>
            <ac:picMk id="4" creationId="{7B999F02-5A32-40DF-B659-AB5231EBBD9A}"/>
          </ac:picMkLst>
        </pc:picChg>
        <pc:picChg chg="del">
          <ac:chgData name="Lindberg, John - Xylem" userId="6cc3ce97-af90-41c9-9b3c-028ada52872a" providerId="ADAL" clId="{DF809BA4-6237-48AA-9C35-3582CC245EA0}" dt="2021-11-29T15:55:27.362" v="908" actId="478"/>
          <ac:picMkLst>
            <pc:docMk/>
            <pc:sldMk cId="3249833917" sldId="351"/>
            <ac:picMk id="6" creationId="{EA8BF512-B0E8-4380-AC13-DEA8C3C2F008}"/>
          </ac:picMkLst>
        </pc:picChg>
      </pc:sldChg>
      <pc:sldChg chg="addSp delSp modSp">
        <pc:chgData name="Lindberg, John - Xylem" userId="6cc3ce97-af90-41c9-9b3c-028ada52872a" providerId="ADAL" clId="{DF809BA4-6237-48AA-9C35-3582CC245EA0}" dt="2021-11-29T16:00:48.102" v="932" actId="14100"/>
        <pc:sldMkLst>
          <pc:docMk/>
          <pc:sldMk cId="3593451449" sldId="352"/>
        </pc:sldMkLst>
        <pc:spChg chg="add mod">
          <ac:chgData name="Lindberg, John - Xylem" userId="6cc3ce97-af90-41c9-9b3c-028ada52872a" providerId="ADAL" clId="{DF809BA4-6237-48AA-9C35-3582CC245EA0}" dt="2021-11-29T16:00:48.102" v="932" actId="14100"/>
          <ac:spMkLst>
            <pc:docMk/>
            <pc:sldMk cId="3593451449" sldId="352"/>
            <ac:spMk id="3" creationId="{F5B9A2AD-7C67-4CE3-A84B-517559720592}"/>
          </ac:spMkLst>
        </pc:spChg>
        <pc:picChg chg="add mod">
          <ac:chgData name="Lindberg, John - Xylem" userId="6cc3ce97-af90-41c9-9b3c-028ada52872a" providerId="ADAL" clId="{DF809BA4-6237-48AA-9C35-3582CC245EA0}" dt="2021-11-29T16:00:38.364" v="930" actId="14100"/>
          <ac:picMkLst>
            <pc:docMk/>
            <pc:sldMk cId="3593451449" sldId="352"/>
            <ac:picMk id="2" creationId="{7663AB7D-E688-452E-96CC-199A2F04B54C}"/>
          </ac:picMkLst>
        </pc:picChg>
        <pc:picChg chg="del">
          <ac:chgData name="Lindberg, John - Xylem" userId="6cc3ce97-af90-41c9-9b3c-028ada52872a" providerId="ADAL" clId="{DF809BA4-6237-48AA-9C35-3582CC245EA0}" dt="2021-11-29T15:59:53.527" v="917" actId="478"/>
          <ac:picMkLst>
            <pc:docMk/>
            <pc:sldMk cId="3593451449" sldId="352"/>
            <ac:picMk id="7" creationId="{A7A48E83-A07A-42C2-BC22-9BCF01221349}"/>
          </ac:picMkLst>
        </pc:picChg>
      </pc:sldChg>
      <pc:sldChg chg="addSp delSp modSp modAnim">
        <pc:chgData name="Lindberg, John - Xylem" userId="6cc3ce97-af90-41c9-9b3c-028ada52872a" providerId="ADAL" clId="{DF809BA4-6237-48AA-9C35-3582CC245EA0}" dt="2021-11-29T16:05:20.508" v="942" actId="1076"/>
        <pc:sldMkLst>
          <pc:docMk/>
          <pc:sldMk cId="1772834779" sldId="353"/>
        </pc:sldMkLst>
        <pc:grpChg chg="mod">
          <ac:chgData name="Lindberg, John - Xylem" userId="6cc3ce97-af90-41c9-9b3c-028ada52872a" providerId="ADAL" clId="{DF809BA4-6237-48AA-9C35-3582CC245EA0}" dt="2021-11-29T16:03:30.980" v="939" actId="14100"/>
          <ac:grpSpMkLst>
            <pc:docMk/>
            <pc:sldMk cId="1772834779" sldId="353"/>
            <ac:grpSpMk id="13" creationId="{00000000-0000-0000-0000-000000000000}"/>
          </ac:grpSpMkLst>
        </pc:grpChg>
        <pc:picChg chg="add mod ord">
          <ac:chgData name="Lindberg, John - Xylem" userId="6cc3ce97-af90-41c9-9b3c-028ada52872a" providerId="ADAL" clId="{DF809BA4-6237-48AA-9C35-3582CC245EA0}" dt="2021-11-29T16:03:20.200" v="937" actId="167"/>
          <ac:picMkLst>
            <pc:docMk/>
            <pc:sldMk cId="1772834779" sldId="353"/>
            <ac:picMk id="2" creationId="{A63F276C-E5F2-41DE-A062-002A7696F3F5}"/>
          </ac:picMkLst>
        </pc:picChg>
        <pc:picChg chg="add mod">
          <ac:chgData name="Lindberg, John - Xylem" userId="6cc3ce97-af90-41c9-9b3c-028ada52872a" providerId="ADAL" clId="{DF809BA4-6237-48AA-9C35-3582CC245EA0}" dt="2021-11-29T16:05:20.508" v="942" actId="1076"/>
          <ac:picMkLst>
            <pc:docMk/>
            <pc:sldMk cId="1772834779" sldId="353"/>
            <ac:picMk id="3" creationId="{A4E044DA-F6F7-4DCF-9B11-CBE3BCD482FD}"/>
          </ac:picMkLst>
        </pc:picChg>
        <pc:picChg chg="del">
          <ac:chgData name="Lindberg, John - Xylem" userId="6cc3ce97-af90-41c9-9b3c-028ada52872a" providerId="ADAL" clId="{DF809BA4-6237-48AA-9C35-3582CC245EA0}" dt="2021-11-29T16:03:35.562" v="940" actId="478"/>
          <ac:picMkLst>
            <pc:docMk/>
            <pc:sldMk cId="1772834779" sldId="353"/>
            <ac:picMk id="10" creationId="{7C5F172B-284E-4266-9C12-1B53938FA481}"/>
          </ac:picMkLst>
        </pc:picChg>
        <pc:picChg chg="del">
          <ac:chgData name="Lindberg, John - Xylem" userId="6cc3ce97-af90-41c9-9b3c-028ada52872a" providerId="ADAL" clId="{DF809BA4-6237-48AA-9C35-3582CC245EA0}" dt="2021-11-29T16:03:07.159" v="933" actId="478"/>
          <ac:picMkLst>
            <pc:docMk/>
            <pc:sldMk cId="1772834779" sldId="353"/>
            <ac:picMk id="16389" creationId="{00000000-0000-0000-0000-000000000000}"/>
          </ac:picMkLst>
        </pc:picChg>
      </pc:sldChg>
      <pc:sldChg chg="addSp delSp modSp">
        <pc:chgData name="Lindberg, John - Xylem" userId="6cc3ce97-af90-41c9-9b3c-028ada52872a" providerId="ADAL" clId="{DF809BA4-6237-48AA-9C35-3582CC245EA0}" dt="2021-11-29T16:08:06.900" v="969" actId="14100"/>
        <pc:sldMkLst>
          <pc:docMk/>
          <pc:sldMk cId="164372632" sldId="354"/>
        </pc:sldMkLst>
        <pc:spChg chg="add mod">
          <ac:chgData name="Lindberg, John - Xylem" userId="6cc3ce97-af90-41c9-9b3c-028ada52872a" providerId="ADAL" clId="{DF809BA4-6237-48AA-9C35-3582CC245EA0}" dt="2021-11-29T16:06:59.401" v="955" actId="1036"/>
          <ac:spMkLst>
            <pc:docMk/>
            <pc:sldMk cId="164372632" sldId="354"/>
            <ac:spMk id="3" creationId="{EABA3555-1422-4C2F-AE51-A2419CC63F65}"/>
          </ac:spMkLst>
        </pc:spChg>
        <pc:spChg chg="add mod">
          <ac:chgData name="Lindberg, John - Xylem" userId="6cc3ce97-af90-41c9-9b3c-028ada52872a" providerId="ADAL" clId="{DF809BA4-6237-48AA-9C35-3582CC245EA0}" dt="2021-11-29T16:08:06.900" v="969" actId="14100"/>
          <ac:spMkLst>
            <pc:docMk/>
            <pc:sldMk cId="164372632" sldId="354"/>
            <ac:spMk id="5" creationId="{4478B94B-5A9D-4C62-83BE-52E7DFB121FF}"/>
          </ac:spMkLst>
        </pc:spChg>
        <pc:grpChg chg="del">
          <ac:chgData name="Lindberg, John - Xylem" userId="6cc3ce97-af90-41c9-9b3c-028ada52872a" providerId="ADAL" clId="{DF809BA4-6237-48AA-9C35-3582CC245EA0}" dt="2021-11-29T16:06:15.522" v="943" actId="478"/>
          <ac:grpSpMkLst>
            <pc:docMk/>
            <pc:sldMk cId="164372632" sldId="354"/>
            <ac:grpSpMk id="17414" creationId="{00000000-0000-0000-0000-000000000000}"/>
          </ac:grpSpMkLst>
        </pc:grpChg>
        <pc:picChg chg="add mod">
          <ac:chgData name="Lindberg, John - Xylem" userId="6cc3ce97-af90-41c9-9b3c-028ada52872a" providerId="ADAL" clId="{DF809BA4-6237-48AA-9C35-3582CC245EA0}" dt="2021-11-29T16:06:29.563" v="946" actId="1076"/>
          <ac:picMkLst>
            <pc:docMk/>
            <pc:sldMk cId="164372632" sldId="354"/>
            <ac:picMk id="2" creationId="{6977056C-F00D-44D7-A55B-BB518B66F015}"/>
          </ac:picMkLst>
        </pc:picChg>
        <pc:picChg chg="add mod">
          <ac:chgData name="Lindberg, John - Xylem" userId="6cc3ce97-af90-41c9-9b3c-028ada52872a" providerId="ADAL" clId="{DF809BA4-6237-48AA-9C35-3582CC245EA0}" dt="2021-11-29T16:07:37.035" v="957" actId="1076"/>
          <ac:picMkLst>
            <pc:docMk/>
            <pc:sldMk cId="164372632" sldId="354"/>
            <ac:picMk id="4" creationId="{AA3E85EA-97C0-4E92-A1F1-5C2AF7450102}"/>
          </ac:picMkLst>
        </pc:picChg>
      </pc:sldChg>
      <pc:sldChg chg="modSp">
        <pc:chgData name="Lindberg, John - Xylem" userId="6cc3ce97-af90-41c9-9b3c-028ada52872a" providerId="ADAL" clId="{DF809BA4-6237-48AA-9C35-3582CC245EA0}" dt="2021-12-08T14:43:35.579" v="2197" actId="20577"/>
        <pc:sldMkLst>
          <pc:docMk/>
          <pc:sldMk cId="4162544877" sldId="358"/>
        </pc:sldMkLst>
        <pc:spChg chg="mod">
          <ac:chgData name="Lindberg, John - Xylem" userId="6cc3ce97-af90-41c9-9b3c-028ada52872a" providerId="ADAL" clId="{DF809BA4-6237-48AA-9C35-3582CC245EA0}" dt="2021-12-08T14:43:17.367" v="2193" actId="115"/>
          <ac:spMkLst>
            <pc:docMk/>
            <pc:sldMk cId="4162544877" sldId="358"/>
            <ac:spMk id="13" creationId="{28C3BFE1-7107-44B8-966F-1A66CAC156FE}"/>
          </ac:spMkLst>
        </pc:spChg>
        <pc:spChg chg="mod">
          <ac:chgData name="Lindberg, John - Xylem" userId="6cc3ce97-af90-41c9-9b3c-028ada52872a" providerId="ADAL" clId="{DF809BA4-6237-48AA-9C35-3582CC245EA0}" dt="2021-12-08T14:43:23.665" v="2194" actId="115"/>
          <ac:spMkLst>
            <pc:docMk/>
            <pc:sldMk cId="4162544877" sldId="358"/>
            <ac:spMk id="14" creationId="{C275FB81-370D-4D90-9746-8C2ADA341C60}"/>
          </ac:spMkLst>
        </pc:spChg>
        <pc:spChg chg="mod">
          <ac:chgData name="Lindberg, John - Xylem" userId="6cc3ce97-af90-41c9-9b3c-028ada52872a" providerId="ADAL" clId="{DF809BA4-6237-48AA-9C35-3582CC245EA0}" dt="2021-12-08T14:43:27.280" v="2195" actId="115"/>
          <ac:spMkLst>
            <pc:docMk/>
            <pc:sldMk cId="4162544877" sldId="358"/>
            <ac:spMk id="15" creationId="{6853369C-A5D7-4E9D-806B-99E4E30AD10A}"/>
          </ac:spMkLst>
        </pc:spChg>
        <pc:spChg chg="mod">
          <ac:chgData name="Lindberg, John - Xylem" userId="6cc3ce97-af90-41c9-9b3c-028ada52872a" providerId="ADAL" clId="{DF809BA4-6237-48AA-9C35-3582CC245EA0}" dt="2021-12-08T14:43:35.579" v="2197" actId="20577"/>
          <ac:spMkLst>
            <pc:docMk/>
            <pc:sldMk cId="4162544877" sldId="358"/>
            <ac:spMk id="16" creationId="{A0143726-F927-41A8-8651-BB695809FF92}"/>
          </ac:spMkLst>
        </pc:spChg>
        <pc:cxnChg chg="mod">
          <ac:chgData name="Lindberg, John - Xylem" userId="6cc3ce97-af90-41c9-9b3c-028ada52872a" providerId="ADAL" clId="{DF809BA4-6237-48AA-9C35-3582CC245EA0}" dt="2021-12-08T14:43:10.749" v="2192" actId="14100"/>
          <ac:cxnSpMkLst>
            <pc:docMk/>
            <pc:sldMk cId="4162544877" sldId="358"/>
            <ac:cxnSpMk id="10" creationId="{9D71C61F-DA6C-4A03-9E80-85C3459E1D9D}"/>
          </ac:cxnSpMkLst>
        </pc:cxnChg>
      </pc:sldChg>
      <pc:sldChg chg="addSp delSp modSp modAnim">
        <pc:chgData name="Lindberg, John - Xylem" userId="6cc3ce97-af90-41c9-9b3c-028ada52872a" providerId="ADAL" clId="{DF809BA4-6237-48AA-9C35-3582CC245EA0}" dt="2021-12-08T14:43:51.137" v="2198" actId="113"/>
        <pc:sldMkLst>
          <pc:docMk/>
          <pc:sldMk cId="3084296182" sldId="359"/>
        </pc:sldMkLst>
        <pc:spChg chg="mod">
          <ac:chgData name="Lindberg, John - Xylem" userId="6cc3ce97-af90-41c9-9b3c-028ada52872a" providerId="ADAL" clId="{DF809BA4-6237-48AA-9C35-3582CC245EA0}" dt="2021-12-08T14:43:51.137" v="2198" actId="113"/>
          <ac:spMkLst>
            <pc:docMk/>
            <pc:sldMk cId="3084296182" sldId="359"/>
            <ac:spMk id="12297" creationId="{00000000-0000-0000-0000-000000000000}"/>
          </ac:spMkLst>
        </pc:spChg>
        <pc:spChg chg="mod">
          <ac:chgData name="Lindberg, John - Xylem" userId="6cc3ce97-af90-41c9-9b3c-028ada52872a" providerId="ADAL" clId="{DF809BA4-6237-48AA-9C35-3582CC245EA0}" dt="2021-12-08T14:43:51.137" v="2198" actId="113"/>
          <ac:spMkLst>
            <pc:docMk/>
            <pc:sldMk cId="3084296182" sldId="359"/>
            <ac:spMk id="12298" creationId="{00000000-0000-0000-0000-000000000000}"/>
          </ac:spMkLst>
        </pc:spChg>
        <pc:picChg chg="add mod ord">
          <ac:chgData name="Lindberg, John - Xylem" userId="6cc3ce97-af90-41c9-9b3c-028ada52872a" providerId="ADAL" clId="{DF809BA4-6237-48AA-9C35-3582CC245EA0}" dt="2021-11-29T15:42:43.711" v="805" actId="167"/>
          <ac:picMkLst>
            <pc:docMk/>
            <pc:sldMk cId="3084296182" sldId="359"/>
            <ac:picMk id="2" creationId="{EABE46CF-8EA1-4C68-9FA5-C2236F6353C6}"/>
          </ac:picMkLst>
        </pc:picChg>
        <pc:picChg chg="add mod">
          <ac:chgData name="Lindberg, John - Xylem" userId="6cc3ce97-af90-41c9-9b3c-028ada52872a" providerId="ADAL" clId="{DF809BA4-6237-48AA-9C35-3582CC245EA0}" dt="2021-11-29T15:43:28.063" v="808" actId="1076"/>
          <ac:picMkLst>
            <pc:docMk/>
            <pc:sldMk cId="3084296182" sldId="359"/>
            <ac:picMk id="3" creationId="{FA5B6648-44E7-4864-B5FF-D8C350053F6B}"/>
          </ac:picMkLst>
        </pc:picChg>
        <pc:picChg chg="del">
          <ac:chgData name="Lindberg, John - Xylem" userId="6cc3ce97-af90-41c9-9b3c-028ada52872a" providerId="ADAL" clId="{DF809BA4-6237-48AA-9C35-3582CC245EA0}" dt="2021-11-29T15:42:31.963" v="802" actId="478"/>
          <ac:picMkLst>
            <pc:docMk/>
            <pc:sldMk cId="3084296182" sldId="359"/>
            <ac:picMk id="12292" creationId="{00000000-0000-0000-0000-000000000000}"/>
          </ac:picMkLst>
        </pc:picChg>
        <pc:picChg chg="del">
          <ac:chgData name="Lindberg, John - Xylem" userId="6cc3ce97-af90-41c9-9b3c-028ada52872a" providerId="ADAL" clId="{DF809BA4-6237-48AA-9C35-3582CC245EA0}" dt="2021-11-29T15:42:49.786" v="806" actId="478"/>
          <ac:picMkLst>
            <pc:docMk/>
            <pc:sldMk cId="3084296182" sldId="359"/>
            <ac:picMk id="106499" creationId="{00000000-0000-0000-0000-000000000000}"/>
          </ac:picMkLst>
        </pc:picChg>
      </pc:sldChg>
      <pc:sldChg chg="modSp">
        <pc:chgData name="Lindberg, John - Xylem" userId="6cc3ce97-af90-41c9-9b3c-028ada52872a" providerId="ADAL" clId="{DF809BA4-6237-48AA-9C35-3582CC245EA0}" dt="2021-11-29T16:51:13.713" v="1617" actId="20577"/>
        <pc:sldMkLst>
          <pc:docMk/>
          <pc:sldMk cId="2744126795" sldId="362"/>
        </pc:sldMkLst>
        <pc:spChg chg="mod">
          <ac:chgData name="Lindberg, John - Xylem" userId="6cc3ce97-af90-41c9-9b3c-028ada52872a" providerId="ADAL" clId="{DF809BA4-6237-48AA-9C35-3582CC245EA0}" dt="2021-11-29T16:51:13.713" v="1617" actId="20577"/>
          <ac:spMkLst>
            <pc:docMk/>
            <pc:sldMk cId="2744126795" sldId="362"/>
            <ac:spMk id="3" creationId="{00000000-0000-0000-0000-000000000000}"/>
          </ac:spMkLst>
        </pc:spChg>
      </pc:sldChg>
      <pc:sldChg chg="addSp delSp modSp">
        <pc:chgData name="Lindberg, John - Xylem" userId="6cc3ce97-af90-41c9-9b3c-028ada52872a" providerId="ADAL" clId="{DF809BA4-6237-48AA-9C35-3582CC245EA0}" dt="2021-12-08T14:44:56.496" v="2203" actId="207"/>
        <pc:sldMkLst>
          <pc:docMk/>
          <pc:sldMk cId="1421315105" sldId="363"/>
        </pc:sldMkLst>
        <pc:spChg chg="mod">
          <ac:chgData name="Lindberg, John - Xylem" userId="6cc3ce97-af90-41c9-9b3c-028ada52872a" providerId="ADAL" clId="{DF809BA4-6237-48AA-9C35-3582CC245EA0}" dt="2021-12-08T14:44:56.496" v="2203" actId="207"/>
          <ac:spMkLst>
            <pc:docMk/>
            <pc:sldMk cId="1421315105" sldId="363"/>
            <ac:spMk id="11" creationId="{109B297F-AAD9-4425-B84C-6914EA043BEE}"/>
          </ac:spMkLst>
        </pc:spChg>
        <pc:picChg chg="add mod">
          <ac:chgData name="Lindberg, John - Xylem" userId="6cc3ce97-af90-41c9-9b3c-028ada52872a" providerId="ADAL" clId="{DF809BA4-6237-48AA-9C35-3582CC245EA0}" dt="2021-11-29T16:59:15.065" v="1622" actId="14100"/>
          <ac:picMkLst>
            <pc:docMk/>
            <pc:sldMk cId="1421315105" sldId="363"/>
            <ac:picMk id="2" creationId="{6AD121AA-E827-4401-B67D-51379013FEEF}"/>
          </ac:picMkLst>
        </pc:picChg>
        <pc:picChg chg="del">
          <ac:chgData name="Lindberg, John - Xylem" userId="6cc3ce97-af90-41c9-9b3c-028ada52872a" providerId="ADAL" clId="{DF809BA4-6237-48AA-9C35-3582CC245EA0}" dt="2021-11-29T16:59:06.450" v="1618" actId="478"/>
          <ac:picMkLst>
            <pc:docMk/>
            <pc:sldMk cId="1421315105" sldId="363"/>
            <ac:picMk id="7" creationId="{E5A1D022-B723-449E-B6B9-65F107EE1B98}"/>
          </ac:picMkLst>
        </pc:picChg>
      </pc:sldChg>
      <pc:sldChg chg="addSp delSp modSp">
        <pc:chgData name="Lindberg, John - Xylem" userId="6cc3ce97-af90-41c9-9b3c-028ada52872a" providerId="ADAL" clId="{DF809BA4-6237-48AA-9C35-3582CC245EA0}" dt="2021-11-29T17:06:04.807" v="1743" actId="1076"/>
        <pc:sldMkLst>
          <pc:docMk/>
          <pc:sldMk cId="3477558500" sldId="364"/>
        </pc:sldMkLst>
        <pc:spChg chg="add mod">
          <ac:chgData name="Lindberg, John - Xylem" userId="6cc3ce97-af90-41c9-9b3c-028ada52872a" providerId="ADAL" clId="{DF809BA4-6237-48AA-9C35-3582CC245EA0}" dt="2021-11-29T17:02:57.386" v="1667" actId="692"/>
          <ac:spMkLst>
            <pc:docMk/>
            <pc:sldMk cId="3477558500" sldId="364"/>
            <ac:spMk id="3" creationId="{01713D60-1726-4114-B590-29DCD2110278}"/>
          </ac:spMkLst>
        </pc:spChg>
        <pc:spChg chg="add mod">
          <ac:chgData name="Lindberg, John - Xylem" userId="6cc3ce97-af90-41c9-9b3c-028ada52872a" providerId="ADAL" clId="{DF809BA4-6237-48AA-9C35-3582CC245EA0}" dt="2021-11-29T17:04:55.015" v="1677" actId="14100"/>
          <ac:spMkLst>
            <pc:docMk/>
            <pc:sldMk cId="3477558500" sldId="364"/>
            <ac:spMk id="13" creationId="{3F3877AF-0012-44E4-B9F4-91FBE3997244}"/>
          </ac:spMkLst>
        </pc:spChg>
        <pc:spChg chg="add mod">
          <ac:chgData name="Lindberg, John - Xylem" userId="6cc3ce97-af90-41c9-9b3c-028ada52872a" providerId="ADAL" clId="{DF809BA4-6237-48AA-9C35-3582CC245EA0}" dt="2021-11-29T17:06:04.807" v="1743" actId="1076"/>
          <ac:spMkLst>
            <pc:docMk/>
            <pc:sldMk cId="3477558500" sldId="364"/>
            <ac:spMk id="14" creationId="{79F99D5F-4607-42CF-8A31-C5D0AA229B17}"/>
          </ac:spMkLst>
        </pc:spChg>
        <pc:spChg chg="mod">
          <ac:chgData name="Lindberg, John - Xylem" userId="6cc3ce97-af90-41c9-9b3c-028ada52872a" providerId="ADAL" clId="{DF809BA4-6237-48AA-9C35-3582CC245EA0}" dt="2021-11-29T17:05:24.903" v="1687" actId="14100"/>
          <ac:spMkLst>
            <pc:docMk/>
            <pc:sldMk cId="3477558500" sldId="364"/>
            <ac:spMk id="11294" creationId="{00000000-0000-0000-0000-000000000000}"/>
          </ac:spMkLst>
        </pc:spChg>
        <pc:graphicFrameChg chg="mod">
          <ac:chgData name="Lindberg, John - Xylem" userId="6cc3ce97-af90-41c9-9b3c-028ada52872a" providerId="ADAL" clId="{DF809BA4-6237-48AA-9C35-3582CC245EA0}" dt="2021-11-29T17:01:17.069" v="1626" actId="1076"/>
          <ac:graphicFrameMkLst>
            <pc:docMk/>
            <pc:sldMk cId="3477558500" sldId="364"/>
            <ac:graphicFrameMk id="9" creationId="{7D8A8460-BFA3-48D6-9A01-13FE72D3702D}"/>
          </ac:graphicFrameMkLst>
        </pc:graphicFrameChg>
        <pc:picChg chg="add mod">
          <ac:chgData name="Lindberg, John - Xylem" userId="6cc3ce97-af90-41c9-9b3c-028ada52872a" providerId="ADAL" clId="{DF809BA4-6237-48AA-9C35-3582CC245EA0}" dt="2021-11-29T17:01:21.440" v="1627" actId="1076"/>
          <ac:picMkLst>
            <pc:docMk/>
            <pc:sldMk cId="3477558500" sldId="364"/>
            <ac:picMk id="2" creationId="{D9994BAC-353A-41E9-8E6F-43AF719039B1}"/>
          </ac:picMkLst>
        </pc:picChg>
        <pc:picChg chg="add mod">
          <ac:chgData name="Lindberg, John - Xylem" userId="6cc3ce97-af90-41c9-9b3c-028ada52872a" providerId="ADAL" clId="{DF809BA4-6237-48AA-9C35-3582CC245EA0}" dt="2021-11-29T17:04:15.399" v="1670" actId="1076"/>
          <ac:picMkLst>
            <pc:docMk/>
            <pc:sldMk cId="3477558500" sldId="364"/>
            <ac:picMk id="4" creationId="{9CA9B60A-FAEA-4981-A43E-CB9ADD56A029}"/>
          </ac:picMkLst>
        </pc:picChg>
        <pc:picChg chg="del">
          <ac:chgData name="Lindberg, John - Xylem" userId="6cc3ce97-af90-41c9-9b3c-028ada52872a" providerId="ADAL" clId="{DF809BA4-6237-48AA-9C35-3582CC245EA0}" dt="2021-11-29T17:01:01.398" v="1623" actId="478"/>
          <ac:picMkLst>
            <pc:docMk/>
            <pc:sldMk cId="3477558500" sldId="364"/>
            <ac:picMk id="7" creationId="{4C8A56B4-527E-4A8D-81BA-92601865DBC3}"/>
          </ac:picMkLst>
        </pc:picChg>
        <pc:cxnChg chg="add mod">
          <ac:chgData name="Lindberg, John - Xylem" userId="6cc3ce97-af90-41c9-9b3c-028ada52872a" providerId="ADAL" clId="{DF809BA4-6237-48AA-9C35-3582CC245EA0}" dt="2021-11-29T17:04:35.311" v="1673" actId="692"/>
          <ac:cxnSpMkLst>
            <pc:docMk/>
            <pc:sldMk cId="3477558500" sldId="364"/>
            <ac:cxnSpMk id="6" creationId="{13C69BB7-EE76-4E65-A1C6-4D53CE55E65D}"/>
          </ac:cxnSpMkLst>
        </pc:cxnChg>
      </pc:sldChg>
      <pc:sldChg chg="addSp delSp modSp add del">
        <pc:chgData name="Lindberg, John - Xylem" userId="6cc3ce97-af90-41c9-9b3c-028ada52872a" providerId="ADAL" clId="{DF809BA4-6237-48AA-9C35-3582CC245EA0}" dt="2021-12-08T14:45:15.064" v="2206" actId="207"/>
        <pc:sldMkLst>
          <pc:docMk/>
          <pc:sldMk cId="429533023" sldId="365"/>
        </pc:sldMkLst>
        <pc:spChg chg="mod">
          <ac:chgData name="Lindberg, John - Xylem" userId="6cc3ce97-af90-41c9-9b3c-028ada52872a" providerId="ADAL" clId="{DF809BA4-6237-48AA-9C35-3582CC245EA0}" dt="2021-12-08T14:45:15.064" v="2206" actId="207"/>
          <ac:spMkLst>
            <pc:docMk/>
            <pc:sldMk cId="429533023" sldId="365"/>
            <ac:spMk id="8" creationId="{387C0E33-CCC4-489F-8F6C-1729025FC187}"/>
          </ac:spMkLst>
        </pc:spChg>
        <pc:spChg chg="mod">
          <ac:chgData name="Lindberg, John - Xylem" userId="6cc3ce97-af90-41c9-9b3c-028ada52872a" providerId="ADAL" clId="{DF809BA4-6237-48AA-9C35-3582CC245EA0}" dt="2021-11-29T17:10:50.126" v="1789" actId="14100"/>
          <ac:spMkLst>
            <pc:docMk/>
            <pc:sldMk cId="429533023" sldId="365"/>
            <ac:spMk id="14" creationId="{C55BAFD6-6332-42FE-BFC5-DACB5FDE9218}"/>
          </ac:spMkLst>
        </pc:spChg>
        <pc:picChg chg="add del mod">
          <ac:chgData name="Lindberg, John - Xylem" userId="6cc3ce97-af90-41c9-9b3c-028ada52872a" providerId="ADAL" clId="{DF809BA4-6237-48AA-9C35-3582CC245EA0}" dt="2021-11-29T17:10:24.525" v="1750" actId="478"/>
          <ac:picMkLst>
            <pc:docMk/>
            <pc:sldMk cId="429533023" sldId="365"/>
            <ac:picMk id="2" creationId="{D85BD13C-0980-44F4-86ED-18F7D9A22E47}"/>
          </ac:picMkLst>
        </pc:picChg>
        <pc:picChg chg="add mod ord">
          <ac:chgData name="Lindberg, John - Xylem" userId="6cc3ce97-af90-41c9-9b3c-028ada52872a" providerId="ADAL" clId="{DF809BA4-6237-48AA-9C35-3582CC245EA0}" dt="2021-11-29T17:10:39.846" v="1756" actId="1076"/>
          <ac:picMkLst>
            <pc:docMk/>
            <pc:sldMk cId="429533023" sldId="365"/>
            <ac:picMk id="3" creationId="{71854CE6-589A-4D10-842E-FC70F1B1DF50}"/>
          </ac:picMkLst>
        </pc:picChg>
        <pc:picChg chg="del">
          <ac:chgData name="Lindberg, John - Xylem" userId="6cc3ce97-af90-41c9-9b3c-028ada52872a" providerId="ADAL" clId="{DF809BA4-6237-48AA-9C35-3582CC245EA0}" dt="2021-11-29T17:09:45.931" v="1746" actId="478"/>
          <ac:picMkLst>
            <pc:docMk/>
            <pc:sldMk cId="429533023" sldId="365"/>
            <ac:picMk id="9" creationId="{3E4CFA4A-38E9-49C6-B988-D5919422F5FF}"/>
          </ac:picMkLst>
        </pc:picChg>
      </pc:sldChg>
      <pc:sldChg chg="addSp delSp modSp">
        <pc:chgData name="Lindberg, John - Xylem" userId="6cc3ce97-af90-41c9-9b3c-028ada52872a" providerId="ADAL" clId="{DF809BA4-6237-48AA-9C35-3582CC245EA0}" dt="2021-11-29T17:17:20.610" v="1824" actId="1076"/>
        <pc:sldMkLst>
          <pc:docMk/>
          <pc:sldMk cId="2783732518" sldId="367"/>
        </pc:sldMkLst>
        <pc:spChg chg="add mod">
          <ac:chgData name="Lindberg, John - Xylem" userId="6cc3ce97-af90-41c9-9b3c-028ada52872a" providerId="ADAL" clId="{DF809BA4-6237-48AA-9C35-3582CC245EA0}" dt="2021-11-29T17:16:20.494" v="1807" actId="692"/>
          <ac:spMkLst>
            <pc:docMk/>
            <pc:sldMk cId="2783732518" sldId="367"/>
            <ac:spMk id="7" creationId="{BD1D36C0-AEF0-406E-A0DF-A3C1DDA13399}"/>
          </ac:spMkLst>
        </pc:spChg>
        <pc:spChg chg="add mod">
          <ac:chgData name="Lindberg, John - Xylem" userId="6cc3ce97-af90-41c9-9b3c-028ada52872a" providerId="ADAL" clId="{DF809BA4-6237-48AA-9C35-3582CC245EA0}" dt="2021-11-29T17:16:42.938" v="1813" actId="14100"/>
          <ac:spMkLst>
            <pc:docMk/>
            <pc:sldMk cId="2783732518" sldId="367"/>
            <ac:spMk id="11" creationId="{D97F8713-E48F-47EA-BA7C-95E2ED3EC7D2}"/>
          </ac:spMkLst>
        </pc:spChg>
        <pc:picChg chg="del">
          <ac:chgData name="Lindberg, John - Xylem" userId="6cc3ce97-af90-41c9-9b3c-028ada52872a" providerId="ADAL" clId="{DF809BA4-6237-48AA-9C35-3582CC245EA0}" dt="2021-11-29T17:14:11.607" v="1790" actId="478"/>
          <ac:picMkLst>
            <pc:docMk/>
            <pc:sldMk cId="2783732518" sldId="367"/>
            <ac:picMk id="2" creationId="{F465206F-97D9-472E-8B95-34FFB28E7499}"/>
          </ac:picMkLst>
        </pc:picChg>
        <pc:picChg chg="add del mod">
          <ac:chgData name="Lindberg, John - Xylem" userId="6cc3ce97-af90-41c9-9b3c-028ada52872a" providerId="ADAL" clId="{DF809BA4-6237-48AA-9C35-3582CC245EA0}" dt="2021-11-29T17:15:47.550" v="1797" actId="478"/>
          <ac:picMkLst>
            <pc:docMk/>
            <pc:sldMk cId="2783732518" sldId="367"/>
            <ac:picMk id="3" creationId="{EDA6E1C6-4A8B-414D-B231-2569A452EB46}"/>
          </ac:picMkLst>
        </pc:picChg>
        <pc:picChg chg="add mod">
          <ac:chgData name="Lindberg, John - Xylem" userId="6cc3ce97-af90-41c9-9b3c-028ada52872a" providerId="ADAL" clId="{DF809BA4-6237-48AA-9C35-3582CC245EA0}" dt="2021-11-29T17:16:58.931" v="1817" actId="1076"/>
          <ac:picMkLst>
            <pc:docMk/>
            <pc:sldMk cId="2783732518" sldId="367"/>
            <ac:picMk id="4" creationId="{965D619E-8EE5-4ED6-9ED3-C48B9B6D8F80}"/>
          </ac:picMkLst>
        </pc:picChg>
        <pc:picChg chg="add mod">
          <ac:chgData name="Lindberg, John - Xylem" userId="6cc3ce97-af90-41c9-9b3c-028ada52872a" providerId="ADAL" clId="{DF809BA4-6237-48AA-9C35-3582CC245EA0}" dt="2021-11-29T17:17:20.610" v="1824" actId="1076"/>
          <ac:picMkLst>
            <pc:docMk/>
            <pc:sldMk cId="2783732518" sldId="367"/>
            <ac:picMk id="5" creationId="{36731D72-2FB3-4235-AEA3-39EC21469731}"/>
          </ac:picMkLst>
        </pc:picChg>
        <pc:picChg chg="add mod">
          <ac:chgData name="Lindberg, John - Xylem" userId="6cc3ce97-af90-41c9-9b3c-028ada52872a" providerId="ADAL" clId="{DF809BA4-6237-48AA-9C35-3582CC245EA0}" dt="2021-11-29T17:16:25.212" v="1808" actId="1076"/>
          <ac:picMkLst>
            <pc:docMk/>
            <pc:sldMk cId="2783732518" sldId="367"/>
            <ac:picMk id="6" creationId="{004B134D-E432-4064-A67B-F977BF35A1F8}"/>
          </ac:picMkLst>
        </pc:picChg>
        <pc:cxnChg chg="add mod">
          <ac:chgData name="Lindberg, John - Xylem" userId="6cc3ce97-af90-41c9-9b3c-028ada52872a" providerId="ADAL" clId="{DF809BA4-6237-48AA-9C35-3582CC245EA0}" dt="2021-11-29T17:17:06.398" v="1819" actId="692"/>
          <ac:cxnSpMkLst>
            <pc:docMk/>
            <pc:sldMk cId="2783732518" sldId="367"/>
            <ac:cxnSpMk id="9" creationId="{3EDD139E-8EB4-4B7D-9AD7-2D4E42E96997}"/>
          </ac:cxnSpMkLst>
        </pc:cxnChg>
        <pc:cxnChg chg="add mod">
          <ac:chgData name="Lindberg, John - Xylem" userId="6cc3ce97-af90-41c9-9b3c-028ada52872a" providerId="ADAL" clId="{DF809BA4-6237-48AA-9C35-3582CC245EA0}" dt="2021-11-29T17:17:14.050" v="1821" actId="1076"/>
          <ac:cxnSpMkLst>
            <pc:docMk/>
            <pc:sldMk cId="2783732518" sldId="367"/>
            <ac:cxnSpMk id="17" creationId="{D4584B31-8D80-4C6A-B4FF-36B0130C6CC6}"/>
          </ac:cxnSpMkLst>
        </pc:cxnChg>
      </pc:sldChg>
      <pc:sldChg chg="addSp delSp modSp modAnim">
        <pc:chgData name="Lindberg, John - Xylem" userId="6cc3ce97-af90-41c9-9b3c-028ada52872a" providerId="ADAL" clId="{DF809BA4-6237-48AA-9C35-3582CC245EA0}" dt="2021-12-08T14:45:26.353" v="2207" actId="207"/>
        <pc:sldMkLst>
          <pc:docMk/>
          <pc:sldMk cId="3613495603" sldId="368"/>
        </pc:sldMkLst>
        <pc:spChg chg="mod">
          <ac:chgData name="Lindberg, John - Xylem" userId="6cc3ce97-af90-41c9-9b3c-028ada52872a" providerId="ADAL" clId="{DF809BA4-6237-48AA-9C35-3582CC245EA0}" dt="2021-11-29T17:19:43.323" v="1834" actId="14100"/>
          <ac:spMkLst>
            <pc:docMk/>
            <pc:sldMk cId="3613495603" sldId="368"/>
            <ac:spMk id="6" creationId="{AA8DC88F-8688-4C4E-B0FC-F7E1F8FB9D81}"/>
          </ac:spMkLst>
        </pc:spChg>
        <pc:spChg chg="mod">
          <ac:chgData name="Lindberg, John - Xylem" userId="6cc3ce97-af90-41c9-9b3c-028ada52872a" providerId="ADAL" clId="{DF809BA4-6237-48AA-9C35-3582CC245EA0}" dt="2021-12-08T14:45:26.353" v="2207" actId="207"/>
          <ac:spMkLst>
            <pc:docMk/>
            <pc:sldMk cId="3613495603" sldId="368"/>
            <ac:spMk id="14" creationId="{F436F542-EA88-4565-861D-79EC09A04A7C}"/>
          </ac:spMkLst>
        </pc:spChg>
        <pc:spChg chg="mod">
          <ac:chgData name="Lindberg, John - Xylem" userId="6cc3ce97-af90-41c9-9b3c-028ada52872a" providerId="ADAL" clId="{DF809BA4-6237-48AA-9C35-3582CC245EA0}" dt="2021-11-29T17:21:29.553" v="1876" actId="20577"/>
          <ac:spMkLst>
            <pc:docMk/>
            <pc:sldMk cId="3613495603" sldId="368"/>
            <ac:spMk id="15362" creationId="{00000000-0000-0000-0000-000000000000}"/>
          </ac:spMkLst>
        </pc:spChg>
        <pc:grpChg chg="mod ord">
          <ac:chgData name="Lindberg, John - Xylem" userId="6cc3ce97-af90-41c9-9b3c-028ada52872a" providerId="ADAL" clId="{DF809BA4-6237-48AA-9C35-3582CC245EA0}" dt="2021-11-29T17:20:49.423" v="1866" actId="166"/>
          <ac:grpSpMkLst>
            <pc:docMk/>
            <pc:sldMk cId="3613495603" sldId="368"/>
            <ac:grpSpMk id="13" creationId="{00000000-0000-0000-0000-000000000000}"/>
          </ac:grpSpMkLst>
        </pc:grpChg>
        <pc:picChg chg="add mod ord">
          <ac:chgData name="Lindberg, John - Xylem" userId="6cc3ce97-af90-41c9-9b3c-028ada52872a" providerId="ADAL" clId="{DF809BA4-6237-48AA-9C35-3582CC245EA0}" dt="2021-11-29T17:20:38.415" v="1865" actId="1035"/>
          <ac:picMkLst>
            <pc:docMk/>
            <pc:sldMk cId="3613495603" sldId="368"/>
            <ac:picMk id="2" creationId="{2A3C96D5-6828-4EE4-AC45-C9F1D2A21C18}"/>
          </ac:picMkLst>
        </pc:picChg>
        <pc:picChg chg="add mod">
          <ac:chgData name="Lindberg, John - Xylem" userId="6cc3ce97-af90-41c9-9b3c-028ada52872a" providerId="ADAL" clId="{DF809BA4-6237-48AA-9C35-3582CC245EA0}" dt="2021-11-29T17:20:55.634" v="1868" actId="1076"/>
          <ac:picMkLst>
            <pc:docMk/>
            <pc:sldMk cId="3613495603" sldId="368"/>
            <ac:picMk id="4" creationId="{427778A8-DEF5-4E25-A8B2-9E2AE525C337}"/>
          </ac:picMkLst>
        </pc:picChg>
        <pc:picChg chg="del">
          <ac:chgData name="Lindberg, John - Xylem" userId="6cc3ce97-af90-41c9-9b3c-028ada52872a" providerId="ADAL" clId="{DF809BA4-6237-48AA-9C35-3582CC245EA0}" dt="2021-11-29T17:19:07.339" v="1825" actId="478"/>
          <ac:picMkLst>
            <pc:docMk/>
            <pc:sldMk cId="3613495603" sldId="368"/>
            <ac:picMk id="15364" creationId="{00000000-0000-0000-0000-000000000000}"/>
          </ac:picMkLst>
        </pc:picChg>
        <pc:picChg chg="del">
          <ac:chgData name="Lindberg, John - Xylem" userId="6cc3ce97-af90-41c9-9b3c-028ada52872a" providerId="ADAL" clId="{DF809BA4-6237-48AA-9C35-3582CC245EA0}" dt="2021-11-29T17:19:46.811" v="1835" actId="478"/>
          <ac:picMkLst>
            <pc:docMk/>
            <pc:sldMk cId="3613495603" sldId="368"/>
            <ac:picMk id="117763" creationId="{00000000-0000-0000-0000-000000000000}"/>
          </ac:picMkLst>
        </pc:picChg>
        <pc:cxnChg chg="mod">
          <ac:chgData name="Lindberg, John - Xylem" userId="6cc3ce97-af90-41c9-9b3c-028ada52872a" providerId="ADAL" clId="{DF809BA4-6237-48AA-9C35-3582CC245EA0}" dt="2021-11-29T17:19:43.323" v="1834" actId="14100"/>
          <ac:cxnSpMkLst>
            <pc:docMk/>
            <pc:sldMk cId="3613495603" sldId="368"/>
            <ac:cxnSpMk id="11" creationId="{4BFFAA0B-475C-43CE-9001-FC43E767643C}"/>
          </ac:cxnSpMkLst>
        </pc:cxnChg>
      </pc:sldChg>
      <pc:sldChg chg="addSp modSp add ord">
        <pc:chgData name="Lindberg, John - Xylem" userId="6cc3ce97-af90-41c9-9b3c-028ada52872a" providerId="ADAL" clId="{DF809BA4-6237-48AA-9C35-3582CC245EA0}" dt="2021-11-24T18:00:15.052" v="201" actId="20577"/>
        <pc:sldMkLst>
          <pc:docMk/>
          <pc:sldMk cId="2233827132" sldId="665"/>
        </pc:sldMkLst>
        <pc:spChg chg="mod">
          <ac:chgData name="Lindberg, John - Xylem" userId="6cc3ce97-af90-41c9-9b3c-028ada52872a" providerId="ADAL" clId="{DF809BA4-6237-48AA-9C35-3582CC245EA0}" dt="2021-11-24T17:57:49.200" v="104" actId="20577"/>
          <ac:spMkLst>
            <pc:docMk/>
            <pc:sldMk cId="2233827132" sldId="665"/>
            <ac:spMk id="2" creationId="{9DC8B352-8554-46FD-BC74-BB2F15A681D5}"/>
          </ac:spMkLst>
        </pc:spChg>
        <pc:spChg chg="add mod">
          <ac:chgData name="Lindberg, John - Xylem" userId="6cc3ce97-af90-41c9-9b3c-028ada52872a" providerId="ADAL" clId="{DF809BA4-6237-48AA-9C35-3582CC245EA0}" dt="2021-11-24T18:00:15.052" v="201" actId="20577"/>
          <ac:spMkLst>
            <pc:docMk/>
            <pc:sldMk cId="2233827132" sldId="665"/>
            <ac:spMk id="4" creationId="{FCFB5A2C-45F6-476A-B13F-826B8837DC2F}"/>
          </ac:spMkLst>
        </pc:spChg>
        <pc:picChg chg="add mod">
          <ac:chgData name="Lindberg, John - Xylem" userId="6cc3ce97-af90-41c9-9b3c-028ada52872a" providerId="ADAL" clId="{DF809BA4-6237-48AA-9C35-3582CC245EA0}" dt="2021-11-24T17:55:05.822" v="5" actId="14100"/>
          <ac:picMkLst>
            <pc:docMk/>
            <pc:sldMk cId="2233827132" sldId="665"/>
            <ac:picMk id="3" creationId="{DF463B23-8BF1-4194-960E-150A8B024FDF}"/>
          </ac:picMkLst>
        </pc:picChg>
      </pc:sldChg>
      <pc:sldMasterChg chg="modSldLayout">
        <pc:chgData name="Lindberg, John - Xylem" userId="6cc3ce97-af90-41c9-9b3c-028ada52872a" providerId="ADAL" clId="{DF809BA4-6237-48AA-9C35-3582CC245EA0}" dt="2021-11-29T18:23:59.451" v="2181"/>
        <pc:sldMasterMkLst>
          <pc:docMk/>
          <pc:sldMasterMk cId="1560685712" sldId="2147483660"/>
        </pc:sldMasterMkLst>
        <pc:sldLayoutChg chg="modSp">
          <pc:chgData name="Lindberg, John - Xylem" userId="6cc3ce97-af90-41c9-9b3c-028ada52872a" providerId="ADAL" clId="{DF809BA4-6237-48AA-9C35-3582CC245EA0}" dt="2021-11-29T18:23:59.451" v="2181"/>
          <pc:sldLayoutMkLst>
            <pc:docMk/>
            <pc:sldMasterMk cId="1560685712" sldId="2147483660"/>
            <pc:sldLayoutMk cId="3647627470" sldId="2147483661"/>
          </pc:sldLayoutMkLst>
          <pc:spChg chg="mod">
            <ac:chgData name="Lindberg, John - Xylem" userId="6cc3ce97-af90-41c9-9b3c-028ada52872a" providerId="ADAL" clId="{DF809BA4-6237-48AA-9C35-3582CC245EA0}" dt="2021-11-29T18:23:59.451" v="2181"/>
            <ac:spMkLst>
              <pc:docMk/>
              <pc:sldMasterMk cId="1560685712" sldId="2147483660"/>
              <pc:sldLayoutMk cId="3647627470" sldId="2147483661"/>
              <ac:spMk id="12" creationId="{DD3A769E-7BA6-40F8-9174-818ACE5F72AD}"/>
            </ac:spMkLst>
          </pc:spChg>
        </pc:sldLayoutChg>
        <pc:sldLayoutChg chg="modSp">
          <pc:chgData name="Lindberg, John - Xylem" userId="6cc3ce97-af90-41c9-9b3c-028ada52872a" providerId="ADAL" clId="{DF809BA4-6237-48AA-9C35-3582CC245EA0}" dt="2021-11-29T18:23:59.451" v="2181"/>
          <pc:sldLayoutMkLst>
            <pc:docMk/>
            <pc:sldMasterMk cId="1560685712" sldId="2147483660"/>
            <pc:sldLayoutMk cId="4144246584" sldId="2147483662"/>
          </pc:sldLayoutMkLst>
          <pc:spChg chg="mod">
            <ac:chgData name="Lindberg, John - Xylem" userId="6cc3ce97-af90-41c9-9b3c-028ada52872a" providerId="ADAL" clId="{DF809BA4-6237-48AA-9C35-3582CC245EA0}" dt="2021-11-29T18:23:59.451" v="2181"/>
            <ac:spMkLst>
              <pc:docMk/>
              <pc:sldMasterMk cId="1560685712" sldId="2147483660"/>
              <pc:sldLayoutMk cId="4144246584" sldId="2147483662"/>
              <ac:spMk id="8" creationId="{6DCBB257-1095-47EF-B759-0A6565887B64}"/>
            </ac:spMkLst>
          </pc:spChg>
        </pc:sldLayoutChg>
        <pc:sldLayoutChg chg="modSp">
          <pc:chgData name="Lindberg, John - Xylem" userId="6cc3ce97-af90-41c9-9b3c-028ada52872a" providerId="ADAL" clId="{DF809BA4-6237-48AA-9C35-3582CC245EA0}" dt="2021-11-29T18:23:59.451" v="2181"/>
          <pc:sldLayoutMkLst>
            <pc:docMk/>
            <pc:sldMasterMk cId="1560685712" sldId="2147483660"/>
            <pc:sldLayoutMk cId="1368557081" sldId="2147483671"/>
          </pc:sldLayoutMkLst>
          <pc:spChg chg="mod">
            <ac:chgData name="Lindberg, John - Xylem" userId="6cc3ce97-af90-41c9-9b3c-028ada52872a" providerId="ADAL" clId="{DF809BA4-6237-48AA-9C35-3582CC245EA0}" dt="2021-11-29T18:23:59.451" v="2181"/>
            <ac:spMkLst>
              <pc:docMk/>
              <pc:sldMasterMk cId="1560685712" sldId="2147483660"/>
              <pc:sldLayoutMk cId="1368557081" sldId="2147483671"/>
              <ac:spMk id="8" creationId="{7115103B-DB89-4CEC-ABE9-4B3B351C5552}"/>
            </ac:spMkLst>
          </pc:spChg>
        </pc:sldLayoutChg>
      </pc:sldMasterChg>
    </pc:docChg>
  </pc:docChgLst>
  <pc:docChgLst>
    <pc:chgData name="Decastro, Calandria - Xylem" userId="f2dd0ad7-6e25-4c85-a617-859f06aeba74" providerId="ADAL" clId="{0284CBF1-F215-4C6F-98BC-353F1AD585E4}"/>
    <pc:docChg chg="undo custSel addSld modSld">
      <pc:chgData name="Decastro, Calandria - Xylem" userId="f2dd0ad7-6e25-4c85-a617-859f06aeba74" providerId="ADAL" clId="{0284CBF1-F215-4C6F-98BC-353F1AD585E4}" dt="2022-09-29T17:05:17.034" v="10"/>
      <pc:docMkLst>
        <pc:docMk/>
      </pc:docMkLst>
      <pc:sldChg chg="modAnim">
        <pc:chgData name="Decastro, Calandria - Xylem" userId="f2dd0ad7-6e25-4c85-a617-859f06aeba74" providerId="ADAL" clId="{0284CBF1-F215-4C6F-98BC-353F1AD585E4}" dt="2022-09-29T17:02:36.671" v="0"/>
        <pc:sldMkLst>
          <pc:docMk/>
          <pc:sldMk cId="2698593453" sldId="326"/>
        </pc:sldMkLst>
      </pc:sldChg>
      <pc:sldChg chg="addSp delSp modSp add modAnim">
        <pc:chgData name="Decastro, Calandria - Xylem" userId="f2dd0ad7-6e25-4c85-a617-859f06aeba74" providerId="ADAL" clId="{0284CBF1-F215-4C6F-98BC-353F1AD585E4}" dt="2022-09-29T17:05:17.034" v="10"/>
        <pc:sldMkLst>
          <pc:docMk/>
          <pc:sldMk cId="529026553" sldId="666"/>
        </pc:sldMkLst>
        <pc:spChg chg="del">
          <ac:chgData name="Decastro, Calandria - Xylem" userId="f2dd0ad7-6e25-4c85-a617-859f06aeba74" providerId="ADAL" clId="{0284CBF1-F215-4C6F-98BC-353F1AD585E4}" dt="2022-09-29T17:02:54.605" v="4" actId="478"/>
          <ac:spMkLst>
            <pc:docMk/>
            <pc:sldMk cId="529026553" sldId="666"/>
            <ac:spMk id="3" creationId="{7080793E-E1F1-4962-ADC7-F2E1EC249429}"/>
          </ac:spMkLst>
        </pc:spChg>
        <pc:spChg chg="mod">
          <ac:chgData name="Decastro, Calandria - Xylem" userId="f2dd0ad7-6e25-4c85-a617-859f06aeba74" providerId="ADAL" clId="{0284CBF1-F215-4C6F-98BC-353F1AD585E4}" dt="2022-09-29T17:02:50.840" v="3" actId="1076"/>
          <ac:spMkLst>
            <pc:docMk/>
            <pc:sldMk cId="529026553" sldId="666"/>
            <ac:spMk id="12290" creationId="{00000000-0000-0000-0000-000000000000}"/>
          </ac:spMkLst>
        </pc:spChg>
        <pc:picChg chg="add mod">
          <ac:chgData name="Decastro, Calandria - Xylem" userId="f2dd0ad7-6e25-4c85-a617-859f06aeba74" providerId="ADAL" clId="{0284CBF1-F215-4C6F-98BC-353F1AD585E4}" dt="2022-09-29T17:05:03.062" v="9" actId="1076"/>
          <ac:picMkLst>
            <pc:docMk/>
            <pc:sldMk cId="529026553" sldId="666"/>
            <ac:picMk id="2" creationId="{9F367280-2381-405A-B523-EF82CFC6422D}"/>
          </ac:picMkLst>
        </pc:picChg>
        <pc:picChg chg="del">
          <ac:chgData name="Decastro, Calandria - Xylem" userId="f2dd0ad7-6e25-4c85-a617-859f06aeba74" providerId="ADAL" clId="{0284CBF1-F215-4C6F-98BC-353F1AD585E4}" dt="2022-09-29T17:02:54.605" v="4" actId="478"/>
          <ac:picMkLst>
            <pc:docMk/>
            <pc:sldMk cId="529026553" sldId="666"/>
            <ac:picMk id="4" creationId="{A8D23914-5FD2-49C1-A488-7951F449A83B}"/>
          </ac:picMkLst>
        </pc:picChg>
        <pc:picChg chg="del">
          <ac:chgData name="Decastro, Calandria - Xylem" userId="f2dd0ad7-6e25-4c85-a617-859f06aeba74" providerId="ADAL" clId="{0284CBF1-F215-4C6F-98BC-353F1AD585E4}" dt="2022-09-29T17:02:54.605" v="4" actId="478"/>
          <ac:picMkLst>
            <pc:docMk/>
            <pc:sldMk cId="529026553" sldId="666"/>
            <ac:picMk id="5" creationId="{57C44D3E-4ACA-4E61-ACA7-B830E5A839F0}"/>
          </ac:picMkLst>
        </pc:picChg>
        <pc:cxnChg chg="del">
          <ac:chgData name="Decastro, Calandria - Xylem" userId="f2dd0ad7-6e25-4c85-a617-859f06aeba74" providerId="ADAL" clId="{0284CBF1-F215-4C6F-98BC-353F1AD585E4}" dt="2022-09-29T17:02:54.605" v="4" actId="478"/>
          <ac:cxnSpMkLst>
            <pc:docMk/>
            <pc:sldMk cId="529026553" sldId="666"/>
            <ac:cxnSpMk id="11" creationId="{EDC58820-A8EC-4A7D-8C6E-E80AA42B99BB}"/>
          </ac:cxnSpMkLst>
        </pc:cxnChg>
        <pc:cxnChg chg="del">
          <ac:chgData name="Decastro, Calandria - Xylem" userId="f2dd0ad7-6e25-4c85-a617-859f06aeba74" providerId="ADAL" clId="{0284CBF1-F215-4C6F-98BC-353F1AD585E4}" dt="2022-09-29T17:02:54.605" v="4" actId="478"/>
          <ac:cxnSpMkLst>
            <pc:docMk/>
            <pc:sldMk cId="529026553" sldId="666"/>
            <ac:cxnSpMk id="13" creationId="{B25FEF6C-4216-4563-864A-BA98A8389E50}"/>
          </ac:cxnSpMkLst>
        </pc:cxnChg>
        <pc:cxnChg chg="del">
          <ac:chgData name="Decastro, Calandria - Xylem" userId="f2dd0ad7-6e25-4c85-a617-859f06aeba74" providerId="ADAL" clId="{0284CBF1-F215-4C6F-98BC-353F1AD585E4}" dt="2022-09-29T17:02:54.605" v="4" actId="478"/>
          <ac:cxnSpMkLst>
            <pc:docMk/>
            <pc:sldMk cId="529026553" sldId="666"/>
            <ac:cxnSpMk id="17" creationId="{E422B1AD-1C8B-4BD5-BB17-6BE0EF2EBA4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FA835-4F9F-40A8-A7EA-671FFC647F99}"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1AF4-1010-414B-9B4B-1AA283C6FD9A}" type="slidenum">
              <a:rPr lang="en-US" smtClean="0"/>
              <a:t>‹#›</a:t>
            </a:fld>
            <a:endParaRPr lang="en-US"/>
          </a:p>
        </p:txBody>
      </p:sp>
    </p:spTree>
    <p:extLst>
      <p:ext uri="{BB962C8B-B14F-4D97-AF65-F5344CB8AC3E}">
        <p14:creationId xmlns:p14="http://schemas.microsoft.com/office/powerpoint/2010/main" val="6053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Stressed Water Supply</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Maintain the health of traditional water sources and execute a water source diversification strategy  </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leading-edge technologies monitor, pump and treat water from all sources and enable water reuse </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Aging Infrastructure</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have to effectively assess and identify high-risk areas for repair/replacement before problems occur</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intelligent pipeline and critical infrastructure services perform condition assessment, identify defective assets, provide bypass services and replacement technologies, reduce or eliminate combined sewer overflows and leaks/non-revenue water</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Stormwater &amp; Flooding</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Significant increase in severe weather patterns is causing flooding and related damages to communities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flood management solutions include sensors for </a:t>
            </a:r>
            <a:r>
              <a:rPr lang="en-US" sz="1000" i="1" dirty="0">
                <a:latin typeface="Arial" panose="020B0604020202020204" pitchFamily="34" charset="0"/>
                <a:cs typeface="Arial" panose="020B0604020202020204" pitchFamily="34" charset="0"/>
              </a:rPr>
              <a:t>early warnings</a:t>
            </a:r>
            <a:r>
              <a:rPr lang="en-US" sz="1000" dirty="0">
                <a:latin typeface="Arial" panose="020B0604020202020204" pitchFamily="34" charset="0"/>
                <a:cs typeface="Arial" panose="020B0604020202020204" pitchFamily="34" charset="0"/>
              </a:rPr>
              <a:t>, dewatering for </a:t>
            </a:r>
            <a:r>
              <a:rPr lang="en-US" sz="1000" i="1" dirty="0">
                <a:latin typeface="Arial" panose="020B0604020202020204" pitchFamily="34" charset="0"/>
                <a:cs typeface="Arial" panose="020B0604020202020204" pitchFamily="34" charset="0"/>
              </a:rPr>
              <a:t>disaster response</a:t>
            </a:r>
            <a:r>
              <a:rPr lang="en-US" sz="1000" dirty="0">
                <a:latin typeface="Arial" panose="020B0604020202020204" pitchFamily="34" charset="0"/>
                <a:cs typeface="Arial" panose="020B0604020202020204" pitchFamily="34" charset="0"/>
              </a:rPr>
              <a:t>, communications for </a:t>
            </a:r>
            <a:r>
              <a:rPr lang="en-US" sz="1000" i="1" dirty="0">
                <a:latin typeface="Arial" panose="020B0604020202020204" pitchFamily="34" charset="0"/>
                <a:cs typeface="Arial" panose="020B0604020202020204" pitchFamily="34" charset="0"/>
              </a:rPr>
              <a:t>recovery</a:t>
            </a:r>
            <a:r>
              <a:rPr lang="en-US" sz="1000" dirty="0">
                <a:latin typeface="Arial" panose="020B0604020202020204" pitchFamily="34" charset="0"/>
                <a:cs typeface="Arial" panose="020B0604020202020204" pitchFamily="34" charset="0"/>
              </a:rPr>
              <a:t> and submersible pumping for </a:t>
            </a:r>
            <a:r>
              <a:rPr lang="en-US" sz="1000" i="1" dirty="0">
                <a:latin typeface="Arial" panose="020B0604020202020204" pitchFamily="34" charset="0"/>
                <a:cs typeface="Arial" panose="020B0604020202020204" pitchFamily="34" charset="0"/>
              </a:rPr>
              <a:t>resilient infrastructure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Regulatory Compliance</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must successfully comply with a growing body of compliance regulations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analytics and sensors evaluate a broad range of water quality parameters, and our technologies treat water and wastewater to meet regulatory standards</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Non-Revenue Water</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have an important opportunity to reduce persistent and costly water losses from leaks and faulty meter readings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broad portfolio of solutions monitors for, and identifies, water leaks, as well as faulty meters. Our communications network enables point-to-multipoint communications throughout the system</a:t>
            </a:r>
          </a:p>
          <a:p>
            <a:r>
              <a:rPr lang="en-US" sz="1000" b="1"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lvl="0"/>
            <a:r>
              <a:rPr lang="en-US" sz="1000" b="1" dirty="0">
                <a:latin typeface="Arial" panose="020B0604020202020204" pitchFamily="34" charset="0"/>
                <a:cs typeface="Arial" panose="020B0604020202020204" pitchFamily="34" charset="0"/>
              </a:rPr>
              <a:t>Operating Strategy Reducing Costs</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want to lower operating and energy costs, and leverage new revenue opportunities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 offers industry-leading pumping and treatment solutions for energy efficiency, and software-enabled solutions to optimize operations and identify revenue opportunities </a:t>
            </a:r>
          </a:p>
        </p:txBody>
      </p:sp>
      <p:sp>
        <p:nvSpPr>
          <p:cNvPr id="4" name="Slide Number Placeholder 3"/>
          <p:cNvSpPr>
            <a:spLocks noGrp="1"/>
          </p:cNvSpPr>
          <p:nvPr>
            <p:ph type="sldNum" sz="quarter" idx="10"/>
          </p:nvPr>
        </p:nvSpPr>
        <p:spPr/>
        <p:txBody>
          <a:bodyPr/>
          <a:lstStyle/>
          <a:p>
            <a:pPr>
              <a:defRPr/>
            </a:pPr>
            <a:fld id="{B71937BF-DD90-4A42-A696-A87EFA3DBD27}" type="slidenum">
              <a:rPr lang="en-US" altLang="en-US" smtClean="0"/>
              <a:pPr>
                <a:defRPr/>
              </a:pPr>
              <a:t>2</a:t>
            </a:fld>
            <a:endParaRPr lang="en-US" altLang="en-US"/>
          </a:p>
        </p:txBody>
      </p:sp>
    </p:spTree>
    <p:extLst>
      <p:ext uri="{BB962C8B-B14F-4D97-AF65-F5344CB8AC3E}">
        <p14:creationId xmlns:p14="http://schemas.microsoft.com/office/powerpoint/2010/main" val="76373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slide should always use the latest diagram from the RTK Tides presentation.</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A61CF132-EA88-4606-9FC4-8666BF2FE5F4}" type="slidenum">
              <a:rPr lang="en-US" altLang="en-US" sz="1200" b="0"/>
              <a:pPr/>
              <a:t>24</a:t>
            </a:fld>
            <a:endParaRPr lang="en-US" altLang="en-US" sz="1200" b="0"/>
          </a:p>
        </p:txBody>
      </p:sp>
    </p:spTree>
    <p:extLst>
      <p:ext uri="{BB962C8B-B14F-4D97-AF65-F5344CB8AC3E}">
        <p14:creationId xmlns:p14="http://schemas.microsoft.com/office/powerpoint/2010/main" val="286782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01AF4-1010-414B-9B4B-1AA283C6FD9A}" type="slidenum">
              <a:rPr lang="en-US" smtClean="0"/>
              <a:t>61</a:t>
            </a:fld>
            <a:endParaRPr lang="en-US"/>
          </a:p>
        </p:txBody>
      </p:sp>
    </p:spTree>
    <p:extLst>
      <p:ext uri="{BB962C8B-B14F-4D97-AF65-F5344CB8AC3E}">
        <p14:creationId xmlns:p14="http://schemas.microsoft.com/office/powerpoint/2010/main" val="152356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Pur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20" y="2941984"/>
            <a:ext cx="7549079" cy="2743200"/>
          </a:xfrm>
          <a:prstGeom prst="rect">
            <a:avLst/>
          </a:prstGeom>
        </p:spPr>
        <p:txBody>
          <a:bodyPr tIns="0" bIns="0" rtlCol="0" anchor="b" anchorCtr="0">
            <a:noAutofit/>
          </a:bodyPr>
          <a:lstStyle>
            <a:lvl1pPr>
              <a:lnSpc>
                <a:spcPct val="80000"/>
              </a:lnSpc>
              <a:defRPr lang="en-US" sz="6000" b="0" dirty="0">
                <a:solidFill>
                  <a:schemeClr val="bg1"/>
                </a:solidFill>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id="{735D7A56-0967-D442-92A0-85A847FD6B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7880"/>
            <a:ext cx="11903000" cy="647700"/>
          </a:xfrm>
          <a:prstGeom prst="rect">
            <a:avLst/>
          </a:prstGeom>
        </p:spPr>
      </p:pic>
      <p:pic>
        <p:nvPicPr>
          <p:cNvPr id="6" name="Picture 5"/>
          <p:cNvPicPr>
            <a:picLocks noChangeAspect="1"/>
          </p:cNvPicPr>
          <p:nvPr/>
        </p:nvPicPr>
        <p:blipFill>
          <a:blip r:embed="rId4"/>
          <a:stretch>
            <a:fillRect/>
          </a:stretch>
        </p:blipFill>
        <p:spPr>
          <a:xfrm>
            <a:off x="457319" y="402336"/>
            <a:ext cx="1829276" cy="645226"/>
          </a:xfrm>
          <a:prstGeom prst="rect">
            <a:avLst/>
          </a:prstGeom>
        </p:spPr>
      </p:pic>
      <p:sp>
        <p:nvSpPr>
          <p:cNvPr id="12" name="TextBox 11">
            <a:extLst>
              <a:ext uri="{FF2B5EF4-FFF2-40B4-BE49-F238E27FC236}">
                <a16:creationId xmlns:a16="http://schemas.microsoft.com/office/drawing/2014/main" id="{DD3A769E-7BA6-40F8-9174-818ACE5F72AD}"/>
              </a:ext>
            </a:extLst>
          </p:cNvPr>
          <p:cNvSpPr txBox="1"/>
          <p:nvPr/>
        </p:nvSpPr>
        <p:spPr>
          <a:xfrm>
            <a:off x="1631703" y="6146910"/>
            <a:ext cx="3424912" cy="369236"/>
          </a:xfrm>
          <a:prstGeom prst="rect">
            <a:avLst/>
          </a:prstGeom>
          <a:noFill/>
        </p:spPr>
        <p:txBody>
          <a:bodyPr wrap="none" rtlCol="0">
            <a:spAutoFit/>
          </a:bodyPr>
          <a:lstStyle/>
          <a:p>
            <a:r>
              <a:rPr lang="en-US" sz="1800" dirty="0">
                <a:solidFill>
                  <a:schemeClr val="bg1"/>
                </a:solidFill>
              </a:rPr>
              <a:t>HYPACK 2022 – Training Event</a:t>
            </a:r>
          </a:p>
        </p:txBody>
      </p:sp>
      <p:pic>
        <p:nvPicPr>
          <p:cNvPr id="14" name="Picture 13" descr="A picture containing cup&#10;&#10;Description automatically generated">
            <a:extLst>
              <a:ext uri="{FF2B5EF4-FFF2-40B4-BE49-F238E27FC236}">
                <a16:creationId xmlns:a16="http://schemas.microsoft.com/office/drawing/2014/main" id="{35CE9B9A-6D40-4024-904F-16C6EBF90AD6}"/>
              </a:ext>
            </a:extLst>
          </p:cNvPr>
          <p:cNvPicPr>
            <a:picLocks noChangeAspect="1"/>
          </p:cNvPicPr>
          <p:nvPr/>
        </p:nvPicPr>
        <p:blipFill>
          <a:blip r:embed="rId5"/>
          <a:stretch>
            <a:fillRect/>
          </a:stretch>
        </p:blipFill>
        <p:spPr>
          <a:xfrm>
            <a:off x="857946" y="5997278"/>
            <a:ext cx="773757" cy="760998"/>
          </a:xfrm>
          <a:prstGeom prst="rect">
            <a:avLst/>
          </a:prstGeom>
        </p:spPr>
      </p:pic>
    </p:spTree>
    <p:extLst>
      <p:ext uri="{BB962C8B-B14F-4D97-AF65-F5344CB8AC3E}">
        <p14:creationId xmlns:p14="http://schemas.microsoft.com/office/powerpoint/2010/main" val="364762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A9DB8-0C28-3641-BEED-8EE8DF37E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pic>
        <p:nvPicPr>
          <p:cNvPr id="7" name="Picture 6">
            <a:extLst>
              <a:ext uri="{FF2B5EF4-FFF2-40B4-BE49-F238E27FC236}">
                <a16:creationId xmlns:a16="http://schemas.microsoft.com/office/drawing/2014/main" id="{ED0667AA-22B6-324D-A947-DB04F2668FC6}"/>
              </a:ext>
            </a:extLst>
          </p:cNvPr>
          <p:cNvPicPr>
            <a:picLocks noChangeAspect="1"/>
          </p:cNvPicPr>
          <p:nvPr/>
        </p:nvPicPr>
        <p:blipFill>
          <a:blip r:embed="rId3"/>
          <a:stretch>
            <a:fillRect/>
          </a:stretch>
        </p:blipFill>
        <p:spPr>
          <a:xfrm>
            <a:off x="10531044" y="6263439"/>
            <a:ext cx="1371957" cy="483920"/>
          </a:xfrm>
          <a:prstGeom prst="rect">
            <a:avLst/>
          </a:prstGeom>
        </p:spPr>
      </p:pic>
      <p:sp>
        <p:nvSpPr>
          <p:cNvPr id="10" name="Title 1">
            <a:extLst>
              <a:ext uri="{FF2B5EF4-FFF2-40B4-BE49-F238E27FC236}">
                <a16:creationId xmlns:a16="http://schemas.microsoft.com/office/drawing/2014/main" id="{4F4FA756-AEE3-47B7-89C9-EBBF6D668116}"/>
              </a:ext>
            </a:extLst>
          </p:cNvPr>
          <p:cNvSpPr>
            <a:spLocks noGrp="1"/>
          </p:cNvSpPr>
          <p:nvPr>
            <p:ph type="title"/>
          </p:nvPr>
        </p:nvSpPr>
        <p:spPr>
          <a:xfrm>
            <a:off x="457320" y="110652"/>
            <a:ext cx="11277598" cy="989013"/>
          </a:xfrm>
          <a:prstGeom prst="rect">
            <a:avLst/>
          </a:prstGeom>
        </p:spPr>
        <p:txBody>
          <a:bodyPr/>
          <a:lstStyle>
            <a:lvl1pPr>
              <a:defRPr>
                <a:solidFill>
                  <a:schemeClr val="bg2"/>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1091882A-0B8F-4F54-B7FF-DB786E946C4F}"/>
              </a:ext>
            </a:extLst>
          </p:cNvPr>
          <p:cNvGrpSpPr/>
          <p:nvPr userDrawn="1"/>
        </p:nvGrpSpPr>
        <p:grpSpPr>
          <a:xfrm>
            <a:off x="924040" y="5970906"/>
            <a:ext cx="4132575" cy="721244"/>
            <a:chOff x="923799" y="5970906"/>
            <a:chExt cx="4131499" cy="721244"/>
          </a:xfrm>
        </p:grpSpPr>
        <p:sp>
          <p:nvSpPr>
            <p:cNvPr id="8" name="TextBox 7">
              <a:extLst>
                <a:ext uri="{FF2B5EF4-FFF2-40B4-BE49-F238E27FC236}">
                  <a16:creationId xmlns:a16="http://schemas.microsoft.com/office/drawing/2014/main" id="{6DCBB257-1095-47EF-B759-0A6565887B64}"/>
                </a:ext>
              </a:extLst>
            </p:cNvPr>
            <p:cNvSpPr txBox="1"/>
            <p:nvPr/>
          </p:nvSpPr>
          <p:spPr>
            <a:xfrm>
              <a:off x="1631278" y="6146910"/>
              <a:ext cx="3424020" cy="369236"/>
            </a:xfrm>
            <a:prstGeom prst="rect">
              <a:avLst/>
            </a:prstGeom>
            <a:noFill/>
          </p:spPr>
          <p:txBody>
            <a:bodyPr wrap="none" rtlCol="0">
              <a:spAutoFit/>
            </a:bodyPr>
            <a:lstStyle/>
            <a:p>
              <a:r>
                <a:rPr lang="en-US" sz="1800" dirty="0">
                  <a:solidFill>
                    <a:schemeClr val="tx1">
                      <a:lumMod val="50000"/>
                      <a:lumOff val="50000"/>
                    </a:schemeClr>
                  </a:solidFill>
                </a:rPr>
                <a:t>HYPACK 2022 – Training Event</a:t>
              </a:r>
            </a:p>
          </p:txBody>
        </p:sp>
        <p:pic>
          <p:nvPicPr>
            <p:cNvPr id="9" name="Picture 8" descr="A picture containing drawing, table&#10;&#10;Description automatically generated">
              <a:extLst>
                <a:ext uri="{FF2B5EF4-FFF2-40B4-BE49-F238E27FC236}">
                  <a16:creationId xmlns:a16="http://schemas.microsoft.com/office/drawing/2014/main" id="{F8DDFB30-0EA7-436D-A492-93F308B0A32D}"/>
                </a:ext>
              </a:extLst>
            </p:cNvPr>
            <p:cNvPicPr>
              <a:picLocks noChangeAspect="1"/>
            </p:cNvPicPr>
            <p:nvPr/>
          </p:nvPicPr>
          <p:blipFill rotWithShape="1">
            <a:blip r:embed="rId4"/>
            <a:srcRect r="60893"/>
            <a:stretch/>
          </p:blipFill>
          <p:spPr>
            <a:xfrm>
              <a:off x="923799" y="5970906"/>
              <a:ext cx="707479" cy="721244"/>
            </a:xfrm>
            <a:prstGeom prst="rect">
              <a:avLst/>
            </a:prstGeom>
          </p:spPr>
        </p:pic>
      </p:grpSp>
    </p:spTree>
    <p:extLst>
      <p:ext uri="{BB962C8B-B14F-4D97-AF65-F5344CB8AC3E}">
        <p14:creationId xmlns:p14="http://schemas.microsoft.com/office/powerpoint/2010/main" val="41442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Title Only-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9" y="1"/>
            <a:ext cx="11277489" cy="989013"/>
          </a:xfrm>
        </p:spPr>
        <p:txBody>
          <a:bodyPr/>
          <a:lstStyle>
            <a:lvl1pPr>
              <a:defRPr>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39DC44BB-4EA1-A144-B619-C31CCFF20C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600"/>
          <a:stretch/>
        </p:blipFill>
        <p:spPr>
          <a:xfrm>
            <a:off x="785651" y="6099048"/>
            <a:ext cx="11117349" cy="647700"/>
          </a:xfrm>
          <a:prstGeom prst="rect">
            <a:avLst/>
          </a:prstGeom>
        </p:spPr>
      </p:pic>
      <p:pic>
        <p:nvPicPr>
          <p:cNvPr id="6" name="Picture 5">
            <a:extLst>
              <a:ext uri="{FF2B5EF4-FFF2-40B4-BE49-F238E27FC236}">
                <a16:creationId xmlns:a16="http://schemas.microsoft.com/office/drawing/2014/main" id="{ED0667AA-22B6-324D-A947-DB04F2668FC6}"/>
              </a:ext>
            </a:extLst>
          </p:cNvPr>
          <p:cNvPicPr>
            <a:picLocks noChangeAspect="1"/>
          </p:cNvPicPr>
          <p:nvPr userDrawn="1"/>
        </p:nvPicPr>
        <p:blipFill>
          <a:blip r:embed="rId4"/>
          <a:stretch>
            <a:fillRect/>
          </a:stretch>
        </p:blipFill>
        <p:spPr>
          <a:xfrm>
            <a:off x="10531044" y="6263643"/>
            <a:ext cx="1371957" cy="483919"/>
          </a:xfrm>
          <a:prstGeom prst="rect">
            <a:avLst/>
          </a:prstGeom>
        </p:spPr>
      </p:pic>
      <p:sp>
        <p:nvSpPr>
          <p:cNvPr id="8" name="TextBox 7">
            <a:extLst>
              <a:ext uri="{FF2B5EF4-FFF2-40B4-BE49-F238E27FC236}">
                <a16:creationId xmlns:a16="http://schemas.microsoft.com/office/drawing/2014/main" id="{7115103B-DB89-4CEC-ABE9-4B3B351C5552}"/>
              </a:ext>
            </a:extLst>
          </p:cNvPr>
          <p:cNvSpPr txBox="1"/>
          <p:nvPr userDrawn="1"/>
        </p:nvSpPr>
        <p:spPr>
          <a:xfrm>
            <a:off x="1631703" y="6079025"/>
            <a:ext cx="3424912" cy="369236"/>
          </a:xfrm>
          <a:prstGeom prst="rect">
            <a:avLst/>
          </a:prstGeom>
          <a:noFill/>
        </p:spPr>
        <p:txBody>
          <a:bodyPr wrap="none" rtlCol="0">
            <a:spAutoFit/>
          </a:bodyPr>
          <a:lstStyle/>
          <a:p>
            <a:r>
              <a:rPr lang="en-US" sz="1800" dirty="0">
                <a:solidFill>
                  <a:schemeClr val="bg1"/>
                </a:solidFill>
              </a:rPr>
              <a:t>HYPACK 2022 – Training Event</a:t>
            </a:r>
          </a:p>
        </p:txBody>
      </p:sp>
      <p:pic>
        <p:nvPicPr>
          <p:cNvPr id="9" name="Picture 8" descr="A picture containing cup&#10;&#10;Description automatically generated">
            <a:extLst>
              <a:ext uri="{FF2B5EF4-FFF2-40B4-BE49-F238E27FC236}">
                <a16:creationId xmlns:a16="http://schemas.microsoft.com/office/drawing/2014/main" id="{410164A6-CFB8-498A-9E45-795BB37A867C}"/>
              </a:ext>
            </a:extLst>
          </p:cNvPr>
          <p:cNvPicPr>
            <a:picLocks noChangeAspect="1"/>
          </p:cNvPicPr>
          <p:nvPr userDrawn="1"/>
        </p:nvPicPr>
        <p:blipFill>
          <a:blip r:embed="rId5"/>
          <a:stretch>
            <a:fillRect/>
          </a:stretch>
        </p:blipFill>
        <p:spPr>
          <a:xfrm>
            <a:off x="857946" y="5929393"/>
            <a:ext cx="773757" cy="760998"/>
          </a:xfrm>
          <a:prstGeom prst="rect">
            <a:avLst/>
          </a:prstGeom>
        </p:spPr>
      </p:pic>
    </p:spTree>
    <p:extLst>
      <p:ext uri="{BB962C8B-B14F-4D97-AF65-F5344CB8AC3E}">
        <p14:creationId xmlns:p14="http://schemas.microsoft.com/office/powerpoint/2010/main" val="136855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2BE7CB-04AA-4542-9200-874B58C6CC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spTree>
    <p:extLst>
      <p:ext uri="{BB962C8B-B14F-4D97-AF65-F5344CB8AC3E}">
        <p14:creationId xmlns:p14="http://schemas.microsoft.com/office/powerpoint/2010/main" val="15606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xStyles>
    <p:titleStyle>
      <a:lvl1pPr algn="l" defTabSz="608013" rtl="0" eaLnBrk="1" fontAlgn="base" hangingPunct="1">
        <a:lnSpc>
          <a:spcPts val="2900"/>
        </a:lnSpc>
        <a:spcBef>
          <a:spcPct val="0"/>
        </a:spcBef>
        <a:spcAft>
          <a:spcPct val="0"/>
        </a:spcAft>
        <a:defRPr sz="2800" kern="1200">
          <a:solidFill>
            <a:schemeClr val="tx1"/>
          </a:solidFill>
          <a:latin typeface="Arial"/>
          <a:ea typeface="ヒラギノ角ゴ Pro W3" charset="0"/>
          <a:cs typeface="Arial"/>
        </a:defRPr>
      </a:lvl1pPr>
      <a:lvl2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2pPr>
      <a:lvl3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3pPr>
      <a:lvl4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4pPr>
      <a:lvl5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5pPr>
      <a:lvl6pPr marL="609458"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6pPr>
      <a:lvl7pPr marL="1218915"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7pPr>
      <a:lvl8pPr marL="1828373"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8pPr>
      <a:lvl9pPr marL="2437830"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9pPr>
    </p:titleStyle>
    <p:body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58" rtl="0" eaLnBrk="1" latinLnBrk="0" hangingPunct="1">
        <a:defRPr sz="2399" kern="1200">
          <a:solidFill>
            <a:schemeClr val="tx1"/>
          </a:solidFill>
          <a:latin typeface="+mn-lt"/>
          <a:ea typeface="+mn-ea"/>
          <a:cs typeface="+mn-cs"/>
        </a:defRPr>
      </a:lvl1pPr>
      <a:lvl2pPr marL="609458" algn="l" defTabSz="609458" rtl="0" eaLnBrk="1" latinLnBrk="0" hangingPunct="1">
        <a:defRPr sz="2399" kern="1200">
          <a:solidFill>
            <a:schemeClr val="tx1"/>
          </a:solidFill>
          <a:latin typeface="+mn-lt"/>
          <a:ea typeface="+mn-ea"/>
          <a:cs typeface="+mn-cs"/>
        </a:defRPr>
      </a:lvl2pPr>
      <a:lvl3pPr marL="1218915" algn="l" defTabSz="609458" rtl="0" eaLnBrk="1" latinLnBrk="0" hangingPunct="1">
        <a:defRPr sz="2399" kern="1200">
          <a:solidFill>
            <a:schemeClr val="tx1"/>
          </a:solidFill>
          <a:latin typeface="+mn-lt"/>
          <a:ea typeface="+mn-ea"/>
          <a:cs typeface="+mn-cs"/>
        </a:defRPr>
      </a:lvl3pPr>
      <a:lvl4pPr marL="1828373" algn="l" defTabSz="609458" rtl="0" eaLnBrk="1" latinLnBrk="0" hangingPunct="1">
        <a:defRPr sz="2399" kern="1200">
          <a:solidFill>
            <a:schemeClr val="tx1"/>
          </a:solidFill>
          <a:latin typeface="+mn-lt"/>
          <a:ea typeface="+mn-ea"/>
          <a:cs typeface="+mn-cs"/>
        </a:defRPr>
      </a:lvl4pPr>
      <a:lvl5pPr marL="2437830" algn="l" defTabSz="609458" rtl="0" eaLnBrk="1" latinLnBrk="0" hangingPunct="1">
        <a:defRPr sz="2399" kern="1200">
          <a:solidFill>
            <a:schemeClr val="tx1"/>
          </a:solidFill>
          <a:latin typeface="+mn-lt"/>
          <a:ea typeface="+mn-ea"/>
          <a:cs typeface="+mn-cs"/>
        </a:defRPr>
      </a:lvl5pPr>
      <a:lvl6pPr marL="3047289" algn="l" defTabSz="609458" rtl="0" eaLnBrk="1" latinLnBrk="0" hangingPunct="1">
        <a:defRPr sz="2399" kern="1200">
          <a:solidFill>
            <a:schemeClr val="tx1"/>
          </a:solidFill>
          <a:latin typeface="+mn-lt"/>
          <a:ea typeface="+mn-ea"/>
          <a:cs typeface="+mn-cs"/>
        </a:defRPr>
      </a:lvl6pPr>
      <a:lvl7pPr marL="3656747" algn="l" defTabSz="609458" rtl="0" eaLnBrk="1" latinLnBrk="0" hangingPunct="1">
        <a:defRPr sz="2399" kern="1200">
          <a:solidFill>
            <a:schemeClr val="tx1"/>
          </a:solidFill>
          <a:latin typeface="+mn-lt"/>
          <a:ea typeface="+mn-ea"/>
          <a:cs typeface="+mn-cs"/>
        </a:defRPr>
      </a:lvl7pPr>
      <a:lvl8pPr marL="4266204" algn="l" defTabSz="609458" rtl="0" eaLnBrk="1" latinLnBrk="0" hangingPunct="1">
        <a:defRPr sz="2399" kern="1200">
          <a:solidFill>
            <a:schemeClr val="tx1"/>
          </a:solidFill>
          <a:latin typeface="+mn-lt"/>
          <a:ea typeface="+mn-ea"/>
          <a:cs typeface="+mn-cs"/>
        </a:defRPr>
      </a:lvl8pPr>
      <a:lvl9pPr marL="4875662" algn="l" defTabSz="60945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5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7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support.hypack.com/support/visitor/index.php?/LiveChat/Chat/Request/_sessionID=uldLlWxjCstAadc8e3e434ecaff6151a1935473db5d95454bce6ryxs99pjTF5daVD6sRxXwWj9eGb/_proactive=0/_filterDepartmentID=/_randomNumber=20/_fullName=/_email=/_promptType=chat" TargetMode="External"/><Relationship Id="rId2" Type="http://schemas.openxmlformats.org/officeDocument/2006/relationships/hyperlink" Target="https://www.youtube.com/user/HYPACK2013/videos" TargetMode="External"/><Relationship Id="rId1" Type="http://schemas.openxmlformats.org/officeDocument/2006/relationships/slideLayout" Target="../slideLayouts/slideLayout1.xml"/><Relationship Id="rId6" Type="http://schemas.openxmlformats.org/officeDocument/2006/relationships/hyperlink" Target="http://www.hypack.com/" TargetMode="External"/><Relationship Id="rId5" Type="http://schemas.openxmlformats.org/officeDocument/2006/relationships/hyperlink" Target="http://www.ustream.tv/channel/hypack" TargetMode="External"/><Relationship Id="rId4" Type="http://schemas.openxmlformats.org/officeDocument/2006/relationships/hyperlink" Target="https://www.youtube.com/channel/UCOzhxa2gkVQD3ArsKVXiXn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320" y="2941984"/>
            <a:ext cx="8582406" cy="2743200"/>
          </a:xfrm>
        </p:spPr>
        <p:txBody>
          <a:bodyPr/>
          <a:lstStyle/>
          <a:p>
            <a:r>
              <a:rPr lang="en-US" dirty="0"/>
              <a:t>SBES – Collecting data </a:t>
            </a:r>
            <a:endParaRPr lang="en-US" sz="2400" dirty="0"/>
          </a:p>
        </p:txBody>
      </p:sp>
    </p:spTree>
    <p:extLst>
      <p:ext uri="{BB962C8B-B14F-4D97-AF65-F5344CB8AC3E}">
        <p14:creationId xmlns:p14="http://schemas.microsoft.com/office/powerpoint/2010/main" val="90705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Window Manager</a:t>
            </a:r>
          </a:p>
        </p:txBody>
      </p:sp>
      <p:sp>
        <p:nvSpPr>
          <p:cNvPr id="19459" name="Content Placeholder 5"/>
          <p:cNvSpPr>
            <a:spLocks noGrp="1"/>
          </p:cNvSpPr>
          <p:nvPr>
            <p:ph idx="4294967295"/>
          </p:nvPr>
        </p:nvSpPr>
        <p:spPr>
          <a:xfrm>
            <a:off x="457320" y="1350168"/>
            <a:ext cx="6499210" cy="4691063"/>
          </a:xfrm>
        </p:spPr>
        <p:txBody>
          <a:bodyPr/>
          <a:lstStyle/>
          <a:p>
            <a:r>
              <a:rPr lang="en-US" altLang="en-US" sz="1800" dirty="0">
                <a:solidFill>
                  <a:schemeClr val="tx1">
                    <a:lumMod val="65000"/>
                    <a:lumOff val="35000"/>
                  </a:schemeClr>
                </a:solidFill>
                <a:latin typeface="Arial" panose="020B0604020202020204" pitchFamily="34" charset="0"/>
                <a:cs typeface="Arial" panose="020B0604020202020204" pitchFamily="34" charset="0"/>
              </a:rPr>
              <a:t>The </a:t>
            </a:r>
            <a:r>
              <a:rPr lang="en-US" altLang="en-US" sz="1800" b="1" dirty="0">
                <a:solidFill>
                  <a:schemeClr val="tx1">
                    <a:lumMod val="65000"/>
                    <a:lumOff val="35000"/>
                  </a:schemeClr>
                </a:solidFill>
                <a:latin typeface="Arial" panose="020B0604020202020204" pitchFamily="34" charset="0"/>
                <a:cs typeface="Arial" panose="020B0604020202020204" pitchFamily="34" charset="0"/>
              </a:rPr>
              <a:t>window manager</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 allows the operator to manipulate the placement of all the Survey windows across the available monitors.</a:t>
            </a:r>
          </a:p>
          <a:p>
            <a:endParaRPr lang="en-US" altLang="en-US" sz="18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800" dirty="0">
                <a:solidFill>
                  <a:schemeClr val="tx1">
                    <a:lumMod val="65000"/>
                    <a:lumOff val="35000"/>
                  </a:schemeClr>
                </a:solidFill>
                <a:latin typeface="Arial" panose="020B0604020202020204" pitchFamily="34" charset="0"/>
                <a:cs typeface="Arial" panose="020B0604020202020204" pitchFamily="34" charset="0"/>
              </a:rPr>
              <a:t>Assign individual windows to different monitors, tile or cascade them, or use the tool to recover a window lost somewhere out in space.</a:t>
            </a:r>
          </a:p>
          <a:p>
            <a:endParaRPr lang="en-US" altLang="en-US" sz="18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800" dirty="0">
                <a:solidFill>
                  <a:schemeClr val="tx1">
                    <a:lumMod val="65000"/>
                    <a:lumOff val="35000"/>
                  </a:schemeClr>
                </a:solidFill>
                <a:latin typeface="Arial" panose="020B0604020202020204" pitchFamily="34" charset="0"/>
                <a:cs typeface="Arial" panose="020B0604020202020204" pitchFamily="34" charset="0"/>
              </a:rPr>
              <a:t>Favorite layouts can be </a:t>
            </a:r>
            <a:r>
              <a:rPr lang="en-US" altLang="en-US" sz="1800" dirty="0">
                <a:solidFill>
                  <a:schemeClr val="bg2"/>
                </a:solidFill>
                <a:latin typeface="Arial" panose="020B0604020202020204" pitchFamily="34" charset="0"/>
                <a:cs typeface="Arial" panose="020B0604020202020204" pitchFamily="34" charset="0"/>
              </a:rPr>
              <a:t>saved and restored</a:t>
            </a:r>
            <a:r>
              <a:rPr lang="en-US" altLang="en-US" sz="1800" dirty="0">
                <a:latin typeface="Arial" panose="020B0604020202020204" pitchFamily="34" charset="0"/>
                <a:cs typeface="Arial" panose="020B0604020202020204" pitchFamily="34" charset="0"/>
              </a:rPr>
              <a:t> </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so different operators can share equipment but retain their preferences.</a:t>
            </a:r>
          </a:p>
        </p:txBody>
      </p:sp>
      <p:pic>
        <p:nvPicPr>
          <p:cNvPr id="19461" name="Picture 2"/>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t="53" b="12717"/>
          <a:stretch>
            <a:fillRect/>
          </a:stretch>
        </p:blipFill>
        <p:spPr>
          <a:xfrm>
            <a:off x="8763000" y="1806575"/>
            <a:ext cx="3429000" cy="37782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98E24C89-DF71-4404-9568-84AA7368B209}"/>
              </a:ext>
            </a:extLst>
          </p:cNvPr>
          <p:cNvPicPr>
            <a:picLocks noChangeAspect="1"/>
          </p:cNvPicPr>
          <p:nvPr/>
        </p:nvPicPr>
        <p:blipFill>
          <a:blip r:embed="rId3"/>
          <a:stretch>
            <a:fillRect/>
          </a:stretch>
        </p:blipFill>
        <p:spPr>
          <a:xfrm>
            <a:off x="7210424" y="965564"/>
            <a:ext cx="3628151" cy="4462848"/>
          </a:xfrm>
          <a:prstGeom prst="rect">
            <a:avLst/>
          </a:prstGeom>
        </p:spPr>
      </p:pic>
    </p:spTree>
    <p:extLst>
      <p:ext uri="{BB962C8B-B14F-4D97-AF65-F5344CB8AC3E}">
        <p14:creationId xmlns:p14="http://schemas.microsoft.com/office/powerpoint/2010/main" val="317363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320" y="2941984"/>
            <a:ext cx="10506149" cy="2743200"/>
          </a:xfrm>
        </p:spPr>
        <p:txBody>
          <a:bodyPr/>
          <a:lstStyle/>
          <a:p>
            <a:r>
              <a:rPr lang="en-US" dirty="0"/>
              <a:t>SURVEY – Online Controls</a:t>
            </a:r>
          </a:p>
        </p:txBody>
      </p:sp>
    </p:spTree>
    <p:extLst>
      <p:ext uri="{BB962C8B-B14F-4D97-AF65-F5344CB8AC3E}">
        <p14:creationId xmlns:p14="http://schemas.microsoft.com/office/powerpoint/2010/main" val="71604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Keyboard Shortcuts</a:t>
            </a:r>
          </a:p>
        </p:txBody>
      </p:sp>
      <p:sp>
        <p:nvSpPr>
          <p:cNvPr id="10243" name="Content Placeholder 22"/>
          <p:cNvSpPr>
            <a:spLocks noGrp="1"/>
          </p:cNvSpPr>
          <p:nvPr>
            <p:ph idx="4294967295"/>
          </p:nvPr>
        </p:nvSpPr>
        <p:spPr>
          <a:xfrm>
            <a:off x="6431212" y="1406288"/>
            <a:ext cx="4138863" cy="4691063"/>
          </a:xfrm>
        </p:spPr>
        <p:txBody>
          <a:bodyPr/>
          <a:lstStyle/>
          <a:p>
            <a:r>
              <a:rPr lang="en-US" altLang="en-US" sz="2400" dirty="0">
                <a:solidFill>
                  <a:schemeClr val="tx1">
                    <a:lumMod val="65000"/>
                    <a:lumOff val="35000"/>
                  </a:schemeClr>
                </a:solidFill>
                <a:latin typeface="Arial" panose="020B0604020202020204" pitchFamily="34" charset="0"/>
                <a:cs typeface="Arial" panose="020B0604020202020204" pitchFamily="34" charset="0"/>
              </a:rPr>
              <a:t>With these five keyboard commands, you are now a HYPACK Survey expert!</a:t>
            </a:r>
          </a:p>
          <a:p>
            <a:endParaRPr lang="en-US" altLang="en-US" sz="24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2400" dirty="0">
                <a:solidFill>
                  <a:schemeClr val="tx1">
                    <a:lumMod val="65000"/>
                    <a:lumOff val="35000"/>
                  </a:schemeClr>
                </a:solidFill>
                <a:latin typeface="Arial" panose="020B0604020202020204" pitchFamily="34" charset="0"/>
                <a:cs typeface="Arial" panose="020B0604020202020204" pitchFamily="34" charset="0"/>
              </a:rPr>
              <a:t>You can now </a:t>
            </a:r>
            <a:r>
              <a:rPr lang="en-US" altLang="en-US" sz="2400" i="1" dirty="0">
                <a:solidFill>
                  <a:schemeClr val="tx1">
                    <a:lumMod val="65000"/>
                    <a:lumOff val="35000"/>
                  </a:schemeClr>
                </a:solidFill>
                <a:latin typeface="Arial" panose="020B0604020202020204" pitchFamily="34" charset="0"/>
                <a:cs typeface="Arial" panose="020B0604020202020204" pitchFamily="34" charset="0"/>
              </a:rPr>
              <a:t>skip the rest of this tedious presentation</a:t>
            </a:r>
            <a:r>
              <a:rPr lang="en-US" altLang="en-US" sz="2400" dirty="0">
                <a:solidFill>
                  <a:schemeClr val="tx1">
                    <a:lumMod val="65000"/>
                    <a:lumOff val="35000"/>
                  </a:schemeClr>
                </a:solidFill>
                <a:latin typeface="Arial" panose="020B0604020202020204" pitchFamily="34" charset="0"/>
                <a:cs typeface="Arial" panose="020B0604020202020204" pitchFamily="34" charset="0"/>
              </a:rPr>
              <a:t>.</a:t>
            </a:r>
          </a:p>
          <a:p>
            <a:endParaRPr lang="en-US" alt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title="CTRL + E">
            <a:extLst>
              <a:ext uri="{FF2B5EF4-FFF2-40B4-BE49-F238E27FC236}">
                <a16:creationId xmlns:a16="http://schemas.microsoft.com/office/drawing/2014/main" id="{CD33968C-2A37-484C-A447-C7CF66391815}"/>
              </a:ext>
            </a:extLst>
          </p:cNvPr>
          <p:cNvPicPr>
            <a:picLocks noChangeAspect="1"/>
          </p:cNvPicPr>
          <p:nvPr/>
        </p:nvPicPr>
        <p:blipFill>
          <a:blip r:embed="rId2"/>
          <a:stretch>
            <a:fillRect/>
          </a:stretch>
        </p:blipFill>
        <p:spPr>
          <a:xfrm>
            <a:off x="1317125" y="1937502"/>
            <a:ext cx="1693863" cy="533400"/>
          </a:xfrm>
          <a:prstGeom prst="rect">
            <a:avLst/>
          </a:prstGeom>
        </p:spPr>
      </p:pic>
      <p:pic>
        <p:nvPicPr>
          <p:cNvPr id="11" name="Picture 10" title="CTRL + D">
            <a:extLst>
              <a:ext uri="{FF2B5EF4-FFF2-40B4-BE49-F238E27FC236}">
                <a16:creationId xmlns:a16="http://schemas.microsoft.com/office/drawing/2014/main" id="{8514CC0B-FCEE-4362-8749-42B931E44B3C}"/>
              </a:ext>
            </a:extLst>
          </p:cNvPr>
          <p:cNvPicPr>
            <a:picLocks noChangeAspect="1"/>
          </p:cNvPicPr>
          <p:nvPr/>
        </p:nvPicPr>
        <p:blipFill>
          <a:blip r:embed="rId3"/>
          <a:stretch>
            <a:fillRect/>
          </a:stretch>
        </p:blipFill>
        <p:spPr>
          <a:xfrm>
            <a:off x="1317125" y="3537702"/>
            <a:ext cx="1693863" cy="533400"/>
          </a:xfrm>
          <a:prstGeom prst="rect">
            <a:avLst/>
          </a:prstGeom>
        </p:spPr>
      </p:pic>
      <p:pic>
        <p:nvPicPr>
          <p:cNvPr id="12" name="Picture 11" title="CTRL + S">
            <a:extLst>
              <a:ext uri="{FF2B5EF4-FFF2-40B4-BE49-F238E27FC236}">
                <a16:creationId xmlns:a16="http://schemas.microsoft.com/office/drawing/2014/main" id="{1FE2A788-3378-46F0-95F4-C98078E8C0B7}"/>
              </a:ext>
            </a:extLst>
          </p:cNvPr>
          <p:cNvPicPr>
            <a:picLocks noChangeAspect="1"/>
          </p:cNvPicPr>
          <p:nvPr/>
        </p:nvPicPr>
        <p:blipFill>
          <a:blip r:embed="rId4"/>
          <a:stretch>
            <a:fillRect/>
          </a:stretch>
        </p:blipFill>
        <p:spPr>
          <a:xfrm>
            <a:off x="1317125" y="1251703"/>
            <a:ext cx="1700213" cy="536575"/>
          </a:xfrm>
          <a:prstGeom prst="rect">
            <a:avLst/>
          </a:prstGeom>
        </p:spPr>
      </p:pic>
      <p:pic>
        <p:nvPicPr>
          <p:cNvPr id="13" name="Picture 12" title="CTRL + W">
            <a:extLst>
              <a:ext uri="{FF2B5EF4-FFF2-40B4-BE49-F238E27FC236}">
                <a16:creationId xmlns:a16="http://schemas.microsoft.com/office/drawing/2014/main" id="{BD9F554C-47E5-4467-B871-73976977E857}"/>
              </a:ext>
            </a:extLst>
          </p:cNvPr>
          <p:cNvPicPr>
            <a:picLocks noChangeAspect="1"/>
          </p:cNvPicPr>
          <p:nvPr/>
        </p:nvPicPr>
        <p:blipFill>
          <a:blip r:embed="rId5"/>
          <a:stretch>
            <a:fillRect/>
          </a:stretch>
        </p:blipFill>
        <p:spPr>
          <a:xfrm>
            <a:off x="1317125" y="4452102"/>
            <a:ext cx="1693863" cy="533400"/>
          </a:xfrm>
          <a:prstGeom prst="rect">
            <a:avLst/>
          </a:prstGeom>
        </p:spPr>
      </p:pic>
      <p:sp>
        <p:nvSpPr>
          <p:cNvPr id="10249" name="TextBox 13"/>
          <p:cNvSpPr txBox="1">
            <a:spLocks noChangeArrowheads="1"/>
          </p:cNvSpPr>
          <p:nvPr/>
        </p:nvSpPr>
        <p:spPr bwMode="auto">
          <a:xfrm>
            <a:off x="3145924" y="1251703"/>
            <a:ext cx="2286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solidFill>
                  <a:schemeClr val="bg1">
                    <a:lumMod val="50000"/>
                  </a:schemeClr>
                </a:solidFill>
              </a:rPr>
              <a:t>Start Line</a:t>
            </a:r>
          </a:p>
        </p:txBody>
      </p:sp>
      <p:sp>
        <p:nvSpPr>
          <p:cNvPr id="10250" name="TextBox 14"/>
          <p:cNvSpPr txBox="1">
            <a:spLocks noChangeArrowheads="1"/>
          </p:cNvSpPr>
          <p:nvPr/>
        </p:nvSpPr>
        <p:spPr bwMode="auto">
          <a:xfrm>
            <a:off x="3145924" y="1935914"/>
            <a:ext cx="2286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solidFill>
                  <a:schemeClr val="bg1">
                    <a:lumMod val="50000"/>
                  </a:schemeClr>
                </a:solidFill>
              </a:rPr>
              <a:t>End Line</a:t>
            </a:r>
          </a:p>
        </p:txBody>
      </p:sp>
      <p:sp>
        <p:nvSpPr>
          <p:cNvPr id="10251" name="TextBox 15"/>
          <p:cNvSpPr txBox="1">
            <a:spLocks noChangeArrowheads="1"/>
          </p:cNvSpPr>
          <p:nvPr/>
        </p:nvSpPr>
        <p:spPr bwMode="auto">
          <a:xfrm>
            <a:off x="3145924" y="2855078"/>
            <a:ext cx="2895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solidFill>
                  <a:schemeClr val="bg1">
                    <a:lumMod val="50000"/>
                  </a:schemeClr>
                </a:solidFill>
              </a:rPr>
              <a:t>Increment Line</a:t>
            </a:r>
          </a:p>
        </p:txBody>
      </p:sp>
      <p:sp>
        <p:nvSpPr>
          <p:cNvPr id="10252" name="TextBox 16"/>
          <p:cNvSpPr txBox="1">
            <a:spLocks noChangeArrowheads="1"/>
          </p:cNvSpPr>
          <p:nvPr/>
        </p:nvSpPr>
        <p:spPr bwMode="auto">
          <a:xfrm>
            <a:off x="3145924" y="3536114"/>
            <a:ext cx="3048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solidFill>
                  <a:schemeClr val="bg1">
                    <a:lumMod val="50000"/>
                  </a:schemeClr>
                </a:solidFill>
              </a:rPr>
              <a:t>Decrement Line</a:t>
            </a:r>
          </a:p>
        </p:txBody>
      </p:sp>
      <p:sp>
        <p:nvSpPr>
          <p:cNvPr id="10253" name="TextBox 17"/>
          <p:cNvSpPr txBox="1">
            <a:spLocks noChangeArrowheads="1"/>
          </p:cNvSpPr>
          <p:nvPr/>
        </p:nvSpPr>
        <p:spPr bwMode="auto">
          <a:xfrm>
            <a:off x="3145924" y="4437815"/>
            <a:ext cx="27495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solidFill>
                  <a:schemeClr val="bg1">
                    <a:lumMod val="50000"/>
                  </a:schemeClr>
                </a:solidFill>
              </a:rPr>
              <a:t>Switch Line Direction</a:t>
            </a:r>
          </a:p>
        </p:txBody>
      </p:sp>
      <p:pic>
        <p:nvPicPr>
          <p:cNvPr id="10254"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125" y="2855077"/>
            <a:ext cx="16938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3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0D014-774D-4BF1-9532-B0CCC85D9BBA}"/>
              </a:ext>
            </a:extLst>
          </p:cNvPr>
          <p:cNvPicPr>
            <a:picLocks noChangeAspect="1"/>
          </p:cNvPicPr>
          <p:nvPr/>
        </p:nvPicPr>
        <p:blipFill>
          <a:blip r:embed="rId2"/>
          <a:stretch>
            <a:fillRect/>
          </a:stretch>
        </p:blipFill>
        <p:spPr>
          <a:xfrm>
            <a:off x="1867412" y="4402954"/>
            <a:ext cx="8763000" cy="1323975"/>
          </a:xfrm>
          <a:prstGeom prst="rect">
            <a:avLst/>
          </a:prstGeom>
        </p:spPr>
      </p:pic>
      <p:sp>
        <p:nvSpPr>
          <p:cNvPr id="1126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Selecting a Planned Line</a:t>
            </a:r>
          </a:p>
        </p:txBody>
      </p:sp>
      <p:pic>
        <p:nvPicPr>
          <p:cNvPr id="10" name="Content Placeholder 9" title="Right-click">
            <a:extLst>
              <a:ext uri="{FF2B5EF4-FFF2-40B4-BE49-F238E27FC236}">
                <a16:creationId xmlns:a16="http://schemas.microsoft.com/office/drawing/2014/main" id="{C71FA3C6-0268-4B59-BBF5-ED4BF8A124DA}"/>
              </a:ext>
            </a:extLst>
          </p:cNvPr>
          <p:cNvPicPr>
            <a:picLocks noGrp="1" noChangeAspect="1"/>
          </p:cNvPicPr>
          <p:nvPr>
            <p:ph idx="4294967295"/>
          </p:nvPr>
        </p:nvPicPr>
        <p:blipFill>
          <a:blip r:embed="rId3"/>
          <a:stretch>
            <a:fillRect/>
          </a:stretch>
        </p:blipFill>
        <p:spPr>
          <a:xfrm>
            <a:off x="0" y="1370013"/>
            <a:ext cx="403225" cy="881062"/>
          </a:xfrm>
        </p:spPr>
      </p:pic>
      <p:pic>
        <p:nvPicPr>
          <p:cNvPr id="6" name="Picture 5" title="CTRL + D">
            <a:extLst>
              <a:ext uri="{FF2B5EF4-FFF2-40B4-BE49-F238E27FC236}">
                <a16:creationId xmlns:a16="http://schemas.microsoft.com/office/drawing/2014/main" id="{83709D95-C524-4B7B-ABED-1674921ADE4D}"/>
              </a:ext>
            </a:extLst>
          </p:cNvPr>
          <p:cNvPicPr>
            <a:picLocks noChangeAspect="1"/>
          </p:cNvPicPr>
          <p:nvPr/>
        </p:nvPicPr>
        <p:blipFill>
          <a:blip r:embed="rId4"/>
          <a:stretch>
            <a:fillRect/>
          </a:stretch>
        </p:blipFill>
        <p:spPr>
          <a:xfrm>
            <a:off x="1255320" y="3206395"/>
            <a:ext cx="1692275" cy="533400"/>
          </a:xfrm>
          <a:prstGeom prst="rect">
            <a:avLst/>
          </a:prstGeom>
        </p:spPr>
      </p:pic>
      <p:sp>
        <p:nvSpPr>
          <p:cNvPr id="11270" name="TextBox 6"/>
          <p:cNvSpPr txBox="1">
            <a:spLocks noChangeArrowheads="1"/>
          </p:cNvSpPr>
          <p:nvPr/>
        </p:nvSpPr>
        <p:spPr bwMode="auto">
          <a:xfrm>
            <a:off x="3084119" y="2522184"/>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t>Increment Line</a:t>
            </a:r>
          </a:p>
        </p:txBody>
      </p:sp>
      <p:sp>
        <p:nvSpPr>
          <p:cNvPr id="11271" name="TextBox 7"/>
          <p:cNvSpPr txBox="1">
            <a:spLocks noChangeArrowheads="1"/>
          </p:cNvSpPr>
          <p:nvPr/>
        </p:nvSpPr>
        <p:spPr bwMode="auto">
          <a:xfrm>
            <a:off x="3084119" y="3204809"/>
            <a:ext cx="30480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t>Decrement Line</a:t>
            </a:r>
          </a:p>
        </p:txBody>
      </p:sp>
      <p:pic>
        <p:nvPicPr>
          <p:cNvPr id="1127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5320" y="2522183"/>
            <a:ext cx="169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10"/>
          <p:cNvSpPr txBox="1">
            <a:spLocks noChangeArrowheads="1"/>
          </p:cNvSpPr>
          <p:nvPr/>
        </p:nvSpPr>
        <p:spPr bwMode="auto">
          <a:xfrm>
            <a:off x="3469523" y="1376307"/>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t>To </a:t>
            </a:r>
            <a:r>
              <a:rPr lang="en-US" altLang="en-US" sz="2800" b="0" dirty="0">
                <a:solidFill>
                  <a:schemeClr val="bg2"/>
                </a:solidFill>
              </a:rPr>
              <a:t>Select</a:t>
            </a:r>
            <a:r>
              <a:rPr lang="en-US" altLang="en-US" sz="2800" b="0" dirty="0"/>
              <a:t> Line</a:t>
            </a:r>
          </a:p>
        </p:txBody>
      </p:sp>
      <p:sp>
        <p:nvSpPr>
          <p:cNvPr id="11274" name="TextBox 11"/>
          <p:cNvSpPr txBox="1">
            <a:spLocks noChangeArrowheads="1"/>
          </p:cNvSpPr>
          <p:nvPr/>
        </p:nvSpPr>
        <p:spPr bwMode="auto">
          <a:xfrm>
            <a:off x="2250322" y="1396527"/>
            <a:ext cx="11064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t>On the line handle</a:t>
            </a:r>
          </a:p>
        </p:txBody>
      </p:sp>
      <p:sp>
        <p:nvSpPr>
          <p:cNvPr id="15" name="TextBox 14"/>
          <p:cNvSpPr txBox="1">
            <a:spLocks noChangeArrowheads="1"/>
          </p:cNvSpPr>
          <p:nvPr/>
        </p:nvSpPr>
        <p:spPr bwMode="auto">
          <a:xfrm>
            <a:off x="4078354" y="3705202"/>
            <a:ext cx="6413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t>or</a:t>
            </a:r>
          </a:p>
        </p:txBody>
      </p:sp>
      <p:sp>
        <p:nvSpPr>
          <p:cNvPr id="14" name="Rectangle 13">
            <a:extLst>
              <a:ext uri="{FF2B5EF4-FFF2-40B4-BE49-F238E27FC236}">
                <a16:creationId xmlns:a16="http://schemas.microsoft.com/office/drawing/2014/main" id="{749F6A42-FA65-4731-A2B9-9DB22D2DE61F}"/>
              </a:ext>
            </a:extLst>
          </p:cNvPr>
          <p:cNvSpPr/>
          <p:nvPr/>
        </p:nvSpPr>
        <p:spPr>
          <a:xfrm>
            <a:off x="3972496" y="4893230"/>
            <a:ext cx="853065" cy="4556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78" name="TextBox 15"/>
          <p:cNvSpPr txBox="1">
            <a:spLocks noChangeArrowheads="1"/>
          </p:cNvSpPr>
          <p:nvPr/>
        </p:nvSpPr>
        <p:spPr bwMode="auto">
          <a:xfrm>
            <a:off x="7730373" y="3165003"/>
            <a:ext cx="21256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r>
              <a:rPr lang="en-US" altLang="en-US" sz="1100" b="0"/>
              <a:t>Current active planned line is red (default) with arrows.</a:t>
            </a:r>
          </a:p>
        </p:txBody>
      </p:sp>
      <p:pic>
        <p:nvPicPr>
          <p:cNvPr id="1127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5635" y="1099665"/>
            <a:ext cx="3200400" cy="2011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Content Placeholder 9" title="Right-click">
            <a:extLst>
              <a:ext uri="{FF2B5EF4-FFF2-40B4-BE49-F238E27FC236}">
                <a16:creationId xmlns:a16="http://schemas.microsoft.com/office/drawing/2014/main" id="{DE3BEF61-E15C-48BB-B96E-0C3C8B47507E}"/>
              </a:ext>
            </a:extLst>
          </p:cNvPr>
          <p:cNvPicPr>
            <a:picLocks noChangeAspect="1"/>
          </p:cNvPicPr>
          <p:nvPr/>
        </p:nvPicPr>
        <p:blipFill>
          <a:blip r:embed="rId3"/>
          <a:stretch>
            <a:fillRect/>
          </a:stretch>
        </p:blipFill>
        <p:spPr>
          <a:xfrm>
            <a:off x="1228767" y="745443"/>
            <a:ext cx="731043" cy="1597358"/>
          </a:xfrm>
          <a:prstGeom prst="rect">
            <a:avLst/>
          </a:prstGeom>
        </p:spPr>
      </p:pic>
      <p:sp>
        <p:nvSpPr>
          <p:cNvPr id="5" name="Arrow: Left 4">
            <a:extLst>
              <a:ext uri="{FF2B5EF4-FFF2-40B4-BE49-F238E27FC236}">
                <a16:creationId xmlns:a16="http://schemas.microsoft.com/office/drawing/2014/main" id="{F0F4E0A5-07EB-4B18-BDCB-0DA0984DAF28}"/>
              </a:ext>
            </a:extLst>
          </p:cNvPr>
          <p:cNvSpPr/>
          <p:nvPr/>
        </p:nvSpPr>
        <p:spPr>
          <a:xfrm rot="16200000">
            <a:off x="4034260" y="4288289"/>
            <a:ext cx="609343" cy="385976"/>
          </a:xfrm>
          <a:prstGeom prst="leftArrow">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54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32D63D-E603-4E9F-AEF4-7CB0F86648B9}"/>
              </a:ext>
            </a:extLst>
          </p:cNvPr>
          <p:cNvPicPr>
            <a:picLocks noChangeAspect="1"/>
          </p:cNvPicPr>
          <p:nvPr/>
        </p:nvPicPr>
        <p:blipFill>
          <a:blip r:embed="rId2"/>
          <a:stretch>
            <a:fillRect/>
          </a:stretch>
        </p:blipFill>
        <p:spPr>
          <a:xfrm>
            <a:off x="1363170" y="4373777"/>
            <a:ext cx="8763000" cy="1323975"/>
          </a:xfrm>
          <a:prstGeom prst="rect">
            <a:avLst/>
          </a:prstGeom>
        </p:spPr>
      </p:pic>
      <p:pic>
        <p:nvPicPr>
          <p:cNvPr id="19" name="Picture 18" title="CTRL + W">
            <a:extLst>
              <a:ext uri="{FF2B5EF4-FFF2-40B4-BE49-F238E27FC236}">
                <a16:creationId xmlns:a16="http://schemas.microsoft.com/office/drawing/2014/main" id="{6FD937D3-C59B-402C-93A4-D35B6B4C4187}"/>
              </a:ext>
            </a:extLst>
          </p:cNvPr>
          <p:cNvPicPr>
            <a:picLocks noChangeAspect="1"/>
          </p:cNvPicPr>
          <p:nvPr/>
        </p:nvPicPr>
        <p:blipFill>
          <a:blip r:embed="rId3"/>
          <a:stretch>
            <a:fillRect/>
          </a:stretch>
        </p:blipFill>
        <p:spPr>
          <a:xfrm>
            <a:off x="870499" y="2955880"/>
            <a:ext cx="1693863" cy="533400"/>
          </a:xfrm>
          <a:prstGeom prst="rect">
            <a:avLst/>
          </a:prstGeom>
        </p:spPr>
      </p:pic>
      <p:sp>
        <p:nvSpPr>
          <p:cNvPr id="12291"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Changing a Line’s Direction</a:t>
            </a:r>
          </a:p>
        </p:txBody>
      </p:sp>
      <p:pic>
        <p:nvPicPr>
          <p:cNvPr id="10" name="Content Placeholder 9" title="Right-click">
            <a:extLst>
              <a:ext uri="{FF2B5EF4-FFF2-40B4-BE49-F238E27FC236}">
                <a16:creationId xmlns:a16="http://schemas.microsoft.com/office/drawing/2014/main" id="{742F3E56-05AD-4436-9A5F-5EA63F8FF84F}"/>
              </a:ext>
            </a:extLst>
          </p:cNvPr>
          <p:cNvPicPr>
            <a:picLocks noGrp="1" noChangeAspect="1"/>
          </p:cNvPicPr>
          <p:nvPr>
            <p:ph idx="4294967295"/>
          </p:nvPr>
        </p:nvPicPr>
        <p:blipFill>
          <a:blip r:embed="rId4"/>
          <a:stretch>
            <a:fillRect/>
          </a:stretch>
        </p:blipFill>
        <p:spPr>
          <a:xfrm>
            <a:off x="0" y="1685925"/>
            <a:ext cx="403225" cy="881063"/>
          </a:xfrm>
        </p:spPr>
      </p:pic>
      <p:sp>
        <p:nvSpPr>
          <p:cNvPr id="12294" name="TextBox 7"/>
          <p:cNvSpPr txBox="1">
            <a:spLocks noChangeArrowheads="1"/>
          </p:cNvSpPr>
          <p:nvPr/>
        </p:nvSpPr>
        <p:spPr bwMode="auto">
          <a:xfrm>
            <a:off x="2691362" y="2954294"/>
            <a:ext cx="43830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t>Changes Line Direction</a:t>
            </a:r>
          </a:p>
        </p:txBody>
      </p:sp>
      <p:sp>
        <p:nvSpPr>
          <p:cNvPr id="12295" name="TextBox 10"/>
          <p:cNvSpPr txBox="1">
            <a:spLocks noChangeArrowheads="1"/>
          </p:cNvSpPr>
          <p:nvPr/>
        </p:nvSpPr>
        <p:spPr bwMode="auto">
          <a:xfrm>
            <a:off x="3698125" y="1798164"/>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t>To </a:t>
            </a:r>
            <a:r>
              <a:rPr lang="en-US" altLang="en-US" sz="2800" b="0" dirty="0">
                <a:solidFill>
                  <a:schemeClr val="bg2"/>
                </a:solidFill>
              </a:rPr>
              <a:t>Swap</a:t>
            </a:r>
            <a:r>
              <a:rPr lang="en-US" altLang="en-US" sz="2800" b="0" dirty="0"/>
              <a:t> Line</a:t>
            </a:r>
          </a:p>
        </p:txBody>
      </p:sp>
      <p:sp>
        <p:nvSpPr>
          <p:cNvPr id="12296" name="TextBox 11"/>
          <p:cNvSpPr txBox="1">
            <a:spLocks noChangeArrowheads="1"/>
          </p:cNvSpPr>
          <p:nvPr/>
        </p:nvSpPr>
        <p:spPr bwMode="auto">
          <a:xfrm>
            <a:off x="2364189" y="1764110"/>
            <a:ext cx="11064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t>On the line handle</a:t>
            </a:r>
          </a:p>
        </p:txBody>
      </p:sp>
      <p:sp>
        <p:nvSpPr>
          <p:cNvPr id="15" name="TextBox 14"/>
          <p:cNvSpPr txBox="1">
            <a:spLocks noChangeArrowheads="1"/>
          </p:cNvSpPr>
          <p:nvPr/>
        </p:nvSpPr>
        <p:spPr bwMode="auto">
          <a:xfrm>
            <a:off x="4195011" y="3534118"/>
            <a:ext cx="6413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t>or</a:t>
            </a:r>
          </a:p>
        </p:txBody>
      </p:sp>
      <p:sp>
        <p:nvSpPr>
          <p:cNvPr id="14" name="Rectangle 13">
            <a:extLst>
              <a:ext uri="{FF2B5EF4-FFF2-40B4-BE49-F238E27FC236}">
                <a16:creationId xmlns:a16="http://schemas.microsoft.com/office/drawing/2014/main" id="{8D1B3464-B46A-4AE6-8643-7CE83A4C457F}"/>
              </a:ext>
            </a:extLst>
          </p:cNvPr>
          <p:cNvSpPr/>
          <p:nvPr/>
        </p:nvSpPr>
        <p:spPr>
          <a:xfrm>
            <a:off x="4195011" y="4901727"/>
            <a:ext cx="457200" cy="381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00" name="TextBox 15"/>
          <p:cNvSpPr txBox="1">
            <a:spLocks noChangeArrowheads="1"/>
          </p:cNvSpPr>
          <p:nvPr/>
        </p:nvSpPr>
        <p:spPr bwMode="auto">
          <a:xfrm>
            <a:off x="7803398" y="3440380"/>
            <a:ext cx="23542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r>
              <a:rPr lang="en-US" altLang="en-US" sz="1100" b="0" dirty="0"/>
              <a:t>Set the default line direction mode in Navigation Parameters</a:t>
            </a:r>
          </a:p>
        </p:txBody>
      </p:sp>
      <p:pic>
        <p:nvPicPr>
          <p:cNvPr id="16" name="Content Placeholder 9" title="Right-click">
            <a:extLst>
              <a:ext uri="{FF2B5EF4-FFF2-40B4-BE49-F238E27FC236}">
                <a16:creationId xmlns:a16="http://schemas.microsoft.com/office/drawing/2014/main" id="{0FB12A98-F840-4809-A39E-0C9BE6DDA567}"/>
              </a:ext>
            </a:extLst>
          </p:cNvPr>
          <p:cNvPicPr>
            <a:picLocks noChangeAspect="1"/>
          </p:cNvPicPr>
          <p:nvPr/>
        </p:nvPicPr>
        <p:blipFill>
          <a:blip r:embed="rId4"/>
          <a:stretch>
            <a:fillRect/>
          </a:stretch>
        </p:blipFill>
        <p:spPr>
          <a:xfrm>
            <a:off x="1228767" y="837806"/>
            <a:ext cx="901625" cy="1970086"/>
          </a:xfrm>
          <a:prstGeom prst="rect">
            <a:avLst/>
          </a:prstGeom>
        </p:spPr>
      </p:pic>
      <p:sp>
        <p:nvSpPr>
          <p:cNvPr id="17" name="Arrow: Left 16">
            <a:extLst>
              <a:ext uri="{FF2B5EF4-FFF2-40B4-BE49-F238E27FC236}">
                <a16:creationId xmlns:a16="http://schemas.microsoft.com/office/drawing/2014/main" id="{9EBFAE2C-8ADC-45AE-BDD9-6CA3C740320C}"/>
              </a:ext>
            </a:extLst>
          </p:cNvPr>
          <p:cNvSpPr/>
          <p:nvPr/>
        </p:nvSpPr>
        <p:spPr>
          <a:xfrm rot="16200000">
            <a:off x="4118940" y="4180789"/>
            <a:ext cx="609343" cy="385976"/>
          </a:xfrm>
          <a:prstGeom prst="leftArrow">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034F382-17F8-4AFE-85F0-27C4335631D8}"/>
              </a:ext>
            </a:extLst>
          </p:cNvPr>
          <p:cNvPicPr>
            <a:picLocks noChangeAspect="1"/>
          </p:cNvPicPr>
          <p:nvPr/>
        </p:nvPicPr>
        <p:blipFill>
          <a:blip r:embed="rId5"/>
          <a:stretch>
            <a:fillRect/>
          </a:stretch>
        </p:blipFill>
        <p:spPr>
          <a:xfrm>
            <a:off x="7499392" y="712391"/>
            <a:ext cx="2962275" cy="2638425"/>
          </a:xfrm>
          <a:prstGeom prst="rect">
            <a:avLst/>
          </a:prstGeom>
        </p:spPr>
      </p:pic>
    </p:spTree>
    <p:extLst>
      <p:ext uri="{BB962C8B-B14F-4D97-AF65-F5344CB8AC3E}">
        <p14:creationId xmlns:p14="http://schemas.microsoft.com/office/powerpoint/2010/main" val="316581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3067C-9007-417D-A013-CC67DB089F69}"/>
              </a:ext>
            </a:extLst>
          </p:cNvPr>
          <p:cNvPicPr>
            <a:picLocks noChangeAspect="1"/>
          </p:cNvPicPr>
          <p:nvPr/>
        </p:nvPicPr>
        <p:blipFill>
          <a:blip r:embed="rId2"/>
          <a:stretch>
            <a:fillRect/>
          </a:stretch>
        </p:blipFill>
        <p:spPr>
          <a:xfrm>
            <a:off x="1084733" y="4706041"/>
            <a:ext cx="10383482" cy="1127581"/>
          </a:xfrm>
          <a:prstGeom prst="rect">
            <a:avLst/>
          </a:prstGeom>
        </p:spPr>
      </p:pic>
      <p:sp>
        <p:nvSpPr>
          <p:cNvPr id="13314"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Control Logging</a:t>
            </a:r>
          </a:p>
        </p:txBody>
      </p:sp>
      <p:sp>
        <p:nvSpPr>
          <p:cNvPr id="13316" name="TextBox 4"/>
          <p:cNvSpPr txBox="1">
            <a:spLocks noChangeArrowheads="1"/>
          </p:cNvSpPr>
          <p:nvPr/>
        </p:nvSpPr>
        <p:spPr bwMode="auto">
          <a:xfrm>
            <a:off x="3569787" y="3110582"/>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t>Start Logging</a:t>
            </a:r>
          </a:p>
        </p:txBody>
      </p:sp>
      <p:sp>
        <p:nvSpPr>
          <p:cNvPr id="13317" name="TextBox 5"/>
          <p:cNvSpPr txBox="1">
            <a:spLocks noChangeArrowheads="1"/>
          </p:cNvSpPr>
          <p:nvPr/>
        </p:nvSpPr>
        <p:spPr bwMode="auto">
          <a:xfrm>
            <a:off x="3569787" y="3790032"/>
            <a:ext cx="30480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a:t>End Logging</a:t>
            </a:r>
          </a:p>
        </p:txBody>
      </p:sp>
      <p:sp>
        <p:nvSpPr>
          <p:cNvPr id="10" name="Rectangle 9">
            <a:extLst>
              <a:ext uri="{FF2B5EF4-FFF2-40B4-BE49-F238E27FC236}">
                <a16:creationId xmlns:a16="http://schemas.microsoft.com/office/drawing/2014/main" id="{144C387C-C130-458F-AF4D-F62C70A24D46}"/>
              </a:ext>
            </a:extLst>
          </p:cNvPr>
          <p:cNvSpPr/>
          <p:nvPr/>
        </p:nvSpPr>
        <p:spPr>
          <a:xfrm>
            <a:off x="1166453" y="5143448"/>
            <a:ext cx="609600" cy="381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title="CTRL + E">
            <a:extLst>
              <a:ext uri="{FF2B5EF4-FFF2-40B4-BE49-F238E27FC236}">
                <a16:creationId xmlns:a16="http://schemas.microsoft.com/office/drawing/2014/main" id="{44FD58B0-2ED1-45B2-AA0D-FEE8F6B08FA8}"/>
              </a:ext>
            </a:extLst>
          </p:cNvPr>
          <p:cNvPicPr>
            <a:picLocks noChangeAspect="1"/>
          </p:cNvPicPr>
          <p:nvPr/>
        </p:nvPicPr>
        <p:blipFill>
          <a:blip r:embed="rId3"/>
          <a:stretch>
            <a:fillRect/>
          </a:stretch>
        </p:blipFill>
        <p:spPr>
          <a:xfrm>
            <a:off x="1756862" y="3791618"/>
            <a:ext cx="1693862" cy="533400"/>
          </a:xfrm>
          <a:prstGeom prst="rect">
            <a:avLst/>
          </a:prstGeom>
        </p:spPr>
      </p:pic>
      <p:pic>
        <p:nvPicPr>
          <p:cNvPr id="12" name="Picture 11" title="CTRL + S">
            <a:extLst>
              <a:ext uri="{FF2B5EF4-FFF2-40B4-BE49-F238E27FC236}">
                <a16:creationId xmlns:a16="http://schemas.microsoft.com/office/drawing/2014/main" id="{0E475DF7-8483-471A-A6E2-B9696DD486B0}"/>
              </a:ext>
            </a:extLst>
          </p:cNvPr>
          <p:cNvPicPr>
            <a:picLocks noChangeAspect="1"/>
          </p:cNvPicPr>
          <p:nvPr/>
        </p:nvPicPr>
        <p:blipFill>
          <a:blip r:embed="rId4"/>
          <a:stretch>
            <a:fillRect/>
          </a:stretch>
        </p:blipFill>
        <p:spPr>
          <a:xfrm>
            <a:off x="1756862" y="3110582"/>
            <a:ext cx="1700212" cy="536575"/>
          </a:xfrm>
          <a:prstGeom prst="rect">
            <a:avLst/>
          </a:prstGeom>
        </p:spPr>
      </p:pic>
      <p:pic>
        <p:nvPicPr>
          <p:cNvPr id="1332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7163" y="1283368"/>
            <a:ext cx="20653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Group 17"/>
          <p:cNvGrpSpPr>
            <a:grpSpLocks/>
          </p:cNvGrpSpPr>
          <p:nvPr/>
        </p:nvGrpSpPr>
        <p:grpSpPr bwMode="auto">
          <a:xfrm>
            <a:off x="1748924" y="1283368"/>
            <a:ext cx="6218238" cy="609600"/>
            <a:chOff x="425283" y="1524000"/>
            <a:chExt cx="6217618" cy="1143000"/>
          </a:xfrm>
        </p:grpSpPr>
        <p:sp>
          <p:nvSpPr>
            <p:cNvPr id="13326" name="TextBox 13"/>
            <p:cNvSpPr txBox="1">
              <a:spLocks noChangeArrowheads="1"/>
            </p:cNvSpPr>
            <p:nvPr/>
          </p:nvSpPr>
          <p:spPr bwMode="auto">
            <a:xfrm>
              <a:off x="425283" y="1524000"/>
              <a:ext cx="4527717"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tx1">
                      <a:lumMod val="65000"/>
                      <a:lumOff val="35000"/>
                    </a:schemeClr>
                  </a:solidFill>
                </a:rPr>
                <a:t>Check the ‘Status’ in the Data Display after you start each line to verify that you are ‘Logging.’</a:t>
              </a:r>
            </a:p>
          </p:txBody>
        </p:sp>
        <p:cxnSp>
          <p:nvCxnSpPr>
            <p:cNvPr id="16" name="Straight Arrow Connector 15">
              <a:extLst>
                <a:ext uri="{FF2B5EF4-FFF2-40B4-BE49-F238E27FC236}">
                  <a16:creationId xmlns:a16="http://schemas.microsoft.com/office/drawing/2014/main" id="{726E6362-20B0-47FC-A523-B0749240F939}"/>
                </a:ext>
              </a:extLst>
            </p:cNvPr>
            <p:cNvCxnSpPr>
              <a:stCxn id="13326" idx="3"/>
            </p:cNvCxnSpPr>
            <p:nvPr/>
          </p:nvCxnSpPr>
          <p:spPr>
            <a:xfrm>
              <a:off x="4952382" y="2095500"/>
              <a:ext cx="1690519"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3325" name="TextBox 18"/>
          <p:cNvSpPr txBox="1">
            <a:spLocks noChangeArrowheads="1"/>
          </p:cNvSpPr>
          <p:nvPr/>
        </p:nvSpPr>
        <p:spPr bwMode="auto">
          <a:xfrm>
            <a:off x="1756862" y="2045369"/>
            <a:ext cx="45196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tx1">
                    <a:lumMod val="65000"/>
                    <a:lumOff val="35000"/>
                  </a:schemeClr>
                </a:solidFill>
              </a:rPr>
              <a:t>After logging is ended, Survey will update the selected planned line according to the </a:t>
            </a:r>
            <a:r>
              <a:rPr lang="en-US" altLang="en-US" dirty="0">
                <a:solidFill>
                  <a:schemeClr val="tx1">
                    <a:lumMod val="65000"/>
                    <a:lumOff val="35000"/>
                  </a:schemeClr>
                </a:solidFill>
              </a:rPr>
              <a:t>line increment options</a:t>
            </a:r>
            <a:r>
              <a:rPr lang="en-US" altLang="en-US" b="0" dirty="0">
                <a:solidFill>
                  <a:schemeClr val="tx1">
                    <a:lumMod val="65000"/>
                    <a:lumOff val="35000"/>
                  </a:schemeClr>
                </a:solidFill>
              </a:rPr>
              <a:t> in the Navigation Parameters dialog.</a:t>
            </a:r>
          </a:p>
        </p:txBody>
      </p:sp>
    </p:spTree>
    <p:extLst>
      <p:ext uri="{BB962C8B-B14F-4D97-AF65-F5344CB8AC3E}">
        <p14:creationId xmlns:p14="http://schemas.microsoft.com/office/powerpoint/2010/main" val="386631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F9980-B621-48A9-81B5-3E5C6078DFA3}"/>
              </a:ext>
            </a:extLst>
          </p:cNvPr>
          <p:cNvPicPr>
            <a:picLocks noChangeAspect="1"/>
          </p:cNvPicPr>
          <p:nvPr/>
        </p:nvPicPr>
        <p:blipFill>
          <a:blip r:embed="rId2"/>
          <a:stretch>
            <a:fillRect/>
          </a:stretch>
        </p:blipFill>
        <p:spPr>
          <a:xfrm>
            <a:off x="6219032" y="692150"/>
            <a:ext cx="4107223" cy="5041568"/>
          </a:xfrm>
          <a:prstGeom prst="rect">
            <a:avLst/>
          </a:prstGeom>
        </p:spPr>
      </p:pic>
      <p:sp>
        <p:nvSpPr>
          <p:cNvPr id="14338"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Aborting a Line</a:t>
            </a:r>
          </a:p>
        </p:txBody>
      </p:sp>
      <p:sp>
        <p:nvSpPr>
          <p:cNvPr id="8" name="Content Placeholder 7">
            <a:extLst>
              <a:ext uri="{FF2B5EF4-FFF2-40B4-BE49-F238E27FC236}">
                <a16:creationId xmlns:a16="http://schemas.microsoft.com/office/drawing/2014/main" id="{FC9CC40A-AB60-4F28-AA3E-D0F7C5555F10}"/>
              </a:ext>
            </a:extLst>
          </p:cNvPr>
          <p:cNvSpPr>
            <a:spLocks noGrp="1"/>
          </p:cNvSpPr>
          <p:nvPr>
            <p:ph idx="4294967295"/>
          </p:nvPr>
        </p:nvSpPr>
        <p:spPr>
          <a:xfrm>
            <a:off x="714375" y="902369"/>
            <a:ext cx="4691063" cy="4691063"/>
          </a:xfrm>
        </p:spPr>
        <p:txBody>
          <a:bodyPr/>
          <a:lstStyle/>
          <a:p>
            <a:pPr>
              <a:defRPr/>
            </a:pPr>
            <a:r>
              <a:rPr lang="en-US" dirty="0">
                <a:solidFill>
                  <a:schemeClr val="tx1">
                    <a:lumMod val="65000"/>
                    <a:lumOff val="35000"/>
                  </a:schemeClr>
                </a:solidFill>
              </a:rPr>
              <a:t>The surveyor can abort a line after it has begun logging with </a:t>
            </a:r>
          </a:p>
          <a:p>
            <a:pPr>
              <a:defRPr/>
            </a:pPr>
            <a:endParaRPr lang="en-US" dirty="0"/>
          </a:p>
          <a:p>
            <a:pPr>
              <a:defRPr/>
            </a:pPr>
            <a:endParaRPr lang="en-US" dirty="0"/>
          </a:p>
          <a:p>
            <a:pPr marL="457200" indent="-457200">
              <a:buClr>
                <a:schemeClr val="tx1">
                  <a:lumMod val="65000"/>
                  <a:lumOff val="35000"/>
                </a:schemeClr>
              </a:buClr>
              <a:buFont typeface="+mj-lt"/>
              <a:buAutoNum type="arabicPeriod"/>
              <a:defRPr/>
            </a:pPr>
            <a:r>
              <a:rPr lang="en-US" dirty="0">
                <a:solidFill>
                  <a:schemeClr val="tx1">
                    <a:lumMod val="65000"/>
                    <a:lumOff val="35000"/>
                  </a:schemeClr>
                </a:solidFill>
              </a:rPr>
              <a:t>Generates an immediate ‘End Line’ action.</a:t>
            </a:r>
          </a:p>
          <a:p>
            <a:pPr marL="457200" indent="-457200">
              <a:buClr>
                <a:schemeClr val="tx1">
                  <a:lumMod val="65000"/>
                  <a:lumOff val="35000"/>
                </a:schemeClr>
              </a:buClr>
              <a:buFont typeface="+mj-lt"/>
              <a:buAutoNum type="arabicPeriod"/>
              <a:defRPr/>
            </a:pPr>
            <a:r>
              <a:rPr lang="en-US" dirty="0">
                <a:solidFill>
                  <a:schemeClr val="tx1">
                    <a:lumMod val="65000"/>
                    <a:lumOff val="35000"/>
                  </a:schemeClr>
                </a:solidFill>
              </a:rPr>
              <a:t>The current data file is saved, but not included in the day’s LOG file.</a:t>
            </a:r>
          </a:p>
          <a:p>
            <a:pPr marL="457200" indent="-457200">
              <a:buClr>
                <a:schemeClr val="tx1">
                  <a:lumMod val="65000"/>
                  <a:lumOff val="35000"/>
                </a:schemeClr>
              </a:buClr>
              <a:buFont typeface="+mj-lt"/>
              <a:buAutoNum type="arabicPeriod"/>
              <a:defRPr/>
            </a:pPr>
            <a:r>
              <a:rPr lang="en-US" dirty="0">
                <a:solidFill>
                  <a:schemeClr val="tx1">
                    <a:lumMod val="65000"/>
                    <a:lumOff val="35000"/>
                  </a:schemeClr>
                </a:solidFill>
              </a:rPr>
              <a:t>The active planned line remains the same.</a:t>
            </a:r>
          </a:p>
          <a:p>
            <a:pPr marL="457200" indent="-457200">
              <a:buClr>
                <a:schemeClr val="tx1">
                  <a:lumMod val="65000"/>
                  <a:lumOff val="35000"/>
                </a:schemeClr>
              </a:buClr>
              <a:buFont typeface="+mj-lt"/>
              <a:buAutoNum type="arabicPeriod"/>
              <a:defRPr/>
            </a:pPr>
            <a:r>
              <a:rPr lang="en-US" dirty="0">
                <a:solidFill>
                  <a:schemeClr val="tx1">
                    <a:lumMod val="65000"/>
                    <a:lumOff val="35000"/>
                  </a:schemeClr>
                </a:solidFill>
              </a:rPr>
              <a:t>Go survey it again.</a:t>
            </a:r>
          </a:p>
          <a:p>
            <a:pPr>
              <a:defRPr/>
            </a:pPr>
            <a:endParaRPr lang="en-US" dirty="0"/>
          </a:p>
        </p:txBody>
      </p:sp>
      <p:pic>
        <p:nvPicPr>
          <p:cNvPr id="14341" name="Picture 2" descr="C:\Temp\Survey1.png"/>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8763000" y="1925638"/>
            <a:ext cx="3429000" cy="3778250"/>
          </a:xfrm>
          <a:noFill/>
          <a:extLst>
            <a:ext uri="{909E8E84-426E-40DD-AFC4-6F175D3DCCD1}">
              <a14:hiddenFill xmlns:a14="http://schemas.microsoft.com/office/drawing/2010/main">
                <a:solidFill>
                  <a:srgbClr val="FFFFFF"/>
                </a:solidFill>
              </a14:hiddenFill>
            </a:ext>
          </a:extLst>
        </p:spPr>
      </p:pic>
      <p:pic>
        <p:nvPicPr>
          <p:cNvPr id="13" name="Picture 12" title="CTRL + A">
            <a:extLst>
              <a:ext uri="{FF2B5EF4-FFF2-40B4-BE49-F238E27FC236}">
                <a16:creationId xmlns:a16="http://schemas.microsoft.com/office/drawing/2014/main" id="{0B5BC2A8-01DC-4245-8094-5B78460AEF7A}"/>
              </a:ext>
            </a:extLst>
          </p:cNvPr>
          <p:cNvPicPr>
            <a:picLocks noChangeAspect="1"/>
          </p:cNvPicPr>
          <p:nvPr/>
        </p:nvPicPr>
        <p:blipFill>
          <a:blip r:embed="rId4"/>
          <a:stretch>
            <a:fillRect/>
          </a:stretch>
        </p:blipFill>
        <p:spPr>
          <a:xfrm>
            <a:off x="3990976" y="1740569"/>
            <a:ext cx="1693863" cy="533400"/>
          </a:xfrm>
          <a:prstGeom prst="rect">
            <a:avLst/>
          </a:prstGeom>
        </p:spPr>
      </p:pic>
      <p:sp>
        <p:nvSpPr>
          <p:cNvPr id="10" name="Rectangle 9">
            <a:extLst>
              <a:ext uri="{FF2B5EF4-FFF2-40B4-BE49-F238E27FC236}">
                <a16:creationId xmlns:a16="http://schemas.microsoft.com/office/drawing/2014/main" id="{0F0F06EE-22D9-46CA-A790-F237792C70FE}"/>
              </a:ext>
            </a:extLst>
          </p:cNvPr>
          <p:cNvSpPr/>
          <p:nvPr/>
        </p:nvSpPr>
        <p:spPr>
          <a:xfrm>
            <a:off x="6334971" y="2619376"/>
            <a:ext cx="3429000" cy="44241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532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71AE2A-2634-4FA9-8D13-B42162E60A25}"/>
              </a:ext>
            </a:extLst>
          </p:cNvPr>
          <p:cNvPicPr>
            <a:picLocks noChangeAspect="1"/>
          </p:cNvPicPr>
          <p:nvPr/>
        </p:nvPicPr>
        <p:blipFill>
          <a:blip r:embed="rId2"/>
          <a:stretch>
            <a:fillRect/>
          </a:stretch>
        </p:blipFill>
        <p:spPr>
          <a:xfrm>
            <a:off x="6482251" y="605158"/>
            <a:ext cx="2946200" cy="2845043"/>
          </a:xfrm>
          <a:prstGeom prst="rect">
            <a:avLst/>
          </a:prstGeom>
        </p:spPr>
      </p:pic>
      <p:sp>
        <p:nvSpPr>
          <p:cNvPr id="17411"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Area Map - Tracking the Vessel</a:t>
            </a:r>
          </a:p>
        </p:txBody>
      </p:sp>
      <p:sp>
        <p:nvSpPr>
          <p:cNvPr id="8" name="Rectangle 7">
            <a:extLst>
              <a:ext uri="{FF2B5EF4-FFF2-40B4-BE49-F238E27FC236}">
                <a16:creationId xmlns:a16="http://schemas.microsoft.com/office/drawing/2014/main" id="{09FC1B7C-7C0E-4E5B-A3BF-6FCE51BDF9EC}"/>
              </a:ext>
            </a:extLst>
          </p:cNvPr>
          <p:cNvSpPr/>
          <p:nvPr/>
        </p:nvSpPr>
        <p:spPr bwMode="auto">
          <a:xfrm>
            <a:off x="6557819" y="1333556"/>
            <a:ext cx="2130253" cy="4000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6" name="TextBox 10"/>
          <p:cNvSpPr txBox="1">
            <a:spLocks noChangeArrowheads="1"/>
          </p:cNvSpPr>
          <p:nvPr/>
        </p:nvSpPr>
        <p:spPr bwMode="auto">
          <a:xfrm>
            <a:off x="784106" y="776266"/>
            <a:ext cx="5033334"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tx1">
                    <a:lumMod val="65000"/>
                    <a:lumOff val="35000"/>
                  </a:schemeClr>
                </a:solidFill>
              </a:rPr>
              <a:t>Each Area Map maintains independent vessel tracking configuration.</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In Center — </a:t>
            </a:r>
            <a:r>
              <a:rPr lang="en-US" altLang="en-US" sz="1600" b="0" dirty="0">
                <a:solidFill>
                  <a:schemeClr val="tx1">
                    <a:lumMod val="65000"/>
                    <a:lumOff val="35000"/>
                  </a:schemeClr>
                </a:solidFill>
              </a:rPr>
              <a:t>As the vessel </a:t>
            </a:r>
            <a:r>
              <a:rPr lang="en-US" altLang="en-US" sz="1600" b="0" dirty="0">
                <a:solidFill>
                  <a:schemeClr val="bg2"/>
                </a:solidFill>
              </a:rPr>
              <a:t>approaches the edge</a:t>
            </a:r>
            <a:r>
              <a:rPr lang="en-US" altLang="en-US" sz="1600" b="0" dirty="0"/>
              <a:t> </a:t>
            </a:r>
            <a:r>
              <a:rPr lang="en-US" altLang="en-US" sz="1600" b="0" dirty="0">
                <a:solidFill>
                  <a:schemeClr val="tx1">
                    <a:lumMod val="65000"/>
                    <a:lumOff val="35000"/>
                  </a:schemeClr>
                </a:solidFill>
              </a:rPr>
              <a:t>of the window, it jumps back to the center.</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Look Ahead — </a:t>
            </a:r>
            <a:r>
              <a:rPr lang="en-US" altLang="en-US" sz="1600" b="0" dirty="0">
                <a:solidFill>
                  <a:schemeClr val="tx1">
                    <a:lumMod val="65000"/>
                    <a:lumOff val="35000"/>
                  </a:schemeClr>
                </a:solidFill>
              </a:rPr>
              <a:t>As the vessel </a:t>
            </a:r>
            <a:r>
              <a:rPr lang="en-US" altLang="en-US" sz="1600" b="0" dirty="0">
                <a:solidFill>
                  <a:schemeClr val="bg2"/>
                </a:solidFill>
              </a:rPr>
              <a:t>moves away from the edge</a:t>
            </a:r>
            <a:r>
              <a:rPr lang="en-US" altLang="en-US" sz="1600" b="0" dirty="0"/>
              <a:t> </a:t>
            </a:r>
            <a:r>
              <a:rPr lang="en-US" altLang="en-US" sz="1600" b="0" dirty="0">
                <a:solidFill>
                  <a:schemeClr val="tx1">
                    <a:lumMod val="65000"/>
                    <a:lumOff val="35000"/>
                  </a:schemeClr>
                </a:solidFill>
              </a:rPr>
              <a:t>of the window, it jumps back to the edge.</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Vessel &amp; Target — </a:t>
            </a:r>
            <a:r>
              <a:rPr lang="en-US" altLang="en-US" sz="1600" b="0" dirty="0">
                <a:solidFill>
                  <a:schemeClr val="tx1">
                    <a:lumMod val="65000"/>
                    <a:lumOff val="35000"/>
                  </a:schemeClr>
                </a:solidFill>
              </a:rPr>
              <a:t>Automatical</a:t>
            </a:r>
            <a:r>
              <a:rPr lang="en-US" altLang="en-US" sz="1600" b="0" dirty="0"/>
              <a:t>ly </a:t>
            </a:r>
            <a:r>
              <a:rPr lang="en-US" altLang="en-US" sz="1600" b="0" dirty="0">
                <a:solidFill>
                  <a:schemeClr val="bg2"/>
                </a:solidFill>
              </a:rPr>
              <a:t>zooms in </a:t>
            </a:r>
            <a:r>
              <a:rPr lang="en-US" altLang="en-US" sz="1600" b="0" dirty="0">
                <a:solidFill>
                  <a:schemeClr val="tx1">
                    <a:lumMod val="65000"/>
                    <a:lumOff val="35000"/>
                  </a:schemeClr>
                </a:solidFill>
              </a:rPr>
              <a:t>as the vessel approaches the active target.</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No Tracking — </a:t>
            </a:r>
            <a:r>
              <a:rPr lang="en-US" altLang="en-US" sz="1600" b="0" dirty="0">
                <a:solidFill>
                  <a:schemeClr val="tx1">
                    <a:lumMod val="65000"/>
                    <a:lumOff val="35000"/>
                  </a:schemeClr>
                </a:solidFill>
              </a:rPr>
              <a:t>The screen bounding box</a:t>
            </a:r>
            <a:r>
              <a:rPr lang="en-US" altLang="en-US" sz="1600" b="0" dirty="0"/>
              <a:t> </a:t>
            </a:r>
            <a:r>
              <a:rPr lang="en-US" altLang="en-US" sz="1600" b="0" dirty="0">
                <a:solidFill>
                  <a:schemeClr val="bg2"/>
                </a:solidFill>
              </a:rPr>
              <a:t>remains fixed</a:t>
            </a:r>
            <a:r>
              <a:rPr lang="en-US" altLang="en-US" sz="1600" b="0" dirty="0"/>
              <a:t>.</a:t>
            </a:r>
          </a:p>
          <a:p>
            <a:endParaRPr lang="en-US" altLang="en-US" sz="1600" b="0" dirty="0"/>
          </a:p>
          <a:p>
            <a:r>
              <a:rPr lang="en-US" altLang="en-US" sz="1600" dirty="0">
                <a:solidFill>
                  <a:schemeClr val="tx1">
                    <a:lumMod val="65000"/>
                    <a:lumOff val="35000"/>
                  </a:schemeClr>
                </a:solidFill>
              </a:rPr>
              <a:t>All Vessels — </a:t>
            </a:r>
            <a:r>
              <a:rPr lang="en-US" altLang="en-US" sz="1600" b="0" dirty="0">
                <a:solidFill>
                  <a:schemeClr val="tx1">
                    <a:lumMod val="65000"/>
                    <a:lumOff val="35000"/>
                  </a:schemeClr>
                </a:solidFill>
              </a:rPr>
              <a:t>Keeps </a:t>
            </a:r>
            <a:r>
              <a:rPr lang="en-US" altLang="en-US" sz="1600" b="0" dirty="0">
                <a:solidFill>
                  <a:schemeClr val="bg2"/>
                </a:solidFill>
              </a:rPr>
              <a:t>all mobiles visible</a:t>
            </a:r>
            <a:r>
              <a:rPr lang="en-US" altLang="en-US" sz="1600" b="0" dirty="0"/>
              <a:t> </a:t>
            </a:r>
            <a:r>
              <a:rPr lang="en-US" altLang="en-US" sz="1600" b="0" dirty="0">
                <a:solidFill>
                  <a:schemeClr val="tx1">
                    <a:lumMod val="65000"/>
                    <a:lumOff val="35000"/>
                  </a:schemeClr>
                </a:solidFill>
              </a:rPr>
              <a:t>in the Area Map.</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 Toggle tracking on and off from map.</a:t>
            </a:r>
          </a:p>
        </p:txBody>
      </p:sp>
      <p:pic>
        <p:nvPicPr>
          <p:cNvPr id="13" name="Picture 12">
            <a:extLst>
              <a:ext uri="{FF2B5EF4-FFF2-40B4-BE49-F238E27FC236}">
                <a16:creationId xmlns:a16="http://schemas.microsoft.com/office/drawing/2014/main" id="{7698E8EE-5032-4FB8-8B1C-BB7871780222}"/>
              </a:ext>
            </a:extLst>
          </p:cNvPr>
          <p:cNvPicPr>
            <a:picLocks noChangeAspect="1"/>
          </p:cNvPicPr>
          <p:nvPr/>
        </p:nvPicPr>
        <p:blipFill>
          <a:blip r:embed="rId3"/>
          <a:stretch>
            <a:fillRect/>
          </a:stretch>
        </p:blipFill>
        <p:spPr>
          <a:xfrm>
            <a:off x="8644488" y="1733604"/>
            <a:ext cx="3044825" cy="4311650"/>
          </a:xfrm>
          <a:prstGeom prst="rect">
            <a:avLst/>
          </a:prstGeom>
        </p:spPr>
      </p:pic>
      <p:sp>
        <p:nvSpPr>
          <p:cNvPr id="6" name="Rectangle 5">
            <a:extLst>
              <a:ext uri="{FF2B5EF4-FFF2-40B4-BE49-F238E27FC236}">
                <a16:creationId xmlns:a16="http://schemas.microsoft.com/office/drawing/2014/main" id="{2658A431-DDC6-4328-AF19-D5D4B6C1D15C}"/>
              </a:ext>
            </a:extLst>
          </p:cNvPr>
          <p:cNvSpPr/>
          <p:nvPr/>
        </p:nvSpPr>
        <p:spPr>
          <a:xfrm>
            <a:off x="8641313" y="2303420"/>
            <a:ext cx="3048000" cy="126528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Elbow Connector 8">
            <a:extLst>
              <a:ext uri="{FF2B5EF4-FFF2-40B4-BE49-F238E27FC236}">
                <a16:creationId xmlns:a16="http://schemas.microsoft.com/office/drawing/2014/main" id="{23155273-B315-4C15-ACD4-0EF5BCF11683}"/>
              </a:ext>
            </a:extLst>
          </p:cNvPr>
          <p:cNvCxnSpPr>
            <a:cxnSpLocks/>
            <a:endCxn id="6" idx="1"/>
          </p:cNvCxnSpPr>
          <p:nvPr/>
        </p:nvCxnSpPr>
        <p:spPr bwMode="auto">
          <a:xfrm rot="16200000" flipH="1">
            <a:off x="7609860" y="1904607"/>
            <a:ext cx="1202457" cy="860450"/>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8BDA878B-F9FE-4F94-8A35-460EB4FB4C96}"/>
              </a:ext>
            </a:extLst>
          </p:cNvPr>
          <p:cNvPicPr>
            <a:picLocks noChangeAspect="1"/>
          </p:cNvPicPr>
          <p:nvPr/>
        </p:nvPicPr>
        <p:blipFill>
          <a:blip r:embed="rId4"/>
          <a:stretch>
            <a:fillRect/>
          </a:stretch>
        </p:blipFill>
        <p:spPr>
          <a:xfrm>
            <a:off x="4473446" y="5134509"/>
            <a:ext cx="1676400" cy="390525"/>
          </a:xfrm>
          <a:prstGeom prst="rect">
            <a:avLst/>
          </a:prstGeom>
        </p:spPr>
      </p:pic>
    </p:spTree>
    <p:extLst>
      <p:ext uri="{BB962C8B-B14F-4D97-AF65-F5344CB8AC3E}">
        <p14:creationId xmlns:p14="http://schemas.microsoft.com/office/powerpoint/2010/main" val="267901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47DA5-0E3A-4E49-ACF7-731CA82E916E}"/>
              </a:ext>
            </a:extLst>
          </p:cNvPr>
          <p:cNvPicPr>
            <a:picLocks noChangeAspect="1"/>
          </p:cNvPicPr>
          <p:nvPr/>
        </p:nvPicPr>
        <p:blipFill>
          <a:blip r:embed="rId2"/>
          <a:stretch>
            <a:fillRect/>
          </a:stretch>
        </p:blipFill>
        <p:spPr>
          <a:xfrm>
            <a:off x="5545975" y="189522"/>
            <a:ext cx="2946200" cy="2845043"/>
          </a:xfrm>
          <a:prstGeom prst="rect">
            <a:avLst/>
          </a:prstGeom>
        </p:spPr>
      </p:pic>
      <p:sp>
        <p:nvSpPr>
          <p:cNvPr id="18434"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Area Map - Orientation</a:t>
            </a:r>
          </a:p>
        </p:txBody>
      </p:sp>
      <p:sp>
        <p:nvSpPr>
          <p:cNvPr id="18440" name="TextBox 9"/>
          <p:cNvSpPr txBox="1">
            <a:spLocks noChangeArrowheads="1"/>
          </p:cNvSpPr>
          <p:nvPr/>
        </p:nvSpPr>
        <p:spPr bwMode="auto">
          <a:xfrm>
            <a:off x="889040" y="1165115"/>
            <a:ext cx="430860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800" b="0" dirty="0">
                <a:solidFill>
                  <a:schemeClr val="tx1">
                    <a:lumMod val="65000"/>
                    <a:lumOff val="35000"/>
                  </a:schemeClr>
                </a:solidFill>
              </a:rPr>
              <a:t>Each Area Map maintains independent orientation settings.</a:t>
            </a:r>
          </a:p>
          <a:p>
            <a:endParaRPr lang="en-US" altLang="en-US" sz="1800" b="0" dirty="0">
              <a:solidFill>
                <a:schemeClr val="tx1">
                  <a:lumMod val="65000"/>
                  <a:lumOff val="35000"/>
                </a:schemeClr>
              </a:solidFill>
            </a:endParaRPr>
          </a:p>
          <a:p>
            <a:r>
              <a:rPr lang="en-US" altLang="en-US" sz="1800" dirty="0">
                <a:solidFill>
                  <a:schemeClr val="bg2"/>
                </a:solidFill>
              </a:rPr>
              <a:t>User Defined — </a:t>
            </a:r>
            <a:r>
              <a:rPr lang="en-US" altLang="en-US" sz="1800" b="0" dirty="0">
                <a:solidFill>
                  <a:schemeClr val="tx1">
                    <a:lumMod val="65000"/>
                    <a:lumOff val="35000"/>
                  </a:schemeClr>
                </a:solidFill>
              </a:rPr>
              <a:t>Uses a fixed rotation relative to north.</a:t>
            </a:r>
          </a:p>
          <a:p>
            <a:endParaRPr lang="en-US" altLang="en-US" sz="1800" b="0" dirty="0">
              <a:solidFill>
                <a:schemeClr val="tx1">
                  <a:lumMod val="65000"/>
                  <a:lumOff val="35000"/>
                </a:schemeClr>
              </a:solidFill>
            </a:endParaRPr>
          </a:p>
          <a:p>
            <a:r>
              <a:rPr lang="en-US" altLang="en-US" sz="1800" dirty="0">
                <a:solidFill>
                  <a:schemeClr val="bg2"/>
                </a:solidFill>
              </a:rPr>
              <a:t>Line Up — </a:t>
            </a:r>
            <a:r>
              <a:rPr lang="en-US" altLang="en-US" sz="1800" b="0" dirty="0">
                <a:solidFill>
                  <a:schemeClr val="tx1">
                    <a:lumMod val="65000"/>
                    <a:lumOff val="35000"/>
                  </a:schemeClr>
                </a:solidFill>
              </a:rPr>
              <a:t>The map will rotate to keep the active planned line oriented vertically up the screen.</a:t>
            </a:r>
          </a:p>
          <a:p>
            <a:endParaRPr lang="en-US" altLang="en-US" sz="1800" b="0" dirty="0">
              <a:solidFill>
                <a:schemeClr val="tx1">
                  <a:lumMod val="65000"/>
                  <a:lumOff val="35000"/>
                </a:schemeClr>
              </a:solidFill>
            </a:endParaRPr>
          </a:p>
          <a:p>
            <a:r>
              <a:rPr lang="en-US" altLang="en-US" sz="1800" dirty="0">
                <a:solidFill>
                  <a:schemeClr val="bg2"/>
                </a:solidFill>
              </a:rPr>
              <a:t>Vessel Up — </a:t>
            </a:r>
            <a:r>
              <a:rPr lang="en-US" altLang="en-US" sz="1800" b="0" dirty="0">
                <a:solidFill>
                  <a:schemeClr val="tx1">
                    <a:lumMod val="65000"/>
                    <a:lumOff val="35000"/>
                  </a:schemeClr>
                </a:solidFill>
              </a:rPr>
              <a:t>The map will rotate to keep the vessel heading pointing vertically up the screen when the change in heading exceeds the specified threshold.</a:t>
            </a:r>
          </a:p>
        </p:txBody>
      </p:sp>
      <p:pic>
        <p:nvPicPr>
          <p:cNvPr id="12" name="Picture 11">
            <a:extLst>
              <a:ext uri="{FF2B5EF4-FFF2-40B4-BE49-F238E27FC236}">
                <a16:creationId xmlns:a16="http://schemas.microsoft.com/office/drawing/2014/main" id="{CD2647DA-58D9-4AEB-99DE-AA319C61FBFE}"/>
              </a:ext>
            </a:extLst>
          </p:cNvPr>
          <p:cNvPicPr>
            <a:picLocks noChangeAspect="1"/>
          </p:cNvPicPr>
          <p:nvPr/>
        </p:nvPicPr>
        <p:blipFill>
          <a:blip r:embed="rId3"/>
          <a:stretch>
            <a:fillRect/>
          </a:stretch>
        </p:blipFill>
        <p:spPr>
          <a:xfrm>
            <a:off x="7803580" y="1746499"/>
            <a:ext cx="3028950" cy="4391025"/>
          </a:xfrm>
          <a:prstGeom prst="rect">
            <a:avLst/>
          </a:prstGeom>
        </p:spPr>
      </p:pic>
      <p:grpSp>
        <p:nvGrpSpPr>
          <p:cNvPr id="7" name="Group 6"/>
          <p:cNvGrpSpPr>
            <a:grpSpLocks/>
          </p:cNvGrpSpPr>
          <p:nvPr/>
        </p:nvGrpSpPr>
        <p:grpSpPr bwMode="auto">
          <a:xfrm>
            <a:off x="5545975" y="875632"/>
            <a:ext cx="3772081" cy="2553368"/>
            <a:chOff x="3310466" y="1733550"/>
            <a:chExt cx="2784038" cy="2969046"/>
          </a:xfrm>
        </p:grpSpPr>
        <p:sp>
          <p:nvSpPr>
            <p:cNvPr id="8" name="Rectangle 7">
              <a:extLst>
                <a:ext uri="{FF2B5EF4-FFF2-40B4-BE49-F238E27FC236}">
                  <a16:creationId xmlns:a16="http://schemas.microsoft.com/office/drawing/2014/main" id="{FDBADEB9-7321-48A2-9605-EDAA288E0DEE}"/>
                </a:ext>
              </a:extLst>
            </p:cNvPr>
            <p:cNvSpPr/>
            <p:nvPr/>
          </p:nvSpPr>
          <p:spPr>
            <a:xfrm>
              <a:off x="3310466" y="1733550"/>
              <a:ext cx="1666258" cy="4000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Elbow Connector 8">
              <a:extLst>
                <a:ext uri="{FF2B5EF4-FFF2-40B4-BE49-F238E27FC236}">
                  <a16:creationId xmlns:a16="http://schemas.microsoft.com/office/drawing/2014/main" id="{E41F98C4-BD21-4316-BAF5-BEEC92A7EC96}"/>
                </a:ext>
              </a:extLst>
            </p:cNvPr>
            <p:cNvCxnSpPr>
              <a:stCxn id="8" idx="3"/>
              <a:endCxn id="6" idx="0"/>
            </p:cNvCxnSpPr>
            <p:nvPr/>
          </p:nvCxnSpPr>
          <p:spPr>
            <a:xfrm>
              <a:off x="4976724" y="1933575"/>
              <a:ext cx="1117780" cy="2769021"/>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6" name="Rectangle 5">
            <a:extLst>
              <a:ext uri="{FF2B5EF4-FFF2-40B4-BE49-F238E27FC236}">
                <a16:creationId xmlns:a16="http://schemas.microsoft.com/office/drawing/2014/main" id="{A9875859-48DA-4F08-BBEE-6F2DA0576BB3}"/>
              </a:ext>
            </a:extLst>
          </p:cNvPr>
          <p:cNvSpPr/>
          <p:nvPr/>
        </p:nvSpPr>
        <p:spPr>
          <a:xfrm>
            <a:off x="7702598" y="3429000"/>
            <a:ext cx="3230913" cy="12743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913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Water Level Options</a:t>
            </a:r>
          </a:p>
        </p:txBody>
      </p:sp>
      <p:sp>
        <p:nvSpPr>
          <p:cNvPr id="3" name="Slide Number Placeholder 2"/>
          <p:cNvSpPr>
            <a:spLocks noGrp="1"/>
          </p:cNvSpPr>
          <p:nvPr>
            <p:ph type="sldNum" sz="quarter" idx="4294967295"/>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93686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Objectives of this session</a:t>
            </a:r>
          </a:p>
        </p:txBody>
      </p:sp>
      <p:sp>
        <p:nvSpPr>
          <p:cNvPr id="57" name="object 3"/>
          <p:cNvSpPr txBox="1"/>
          <p:nvPr/>
        </p:nvSpPr>
        <p:spPr>
          <a:xfrm>
            <a:off x="1436762" y="1724870"/>
            <a:ext cx="2971336" cy="229370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chemeClr val="bg1"/>
                </a:solidFill>
                <a:latin typeface="Arial" panose="020B0604020202020204" pitchFamily="34" charset="0"/>
                <a:cs typeface="Arial" panose="020B0604020202020204" pitchFamily="34" charset="0"/>
              </a:rPr>
              <a:t>Survey Windows</a:t>
            </a:r>
          </a:p>
          <a:p>
            <a:pPr marL="12700" marR="785495">
              <a:lnSpc>
                <a:spcPct val="90000"/>
              </a:lnSpc>
              <a:spcBef>
                <a:spcPts val="430"/>
              </a:spcBef>
            </a:pPr>
            <a:endParaRPr lang="en-US" sz="1200" b="1" dirty="0">
              <a:solidFill>
                <a:schemeClr val="bg1"/>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Typical displays that are available</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Left / Right Indicator information</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Data Display Options</a:t>
            </a:r>
          </a:p>
          <a:p>
            <a:pPr marL="184150" marR="785495" indent="-171450">
              <a:lnSpc>
                <a:spcPct val="90000"/>
              </a:lnSpc>
              <a:spcBef>
                <a:spcPts val="430"/>
              </a:spcBef>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dirty="0">
              <a:solidFill>
                <a:schemeClr val="bg1"/>
              </a:solidFill>
              <a:latin typeface="Arial" panose="020B0604020202020204" pitchFamily="34" charset="0"/>
              <a:cs typeface="Arial" panose="020B0604020202020204" pitchFamily="34" charset="0"/>
            </a:endParaRPr>
          </a:p>
          <a:p>
            <a:pPr marL="12700" marR="785495">
              <a:lnSpc>
                <a:spcPct val="90000"/>
              </a:lnSpc>
              <a:spcBef>
                <a:spcPts val="430"/>
              </a:spcBef>
            </a:pPr>
            <a:endParaRPr sz="1200" dirty="0">
              <a:solidFill>
                <a:schemeClr val="bg1"/>
              </a:solidFill>
              <a:latin typeface="Arial" panose="020B0604020202020204" pitchFamily="34" charset="0"/>
              <a:cs typeface="Arial" panose="020B0604020202020204" pitchFamily="34" charset="0"/>
            </a:endParaRPr>
          </a:p>
        </p:txBody>
      </p:sp>
      <p:sp>
        <p:nvSpPr>
          <p:cNvPr id="58" name="object 7"/>
          <p:cNvSpPr/>
          <p:nvPr/>
        </p:nvSpPr>
        <p:spPr>
          <a:xfrm>
            <a:off x="1429020" y="1707749"/>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55" name="object 3"/>
          <p:cNvSpPr txBox="1"/>
          <p:nvPr/>
        </p:nvSpPr>
        <p:spPr>
          <a:xfrm>
            <a:off x="5133888" y="1750686"/>
            <a:ext cx="3217632" cy="1308820"/>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Survey Online Controls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Shortcut Keys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Selecting Planned Line methods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Vessel Tracking options</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p:txBody>
      </p:sp>
      <p:sp>
        <p:nvSpPr>
          <p:cNvPr id="56" name="object 7"/>
          <p:cNvSpPr/>
          <p:nvPr/>
        </p:nvSpPr>
        <p:spPr>
          <a:xfrm>
            <a:off x="5126147" y="1707749"/>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36" name="object 3"/>
          <p:cNvSpPr txBox="1"/>
          <p:nvPr/>
        </p:nvSpPr>
        <p:spPr>
          <a:xfrm>
            <a:off x="9030026" y="1750686"/>
            <a:ext cx="3101014" cy="152631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Water Level Options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Water Level affect on Survey</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Manually entering water level</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Real Time Water Level </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37" name="object 7"/>
          <p:cNvSpPr/>
          <p:nvPr/>
        </p:nvSpPr>
        <p:spPr>
          <a:xfrm>
            <a:off x="9033502" y="1707749"/>
            <a:ext cx="2609736" cy="43495"/>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100">
              <a:solidFill>
                <a:prstClr val="black"/>
              </a:solidFill>
            </a:endParaRPr>
          </a:p>
        </p:txBody>
      </p:sp>
      <p:sp>
        <p:nvSpPr>
          <p:cNvPr id="38" name="object 15"/>
          <p:cNvSpPr/>
          <p:nvPr/>
        </p:nvSpPr>
        <p:spPr>
          <a:xfrm>
            <a:off x="8012033" y="1707748"/>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3</a:t>
            </a:r>
            <a:endParaRPr sz="4800" b="1" dirty="0">
              <a:solidFill>
                <a:schemeClr val="bg1"/>
              </a:solidFill>
            </a:endParaRPr>
          </a:p>
        </p:txBody>
      </p:sp>
      <p:sp>
        <p:nvSpPr>
          <p:cNvPr id="39" name="object 3"/>
          <p:cNvSpPr txBox="1"/>
          <p:nvPr/>
        </p:nvSpPr>
        <p:spPr>
          <a:xfrm>
            <a:off x="1436760" y="3707388"/>
            <a:ext cx="3215451" cy="152631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Targets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What is a Target in HYPACK</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Various Display Options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Default Target Parameters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Information in the Data Display</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40" name="object 7"/>
          <p:cNvSpPr/>
          <p:nvPr/>
        </p:nvSpPr>
        <p:spPr>
          <a:xfrm>
            <a:off x="1421771" y="3639706"/>
            <a:ext cx="2609736" cy="37490"/>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100">
              <a:solidFill>
                <a:prstClr val="black"/>
              </a:solidFill>
            </a:endParaRPr>
          </a:p>
        </p:txBody>
      </p:sp>
      <p:sp>
        <p:nvSpPr>
          <p:cNvPr id="53" name="object 3"/>
          <p:cNvSpPr txBox="1"/>
          <p:nvPr/>
        </p:nvSpPr>
        <p:spPr>
          <a:xfrm>
            <a:off x="5133889" y="3709407"/>
            <a:ext cx="3217631" cy="1475019"/>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Navigation Parameters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Start Line Gates to control logging</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Event Marks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Advancing the Survey Line</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54" name="object 7"/>
          <p:cNvSpPr/>
          <p:nvPr/>
        </p:nvSpPr>
        <p:spPr>
          <a:xfrm>
            <a:off x="5126147" y="3639707"/>
            <a:ext cx="2598500" cy="3773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44" name="object 7"/>
          <p:cNvSpPr/>
          <p:nvPr/>
        </p:nvSpPr>
        <p:spPr>
          <a:xfrm>
            <a:off x="9034699" y="3639706"/>
            <a:ext cx="2608540" cy="29498"/>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100">
              <a:solidFill>
                <a:prstClr val="black"/>
              </a:solidFill>
            </a:endParaRPr>
          </a:p>
        </p:txBody>
      </p:sp>
      <p:sp>
        <p:nvSpPr>
          <p:cNvPr id="45" name="object 15"/>
          <p:cNvSpPr/>
          <p:nvPr/>
        </p:nvSpPr>
        <p:spPr>
          <a:xfrm>
            <a:off x="413818" y="1707748"/>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1</a:t>
            </a:r>
            <a:endParaRPr sz="4800" b="1" dirty="0">
              <a:solidFill>
                <a:schemeClr val="bg1"/>
              </a:solidFill>
            </a:endParaRPr>
          </a:p>
        </p:txBody>
      </p:sp>
      <p:sp>
        <p:nvSpPr>
          <p:cNvPr id="46" name="object 15"/>
          <p:cNvSpPr/>
          <p:nvPr/>
        </p:nvSpPr>
        <p:spPr>
          <a:xfrm>
            <a:off x="4118499" y="1707748"/>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2</a:t>
            </a:r>
            <a:endParaRPr sz="4800" b="1" dirty="0">
              <a:solidFill>
                <a:schemeClr val="bg1"/>
              </a:solidFill>
            </a:endParaRPr>
          </a:p>
        </p:txBody>
      </p:sp>
      <p:sp>
        <p:nvSpPr>
          <p:cNvPr id="47" name="object 15"/>
          <p:cNvSpPr/>
          <p:nvPr/>
        </p:nvSpPr>
        <p:spPr>
          <a:xfrm>
            <a:off x="413818" y="3639706"/>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4</a:t>
            </a:r>
            <a:endParaRPr sz="4800" b="1" dirty="0">
              <a:solidFill>
                <a:schemeClr val="bg1"/>
              </a:solidFill>
            </a:endParaRPr>
          </a:p>
        </p:txBody>
      </p:sp>
      <p:sp>
        <p:nvSpPr>
          <p:cNvPr id="49" name="object 15"/>
          <p:cNvSpPr/>
          <p:nvPr/>
        </p:nvSpPr>
        <p:spPr>
          <a:xfrm>
            <a:off x="4118499" y="3639706"/>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5</a:t>
            </a:r>
            <a:endParaRPr sz="4800" b="1" dirty="0">
              <a:solidFill>
                <a:schemeClr val="bg1"/>
              </a:solidFill>
            </a:endParaRPr>
          </a:p>
        </p:txBody>
      </p:sp>
      <p:sp>
        <p:nvSpPr>
          <p:cNvPr id="51" name="object 15"/>
          <p:cNvSpPr/>
          <p:nvPr/>
        </p:nvSpPr>
        <p:spPr>
          <a:xfrm>
            <a:off x="8012033" y="3639706"/>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6</a:t>
            </a:r>
            <a:endParaRPr sz="4800" b="1" dirty="0">
              <a:solidFill>
                <a:schemeClr val="bg1"/>
              </a:solidFill>
            </a:endParaRPr>
          </a:p>
        </p:txBody>
      </p:sp>
      <p:sp>
        <p:nvSpPr>
          <p:cNvPr id="21" name="object 3">
            <a:extLst>
              <a:ext uri="{FF2B5EF4-FFF2-40B4-BE49-F238E27FC236}">
                <a16:creationId xmlns:a16="http://schemas.microsoft.com/office/drawing/2014/main" id="{1A6F09B7-E32C-4539-AF72-72F44D6223E4}"/>
              </a:ext>
            </a:extLst>
          </p:cNvPr>
          <p:cNvSpPr txBox="1"/>
          <p:nvPr/>
        </p:nvSpPr>
        <p:spPr>
          <a:xfrm>
            <a:off x="9077314" y="3707388"/>
            <a:ext cx="3217631" cy="169251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Matrix Files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What is a Matrix File?</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Different methods of updating the matrix</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54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Water Level Corrections</a:t>
            </a:r>
          </a:p>
        </p:txBody>
      </p:sp>
      <p:sp>
        <p:nvSpPr>
          <p:cNvPr id="6" name="Content Placeholder 5">
            <a:extLst>
              <a:ext uri="{FF2B5EF4-FFF2-40B4-BE49-F238E27FC236}">
                <a16:creationId xmlns:a16="http://schemas.microsoft.com/office/drawing/2014/main" id="{639DBC46-46E4-4C27-BFE3-831C415193DF}"/>
              </a:ext>
            </a:extLst>
          </p:cNvPr>
          <p:cNvSpPr>
            <a:spLocks noGrp="1"/>
          </p:cNvSpPr>
          <p:nvPr>
            <p:ph idx="4294967295"/>
          </p:nvPr>
        </p:nvSpPr>
        <p:spPr>
          <a:xfrm>
            <a:off x="7124699" y="1339057"/>
            <a:ext cx="4419598" cy="4691063"/>
          </a:xfrm>
        </p:spPr>
        <p:txBody>
          <a:bodyPr/>
          <a:lstStyle/>
          <a:p>
            <a:pPr>
              <a:defRPr/>
            </a:pPr>
            <a:r>
              <a:rPr lang="en-US" sz="2000" dirty="0">
                <a:solidFill>
                  <a:schemeClr val="tx1">
                    <a:lumMod val="65000"/>
                    <a:lumOff val="35000"/>
                  </a:schemeClr>
                </a:solidFill>
              </a:rPr>
              <a:t>The height of the water level relative to the chart datum is called the </a:t>
            </a:r>
            <a:r>
              <a:rPr lang="en-US" sz="2000" b="1" dirty="0">
                <a:solidFill>
                  <a:schemeClr val="tx1">
                    <a:lumMod val="65000"/>
                    <a:lumOff val="35000"/>
                  </a:schemeClr>
                </a:solidFill>
              </a:rPr>
              <a:t>tide correction</a:t>
            </a:r>
            <a:r>
              <a:rPr lang="en-US" sz="2000" dirty="0">
                <a:solidFill>
                  <a:schemeClr val="tx1">
                    <a:lumMod val="65000"/>
                    <a:lumOff val="35000"/>
                  </a:schemeClr>
                </a:solidFill>
              </a:rPr>
              <a:t> or </a:t>
            </a:r>
            <a:r>
              <a:rPr lang="en-US" sz="2000" b="1" dirty="0">
                <a:solidFill>
                  <a:schemeClr val="tx1">
                    <a:lumMod val="65000"/>
                    <a:lumOff val="35000"/>
                  </a:schemeClr>
                </a:solidFill>
              </a:rPr>
              <a:t>water level correction</a:t>
            </a:r>
            <a:r>
              <a:rPr lang="en-US" sz="2000" dirty="0">
                <a:solidFill>
                  <a:schemeClr val="tx1">
                    <a:lumMod val="65000"/>
                    <a:lumOff val="35000"/>
                  </a:schemeClr>
                </a:solidFill>
              </a:rPr>
              <a:t>.</a:t>
            </a:r>
          </a:p>
          <a:p>
            <a:pPr>
              <a:defRPr/>
            </a:pPr>
            <a:endParaRPr lang="en-US" sz="1800" dirty="0">
              <a:solidFill>
                <a:schemeClr val="tx1">
                  <a:lumMod val="65000"/>
                  <a:lumOff val="35000"/>
                </a:schemeClr>
              </a:solidFill>
            </a:endParaRPr>
          </a:p>
          <a:p>
            <a:pPr>
              <a:defRPr/>
            </a:pPr>
            <a:r>
              <a:rPr lang="en-US" sz="1800" dirty="0">
                <a:solidFill>
                  <a:schemeClr val="tx1">
                    <a:lumMod val="65000"/>
                    <a:lumOff val="35000"/>
                  </a:schemeClr>
                </a:solidFill>
              </a:rPr>
              <a:t>In depth mode, tide is…</a:t>
            </a:r>
          </a:p>
          <a:p>
            <a:pPr marL="285750" indent="-285750">
              <a:buFont typeface="Arial" panose="020B0604020202020204" pitchFamily="34" charset="0"/>
              <a:buChar char="•"/>
              <a:defRPr/>
            </a:pPr>
            <a:r>
              <a:rPr lang="en-US" sz="1800" b="1" dirty="0">
                <a:solidFill>
                  <a:schemeClr val="bg2"/>
                </a:solidFill>
              </a:rPr>
              <a:t>Positive</a:t>
            </a:r>
            <a:r>
              <a:rPr lang="en-US" sz="1800" dirty="0">
                <a:solidFill>
                  <a:schemeClr val="bg2"/>
                </a:solidFill>
              </a:rPr>
              <a:t> </a:t>
            </a:r>
            <a:r>
              <a:rPr lang="en-US" sz="1800" dirty="0">
                <a:solidFill>
                  <a:schemeClr val="tx1">
                    <a:lumMod val="65000"/>
                    <a:lumOff val="35000"/>
                  </a:schemeClr>
                </a:solidFill>
              </a:rPr>
              <a:t>if the water level is below the chart datum.</a:t>
            </a:r>
          </a:p>
          <a:p>
            <a:pPr marL="285750" indent="-285750">
              <a:buFont typeface="Arial" panose="020B0604020202020204" pitchFamily="34" charset="0"/>
              <a:buChar char="•"/>
              <a:defRPr/>
            </a:pPr>
            <a:r>
              <a:rPr lang="en-US" sz="1800" b="1" dirty="0">
                <a:solidFill>
                  <a:schemeClr val="bg2"/>
                </a:solidFill>
              </a:rPr>
              <a:t>Negative</a:t>
            </a:r>
            <a:r>
              <a:rPr lang="en-US" sz="1800" dirty="0"/>
              <a:t> </a:t>
            </a:r>
            <a:r>
              <a:rPr lang="en-US" sz="1800" dirty="0">
                <a:solidFill>
                  <a:schemeClr val="tx1">
                    <a:lumMod val="65000"/>
                    <a:lumOff val="35000"/>
                  </a:schemeClr>
                </a:solidFill>
              </a:rPr>
              <a:t>if the water level is above the chart datum (normal).</a:t>
            </a:r>
          </a:p>
          <a:p>
            <a:pPr>
              <a:defRPr/>
            </a:pPr>
            <a:endParaRPr lang="en-US" sz="1800" dirty="0"/>
          </a:p>
        </p:txBody>
      </p:sp>
      <p:grpSp>
        <p:nvGrpSpPr>
          <p:cNvPr id="10245" name="Group 12"/>
          <p:cNvGrpSpPr>
            <a:grpSpLocks/>
          </p:cNvGrpSpPr>
          <p:nvPr/>
        </p:nvGrpSpPr>
        <p:grpSpPr bwMode="auto">
          <a:xfrm>
            <a:off x="1866900" y="1665289"/>
            <a:ext cx="4572000" cy="3322637"/>
            <a:chOff x="4572000" y="1462881"/>
            <a:chExt cx="4572000" cy="3322638"/>
          </a:xfrm>
        </p:grpSpPr>
        <p:grpSp>
          <p:nvGrpSpPr>
            <p:cNvPr id="10249" name="Group 2"/>
            <p:cNvGrpSpPr>
              <a:grpSpLocks/>
            </p:cNvGrpSpPr>
            <p:nvPr/>
          </p:nvGrpSpPr>
          <p:grpSpPr bwMode="auto">
            <a:xfrm>
              <a:off x="4572000" y="1462881"/>
              <a:ext cx="4572000" cy="3322638"/>
              <a:chOff x="4572000" y="1981200"/>
              <a:chExt cx="4572000" cy="3322638"/>
            </a:xfrm>
          </p:grpSpPr>
          <p:grpSp>
            <p:nvGrpSpPr>
              <p:cNvPr id="10254" name="Group 4"/>
              <p:cNvGrpSpPr>
                <a:grpSpLocks/>
              </p:cNvGrpSpPr>
              <p:nvPr/>
            </p:nvGrpSpPr>
            <p:grpSpPr bwMode="auto">
              <a:xfrm>
                <a:off x="4572000" y="1981200"/>
                <a:ext cx="4572000" cy="1143000"/>
                <a:chOff x="2880" y="1248"/>
                <a:chExt cx="2880" cy="720"/>
              </a:xfrm>
            </p:grpSpPr>
            <p:sp>
              <p:nvSpPr>
                <p:cNvPr id="10261" name="AutoShape 5"/>
                <p:cNvSpPr>
                  <a:spLocks noChangeArrowheads="1"/>
                </p:cNvSpPr>
                <p:nvPr/>
              </p:nvSpPr>
              <p:spPr bwMode="auto">
                <a:xfrm>
                  <a:off x="3216" y="1584"/>
                  <a:ext cx="13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41 w 21600"/>
                    <a:gd name="T13" fmla="*/ 2100 h 21600"/>
                    <a:gd name="T14" fmla="*/ 19459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698" y="21600"/>
                      </a:lnTo>
                      <a:lnTo>
                        <a:pt x="20902"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262" name="AutoShape 6"/>
                <p:cNvSpPr>
                  <a:spLocks noChangeArrowheads="1"/>
                </p:cNvSpPr>
                <p:nvPr/>
              </p:nvSpPr>
              <p:spPr bwMode="auto">
                <a:xfrm rot="10800000">
                  <a:off x="3360" y="1248"/>
                  <a:ext cx="1056"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50 w 21600"/>
                    <a:gd name="T13" fmla="*/ 2250 h 21600"/>
                    <a:gd name="T14" fmla="*/ 19350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899" y="21600"/>
                      </a:lnTo>
                      <a:lnTo>
                        <a:pt x="20701"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263" name="AutoShape 7"/>
                <p:cNvSpPr>
                  <a:spLocks noChangeArrowheads="1"/>
                </p:cNvSpPr>
                <p:nvPr/>
              </p:nvSpPr>
              <p:spPr bwMode="auto">
                <a:xfrm>
                  <a:off x="3264" y="1728"/>
                  <a:ext cx="1296"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7 w 21600"/>
                    <a:gd name="T13" fmla="*/ 2340 h 21600"/>
                    <a:gd name="T14" fmla="*/ 19233 w 21600"/>
                    <a:gd name="T15" fmla="*/ 19260 h 21600"/>
                  </a:gdLst>
                  <a:ahLst/>
                  <a:cxnLst>
                    <a:cxn ang="T8">
                      <a:pos x="T0" y="T1"/>
                    </a:cxn>
                    <a:cxn ang="T9">
                      <a:pos x="T2" y="T3"/>
                    </a:cxn>
                    <a:cxn ang="T10">
                      <a:pos x="T4" y="T5"/>
                    </a:cxn>
                    <a:cxn ang="T11">
                      <a:pos x="T6" y="T7"/>
                    </a:cxn>
                  </a:cxnLst>
                  <a:rect l="T12" t="T13" r="T14" b="T15"/>
                  <a:pathLst>
                    <a:path w="21600" h="21600">
                      <a:moveTo>
                        <a:pt x="0" y="0"/>
                      </a:moveTo>
                      <a:lnTo>
                        <a:pt x="1117" y="21600"/>
                      </a:lnTo>
                      <a:lnTo>
                        <a:pt x="20483" y="21600"/>
                      </a:lnTo>
                      <a:lnTo>
                        <a:pt x="21600" y="0"/>
                      </a:lnTo>
                      <a:lnTo>
                        <a:pt x="0" y="0"/>
                      </a:lnTo>
                      <a:close/>
                    </a:path>
                  </a:pathLst>
                </a:custGeom>
                <a:solidFill>
                  <a:schemeClr val="bg2"/>
                </a:solidFill>
                <a:ln w="9525">
                  <a:solidFill>
                    <a:schemeClr val="tx1"/>
                  </a:solidFill>
                  <a:miter lim="800000"/>
                  <a:headEnd/>
                  <a:tailEnd/>
                </a:ln>
              </p:spPr>
              <p:txBody>
                <a:bodyPr wrap="none" anchor="ctr"/>
                <a:lstStyle/>
                <a:p>
                  <a:endParaRPr lang="en-US"/>
                </a:p>
              </p:txBody>
            </p:sp>
            <p:sp>
              <p:nvSpPr>
                <p:cNvPr id="10264" name="AutoShape 8"/>
                <p:cNvSpPr>
                  <a:spLocks noChangeArrowheads="1"/>
                </p:cNvSpPr>
                <p:nvPr/>
              </p:nvSpPr>
              <p:spPr bwMode="auto">
                <a:xfrm>
                  <a:off x="3456" y="1296"/>
                  <a:ext cx="384" cy="240"/>
                </a:xfrm>
                <a:prstGeom prst="roundRect">
                  <a:avLst>
                    <a:gd name="adj" fmla="val 16667"/>
                  </a:avLst>
                </a:prstGeom>
                <a:solidFill>
                  <a:srgbClr val="C0C0C0"/>
                </a:solidFill>
                <a:ln w="9525">
                  <a:solidFill>
                    <a:schemeClr val="tx1"/>
                  </a:solidFill>
                  <a:round/>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0265" name="AutoShape 9"/>
                <p:cNvSpPr>
                  <a:spLocks noChangeArrowheads="1"/>
                </p:cNvSpPr>
                <p:nvPr/>
              </p:nvSpPr>
              <p:spPr bwMode="auto">
                <a:xfrm>
                  <a:off x="3936" y="1296"/>
                  <a:ext cx="384" cy="240"/>
                </a:xfrm>
                <a:prstGeom prst="roundRect">
                  <a:avLst>
                    <a:gd name="adj" fmla="val 16667"/>
                  </a:avLst>
                </a:prstGeom>
                <a:solidFill>
                  <a:srgbClr val="C0C0C0"/>
                </a:solidFill>
                <a:ln w="9525">
                  <a:solidFill>
                    <a:schemeClr val="tx1"/>
                  </a:solidFill>
                  <a:round/>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0266" name="Line 10"/>
                <p:cNvSpPr>
                  <a:spLocks noChangeShapeType="1"/>
                </p:cNvSpPr>
                <p:nvPr/>
              </p:nvSpPr>
              <p:spPr bwMode="auto">
                <a:xfrm>
                  <a:off x="2880" y="1728"/>
                  <a:ext cx="2256" cy="0"/>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Text Box 11"/>
                <p:cNvSpPr txBox="1">
                  <a:spLocks noChangeArrowheads="1"/>
                </p:cNvSpPr>
                <p:nvPr/>
              </p:nvSpPr>
              <p:spPr bwMode="auto">
                <a:xfrm>
                  <a:off x="5184" y="158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a:solidFill>
                        <a:srgbClr val="00B0F0"/>
                      </a:solidFill>
                      <a:latin typeface="Verdana" panose="020B0604030504040204" pitchFamily="34" charset="0"/>
                    </a:rPr>
                    <a:t>Water Level</a:t>
                  </a:r>
                </a:p>
              </p:txBody>
            </p:sp>
          </p:grpSp>
          <p:sp>
            <p:nvSpPr>
              <p:cNvPr id="10255" name="Line 12"/>
              <p:cNvSpPr>
                <a:spLocks noChangeShapeType="1"/>
              </p:cNvSpPr>
              <p:nvPr/>
            </p:nvSpPr>
            <p:spPr bwMode="auto">
              <a:xfrm>
                <a:off x="4572000" y="3733800"/>
                <a:ext cx="3581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Text Box 13"/>
              <p:cNvSpPr txBox="1">
                <a:spLocks noChangeArrowheads="1"/>
              </p:cNvSpPr>
              <p:nvPr/>
            </p:nvSpPr>
            <p:spPr bwMode="auto">
              <a:xfrm>
                <a:off x="8229600"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a:solidFill>
                      <a:srgbClr val="FF0000"/>
                    </a:solidFill>
                    <a:latin typeface="Verdana" panose="020B0604030504040204" pitchFamily="34" charset="0"/>
                  </a:rPr>
                  <a:t>Chart Datum</a:t>
                </a:r>
              </a:p>
            </p:txBody>
          </p:sp>
          <p:sp>
            <p:nvSpPr>
              <p:cNvPr id="10257" name="Line 14"/>
              <p:cNvSpPr>
                <a:spLocks noChangeShapeType="1"/>
              </p:cNvSpPr>
              <p:nvPr/>
            </p:nvSpPr>
            <p:spPr bwMode="auto">
              <a:xfrm>
                <a:off x="4572000" y="5257800"/>
                <a:ext cx="35814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Text Box 15"/>
              <p:cNvSpPr txBox="1">
                <a:spLocks noChangeArrowheads="1"/>
              </p:cNvSpPr>
              <p:nvPr/>
            </p:nvSpPr>
            <p:spPr bwMode="auto">
              <a:xfrm>
                <a:off x="8229600" y="50292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dirty="0">
                    <a:solidFill>
                      <a:schemeClr val="tx1">
                        <a:lumMod val="65000"/>
                        <a:lumOff val="35000"/>
                      </a:schemeClr>
                    </a:solidFill>
                    <a:latin typeface="Verdana" panose="020B0604030504040204" pitchFamily="34" charset="0"/>
                  </a:rPr>
                  <a:t>Bottom</a:t>
                </a:r>
              </a:p>
            </p:txBody>
          </p:sp>
          <p:cxnSp>
            <p:nvCxnSpPr>
              <p:cNvPr id="10259" name="AutoShape 16"/>
              <p:cNvCxnSpPr>
                <a:cxnSpLocks noChangeShapeType="1"/>
                <a:stCxn id="10255" idx="0"/>
                <a:endCxn id="10257" idx="0"/>
              </p:cNvCxnSpPr>
              <p:nvPr/>
            </p:nvCxnSpPr>
            <p:spPr bwMode="auto">
              <a:xfrm>
                <a:off x="4572000" y="3714750"/>
                <a:ext cx="0" cy="152400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0260" name="Text Box 18"/>
              <p:cNvSpPr txBox="1">
                <a:spLocks noChangeArrowheads="1"/>
              </p:cNvSpPr>
              <p:nvPr/>
            </p:nvSpPr>
            <p:spPr bwMode="auto">
              <a:xfrm>
                <a:off x="4610099" y="4300210"/>
                <a:ext cx="312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dirty="0">
                    <a:solidFill>
                      <a:schemeClr val="tx1">
                        <a:lumMod val="65000"/>
                        <a:lumOff val="35000"/>
                      </a:schemeClr>
                    </a:solidFill>
                    <a:latin typeface="Verdana" panose="020B0604030504040204" pitchFamily="34" charset="0"/>
                  </a:rPr>
                  <a:t>Chart Sounding</a:t>
                </a:r>
              </a:p>
            </p:txBody>
          </p:sp>
        </p:grpSp>
        <p:cxnSp>
          <p:nvCxnSpPr>
            <p:cNvPr id="29" name="Straight Arrow Connector 28">
              <a:extLst>
                <a:ext uri="{FF2B5EF4-FFF2-40B4-BE49-F238E27FC236}">
                  <a16:creationId xmlns:a16="http://schemas.microsoft.com/office/drawing/2014/main" id="{1A5C7144-B5AC-4DB2-95F3-CA6085ECC25B}"/>
                </a:ext>
              </a:extLst>
            </p:cNvPr>
            <p:cNvCxnSpPr/>
            <p:nvPr/>
          </p:nvCxnSpPr>
          <p:spPr>
            <a:xfrm>
              <a:off x="7543800" y="2224881"/>
              <a:ext cx="0" cy="25146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251" name="TextBox 7"/>
            <p:cNvSpPr txBox="1">
              <a:spLocks noChangeArrowheads="1"/>
            </p:cNvSpPr>
            <p:nvPr/>
          </p:nvSpPr>
          <p:spPr bwMode="auto">
            <a:xfrm>
              <a:off x="7568514" y="3657600"/>
              <a:ext cx="1069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a:solidFill>
                    <a:schemeClr val="accent1"/>
                  </a:solidFill>
                </a:rPr>
                <a:t>Measured </a:t>
              </a:r>
            </a:p>
            <a:p>
              <a:r>
                <a:rPr lang="en-US" altLang="en-US">
                  <a:solidFill>
                    <a:schemeClr val="accent1"/>
                  </a:solidFill>
                </a:rPr>
                <a:t>Sounding</a:t>
              </a:r>
            </a:p>
          </p:txBody>
        </p:sp>
        <p:cxnSp>
          <p:nvCxnSpPr>
            <p:cNvPr id="31" name="Straight Arrow Connector 30">
              <a:extLst>
                <a:ext uri="{FF2B5EF4-FFF2-40B4-BE49-F238E27FC236}">
                  <a16:creationId xmlns:a16="http://schemas.microsoft.com/office/drawing/2014/main" id="{DE94D425-2358-4F01-BBDA-3B6A43822409}"/>
                </a:ext>
              </a:extLst>
            </p:cNvPr>
            <p:cNvCxnSpPr/>
            <p:nvPr/>
          </p:nvCxnSpPr>
          <p:spPr>
            <a:xfrm>
              <a:off x="4914900" y="2224881"/>
              <a:ext cx="0" cy="971550"/>
            </a:xfrm>
            <a:prstGeom prst="straightConnector1">
              <a:avLst/>
            </a:prstGeom>
            <a:ln w="28575">
              <a:solidFill>
                <a:schemeClr val="bg2">
                  <a:lumMod val="60000"/>
                  <a:lumOff val="40000"/>
                </a:schemeClr>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6B027DF0-95F6-4F7C-AE88-E29660A82590}"/>
                </a:ext>
              </a:extLst>
            </p:cNvPr>
            <p:cNvSpPr txBox="1"/>
            <p:nvPr/>
          </p:nvSpPr>
          <p:spPr>
            <a:xfrm>
              <a:off x="4951413" y="2710656"/>
              <a:ext cx="1753429" cy="369332"/>
            </a:xfrm>
            <a:prstGeom prst="rect">
              <a:avLst/>
            </a:prstGeom>
            <a:noFill/>
          </p:spPr>
          <p:txBody>
            <a:bodyPr wrap="none">
              <a:spAutoFit/>
            </a:bodyPr>
            <a:lstStyle/>
            <a:p>
              <a:pPr>
                <a:defRPr/>
              </a:pPr>
              <a:r>
                <a:rPr lang="en-US" dirty="0">
                  <a:solidFill>
                    <a:schemeClr val="bg2">
                      <a:lumMod val="60000"/>
                      <a:lumOff val="40000"/>
                    </a:schemeClr>
                  </a:solidFill>
                </a:rPr>
                <a:t>Tide Correction</a:t>
              </a:r>
            </a:p>
          </p:txBody>
        </p:sp>
      </p:grpSp>
      <p:grpSp>
        <p:nvGrpSpPr>
          <p:cNvPr id="10246" name="Group 48"/>
          <p:cNvGrpSpPr>
            <a:grpSpLocks/>
          </p:cNvGrpSpPr>
          <p:nvPr/>
        </p:nvGrpSpPr>
        <p:grpSpPr bwMode="auto">
          <a:xfrm>
            <a:off x="1941514" y="5461001"/>
            <a:ext cx="4535487" cy="525463"/>
            <a:chOff x="416904" y="5266267"/>
            <a:chExt cx="4536096" cy="524933"/>
          </a:xfrm>
        </p:grpSpPr>
        <p:sp>
          <p:nvSpPr>
            <p:cNvPr id="10247" name="TextBox 46"/>
            <p:cNvSpPr txBox="1">
              <a:spLocks noChangeArrowheads="1"/>
            </p:cNvSpPr>
            <p:nvPr/>
          </p:nvSpPr>
          <p:spPr bwMode="auto">
            <a:xfrm>
              <a:off x="1828800" y="5266267"/>
              <a:ext cx="3124200"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200" b="0" dirty="0">
                  <a:solidFill>
                    <a:schemeClr val="tx1">
                      <a:lumMod val="65000"/>
                      <a:lumOff val="35000"/>
                    </a:schemeClr>
                  </a:solidFill>
                </a:rPr>
                <a:t>Measured Sounding + Tide Correction +</a:t>
              </a:r>
              <a:br>
                <a:rPr lang="en-US" altLang="en-US" sz="1200" b="0" dirty="0">
                  <a:solidFill>
                    <a:schemeClr val="tx1">
                      <a:lumMod val="65000"/>
                      <a:lumOff val="35000"/>
                    </a:schemeClr>
                  </a:solidFill>
                </a:rPr>
              </a:br>
              <a:r>
                <a:rPr lang="en-US" altLang="en-US" sz="1200" b="0" dirty="0">
                  <a:solidFill>
                    <a:schemeClr val="tx1">
                      <a:lumMod val="65000"/>
                      <a:lumOff val="35000"/>
                    </a:schemeClr>
                  </a:solidFill>
                </a:rPr>
                <a:t>Draft Correction       + Other Corrections</a:t>
              </a:r>
            </a:p>
          </p:txBody>
        </p:sp>
        <p:sp>
          <p:nvSpPr>
            <p:cNvPr id="10248" name="TextBox 47"/>
            <p:cNvSpPr txBox="1">
              <a:spLocks noChangeArrowheads="1"/>
            </p:cNvSpPr>
            <p:nvPr/>
          </p:nvSpPr>
          <p:spPr bwMode="auto">
            <a:xfrm>
              <a:off x="416904" y="5266267"/>
              <a:ext cx="14499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200" b="0" dirty="0">
                  <a:solidFill>
                    <a:schemeClr val="tx1">
                      <a:lumMod val="65000"/>
                      <a:lumOff val="35000"/>
                    </a:schemeClr>
                  </a:solidFill>
                </a:rPr>
                <a:t>Chart Sounding =</a:t>
              </a:r>
            </a:p>
          </p:txBody>
        </p:sp>
      </p:grpSp>
    </p:spTree>
    <p:extLst>
      <p:ext uri="{BB962C8B-B14F-4D97-AF65-F5344CB8AC3E}">
        <p14:creationId xmlns:p14="http://schemas.microsoft.com/office/powerpoint/2010/main" val="33261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Real-time Water Level Correction Methods</a:t>
            </a:r>
          </a:p>
        </p:txBody>
      </p:sp>
      <p:cxnSp>
        <p:nvCxnSpPr>
          <p:cNvPr id="8" name="Straight Connector 7">
            <a:extLst>
              <a:ext uri="{FF2B5EF4-FFF2-40B4-BE49-F238E27FC236}">
                <a16:creationId xmlns:a16="http://schemas.microsoft.com/office/drawing/2014/main" id="{84F6CC39-5916-475B-8E28-2F839779B4AA}"/>
              </a:ext>
            </a:extLst>
          </p:cNvPr>
          <p:cNvCxnSpPr/>
          <p:nvPr/>
        </p:nvCxnSpPr>
        <p:spPr>
          <a:xfrm>
            <a:off x="6019800" y="1447800"/>
            <a:ext cx="0" cy="487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D71C61F-DA6C-4A03-9E80-85C3459E1D9D}"/>
              </a:ext>
            </a:extLst>
          </p:cNvPr>
          <p:cNvCxnSpPr>
            <a:cxnSpLocks/>
          </p:cNvCxnSpPr>
          <p:nvPr/>
        </p:nvCxnSpPr>
        <p:spPr>
          <a:xfrm>
            <a:off x="783783" y="3692237"/>
            <a:ext cx="10566522"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8C3BFE1-7107-44B8-966F-1A66CAC156FE}"/>
              </a:ext>
            </a:extLst>
          </p:cNvPr>
          <p:cNvSpPr txBox="1"/>
          <p:nvPr/>
        </p:nvSpPr>
        <p:spPr>
          <a:xfrm>
            <a:off x="714375" y="1102260"/>
            <a:ext cx="4997162" cy="2195513"/>
          </a:xfrm>
          <a:prstGeom prst="rect">
            <a:avLst/>
          </a:prstGeom>
          <a:noFill/>
        </p:spPr>
        <p:txBody>
          <a:bodyPr/>
          <a:lstStyle/>
          <a:p>
            <a:pPr>
              <a:defRPr/>
            </a:pPr>
            <a:r>
              <a:rPr lang="en-US" u="sng" dirty="0">
                <a:solidFill>
                  <a:schemeClr val="tx1">
                    <a:lumMod val="65000"/>
                    <a:lumOff val="35000"/>
                  </a:schemeClr>
                </a:solidFill>
                <a:latin typeface="+mn-lt"/>
              </a:rPr>
              <a:t>Manual entry in Survey</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The most basic option.</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Simply enter the tide value in Survey at the start of each line and on any change.</a:t>
            </a:r>
            <a:endParaRPr lang="en-US" sz="1600" dirty="0">
              <a:solidFill>
                <a:schemeClr val="tx1">
                  <a:lumMod val="65000"/>
                  <a:lumOff val="35000"/>
                </a:schemeClr>
              </a:solidFill>
              <a:latin typeface="+mn-lt"/>
            </a:endParaRP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Suitable for local areas.</a:t>
            </a:r>
          </a:p>
        </p:txBody>
      </p:sp>
      <p:sp>
        <p:nvSpPr>
          <p:cNvPr id="14" name="TextBox 13">
            <a:extLst>
              <a:ext uri="{FF2B5EF4-FFF2-40B4-BE49-F238E27FC236}">
                <a16:creationId xmlns:a16="http://schemas.microsoft.com/office/drawing/2014/main" id="{C275FB81-370D-4D90-9746-8C2ADA341C60}"/>
              </a:ext>
            </a:extLst>
          </p:cNvPr>
          <p:cNvSpPr txBox="1"/>
          <p:nvPr/>
        </p:nvSpPr>
        <p:spPr>
          <a:xfrm>
            <a:off x="6201062" y="1217613"/>
            <a:ext cx="5088973" cy="2195513"/>
          </a:xfrm>
          <a:prstGeom prst="rect">
            <a:avLst/>
          </a:prstGeom>
          <a:noFill/>
        </p:spPr>
        <p:txBody>
          <a:bodyPr/>
          <a:lstStyle/>
          <a:p>
            <a:pPr>
              <a:defRPr/>
            </a:pPr>
            <a:r>
              <a:rPr lang="en-US" u="sng" dirty="0">
                <a:solidFill>
                  <a:schemeClr val="tx1">
                    <a:lumMod val="65000"/>
                    <a:lumOff val="35000"/>
                  </a:schemeClr>
                </a:solidFill>
                <a:latin typeface="+mn-lt"/>
              </a:rPr>
              <a:t>Automated Tide Gauge</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Survey logs a tide record every time the gauge updates.</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Requires a tide telemetry driver to communicate with the gauge.</a:t>
            </a:r>
          </a:p>
          <a:p>
            <a:pPr>
              <a:defRPr/>
            </a:pPr>
            <a:endParaRPr lang="en-US" b="0" dirty="0">
              <a:latin typeface="+mn-lt"/>
            </a:endParaRPr>
          </a:p>
        </p:txBody>
      </p:sp>
      <p:sp>
        <p:nvSpPr>
          <p:cNvPr id="15" name="TextBox 14">
            <a:extLst>
              <a:ext uri="{FF2B5EF4-FFF2-40B4-BE49-F238E27FC236}">
                <a16:creationId xmlns:a16="http://schemas.microsoft.com/office/drawing/2014/main" id="{6853369C-A5D7-4E9D-806B-99E4E30AD10A}"/>
              </a:ext>
            </a:extLst>
          </p:cNvPr>
          <p:cNvSpPr txBox="1"/>
          <p:nvPr/>
        </p:nvSpPr>
        <p:spPr>
          <a:xfrm>
            <a:off x="783783" y="3884946"/>
            <a:ext cx="4927754" cy="2193925"/>
          </a:xfrm>
          <a:prstGeom prst="rect">
            <a:avLst/>
          </a:prstGeom>
          <a:noFill/>
        </p:spPr>
        <p:txBody>
          <a:bodyPr/>
          <a:lstStyle/>
          <a:p>
            <a:pPr>
              <a:defRPr/>
            </a:pPr>
            <a:r>
              <a:rPr lang="en-US" u="sng" dirty="0">
                <a:solidFill>
                  <a:schemeClr val="tx1">
                    <a:lumMod val="65000"/>
                    <a:lumOff val="35000"/>
                  </a:schemeClr>
                </a:solidFill>
                <a:latin typeface="+mn-lt"/>
              </a:rPr>
              <a:t>Predicted Tide File</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Survey logs a tide record read from a predictive tide model.</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Uses a device driver—tidefile2.dll or tidedr.dll—to query the predicted model.</a:t>
            </a:r>
          </a:p>
          <a:p>
            <a:pPr>
              <a:defRPr/>
            </a:pPr>
            <a:endParaRPr lang="en-US" b="0" dirty="0">
              <a:latin typeface="+mn-lt"/>
            </a:endParaRPr>
          </a:p>
        </p:txBody>
      </p:sp>
      <p:sp>
        <p:nvSpPr>
          <p:cNvPr id="16" name="TextBox 15">
            <a:extLst>
              <a:ext uri="{FF2B5EF4-FFF2-40B4-BE49-F238E27FC236}">
                <a16:creationId xmlns:a16="http://schemas.microsoft.com/office/drawing/2014/main" id="{A0143726-F927-41A8-8651-BB695809FF92}"/>
              </a:ext>
            </a:extLst>
          </p:cNvPr>
          <p:cNvSpPr txBox="1"/>
          <p:nvPr/>
        </p:nvSpPr>
        <p:spPr>
          <a:xfrm>
            <a:off x="6201062" y="3742751"/>
            <a:ext cx="5368893" cy="2193925"/>
          </a:xfrm>
          <a:prstGeom prst="rect">
            <a:avLst/>
          </a:prstGeom>
          <a:noFill/>
        </p:spPr>
        <p:txBody>
          <a:bodyPr/>
          <a:lstStyle/>
          <a:p>
            <a:pPr>
              <a:defRPr/>
            </a:pPr>
            <a:r>
              <a:rPr lang="en-US" u="sng" dirty="0">
                <a:solidFill>
                  <a:schemeClr val="tx1">
                    <a:lumMod val="65000"/>
                    <a:lumOff val="35000"/>
                  </a:schemeClr>
                </a:solidFill>
                <a:latin typeface="+mn-lt"/>
              </a:rPr>
              <a:t>RTK Tides</a:t>
            </a:r>
          </a:p>
          <a:p>
            <a:pPr>
              <a:defRPr/>
            </a:pPr>
            <a:endParaRPr lang="en-US" b="0" u="sng"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Real Time Kinematic (RTK) GPS receivers can measure the horizontal position and height above the reference ellipsoid from which you can determine water level corrections.</a:t>
            </a:r>
          </a:p>
          <a:p>
            <a:pPr>
              <a:defRPr/>
            </a:pPr>
            <a:endParaRPr lang="en-US" b="0" dirty="0">
              <a:solidFill>
                <a:schemeClr val="tx1">
                  <a:lumMod val="65000"/>
                  <a:lumOff val="35000"/>
                </a:schemeClr>
              </a:solidFill>
              <a:latin typeface="+mn-lt"/>
            </a:endParaRPr>
          </a:p>
          <a:p>
            <a:pPr>
              <a:defRPr/>
            </a:pPr>
            <a:r>
              <a:rPr lang="en-US" b="0" dirty="0">
                <a:solidFill>
                  <a:schemeClr val="tx1">
                    <a:lumMod val="65000"/>
                    <a:lumOff val="35000"/>
                  </a:schemeClr>
                </a:solidFill>
                <a:latin typeface="+mn-lt"/>
              </a:rPr>
              <a:t>This topic is discussed in it own presentation.</a:t>
            </a:r>
          </a:p>
          <a:p>
            <a:pPr>
              <a:defRPr/>
            </a:pPr>
            <a:endParaRPr lang="en-US" b="0" dirty="0">
              <a:latin typeface="+mn-lt"/>
            </a:endParaRPr>
          </a:p>
        </p:txBody>
      </p:sp>
    </p:spTree>
    <p:extLst>
      <p:ext uri="{BB962C8B-B14F-4D97-AF65-F5344CB8AC3E}">
        <p14:creationId xmlns:p14="http://schemas.microsoft.com/office/powerpoint/2010/main" val="416254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E46CF-8EA1-4C68-9FA5-C2236F6353C6}"/>
              </a:ext>
            </a:extLst>
          </p:cNvPr>
          <p:cNvPicPr>
            <a:picLocks noChangeAspect="1"/>
          </p:cNvPicPr>
          <p:nvPr/>
        </p:nvPicPr>
        <p:blipFill>
          <a:blip r:embed="rId2"/>
          <a:stretch>
            <a:fillRect/>
          </a:stretch>
        </p:blipFill>
        <p:spPr>
          <a:xfrm>
            <a:off x="1909762" y="1183148"/>
            <a:ext cx="4562475" cy="1390650"/>
          </a:xfrm>
          <a:prstGeom prst="rect">
            <a:avLst/>
          </a:prstGeom>
        </p:spPr>
      </p:pic>
      <p:sp>
        <p:nvSpPr>
          <p:cNvPr id="1229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Manually Setting Tide in Survey</a:t>
            </a:r>
          </a:p>
        </p:txBody>
      </p:sp>
      <p:grpSp>
        <p:nvGrpSpPr>
          <p:cNvPr id="7" name="Group 6"/>
          <p:cNvGrpSpPr>
            <a:grpSpLocks/>
          </p:cNvGrpSpPr>
          <p:nvPr/>
        </p:nvGrpSpPr>
        <p:grpSpPr bwMode="auto">
          <a:xfrm>
            <a:off x="4191000" y="2330116"/>
            <a:ext cx="1828800" cy="323850"/>
            <a:chOff x="2971800" y="2209800"/>
            <a:chExt cx="1828800" cy="323850"/>
          </a:xfrm>
        </p:grpSpPr>
        <p:sp>
          <p:nvSpPr>
            <p:cNvPr id="4" name="Rectangle 3">
              <a:extLst>
                <a:ext uri="{FF2B5EF4-FFF2-40B4-BE49-F238E27FC236}">
                  <a16:creationId xmlns:a16="http://schemas.microsoft.com/office/drawing/2014/main" id="{1CE79B14-3171-4038-BE4F-F18BAF5D3828}"/>
                </a:ext>
              </a:extLst>
            </p:cNvPr>
            <p:cNvSpPr/>
            <p:nvPr/>
          </p:nvSpPr>
          <p:spPr>
            <a:xfrm>
              <a:off x="3200400" y="2209800"/>
              <a:ext cx="1600200" cy="3238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a:extLst>
                <a:ext uri="{FF2B5EF4-FFF2-40B4-BE49-F238E27FC236}">
                  <a16:creationId xmlns:a16="http://schemas.microsoft.com/office/drawing/2014/main" id="{389A0030-1E16-4135-8F0C-146EC218A25B}"/>
                </a:ext>
              </a:extLst>
            </p:cNvPr>
            <p:cNvCxnSpPr>
              <a:stCxn id="4" idx="1"/>
            </p:cNvCxnSpPr>
            <p:nvPr/>
          </p:nvCxnSpPr>
          <p:spPr>
            <a:xfrm flipH="1">
              <a:off x="2971800" y="2371725"/>
              <a:ext cx="228600"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8" name="Picture 7" title="ALT + Y">
            <a:extLst>
              <a:ext uri="{FF2B5EF4-FFF2-40B4-BE49-F238E27FC236}">
                <a16:creationId xmlns:a16="http://schemas.microsoft.com/office/drawing/2014/main" id="{33FABC5C-B5A0-48B4-BD89-8A237FF782EE}"/>
              </a:ext>
            </a:extLst>
          </p:cNvPr>
          <p:cNvPicPr>
            <a:picLocks noChangeAspect="1"/>
          </p:cNvPicPr>
          <p:nvPr/>
        </p:nvPicPr>
        <p:blipFill>
          <a:blip r:embed="rId3"/>
          <a:stretch>
            <a:fillRect/>
          </a:stretch>
        </p:blipFill>
        <p:spPr>
          <a:xfrm>
            <a:off x="1600200" y="4006516"/>
            <a:ext cx="1690688" cy="558800"/>
          </a:xfrm>
          <a:prstGeom prst="rect">
            <a:avLst/>
          </a:prstGeom>
        </p:spPr>
      </p:pic>
      <p:pic>
        <p:nvPicPr>
          <p:cNvPr id="9" name="Picture 8" title="ALT + Z">
            <a:extLst>
              <a:ext uri="{FF2B5EF4-FFF2-40B4-BE49-F238E27FC236}">
                <a16:creationId xmlns:a16="http://schemas.microsoft.com/office/drawing/2014/main" id="{7AFCCCDF-DE3C-46EA-8F11-F4E5315C3D99}"/>
              </a:ext>
            </a:extLst>
          </p:cNvPr>
          <p:cNvPicPr>
            <a:picLocks noChangeAspect="1"/>
          </p:cNvPicPr>
          <p:nvPr/>
        </p:nvPicPr>
        <p:blipFill>
          <a:blip r:embed="rId4"/>
          <a:stretch>
            <a:fillRect/>
          </a:stretch>
        </p:blipFill>
        <p:spPr>
          <a:xfrm>
            <a:off x="1600200" y="4690729"/>
            <a:ext cx="1690688" cy="558800"/>
          </a:xfrm>
          <a:prstGeom prst="rect">
            <a:avLst/>
          </a:prstGeom>
        </p:spPr>
      </p:pic>
      <p:sp>
        <p:nvSpPr>
          <p:cNvPr id="12297" name="TextBox 6"/>
          <p:cNvSpPr txBox="1">
            <a:spLocks noChangeArrowheads="1"/>
          </p:cNvSpPr>
          <p:nvPr/>
        </p:nvSpPr>
        <p:spPr bwMode="auto">
          <a:xfrm>
            <a:off x="3427414" y="4006517"/>
            <a:ext cx="39258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solidFill>
                  <a:schemeClr val="tx1">
                    <a:lumMod val="65000"/>
                    <a:lumOff val="35000"/>
                  </a:schemeClr>
                </a:solidFill>
              </a:rPr>
              <a:t>Increase Tide by 0.1</a:t>
            </a:r>
          </a:p>
        </p:txBody>
      </p:sp>
      <p:sp>
        <p:nvSpPr>
          <p:cNvPr id="12298" name="TextBox 7"/>
          <p:cNvSpPr txBox="1">
            <a:spLocks noChangeArrowheads="1"/>
          </p:cNvSpPr>
          <p:nvPr/>
        </p:nvSpPr>
        <p:spPr bwMode="auto">
          <a:xfrm>
            <a:off x="3427414" y="4689141"/>
            <a:ext cx="37734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800" b="0" dirty="0">
                <a:solidFill>
                  <a:schemeClr val="tx1">
                    <a:lumMod val="65000"/>
                    <a:lumOff val="35000"/>
                  </a:schemeClr>
                </a:solidFill>
              </a:rPr>
              <a:t>Decrease Tide by 0.1</a:t>
            </a:r>
          </a:p>
        </p:txBody>
      </p:sp>
      <p:sp>
        <p:nvSpPr>
          <p:cNvPr id="16" name="TextBox 15">
            <a:extLst>
              <a:ext uri="{FF2B5EF4-FFF2-40B4-BE49-F238E27FC236}">
                <a16:creationId xmlns:a16="http://schemas.microsoft.com/office/drawing/2014/main" id="{0DB43766-37A8-4738-8AB9-DEC21C8B2653}"/>
              </a:ext>
            </a:extLst>
          </p:cNvPr>
          <p:cNvSpPr txBox="1"/>
          <p:nvPr/>
        </p:nvSpPr>
        <p:spPr>
          <a:xfrm>
            <a:off x="7353301" y="2108659"/>
            <a:ext cx="4110789" cy="2195513"/>
          </a:xfrm>
          <a:prstGeom prst="rect">
            <a:avLst/>
          </a:prstGeom>
          <a:noFill/>
        </p:spPr>
        <p:txBody>
          <a:bodyPr/>
          <a:lstStyle/>
          <a:p>
            <a:pPr>
              <a:defRPr/>
            </a:pPr>
            <a:r>
              <a:rPr lang="en-US" dirty="0">
                <a:solidFill>
                  <a:schemeClr val="tx1">
                    <a:lumMod val="65000"/>
                    <a:lumOff val="35000"/>
                  </a:schemeClr>
                </a:solidFill>
                <a:latin typeface="+mn-lt"/>
              </a:rPr>
              <a:t>Manual entry in Survey</a:t>
            </a:r>
          </a:p>
          <a:p>
            <a:pPr>
              <a:defRPr/>
            </a:pPr>
            <a:endParaRPr lang="en-US" dirty="0">
              <a:solidFill>
                <a:schemeClr val="tx1">
                  <a:lumMod val="65000"/>
                  <a:lumOff val="35000"/>
                </a:schemeClr>
              </a:solidFill>
              <a:latin typeface="+mn-lt"/>
            </a:endParaRPr>
          </a:p>
          <a:p>
            <a:pPr>
              <a:defRPr/>
            </a:pPr>
            <a:r>
              <a:rPr lang="en-US" dirty="0">
                <a:solidFill>
                  <a:schemeClr val="tx1">
                    <a:lumMod val="65000"/>
                    <a:lumOff val="35000"/>
                  </a:schemeClr>
                </a:solidFill>
                <a:latin typeface="+mn-lt"/>
              </a:rPr>
              <a:t>Simply enter the tide value in Survey at the start of each line and on any change.</a:t>
            </a:r>
            <a:endParaRPr lang="en-US" sz="2000" dirty="0">
              <a:solidFill>
                <a:schemeClr val="tx1">
                  <a:lumMod val="65000"/>
                  <a:lumOff val="35000"/>
                </a:schemeClr>
              </a:solidFill>
              <a:latin typeface="+mn-lt"/>
            </a:endParaRPr>
          </a:p>
          <a:p>
            <a:pPr>
              <a:defRPr/>
            </a:pPr>
            <a:endParaRPr lang="en-US" dirty="0">
              <a:solidFill>
                <a:schemeClr val="tx1">
                  <a:lumMod val="65000"/>
                  <a:lumOff val="35000"/>
                </a:schemeClr>
              </a:solidFill>
              <a:latin typeface="+mn-lt"/>
            </a:endParaRPr>
          </a:p>
          <a:p>
            <a:pPr>
              <a:defRPr/>
            </a:pPr>
            <a:r>
              <a:rPr lang="en-US" dirty="0">
                <a:solidFill>
                  <a:schemeClr val="tx1">
                    <a:lumMod val="65000"/>
                    <a:lumOff val="35000"/>
                  </a:schemeClr>
                </a:solidFill>
                <a:latin typeface="+mn-lt"/>
              </a:rPr>
              <a:t>A TID record will be logged to the RAW file only when the setting is changed.</a:t>
            </a:r>
          </a:p>
        </p:txBody>
      </p:sp>
      <p:pic>
        <p:nvPicPr>
          <p:cNvPr id="3" name="Picture 2">
            <a:extLst>
              <a:ext uri="{FF2B5EF4-FFF2-40B4-BE49-F238E27FC236}">
                <a16:creationId xmlns:a16="http://schemas.microsoft.com/office/drawing/2014/main" id="{FA5B6648-44E7-4864-B5FF-D8C350053F6B}"/>
              </a:ext>
            </a:extLst>
          </p:cNvPr>
          <p:cNvPicPr>
            <a:picLocks noChangeAspect="1"/>
          </p:cNvPicPr>
          <p:nvPr/>
        </p:nvPicPr>
        <p:blipFill>
          <a:blip r:embed="rId5"/>
          <a:stretch>
            <a:fillRect/>
          </a:stretch>
        </p:blipFill>
        <p:spPr>
          <a:xfrm>
            <a:off x="2305049" y="2128886"/>
            <a:ext cx="1885950" cy="981075"/>
          </a:xfrm>
          <a:prstGeom prst="rect">
            <a:avLst/>
          </a:prstGeom>
        </p:spPr>
      </p:pic>
    </p:spTree>
    <p:extLst>
      <p:ext uri="{BB962C8B-B14F-4D97-AF65-F5344CB8AC3E}">
        <p14:creationId xmlns:p14="http://schemas.microsoft.com/office/powerpoint/2010/main" val="308429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a:latin typeface="Arial" panose="020B0604020202020204" pitchFamily="34" charset="0"/>
                <a:cs typeface="Arial" panose="020B0604020202020204" pitchFamily="34" charset="0"/>
              </a:rPr>
              <a:t>Using a Tide Gauge or Predicted Tides</a:t>
            </a:r>
          </a:p>
        </p:txBody>
      </p:sp>
      <p:pic>
        <p:nvPicPr>
          <p:cNvPr id="4" name="Picture 1">
            <a:extLst>
              <a:ext uri="{FF2B5EF4-FFF2-40B4-BE49-F238E27FC236}">
                <a16:creationId xmlns:a16="http://schemas.microsoft.com/office/drawing/2014/main" id="{789AC043-FDD6-4916-9F3E-A6707C95E393}"/>
              </a:ext>
            </a:extLst>
          </p:cNvPr>
          <p:cNvPicPr>
            <a:picLocks noChangeAspect="1"/>
          </p:cNvPicPr>
          <p:nvPr/>
        </p:nvPicPr>
        <p:blipFill rotWithShape="1">
          <a:blip r:embed="rId2"/>
          <a:srcRect l="323" t="-1" r="31416" b="5007"/>
          <a:stretch/>
        </p:blipFill>
        <p:spPr bwMode="auto">
          <a:xfrm>
            <a:off x="5021180" y="1684337"/>
            <a:ext cx="5578475" cy="387032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E9E140-554B-410C-A939-5E4FDBA7B749}"/>
              </a:ext>
            </a:extLst>
          </p:cNvPr>
          <p:cNvSpPr txBox="1"/>
          <p:nvPr/>
        </p:nvSpPr>
        <p:spPr>
          <a:xfrm>
            <a:off x="577516" y="1295400"/>
            <a:ext cx="3994484" cy="4648200"/>
          </a:xfrm>
          <a:prstGeom prst="rect">
            <a:avLst/>
          </a:prstGeom>
          <a:noFill/>
        </p:spPr>
        <p:txBody>
          <a:bodyPr/>
          <a:lstStyle/>
          <a:p>
            <a:pPr>
              <a:defRPr/>
            </a:pPr>
            <a:r>
              <a:rPr lang="en-US" dirty="0">
                <a:solidFill>
                  <a:schemeClr val="tx1">
                    <a:lumMod val="65000"/>
                    <a:lumOff val="35000"/>
                  </a:schemeClr>
                </a:solidFill>
                <a:latin typeface="+mn-lt"/>
              </a:rPr>
              <a:t>Survey can read tide data from an automated gauge or a predicted tide file by adding a device driver to your hardware configuration.</a:t>
            </a:r>
          </a:p>
          <a:p>
            <a:pPr>
              <a:defRPr/>
            </a:pPr>
            <a:endParaRPr lang="en-US" dirty="0">
              <a:solidFill>
                <a:schemeClr val="tx1">
                  <a:lumMod val="65000"/>
                  <a:lumOff val="35000"/>
                </a:schemeClr>
              </a:solidFill>
              <a:latin typeface="+mn-lt"/>
            </a:endParaRPr>
          </a:p>
          <a:p>
            <a:pPr>
              <a:defRPr/>
            </a:pPr>
            <a:r>
              <a:rPr lang="en-US" dirty="0">
                <a:solidFill>
                  <a:schemeClr val="tx1">
                    <a:lumMod val="65000"/>
                    <a:lumOff val="35000"/>
                  </a:schemeClr>
                </a:solidFill>
                <a:latin typeface="+mn-lt"/>
              </a:rPr>
              <a:t>The driver display window will show a graph of the tide as it is acquired.</a:t>
            </a:r>
          </a:p>
          <a:p>
            <a:pPr>
              <a:defRPr/>
            </a:pPr>
            <a:endParaRPr lang="en-US" dirty="0">
              <a:solidFill>
                <a:schemeClr val="tx1">
                  <a:lumMod val="65000"/>
                  <a:lumOff val="35000"/>
                </a:schemeClr>
              </a:solidFill>
              <a:latin typeface="+mn-lt"/>
            </a:endParaRPr>
          </a:p>
          <a:p>
            <a:pPr>
              <a:defRPr/>
            </a:pPr>
            <a:r>
              <a:rPr lang="en-US" dirty="0">
                <a:solidFill>
                  <a:schemeClr val="tx1">
                    <a:lumMod val="65000"/>
                    <a:lumOff val="35000"/>
                  </a:schemeClr>
                </a:solidFill>
                <a:latin typeface="+mn-lt"/>
              </a:rPr>
              <a:t>The operator can switch between a gauge, prediction model, or manually entry during data collection.</a:t>
            </a:r>
          </a:p>
        </p:txBody>
      </p:sp>
    </p:spTree>
    <p:extLst>
      <p:ext uri="{BB962C8B-B14F-4D97-AF65-F5344CB8AC3E}">
        <p14:creationId xmlns:p14="http://schemas.microsoft.com/office/powerpoint/2010/main" val="80360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RTK Tides</a:t>
            </a:r>
          </a:p>
        </p:txBody>
      </p:sp>
      <p:sp>
        <p:nvSpPr>
          <p:cNvPr id="14339" name="Content Placeholder 54"/>
          <p:cNvSpPr>
            <a:spLocks noGrp="1"/>
          </p:cNvSpPr>
          <p:nvPr>
            <p:ph idx="4294967295"/>
          </p:nvPr>
        </p:nvSpPr>
        <p:spPr>
          <a:xfrm>
            <a:off x="6352772" y="1358487"/>
            <a:ext cx="5375184" cy="4691063"/>
          </a:xfrm>
        </p:spPr>
        <p:txBody>
          <a:bodyPr/>
          <a:lstStyle/>
          <a:p>
            <a:r>
              <a:rPr lang="en-US" altLang="en-US" sz="2000" dirty="0">
                <a:solidFill>
                  <a:schemeClr val="tx1">
                    <a:lumMod val="65000"/>
                    <a:lumOff val="35000"/>
                  </a:schemeClr>
                </a:solidFill>
                <a:latin typeface="Arial" panose="020B0604020202020204" pitchFamily="34" charset="0"/>
                <a:cs typeface="Arial" panose="020B0604020202020204" pitchFamily="34" charset="0"/>
              </a:rPr>
              <a:t>Supported by all advanced positioning drivers in HYPACK.</a:t>
            </a:r>
          </a:p>
          <a:p>
            <a:endParaRPr lang="en-US" alt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2000" dirty="0">
                <a:solidFill>
                  <a:schemeClr val="tx1">
                    <a:lumMod val="65000"/>
                    <a:lumOff val="35000"/>
                  </a:schemeClr>
                </a:solidFill>
                <a:latin typeface="Arial" panose="020B0604020202020204" pitchFamily="34" charset="0"/>
                <a:cs typeface="Arial" panose="020B0604020202020204" pitchFamily="34" charset="0"/>
              </a:rPr>
              <a:t>The tide solution is valid when GPS status is </a:t>
            </a:r>
            <a:r>
              <a:rPr lang="en-US" altLang="en-US" sz="2000" b="1" dirty="0">
                <a:solidFill>
                  <a:schemeClr val="tx1">
                    <a:lumMod val="65000"/>
                    <a:lumOff val="35000"/>
                  </a:schemeClr>
                </a:solidFill>
                <a:latin typeface="Arial" panose="020B0604020202020204" pitchFamily="34" charset="0"/>
                <a:cs typeface="Arial" panose="020B0604020202020204" pitchFamily="34" charset="0"/>
              </a:rPr>
              <a:t>RTK Fixed</a:t>
            </a:r>
            <a:r>
              <a:rPr lang="en-US" altLang="en-US" sz="2000" dirty="0">
                <a:solidFill>
                  <a:schemeClr val="tx1">
                    <a:lumMod val="65000"/>
                    <a:lumOff val="35000"/>
                  </a:schemeClr>
                </a:solidFill>
                <a:latin typeface="Arial" panose="020B0604020202020204" pitchFamily="34" charset="0"/>
                <a:cs typeface="Arial" panose="020B0604020202020204" pitchFamily="34" charset="0"/>
              </a:rPr>
              <a:t> or better.</a:t>
            </a:r>
          </a:p>
          <a:p>
            <a:endParaRPr lang="en-US" alt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2000" dirty="0">
                <a:solidFill>
                  <a:schemeClr val="tx1">
                    <a:lumMod val="65000"/>
                    <a:lumOff val="35000"/>
                  </a:schemeClr>
                </a:solidFill>
                <a:latin typeface="Arial" panose="020B0604020202020204" pitchFamily="34" charset="0"/>
                <a:cs typeface="Arial" panose="020B0604020202020204" pitchFamily="34" charset="0"/>
              </a:rPr>
              <a:t>Can be configured to use a Kinematic Tidal Datum (KTD) file as a reference.</a:t>
            </a:r>
          </a:p>
          <a:p>
            <a:endParaRPr lang="en-US" alt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600" dirty="0">
                <a:solidFill>
                  <a:schemeClr val="tx1">
                    <a:lumMod val="65000"/>
                    <a:lumOff val="35000"/>
                  </a:schemeClr>
                </a:solidFill>
                <a:latin typeface="Arial" panose="020B0604020202020204" pitchFamily="34" charset="0"/>
                <a:cs typeface="Arial" panose="020B0604020202020204" pitchFamily="34" charset="0"/>
              </a:rPr>
              <a:t>See the dedicated RTK Tides presentation for more information.</a:t>
            </a:r>
          </a:p>
          <a:p>
            <a:endParaRPr lang="en-US" altLang="en-US" sz="2000" dirty="0">
              <a:latin typeface="Arial" panose="020B0604020202020204" pitchFamily="34" charset="0"/>
              <a:cs typeface="Arial" panose="020B0604020202020204" pitchFamily="34" charset="0"/>
            </a:endParaRPr>
          </a:p>
        </p:txBody>
      </p:sp>
      <p:grpSp>
        <p:nvGrpSpPr>
          <p:cNvPr id="14341" name="Group 155"/>
          <p:cNvGrpSpPr>
            <a:grpSpLocks/>
          </p:cNvGrpSpPr>
          <p:nvPr/>
        </p:nvGrpSpPr>
        <p:grpSpPr bwMode="auto">
          <a:xfrm>
            <a:off x="1045369" y="1286162"/>
            <a:ext cx="4767263" cy="4285675"/>
            <a:chOff x="3751263" y="1447800"/>
            <a:chExt cx="5072062" cy="4515265"/>
          </a:xfrm>
        </p:grpSpPr>
        <p:sp>
          <p:nvSpPr>
            <p:cNvPr id="14342" name="Line 23"/>
            <p:cNvSpPr>
              <a:spLocks noChangeShapeType="1"/>
            </p:cNvSpPr>
            <p:nvPr/>
          </p:nvSpPr>
          <p:spPr bwMode="auto">
            <a:xfrm flipV="1">
              <a:off x="4513263" y="1524000"/>
              <a:ext cx="1587"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Line 41"/>
            <p:cNvSpPr>
              <a:spLocks noChangeShapeType="1"/>
            </p:cNvSpPr>
            <p:nvPr/>
          </p:nvSpPr>
          <p:spPr bwMode="auto">
            <a:xfrm>
              <a:off x="4284663" y="1524000"/>
              <a:ext cx="1587" cy="2209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4344" name="Group 158"/>
            <p:cNvGrpSpPr>
              <a:grpSpLocks/>
            </p:cNvGrpSpPr>
            <p:nvPr/>
          </p:nvGrpSpPr>
          <p:grpSpPr bwMode="auto">
            <a:xfrm>
              <a:off x="3751263" y="1447800"/>
              <a:ext cx="5072062" cy="4515265"/>
              <a:chOff x="3751263" y="1447800"/>
              <a:chExt cx="5072062" cy="4515265"/>
            </a:xfrm>
          </p:grpSpPr>
          <p:sp>
            <p:nvSpPr>
              <p:cNvPr id="14345" name="Line 4"/>
              <p:cNvSpPr>
                <a:spLocks noChangeShapeType="1"/>
              </p:cNvSpPr>
              <p:nvPr/>
            </p:nvSpPr>
            <p:spPr bwMode="auto">
              <a:xfrm>
                <a:off x="4589463" y="2209800"/>
                <a:ext cx="152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5"/>
              <p:cNvSpPr>
                <a:spLocks noChangeShapeType="1"/>
              </p:cNvSpPr>
              <p:nvPr/>
            </p:nvSpPr>
            <p:spPr bwMode="auto">
              <a:xfrm>
                <a:off x="4741863" y="2743200"/>
                <a:ext cx="609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6"/>
              <p:cNvSpPr>
                <a:spLocks noChangeShapeType="1"/>
              </p:cNvSpPr>
              <p:nvPr/>
            </p:nvSpPr>
            <p:spPr bwMode="auto">
              <a:xfrm flipV="1">
                <a:off x="5351463" y="2743200"/>
                <a:ext cx="609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7"/>
              <p:cNvSpPr>
                <a:spLocks noChangeShapeType="1"/>
              </p:cNvSpPr>
              <p:nvPr/>
            </p:nvSpPr>
            <p:spPr bwMode="auto">
              <a:xfrm flipV="1">
                <a:off x="5961063" y="2209800"/>
                <a:ext cx="152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8"/>
              <p:cNvSpPr>
                <a:spLocks noChangeShapeType="1"/>
              </p:cNvSpPr>
              <p:nvPr/>
            </p:nvSpPr>
            <p:spPr bwMode="auto">
              <a:xfrm flipH="1">
                <a:off x="4589463" y="2209800"/>
                <a:ext cx="152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9"/>
              <p:cNvSpPr>
                <a:spLocks noChangeShapeType="1"/>
              </p:cNvSpPr>
              <p:nvPr/>
            </p:nvSpPr>
            <p:spPr bwMode="auto">
              <a:xfrm flipV="1">
                <a:off x="4818063" y="1752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0"/>
              <p:cNvSpPr>
                <a:spLocks noChangeShapeType="1"/>
              </p:cNvSpPr>
              <p:nvPr/>
            </p:nvSpPr>
            <p:spPr bwMode="auto">
              <a:xfrm>
                <a:off x="4894263" y="1752600"/>
                <a:ext cx="91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1"/>
              <p:cNvSpPr>
                <a:spLocks noChangeShapeType="1"/>
              </p:cNvSpPr>
              <p:nvPr/>
            </p:nvSpPr>
            <p:spPr bwMode="auto">
              <a:xfrm>
                <a:off x="5808663" y="1752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12"/>
              <p:cNvSpPr>
                <a:spLocks noChangeShapeType="1"/>
              </p:cNvSpPr>
              <p:nvPr/>
            </p:nvSpPr>
            <p:spPr bwMode="auto">
              <a:xfrm flipH="1">
                <a:off x="4360863" y="25146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13"/>
              <p:cNvSpPr>
                <a:spLocks noChangeShapeType="1"/>
              </p:cNvSpPr>
              <p:nvPr/>
            </p:nvSpPr>
            <p:spPr bwMode="auto">
              <a:xfrm>
                <a:off x="5427663" y="25146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14"/>
              <p:cNvSpPr>
                <a:spLocks noChangeShapeType="1"/>
              </p:cNvSpPr>
              <p:nvPr/>
            </p:nvSpPr>
            <p:spPr bwMode="auto">
              <a:xfrm>
                <a:off x="3751263" y="2286000"/>
                <a:ext cx="3427412" cy="158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Text Box 15"/>
              <p:cNvSpPr txBox="1">
                <a:spLocks noChangeArrowheads="1"/>
              </p:cNvSpPr>
              <p:nvPr/>
            </p:nvSpPr>
            <p:spPr bwMode="auto">
              <a:xfrm>
                <a:off x="7146925" y="2133600"/>
                <a:ext cx="15240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solidFill>
                      <a:schemeClr val="accent1"/>
                    </a:solidFill>
                  </a:rPr>
                  <a:t>Water Line</a:t>
                </a:r>
              </a:p>
            </p:txBody>
          </p:sp>
          <p:sp>
            <p:nvSpPr>
              <p:cNvPr id="14357" name="Text Box 16"/>
              <p:cNvSpPr txBox="1">
                <a:spLocks noChangeArrowheads="1"/>
              </p:cNvSpPr>
              <p:nvPr/>
            </p:nvSpPr>
            <p:spPr bwMode="auto">
              <a:xfrm>
                <a:off x="7146925" y="2362200"/>
                <a:ext cx="1676400" cy="2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a:t>Vessel Static Ref.</a:t>
                </a:r>
              </a:p>
            </p:txBody>
          </p:sp>
          <p:sp>
            <p:nvSpPr>
              <p:cNvPr id="14358" name="Line 17"/>
              <p:cNvSpPr>
                <a:spLocks noChangeShapeType="1"/>
              </p:cNvSpPr>
              <p:nvPr/>
            </p:nvSpPr>
            <p:spPr bwMode="auto">
              <a:xfrm>
                <a:off x="6494463" y="2057400"/>
                <a:ext cx="1587"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9" name="Line 18"/>
              <p:cNvSpPr>
                <a:spLocks noChangeShapeType="1"/>
              </p:cNvSpPr>
              <p:nvPr/>
            </p:nvSpPr>
            <p:spPr bwMode="auto">
              <a:xfrm flipV="1">
                <a:off x="6494463" y="2514600"/>
                <a:ext cx="1587"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0" name="Text Box 19"/>
              <p:cNvSpPr txBox="1">
                <a:spLocks noChangeArrowheads="1"/>
              </p:cNvSpPr>
              <p:nvPr/>
            </p:nvSpPr>
            <p:spPr bwMode="auto">
              <a:xfrm>
                <a:off x="6342063" y="17526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D</a:t>
                </a:r>
              </a:p>
            </p:txBody>
          </p:sp>
          <p:sp>
            <p:nvSpPr>
              <p:cNvPr id="14361" name="Oval 20"/>
              <p:cNvSpPr>
                <a:spLocks noChangeArrowheads="1"/>
              </p:cNvSpPr>
              <p:nvPr/>
            </p:nvSpPr>
            <p:spPr bwMode="auto">
              <a:xfrm>
                <a:off x="4894263" y="1447800"/>
                <a:ext cx="228600" cy="76200"/>
              </a:xfrm>
              <a:prstGeom prst="ellipse">
                <a:avLst/>
              </a:prstGeom>
              <a:solidFill>
                <a:schemeClr val="bg2"/>
              </a:solidFill>
              <a:ln w="12700">
                <a:solidFill>
                  <a:schemeClr val="tx1"/>
                </a:solidFill>
                <a:round/>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4362" name="Line 21"/>
              <p:cNvSpPr>
                <a:spLocks noChangeShapeType="1"/>
              </p:cNvSpPr>
              <p:nvPr/>
            </p:nvSpPr>
            <p:spPr bwMode="auto">
              <a:xfrm>
                <a:off x="5016500" y="1524000"/>
                <a:ext cx="1588"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Line 22"/>
              <p:cNvSpPr>
                <a:spLocks noChangeShapeType="1"/>
              </p:cNvSpPr>
              <p:nvPr/>
            </p:nvSpPr>
            <p:spPr bwMode="auto">
              <a:xfrm flipH="1" flipV="1">
                <a:off x="4056063" y="1476375"/>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24"/>
              <p:cNvSpPr>
                <a:spLocks noChangeShapeType="1"/>
              </p:cNvSpPr>
              <p:nvPr/>
            </p:nvSpPr>
            <p:spPr bwMode="auto">
              <a:xfrm>
                <a:off x="4513263" y="2057400"/>
                <a:ext cx="1587"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5" name="Text Box 25"/>
              <p:cNvSpPr txBox="1">
                <a:spLocks noChangeArrowheads="1"/>
              </p:cNvSpPr>
              <p:nvPr/>
            </p:nvSpPr>
            <p:spPr bwMode="auto">
              <a:xfrm>
                <a:off x="4360863" y="17526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H</a:t>
                </a:r>
              </a:p>
            </p:txBody>
          </p:sp>
          <p:sp>
            <p:nvSpPr>
              <p:cNvPr id="14366" name="Line 26"/>
              <p:cNvSpPr>
                <a:spLocks noChangeShapeType="1"/>
              </p:cNvSpPr>
              <p:nvPr/>
            </p:nvSpPr>
            <p:spPr bwMode="auto">
              <a:xfrm>
                <a:off x="3751263" y="5791200"/>
                <a:ext cx="3429000" cy="1588"/>
              </a:xfrm>
              <a:prstGeom prst="line">
                <a:avLst/>
              </a:prstGeom>
              <a:noFill/>
              <a:ln w="76200" cmpd="tri">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Text Box 27"/>
              <p:cNvSpPr txBox="1">
                <a:spLocks noChangeArrowheads="1"/>
              </p:cNvSpPr>
              <p:nvPr/>
            </p:nvSpPr>
            <p:spPr bwMode="auto">
              <a:xfrm>
                <a:off x="7146925" y="5638800"/>
                <a:ext cx="1371599"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solidFill>
                      <a:srgbClr val="FF9900"/>
                    </a:solidFill>
                  </a:rPr>
                  <a:t>Bottom</a:t>
                </a:r>
              </a:p>
            </p:txBody>
          </p:sp>
          <p:sp>
            <p:nvSpPr>
              <p:cNvPr id="14368" name="Rectangle 28"/>
              <p:cNvSpPr>
                <a:spLocks noChangeArrowheads="1"/>
              </p:cNvSpPr>
              <p:nvPr/>
            </p:nvSpPr>
            <p:spPr bwMode="auto">
              <a:xfrm>
                <a:off x="4970463" y="2743200"/>
                <a:ext cx="152400" cy="76200"/>
              </a:xfrm>
              <a:prstGeom prst="rect">
                <a:avLst/>
              </a:prstGeom>
              <a:solidFill>
                <a:srgbClr val="33CC33"/>
              </a:solidFill>
              <a:ln w="9525">
                <a:solidFill>
                  <a:schemeClr val="tx1"/>
                </a:solidFill>
                <a:miter lim="800000"/>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4369" name="Line 29"/>
              <p:cNvSpPr>
                <a:spLocks noChangeShapeType="1"/>
              </p:cNvSpPr>
              <p:nvPr/>
            </p:nvSpPr>
            <p:spPr bwMode="auto">
              <a:xfrm flipV="1">
                <a:off x="5046663" y="2514600"/>
                <a:ext cx="1587"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0" name="Line 30"/>
              <p:cNvSpPr>
                <a:spLocks noChangeShapeType="1"/>
              </p:cNvSpPr>
              <p:nvPr/>
            </p:nvSpPr>
            <p:spPr bwMode="auto">
              <a:xfrm>
                <a:off x="5046663" y="4038600"/>
                <a:ext cx="1587"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1" name="Text Box 31"/>
              <p:cNvSpPr txBox="1">
                <a:spLocks noChangeArrowheads="1"/>
              </p:cNvSpPr>
              <p:nvPr/>
            </p:nvSpPr>
            <p:spPr bwMode="auto">
              <a:xfrm>
                <a:off x="4894263" y="3808413"/>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B</a:t>
                </a:r>
              </a:p>
            </p:txBody>
          </p:sp>
          <p:sp>
            <p:nvSpPr>
              <p:cNvPr id="14372" name="Line 32"/>
              <p:cNvSpPr>
                <a:spLocks noChangeShapeType="1"/>
              </p:cNvSpPr>
              <p:nvPr/>
            </p:nvSpPr>
            <p:spPr bwMode="auto">
              <a:xfrm flipH="1">
                <a:off x="3751263" y="3352800"/>
                <a:ext cx="3429000" cy="0"/>
              </a:xfrm>
              <a:prstGeom prst="line">
                <a:avLst/>
              </a:prstGeom>
              <a:noFill/>
              <a:ln w="5715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4373" name="Text Box 33"/>
              <p:cNvSpPr txBox="1">
                <a:spLocks noChangeArrowheads="1"/>
              </p:cNvSpPr>
              <p:nvPr/>
            </p:nvSpPr>
            <p:spPr bwMode="auto">
              <a:xfrm>
                <a:off x="7146925" y="3200400"/>
                <a:ext cx="15240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solidFill>
                      <a:srgbClr val="FF0000"/>
                    </a:solidFill>
                  </a:rPr>
                  <a:t>Chart Datum</a:t>
                </a:r>
              </a:p>
            </p:txBody>
          </p:sp>
          <p:sp>
            <p:nvSpPr>
              <p:cNvPr id="14374" name="Text Box 34"/>
              <p:cNvSpPr txBox="1">
                <a:spLocks noChangeArrowheads="1"/>
              </p:cNvSpPr>
              <p:nvPr/>
            </p:nvSpPr>
            <p:spPr bwMode="auto">
              <a:xfrm>
                <a:off x="5351463" y="3810000"/>
                <a:ext cx="5334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CS</a:t>
                </a:r>
              </a:p>
            </p:txBody>
          </p:sp>
          <p:sp>
            <p:nvSpPr>
              <p:cNvPr id="14375" name="Line 35"/>
              <p:cNvSpPr>
                <a:spLocks noChangeShapeType="1"/>
              </p:cNvSpPr>
              <p:nvPr/>
            </p:nvSpPr>
            <p:spPr bwMode="auto">
              <a:xfrm flipV="1">
                <a:off x="5580063" y="3352800"/>
                <a:ext cx="1587"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6" name="Line 36"/>
              <p:cNvSpPr>
                <a:spLocks noChangeShapeType="1"/>
              </p:cNvSpPr>
              <p:nvPr/>
            </p:nvSpPr>
            <p:spPr bwMode="auto">
              <a:xfrm>
                <a:off x="5580063" y="4114800"/>
                <a:ext cx="1587"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7" name="Line 37"/>
              <p:cNvSpPr>
                <a:spLocks noChangeShapeType="1"/>
              </p:cNvSpPr>
              <p:nvPr/>
            </p:nvSpPr>
            <p:spPr bwMode="auto">
              <a:xfrm flipH="1">
                <a:off x="3751263" y="4724400"/>
                <a:ext cx="3429000" cy="0"/>
              </a:xfrm>
              <a:prstGeom prst="line">
                <a:avLst/>
              </a:prstGeom>
              <a:noFill/>
              <a:ln w="3810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78" name="Text Box 38"/>
              <p:cNvSpPr txBox="1">
                <a:spLocks noChangeArrowheads="1"/>
              </p:cNvSpPr>
              <p:nvPr/>
            </p:nvSpPr>
            <p:spPr bwMode="auto">
              <a:xfrm>
                <a:off x="7146925" y="4572000"/>
                <a:ext cx="16764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solidFill>
                      <a:srgbClr val="33CC33"/>
                    </a:solidFill>
                  </a:rPr>
                  <a:t>Ellipsoid Ref.</a:t>
                </a:r>
              </a:p>
            </p:txBody>
          </p:sp>
          <p:sp>
            <p:nvSpPr>
              <p:cNvPr id="14379" name="Line 39"/>
              <p:cNvSpPr>
                <a:spLocks noChangeShapeType="1"/>
              </p:cNvSpPr>
              <p:nvPr/>
            </p:nvSpPr>
            <p:spPr bwMode="auto">
              <a:xfrm flipH="1">
                <a:off x="3751263" y="3048000"/>
                <a:ext cx="3429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Text Box 40"/>
              <p:cNvSpPr txBox="1">
                <a:spLocks noChangeArrowheads="1"/>
              </p:cNvSpPr>
              <p:nvPr/>
            </p:nvSpPr>
            <p:spPr bwMode="auto">
              <a:xfrm>
                <a:off x="7146925" y="2895600"/>
                <a:ext cx="1676400" cy="2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200">
                    <a:solidFill>
                      <a:srgbClr val="0000FF"/>
                    </a:solidFill>
                  </a:rPr>
                  <a:t>Geoid Ref. (MSL)</a:t>
                </a:r>
              </a:p>
            </p:txBody>
          </p:sp>
          <p:sp>
            <p:nvSpPr>
              <p:cNvPr id="14381" name="Line 42"/>
              <p:cNvSpPr>
                <a:spLocks noChangeShapeType="1"/>
              </p:cNvSpPr>
              <p:nvPr/>
            </p:nvSpPr>
            <p:spPr bwMode="auto">
              <a:xfrm>
                <a:off x="4284663" y="4114800"/>
                <a:ext cx="1587"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2" name="Text Box 43"/>
              <p:cNvSpPr txBox="1">
                <a:spLocks noChangeArrowheads="1"/>
              </p:cNvSpPr>
              <p:nvPr/>
            </p:nvSpPr>
            <p:spPr bwMode="auto">
              <a:xfrm>
                <a:off x="4132263" y="38100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A</a:t>
                </a:r>
              </a:p>
            </p:txBody>
          </p:sp>
          <p:sp>
            <p:nvSpPr>
              <p:cNvPr id="14383" name="Text Box 44"/>
              <p:cNvSpPr txBox="1">
                <a:spLocks noChangeArrowheads="1"/>
              </p:cNvSpPr>
              <p:nvPr/>
            </p:nvSpPr>
            <p:spPr bwMode="auto">
              <a:xfrm>
                <a:off x="3751263" y="25908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T</a:t>
                </a:r>
              </a:p>
            </p:txBody>
          </p:sp>
          <p:sp>
            <p:nvSpPr>
              <p:cNvPr id="14384" name="Line 45"/>
              <p:cNvSpPr>
                <a:spLocks noChangeShapeType="1"/>
              </p:cNvSpPr>
              <p:nvPr/>
            </p:nvSpPr>
            <p:spPr bwMode="auto">
              <a:xfrm flipV="1">
                <a:off x="3903663" y="2286000"/>
                <a:ext cx="1587"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5" name="Line 46"/>
              <p:cNvSpPr>
                <a:spLocks noChangeShapeType="1"/>
              </p:cNvSpPr>
              <p:nvPr/>
            </p:nvSpPr>
            <p:spPr bwMode="auto">
              <a:xfrm>
                <a:off x="3903663" y="2895600"/>
                <a:ext cx="1587"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6" name="Text Box 47"/>
              <p:cNvSpPr txBox="1">
                <a:spLocks noChangeArrowheads="1"/>
              </p:cNvSpPr>
              <p:nvPr/>
            </p:nvSpPr>
            <p:spPr bwMode="auto">
              <a:xfrm>
                <a:off x="6570663" y="38100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N</a:t>
                </a:r>
              </a:p>
            </p:txBody>
          </p:sp>
          <p:sp>
            <p:nvSpPr>
              <p:cNvPr id="14387" name="Line 48"/>
              <p:cNvSpPr>
                <a:spLocks noChangeShapeType="1"/>
              </p:cNvSpPr>
              <p:nvPr/>
            </p:nvSpPr>
            <p:spPr bwMode="auto">
              <a:xfrm flipV="1">
                <a:off x="6723063" y="3048000"/>
                <a:ext cx="1587"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8" name="Line 49"/>
              <p:cNvSpPr>
                <a:spLocks noChangeShapeType="1"/>
              </p:cNvSpPr>
              <p:nvPr/>
            </p:nvSpPr>
            <p:spPr bwMode="auto">
              <a:xfrm>
                <a:off x="6723063" y="4114800"/>
                <a:ext cx="1587"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9" name="Line 50"/>
              <p:cNvSpPr>
                <a:spLocks noChangeShapeType="1"/>
              </p:cNvSpPr>
              <p:nvPr/>
            </p:nvSpPr>
            <p:spPr bwMode="auto">
              <a:xfrm>
                <a:off x="6265863" y="2895600"/>
                <a:ext cx="1587"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90" name="Line 51"/>
              <p:cNvSpPr>
                <a:spLocks noChangeShapeType="1"/>
              </p:cNvSpPr>
              <p:nvPr/>
            </p:nvSpPr>
            <p:spPr bwMode="auto">
              <a:xfrm flipV="1">
                <a:off x="6265863" y="3352800"/>
                <a:ext cx="1587"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91" name="Line 52"/>
              <p:cNvSpPr>
                <a:spLocks noChangeShapeType="1"/>
              </p:cNvSpPr>
              <p:nvPr/>
            </p:nvSpPr>
            <p:spPr bwMode="auto">
              <a:xfrm>
                <a:off x="6265863" y="4114800"/>
                <a:ext cx="1587"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92" name="Text Box 53"/>
              <p:cNvSpPr txBox="1">
                <a:spLocks noChangeArrowheads="1"/>
              </p:cNvSpPr>
              <p:nvPr/>
            </p:nvSpPr>
            <p:spPr bwMode="auto">
              <a:xfrm>
                <a:off x="6037263" y="3810000"/>
                <a:ext cx="5334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N-K</a:t>
                </a:r>
              </a:p>
            </p:txBody>
          </p:sp>
          <p:sp>
            <p:nvSpPr>
              <p:cNvPr id="14393" name="Text Box 54"/>
              <p:cNvSpPr txBox="1">
                <a:spLocks noChangeArrowheads="1"/>
              </p:cNvSpPr>
              <p:nvPr/>
            </p:nvSpPr>
            <p:spPr bwMode="auto">
              <a:xfrm>
                <a:off x="6113463" y="3048000"/>
                <a:ext cx="304800"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a:t>K</a:t>
                </a:r>
              </a:p>
            </p:txBody>
          </p:sp>
        </p:grpSp>
      </p:grpSp>
    </p:spTree>
    <p:extLst>
      <p:ext uri="{BB962C8B-B14F-4D97-AF65-F5344CB8AC3E}">
        <p14:creationId xmlns:p14="http://schemas.microsoft.com/office/powerpoint/2010/main" val="298295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TARGETS</a:t>
            </a:r>
          </a:p>
        </p:txBody>
      </p:sp>
      <p:sp>
        <p:nvSpPr>
          <p:cNvPr id="4" name="Slide Number Placeholder 3"/>
          <p:cNvSpPr>
            <a:spLocks noGrp="1"/>
          </p:cNvSpPr>
          <p:nvPr>
            <p:ph type="sldNum" sz="quarter" idx="4294967295"/>
          </p:nvPr>
        </p:nvSpPr>
        <p:spPr/>
        <p:txBody>
          <a:bodyPr/>
          <a:lstStyle/>
          <a:p>
            <a:fld id="{50F2F8E5-1108-0A46-83A0-852BF6A1A522}" type="slidenum">
              <a:rPr lang="en-US" smtClean="0"/>
              <a:pPr/>
              <a:t>25</a:t>
            </a:fld>
            <a:endParaRPr lang="en-US"/>
          </a:p>
        </p:txBody>
      </p:sp>
    </p:spTree>
    <p:extLst>
      <p:ext uri="{BB962C8B-B14F-4D97-AF65-F5344CB8AC3E}">
        <p14:creationId xmlns:p14="http://schemas.microsoft.com/office/powerpoint/2010/main" val="187754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a:latin typeface="Arial" panose="020B0604020202020204" pitchFamily="34" charset="0"/>
                <a:cs typeface="Arial" panose="020B0604020202020204" pitchFamily="34" charset="0"/>
              </a:rPr>
              <a:t>What is a Target?</a:t>
            </a:r>
          </a:p>
        </p:txBody>
      </p:sp>
      <p:sp>
        <p:nvSpPr>
          <p:cNvPr id="9219" name="Content Placeholder 3"/>
          <p:cNvSpPr>
            <a:spLocks noGrp="1"/>
          </p:cNvSpPr>
          <p:nvPr>
            <p:ph idx="4294967295"/>
          </p:nvPr>
        </p:nvSpPr>
        <p:spPr>
          <a:xfrm>
            <a:off x="609660" y="1223211"/>
            <a:ext cx="6336632" cy="4691063"/>
          </a:xfrm>
        </p:spPr>
        <p:txBody>
          <a:bodyPr/>
          <a:lstStyle/>
          <a:p>
            <a:r>
              <a:rPr lang="en-US" altLang="en-US" dirty="0">
                <a:solidFill>
                  <a:schemeClr val="bg1">
                    <a:lumMod val="50000"/>
                  </a:schemeClr>
                </a:solidFill>
                <a:latin typeface="Arial" panose="020B0604020202020204" pitchFamily="34" charset="0"/>
                <a:cs typeface="Arial" panose="020B0604020202020204" pitchFamily="34" charset="0"/>
              </a:rPr>
              <a:t>A </a:t>
            </a:r>
            <a:r>
              <a:rPr lang="en-US" altLang="en-US" b="1" dirty="0">
                <a:solidFill>
                  <a:schemeClr val="bg1">
                    <a:lumMod val="50000"/>
                  </a:schemeClr>
                </a:solidFill>
                <a:latin typeface="Arial" panose="020B0604020202020204" pitchFamily="34" charset="0"/>
                <a:cs typeface="Arial" panose="020B0604020202020204" pitchFamily="34" charset="0"/>
              </a:rPr>
              <a:t>target</a:t>
            </a:r>
            <a:r>
              <a:rPr lang="en-US" altLang="en-US" dirty="0">
                <a:solidFill>
                  <a:schemeClr val="bg1">
                    <a:lumMod val="50000"/>
                  </a:schemeClr>
                </a:solidFill>
                <a:latin typeface="Arial" panose="020B0604020202020204" pitchFamily="34" charset="0"/>
                <a:cs typeface="Arial" panose="020B0604020202020204" pitchFamily="34" charset="0"/>
              </a:rPr>
              <a:t> is a position of interest. In addition to position, a target may have various associated attributes and metadata including </a:t>
            </a:r>
            <a:r>
              <a:rPr lang="en-US" altLang="en-US" dirty="0">
                <a:solidFill>
                  <a:schemeClr val="tx2"/>
                </a:solidFill>
                <a:latin typeface="Arial" panose="020B0604020202020204" pitchFamily="34" charset="0"/>
                <a:cs typeface="Arial" panose="020B0604020202020204" pitchFamily="34" charset="0"/>
              </a:rPr>
              <a:t>name, depth, offset, and side scan targeting information</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solidFill>
                  <a:schemeClr val="bg1">
                    <a:lumMod val="50000"/>
                  </a:schemeClr>
                </a:solidFill>
                <a:latin typeface="Arial" panose="020B0604020202020204" pitchFamily="34" charset="0"/>
                <a:cs typeface="Arial" panose="020B0604020202020204" pitchFamily="34" charset="0"/>
              </a:rPr>
              <a:t>Targets can be created in many ways such as by double-clicking in the area map, pressing the F5 shortcut key, in the Target Editor tool, or in many other device-specific display windows.</a:t>
            </a:r>
          </a:p>
        </p:txBody>
      </p:sp>
      <p:pic>
        <p:nvPicPr>
          <p:cNvPr id="6" name="Picture 10" descr="2009 SURVEY Targets.jpg"/>
          <p:cNvPicPr>
            <a:picLocks noGrp="1" noChangeAspect="1"/>
          </p:cNvPicPr>
          <p:nvPr>
            <p:ph type="pic" sz="quarter" idx="4294967295"/>
          </p:nvPr>
        </p:nvPicPr>
        <p:blipFill>
          <a:blip r:embed="rId2"/>
          <a:srcRect/>
          <a:stretch>
            <a:fillRect/>
          </a:stretch>
        </p:blipFill>
        <p:spPr>
          <a:xfrm>
            <a:off x="8763000" y="1600200"/>
            <a:ext cx="3429000" cy="3778250"/>
          </a:xfrm>
          <a:ln w="19050">
            <a:solidFill>
              <a:srgbClr val="000000"/>
            </a:solidFill>
            <a:miter lim="800000"/>
            <a:headEnd/>
            <a:tailEnd/>
          </a:ln>
          <a:effectLst>
            <a:outerShdw blurRad="292100" dist="139700" dir="2700000" algn="tl" rotWithShape="0">
              <a:srgbClr val="333333">
                <a:alpha val="65000"/>
              </a:srgbClr>
            </a:outerShdw>
          </a:effectLst>
        </p:spPr>
      </p:pic>
      <p:pic>
        <p:nvPicPr>
          <p:cNvPr id="7" name="Picture 10" descr="2009 SURVEY Targets.jpg">
            <a:extLst>
              <a:ext uri="{FF2B5EF4-FFF2-40B4-BE49-F238E27FC236}">
                <a16:creationId xmlns:a16="http://schemas.microsoft.com/office/drawing/2014/main" id="{7FA4DABC-CD81-4C07-8EDD-14482F01675D}"/>
              </a:ext>
            </a:extLst>
          </p:cNvPr>
          <p:cNvPicPr>
            <a:picLocks noChangeAspect="1"/>
          </p:cNvPicPr>
          <p:nvPr/>
        </p:nvPicPr>
        <p:blipFill>
          <a:blip r:embed="rId2"/>
          <a:srcRect/>
          <a:stretch>
            <a:fillRect/>
          </a:stretch>
        </p:blipFill>
        <p:spPr>
          <a:xfrm>
            <a:off x="7098632" y="605158"/>
            <a:ext cx="4763252" cy="5248398"/>
          </a:xfrm>
          <a:prstGeom prst="rect">
            <a:avLst/>
          </a:prstGeom>
          <a:ln w="19050">
            <a:solidFill>
              <a:srgbClr val="000000"/>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27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000">
                <a:latin typeface="Arial" panose="020B0604020202020204" pitchFamily="34" charset="0"/>
                <a:cs typeface="Arial" panose="020B0604020202020204" pitchFamily="34" charset="0"/>
              </a:rPr>
              <a:t>Many Display Options in SHELL &amp; Survey</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986" y="4563311"/>
            <a:ext cx="13430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10" y="1653423"/>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735" y="4604585"/>
            <a:ext cx="1371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248" y="3304424"/>
            <a:ext cx="16383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961" y="3021848"/>
            <a:ext cx="7334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023" y="1034299"/>
            <a:ext cx="15811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3674" y="4339474"/>
            <a:ext cx="5429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7611" y="3925135"/>
            <a:ext cx="12477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2898" y="3810835"/>
            <a:ext cx="6477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4" name="TextBox 3"/>
          <p:cNvSpPr txBox="1">
            <a:spLocks noChangeArrowheads="1"/>
          </p:cNvSpPr>
          <p:nvPr/>
        </p:nvSpPr>
        <p:spPr bwMode="auto">
          <a:xfrm>
            <a:off x="8251787" y="4556175"/>
            <a:ext cx="2725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r>
              <a:rPr lang="en-US" altLang="en-US" b="0" dirty="0">
                <a:solidFill>
                  <a:schemeClr val="tx1">
                    <a:lumMod val="65000"/>
                    <a:lumOff val="35000"/>
                  </a:schemeClr>
                </a:solidFill>
                <a:latin typeface="+mn-lt"/>
              </a:rPr>
              <a:t>F9 Settings Menu in the SHELL</a:t>
            </a:r>
          </a:p>
        </p:txBody>
      </p:sp>
      <p:pic>
        <p:nvPicPr>
          <p:cNvPr id="2" name="Picture 1">
            <a:extLst>
              <a:ext uri="{FF2B5EF4-FFF2-40B4-BE49-F238E27FC236}">
                <a16:creationId xmlns:a16="http://schemas.microsoft.com/office/drawing/2014/main" id="{92050159-9555-4E28-8690-46B607F59B96}"/>
              </a:ext>
            </a:extLst>
          </p:cNvPr>
          <p:cNvPicPr>
            <a:picLocks noChangeAspect="1"/>
          </p:cNvPicPr>
          <p:nvPr/>
        </p:nvPicPr>
        <p:blipFill>
          <a:blip r:embed="rId11"/>
          <a:stretch>
            <a:fillRect/>
          </a:stretch>
        </p:blipFill>
        <p:spPr>
          <a:xfrm>
            <a:off x="7339091" y="894514"/>
            <a:ext cx="4215104" cy="3643007"/>
          </a:xfrm>
          <a:prstGeom prst="rect">
            <a:avLst/>
          </a:prstGeom>
        </p:spPr>
      </p:pic>
    </p:spTree>
    <p:extLst>
      <p:ext uri="{BB962C8B-B14F-4D97-AF65-F5344CB8AC3E}">
        <p14:creationId xmlns:p14="http://schemas.microsoft.com/office/powerpoint/2010/main" val="386294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CFE76-71C5-4FCA-B542-F099311E0499}"/>
              </a:ext>
            </a:extLst>
          </p:cNvPr>
          <p:cNvPicPr>
            <a:picLocks noChangeAspect="1"/>
          </p:cNvPicPr>
          <p:nvPr/>
        </p:nvPicPr>
        <p:blipFill>
          <a:blip r:embed="rId2"/>
          <a:stretch>
            <a:fillRect/>
          </a:stretch>
        </p:blipFill>
        <p:spPr>
          <a:xfrm>
            <a:off x="3765732" y="874235"/>
            <a:ext cx="6546706" cy="3337037"/>
          </a:xfrm>
          <a:prstGeom prst="rect">
            <a:avLst/>
          </a:prstGeom>
        </p:spPr>
      </p:pic>
      <p:sp>
        <p:nvSpPr>
          <p:cNvPr id="1126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Default Target Parameters</a:t>
            </a:r>
          </a:p>
        </p:txBody>
      </p:sp>
      <p:sp>
        <p:nvSpPr>
          <p:cNvPr id="4" name="Rectangle 3"/>
          <p:cNvSpPr/>
          <p:nvPr/>
        </p:nvSpPr>
        <p:spPr>
          <a:xfrm>
            <a:off x="6708985" y="2679615"/>
            <a:ext cx="1905000" cy="457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71" name="TextBox 4"/>
          <p:cNvSpPr txBox="1">
            <a:spLocks noChangeArrowheads="1"/>
          </p:cNvSpPr>
          <p:nvPr/>
        </p:nvSpPr>
        <p:spPr bwMode="auto">
          <a:xfrm>
            <a:off x="1015820" y="1269915"/>
            <a:ext cx="2514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b="0" dirty="0">
                <a:solidFill>
                  <a:schemeClr val="bg1">
                    <a:lumMod val="50000"/>
                  </a:schemeClr>
                </a:solidFill>
              </a:rPr>
              <a:t>The </a:t>
            </a:r>
            <a:r>
              <a:rPr lang="en-US" altLang="en-US" sz="2000" dirty="0">
                <a:solidFill>
                  <a:schemeClr val="bg1">
                    <a:lumMod val="50000"/>
                  </a:schemeClr>
                </a:solidFill>
              </a:rPr>
              <a:t>default target parameters</a:t>
            </a:r>
            <a:r>
              <a:rPr lang="en-US" altLang="en-US" sz="2000" b="0" dirty="0">
                <a:solidFill>
                  <a:schemeClr val="bg1">
                    <a:lumMod val="50000"/>
                  </a:schemeClr>
                </a:solidFill>
              </a:rPr>
              <a:t> window determines how new targets will be displayed by default.</a:t>
            </a:r>
          </a:p>
        </p:txBody>
      </p:sp>
      <p:sp>
        <p:nvSpPr>
          <p:cNvPr id="11272" name="TextBox 8"/>
          <p:cNvSpPr txBox="1">
            <a:spLocks noChangeArrowheads="1"/>
          </p:cNvSpPr>
          <p:nvPr/>
        </p:nvSpPr>
        <p:spPr bwMode="auto">
          <a:xfrm>
            <a:off x="1828800" y="4427622"/>
            <a:ext cx="4648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b="0" dirty="0">
                <a:solidFill>
                  <a:schemeClr val="bg1">
                    <a:lumMod val="50000"/>
                  </a:schemeClr>
                </a:solidFill>
              </a:rPr>
              <a:t>After a target is marked, the default display options can be changed for each target individually.</a:t>
            </a:r>
          </a:p>
        </p:txBody>
      </p:sp>
      <p:pic>
        <p:nvPicPr>
          <p:cNvPr id="2" name="Picture 1">
            <a:extLst>
              <a:ext uri="{FF2B5EF4-FFF2-40B4-BE49-F238E27FC236}">
                <a16:creationId xmlns:a16="http://schemas.microsoft.com/office/drawing/2014/main" id="{55281702-2379-4C45-B53A-609303DE46B8}"/>
              </a:ext>
            </a:extLst>
          </p:cNvPr>
          <p:cNvPicPr>
            <a:picLocks noChangeAspect="1"/>
          </p:cNvPicPr>
          <p:nvPr/>
        </p:nvPicPr>
        <p:blipFill>
          <a:blip r:embed="rId3"/>
          <a:stretch>
            <a:fillRect/>
          </a:stretch>
        </p:blipFill>
        <p:spPr>
          <a:xfrm>
            <a:off x="6290431" y="3608872"/>
            <a:ext cx="3019425" cy="2609850"/>
          </a:xfrm>
          <a:prstGeom prst="rect">
            <a:avLst/>
          </a:prstGeom>
        </p:spPr>
      </p:pic>
    </p:spTree>
    <p:extLst>
      <p:ext uri="{BB962C8B-B14F-4D97-AF65-F5344CB8AC3E}">
        <p14:creationId xmlns:p14="http://schemas.microsoft.com/office/powerpoint/2010/main" val="182034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Editing a Target in Survey</a:t>
            </a:r>
          </a:p>
        </p:txBody>
      </p:sp>
      <p:sp>
        <p:nvSpPr>
          <p:cNvPr id="12293" name="TextBox 9"/>
          <p:cNvSpPr txBox="1">
            <a:spLocks noChangeArrowheads="1"/>
          </p:cNvSpPr>
          <p:nvPr/>
        </p:nvSpPr>
        <p:spPr bwMode="auto">
          <a:xfrm>
            <a:off x="7844589" y="1199147"/>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b="0" dirty="0">
                <a:solidFill>
                  <a:schemeClr val="tx1">
                    <a:lumMod val="65000"/>
                    <a:lumOff val="35000"/>
                  </a:schemeClr>
                </a:solidFill>
              </a:rPr>
              <a:t>The details of the active target can be modified on the </a:t>
            </a:r>
            <a:r>
              <a:rPr lang="en-US" altLang="en-US" sz="2000" dirty="0">
                <a:solidFill>
                  <a:schemeClr val="tx1">
                    <a:lumMod val="65000"/>
                    <a:lumOff val="35000"/>
                  </a:schemeClr>
                </a:solidFill>
              </a:rPr>
              <a:t>target properties </a:t>
            </a:r>
            <a:r>
              <a:rPr lang="en-US" altLang="en-US" sz="2000" b="0" dirty="0">
                <a:solidFill>
                  <a:schemeClr val="tx1">
                    <a:lumMod val="65000"/>
                    <a:lumOff val="35000"/>
                  </a:schemeClr>
                </a:solidFill>
              </a:rPr>
              <a:t>dialog (or click F6).</a:t>
            </a:r>
          </a:p>
          <a:p>
            <a:endParaRPr lang="en-US" altLang="en-US" sz="2000" b="0" dirty="0">
              <a:solidFill>
                <a:schemeClr val="tx1">
                  <a:lumMod val="65000"/>
                  <a:lumOff val="35000"/>
                </a:schemeClr>
              </a:solidFill>
            </a:endParaRPr>
          </a:p>
          <a:p>
            <a:r>
              <a:rPr lang="en-US" altLang="en-US" sz="2000" b="0" dirty="0">
                <a:solidFill>
                  <a:schemeClr val="tx1">
                    <a:lumMod val="65000"/>
                    <a:lumOff val="35000"/>
                  </a:schemeClr>
                </a:solidFill>
              </a:rPr>
              <a:t>All options are stored in the target database for the active project and will be retained in the HYPACK SHELL.</a:t>
            </a:r>
          </a:p>
        </p:txBody>
      </p:sp>
      <p:pic>
        <p:nvPicPr>
          <p:cNvPr id="2" name="Picture 1">
            <a:extLst>
              <a:ext uri="{FF2B5EF4-FFF2-40B4-BE49-F238E27FC236}">
                <a16:creationId xmlns:a16="http://schemas.microsoft.com/office/drawing/2014/main" id="{2030ADEF-A8D7-43DF-B94E-689A312472BE}"/>
              </a:ext>
            </a:extLst>
          </p:cNvPr>
          <p:cNvPicPr>
            <a:picLocks noChangeAspect="1"/>
          </p:cNvPicPr>
          <p:nvPr/>
        </p:nvPicPr>
        <p:blipFill>
          <a:blip r:embed="rId2"/>
          <a:stretch>
            <a:fillRect/>
          </a:stretch>
        </p:blipFill>
        <p:spPr>
          <a:xfrm>
            <a:off x="3208301" y="1057182"/>
            <a:ext cx="3963236" cy="4436830"/>
          </a:xfrm>
          <a:prstGeom prst="rect">
            <a:avLst/>
          </a:prstGeom>
        </p:spPr>
      </p:pic>
      <p:pic>
        <p:nvPicPr>
          <p:cNvPr id="3" name="Picture 2">
            <a:extLst>
              <a:ext uri="{FF2B5EF4-FFF2-40B4-BE49-F238E27FC236}">
                <a16:creationId xmlns:a16="http://schemas.microsoft.com/office/drawing/2014/main" id="{1B5F5E62-B544-4496-91D5-1FA2B00739F3}"/>
              </a:ext>
            </a:extLst>
          </p:cNvPr>
          <p:cNvPicPr>
            <a:picLocks noChangeAspect="1"/>
          </p:cNvPicPr>
          <p:nvPr/>
        </p:nvPicPr>
        <p:blipFill>
          <a:blip r:embed="rId3"/>
          <a:stretch>
            <a:fillRect/>
          </a:stretch>
        </p:blipFill>
        <p:spPr>
          <a:xfrm>
            <a:off x="932698" y="827672"/>
            <a:ext cx="1800225" cy="2447925"/>
          </a:xfrm>
          <a:prstGeom prst="rect">
            <a:avLst/>
          </a:prstGeom>
        </p:spPr>
      </p:pic>
    </p:spTree>
    <p:extLst>
      <p:ext uri="{BB962C8B-B14F-4D97-AF65-F5344CB8AC3E}">
        <p14:creationId xmlns:p14="http://schemas.microsoft.com/office/powerpoint/2010/main" val="143316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 Windows</a:t>
            </a:r>
          </a:p>
        </p:txBody>
      </p:sp>
    </p:spTree>
    <p:extLst>
      <p:ext uri="{BB962C8B-B14F-4D97-AF65-F5344CB8AC3E}">
        <p14:creationId xmlns:p14="http://schemas.microsoft.com/office/powerpoint/2010/main" val="379959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4CA76-36E0-4646-A70A-BD20B52AB8C8}"/>
              </a:ext>
            </a:extLst>
          </p:cNvPr>
          <p:cNvPicPr>
            <a:picLocks noChangeAspect="1"/>
          </p:cNvPicPr>
          <p:nvPr/>
        </p:nvPicPr>
        <p:blipFill>
          <a:blip r:embed="rId2"/>
          <a:stretch>
            <a:fillRect/>
          </a:stretch>
        </p:blipFill>
        <p:spPr>
          <a:xfrm>
            <a:off x="6894596" y="523402"/>
            <a:ext cx="3595604" cy="3568051"/>
          </a:xfrm>
          <a:prstGeom prst="rect">
            <a:avLst/>
          </a:prstGeom>
        </p:spPr>
      </p:pic>
      <p:sp>
        <p:nvSpPr>
          <p:cNvPr id="13314"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Distance and Bearing Offsets</a:t>
            </a:r>
          </a:p>
        </p:txBody>
      </p:sp>
      <p:sp>
        <p:nvSpPr>
          <p:cNvPr id="13315" name="Content Placeholder 3"/>
          <p:cNvSpPr>
            <a:spLocks noGrp="1"/>
          </p:cNvSpPr>
          <p:nvPr>
            <p:ph idx="4294967295"/>
          </p:nvPr>
        </p:nvSpPr>
        <p:spPr>
          <a:xfrm>
            <a:off x="714375" y="966536"/>
            <a:ext cx="5710488" cy="4691063"/>
          </a:xfrm>
        </p:spPr>
        <p:txBody>
          <a:bodyPr/>
          <a:lstStyle/>
          <a:p>
            <a:r>
              <a:rPr lang="en-US" altLang="en-US" dirty="0">
                <a:solidFill>
                  <a:schemeClr val="tx1">
                    <a:lumMod val="65000"/>
                    <a:lumOff val="35000"/>
                  </a:schemeClr>
                </a:solidFill>
                <a:latin typeface="Arial" panose="020B0604020202020204" pitchFamily="34" charset="0"/>
                <a:cs typeface="Arial" panose="020B0604020202020204" pitchFamily="34" charset="0"/>
              </a:rPr>
              <a:t>A target’s position can be adjusted by giving it a </a:t>
            </a:r>
            <a:r>
              <a:rPr lang="en-US" altLang="en-US" b="1" dirty="0">
                <a:solidFill>
                  <a:schemeClr val="tx1">
                    <a:lumMod val="65000"/>
                    <a:lumOff val="35000"/>
                  </a:schemeClr>
                </a:solidFill>
                <a:latin typeface="Arial" panose="020B0604020202020204" pitchFamily="34" charset="0"/>
                <a:cs typeface="Arial" panose="020B0604020202020204" pitchFamily="34" charset="0"/>
              </a:rPr>
              <a:t>distance and bearing</a:t>
            </a:r>
            <a:r>
              <a:rPr lang="en-US" altLang="en-US" dirty="0">
                <a:solidFill>
                  <a:schemeClr val="tx1">
                    <a:lumMod val="65000"/>
                    <a:lumOff val="35000"/>
                  </a:schemeClr>
                </a:solidFill>
                <a:latin typeface="Arial" panose="020B0604020202020204" pitchFamily="34" charset="0"/>
                <a:cs typeface="Arial" panose="020B0604020202020204" pitchFamily="34" charset="0"/>
              </a:rPr>
              <a:t>.</a:t>
            </a:r>
          </a:p>
          <a:p>
            <a:endParaRPr lang="en-US" altLang="en-US" dirty="0">
              <a:solidFill>
                <a:schemeClr val="tx1">
                  <a:lumMod val="65000"/>
                  <a:lumOff val="35000"/>
                </a:schemeClr>
              </a:solidFill>
              <a:latin typeface="Arial" panose="020B0604020202020204" pitchFamily="34" charset="0"/>
              <a:cs typeface="Arial" panose="020B0604020202020204" pitchFamily="34" charset="0"/>
            </a:endParaRPr>
          </a:p>
          <a:p>
            <a:r>
              <a:rPr lang="en-US" altLang="en-US" dirty="0">
                <a:solidFill>
                  <a:schemeClr val="tx1">
                    <a:lumMod val="65000"/>
                    <a:lumOff val="35000"/>
                  </a:schemeClr>
                </a:solidFill>
                <a:latin typeface="Arial" panose="020B0604020202020204" pitchFamily="34" charset="0"/>
                <a:cs typeface="Arial" panose="020B0604020202020204" pitchFamily="34" charset="0"/>
              </a:rPr>
              <a:t>In this case, the main position represents the vessel and the target’s position is measured relative to it. HYPACK can generate such targets automatically with certain laser rangefinders.</a:t>
            </a:r>
          </a:p>
          <a:p>
            <a:endParaRPr lang="en-US" altLang="en-US" dirty="0">
              <a:solidFill>
                <a:schemeClr val="tx1">
                  <a:lumMod val="65000"/>
                  <a:lumOff val="35000"/>
                </a:schemeClr>
              </a:solidFill>
              <a:latin typeface="Arial" panose="020B0604020202020204" pitchFamily="34" charset="0"/>
              <a:cs typeface="Arial" panose="020B0604020202020204" pitchFamily="34" charset="0"/>
            </a:endParaRPr>
          </a:p>
          <a:p>
            <a:r>
              <a:rPr lang="en-US" altLang="en-US" dirty="0">
                <a:solidFill>
                  <a:schemeClr val="tx1">
                    <a:lumMod val="65000"/>
                    <a:lumOff val="35000"/>
                  </a:schemeClr>
                </a:solidFill>
                <a:latin typeface="Arial" panose="020B0604020202020204" pitchFamily="34" charset="0"/>
                <a:cs typeface="Arial" panose="020B0604020202020204" pitchFamily="34" charset="0"/>
              </a:rPr>
              <a:t>A distance &amp; bearing target’s position can be re-adjusted in the Target Editor.</a:t>
            </a: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246" y="4644043"/>
            <a:ext cx="1371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779" y="4091453"/>
            <a:ext cx="16383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894596" y="2161377"/>
            <a:ext cx="2974975" cy="86836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162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Target Information in the Data Display</a:t>
            </a:r>
          </a:p>
        </p:txBody>
      </p:sp>
      <p:sp>
        <p:nvSpPr>
          <p:cNvPr id="3" name="Content Placeholder 2"/>
          <p:cNvSpPr>
            <a:spLocks noGrp="1"/>
          </p:cNvSpPr>
          <p:nvPr>
            <p:ph idx="4294967295"/>
          </p:nvPr>
        </p:nvSpPr>
        <p:spPr>
          <a:xfrm>
            <a:off x="561356" y="970548"/>
            <a:ext cx="6801971" cy="4691063"/>
          </a:xfrm>
        </p:spPr>
        <p:txBody>
          <a:bodyPr/>
          <a:lstStyle/>
          <a:p>
            <a:pPr>
              <a:defRPr/>
            </a:pPr>
            <a:r>
              <a:rPr lang="en-US" altLang="en-US" sz="2400" dirty="0">
                <a:solidFill>
                  <a:schemeClr val="tx1">
                    <a:lumMod val="65000"/>
                    <a:lumOff val="35000"/>
                  </a:schemeClr>
                </a:solidFill>
                <a:latin typeface="Arial" pitchFamily="34" charset="0"/>
                <a:cs typeface="Arial" pitchFamily="34" charset="0"/>
              </a:rPr>
              <a:t>The </a:t>
            </a:r>
            <a:r>
              <a:rPr lang="en-US" altLang="en-US" sz="2400" b="1" dirty="0">
                <a:solidFill>
                  <a:schemeClr val="tx1">
                    <a:lumMod val="65000"/>
                    <a:lumOff val="35000"/>
                  </a:schemeClr>
                </a:solidFill>
                <a:latin typeface="Arial" pitchFamily="34" charset="0"/>
                <a:cs typeface="Arial" pitchFamily="34" charset="0"/>
              </a:rPr>
              <a:t>data display </a:t>
            </a:r>
            <a:r>
              <a:rPr lang="en-US" altLang="en-US" sz="2400" dirty="0">
                <a:solidFill>
                  <a:schemeClr val="tx1">
                    <a:lumMod val="65000"/>
                    <a:lumOff val="35000"/>
                  </a:schemeClr>
                </a:solidFill>
                <a:latin typeface="Arial" pitchFamily="34" charset="0"/>
                <a:cs typeface="Arial" pitchFamily="34" charset="0"/>
              </a:rPr>
              <a:t>windows can show information about the active target.</a:t>
            </a:r>
          </a:p>
          <a:p>
            <a:pPr>
              <a:defRPr/>
            </a:pPr>
            <a:endParaRPr lang="en-US" altLang="en-US" sz="2000" dirty="0">
              <a:solidFill>
                <a:schemeClr val="tx1">
                  <a:lumMod val="65000"/>
                  <a:lumOff val="35000"/>
                </a:schemeClr>
              </a:solidFill>
              <a:latin typeface="Arial" pitchFamily="34" charset="0"/>
              <a:cs typeface="Arial" pitchFamily="34" charset="0"/>
            </a:endParaRPr>
          </a:p>
          <a:p>
            <a:pPr>
              <a:defRPr/>
            </a:pPr>
            <a:r>
              <a:rPr lang="en-US" altLang="en-US" sz="2000" dirty="0">
                <a:solidFill>
                  <a:schemeClr val="tx1">
                    <a:lumMod val="65000"/>
                    <a:lumOff val="35000"/>
                  </a:schemeClr>
                </a:solidFill>
                <a:latin typeface="Arial" pitchFamily="34" charset="0"/>
                <a:cs typeface="Arial" pitchFamily="34" charset="0"/>
              </a:rPr>
              <a:t>Statistics relative to the primary mobile can be displayed including</a:t>
            </a:r>
          </a:p>
          <a:p>
            <a:pPr marL="342900" indent="-342900">
              <a:buFont typeface="Arial" panose="020B0604020202020204" pitchFamily="34" charset="0"/>
              <a:buChar char="•"/>
              <a:defRPr/>
            </a:pPr>
            <a:r>
              <a:rPr lang="en-US" altLang="en-US" sz="2000" dirty="0">
                <a:solidFill>
                  <a:schemeClr val="tx2"/>
                </a:solidFill>
                <a:latin typeface="Arial" pitchFamily="34" charset="0"/>
                <a:cs typeface="Arial" pitchFamily="34" charset="0"/>
              </a:rPr>
              <a:t>distance and bearing</a:t>
            </a:r>
          </a:p>
          <a:p>
            <a:pPr marL="342900" indent="-342900">
              <a:buFont typeface="Arial" panose="020B0604020202020204" pitchFamily="34" charset="0"/>
              <a:buChar char="•"/>
              <a:defRPr/>
            </a:pPr>
            <a:r>
              <a:rPr lang="en-US" altLang="en-US" sz="2000" dirty="0">
                <a:solidFill>
                  <a:schemeClr val="tx2"/>
                </a:solidFill>
                <a:latin typeface="Arial" pitchFamily="34" charset="0"/>
                <a:cs typeface="Arial" pitchFamily="34" charset="0"/>
              </a:rPr>
              <a:t>offset distance in absolute coordinates or relative to the vessel</a:t>
            </a:r>
          </a:p>
          <a:p>
            <a:pPr marL="342900" indent="-342900">
              <a:buFont typeface="Arial" panose="020B0604020202020204" pitchFamily="34" charset="0"/>
              <a:buChar char="•"/>
              <a:defRPr/>
            </a:pPr>
            <a:r>
              <a:rPr lang="en-US" altLang="en-US" sz="2000" dirty="0">
                <a:solidFill>
                  <a:schemeClr val="tx2"/>
                </a:solidFill>
                <a:latin typeface="Arial" pitchFamily="34" charset="0"/>
                <a:cs typeface="Arial" pitchFamily="34" charset="0"/>
              </a:rPr>
              <a:t>time to intercept at current speed</a:t>
            </a:r>
          </a:p>
          <a:p>
            <a:pPr marL="342900" indent="-342900">
              <a:buFont typeface="Arial" panose="020B0604020202020204" pitchFamily="34" charset="0"/>
              <a:buChar char="•"/>
              <a:defRPr/>
            </a:pPr>
            <a:r>
              <a:rPr lang="en-US" altLang="en-US" sz="2000" dirty="0">
                <a:solidFill>
                  <a:schemeClr val="tx2"/>
                </a:solidFill>
                <a:latin typeface="Arial" pitchFamily="34" charset="0"/>
                <a:cs typeface="Arial" pitchFamily="34" charset="0"/>
              </a:rPr>
              <a:t>necessary speed to intercept given a time specified in the target name.</a:t>
            </a:r>
          </a:p>
          <a:p>
            <a:pPr marL="342900" indent="-342900">
              <a:buFont typeface="Arial" panose="020B0604020202020204" pitchFamily="34" charset="0"/>
              <a:buChar char="•"/>
              <a:defRPr/>
            </a:pPr>
            <a:endParaRPr lang="en-US" altLang="en-US" sz="2000" dirty="0">
              <a:latin typeface="Arial" pitchFamily="34" charset="0"/>
              <a:cs typeface="Arial" pitchFamily="34" charset="0"/>
            </a:endParaRPr>
          </a:p>
          <a:p>
            <a:pPr>
              <a:defRPr/>
            </a:pPr>
            <a:endParaRPr lang="en-US" sz="2000" dirty="0"/>
          </a:p>
        </p:txBody>
      </p:sp>
      <p:pic>
        <p:nvPicPr>
          <p:cNvPr id="14341" name="Picture 2"/>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8763000" y="1600200"/>
            <a:ext cx="3429000" cy="4664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7B999F02-5A32-40DF-B659-AB5231EBBD9A}"/>
              </a:ext>
            </a:extLst>
          </p:cNvPr>
          <p:cNvPicPr>
            <a:picLocks noChangeAspect="1"/>
          </p:cNvPicPr>
          <p:nvPr/>
        </p:nvPicPr>
        <p:blipFill>
          <a:blip r:embed="rId3"/>
          <a:stretch>
            <a:fillRect/>
          </a:stretch>
        </p:blipFill>
        <p:spPr>
          <a:xfrm>
            <a:off x="8215622" y="531547"/>
            <a:ext cx="3036578" cy="5205562"/>
          </a:xfrm>
          <a:prstGeom prst="rect">
            <a:avLst/>
          </a:prstGeom>
        </p:spPr>
      </p:pic>
    </p:spTree>
    <p:extLst>
      <p:ext uri="{BB962C8B-B14F-4D97-AF65-F5344CB8AC3E}">
        <p14:creationId xmlns:p14="http://schemas.microsoft.com/office/powerpoint/2010/main" val="3249833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000">
                <a:latin typeface="Arial" panose="020B0604020202020204" pitchFamily="34" charset="0"/>
                <a:cs typeface="Arial" panose="020B0604020202020204" pitchFamily="34" charset="0"/>
              </a:rPr>
              <a:t>Creating Planned Lines To and From Targets</a:t>
            </a:r>
          </a:p>
        </p:txBody>
      </p:sp>
      <p:sp>
        <p:nvSpPr>
          <p:cNvPr id="15363" name="Content Placeholder 2"/>
          <p:cNvSpPr>
            <a:spLocks noGrp="1"/>
          </p:cNvSpPr>
          <p:nvPr>
            <p:ph idx="4294967295"/>
          </p:nvPr>
        </p:nvSpPr>
        <p:spPr>
          <a:xfrm>
            <a:off x="587543" y="1143793"/>
            <a:ext cx="6497053" cy="4691063"/>
          </a:xfrm>
        </p:spPr>
        <p:txBody>
          <a:bodyPr/>
          <a:lstStyle/>
          <a:p>
            <a:r>
              <a:rPr lang="en-US" altLang="en-US" dirty="0">
                <a:solidFill>
                  <a:schemeClr val="tx1">
                    <a:lumMod val="65000"/>
                    <a:lumOff val="35000"/>
                  </a:schemeClr>
                </a:solidFill>
                <a:latin typeface="Arial" panose="020B0604020202020204" pitchFamily="34" charset="0"/>
                <a:cs typeface="Arial" panose="020B0604020202020204" pitchFamily="34" charset="0"/>
              </a:rPr>
              <a:t>Planned lines can be created using targets as </a:t>
            </a:r>
            <a:r>
              <a:rPr lang="en-US" altLang="en-US" b="1" dirty="0">
                <a:solidFill>
                  <a:schemeClr val="tx1">
                    <a:lumMod val="65000"/>
                    <a:lumOff val="35000"/>
                  </a:schemeClr>
                </a:solidFill>
                <a:latin typeface="Arial" panose="020B0604020202020204" pitchFamily="34" charset="0"/>
                <a:cs typeface="Arial" panose="020B0604020202020204" pitchFamily="34" charset="0"/>
              </a:rPr>
              <a:t>reference points</a:t>
            </a:r>
            <a:r>
              <a:rPr lang="en-US" altLang="en-US" dirty="0">
                <a:solidFill>
                  <a:schemeClr val="tx1">
                    <a:lumMod val="65000"/>
                    <a:lumOff val="35000"/>
                  </a:schemeClr>
                </a:solidFill>
                <a:latin typeface="Arial" panose="020B0604020202020204" pitchFamily="34" charset="0"/>
                <a:cs typeface="Arial" panose="020B0604020202020204" pitchFamily="34" charset="0"/>
              </a:rPr>
              <a:t> with the right-click menu.</a:t>
            </a:r>
          </a:p>
          <a:p>
            <a:endParaRPr lang="en-US" altLang="en-US"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800" b="1" dirty="0">
                <a:solidFill>
                  <a:schemeClr val="tx1">
                    <a:lumMod val="65000"/>
                    <a:lumOff val="35000"/>
                  </a:schemeClr>
                </a:solidFill>
                <a:latin typeface="Arial" panose="020B0604020202020204" pitchFamily="34" charset="0"/>
                <a:cs typeface="Arial" panose="020B0604020202020204" pitchFamily="34" charset="0"/>
              </a:rPr>
              <a:t>Line to current</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 </a:t>
            </a:r>
            <a:r>
              <a:rPr lang="en-US" altLang="en-US" sz="1800" b="1" dirty="0">
                <a:solidFill>
                  <a:schemeClr val="tx1">
                    <a:lumMod val="65000"/>
                    <a:lumOff val="35000"/>
                  </a:schemeClr>
                </a:solidFill>
                <a:latin typeface="Arial" panose="020B0604020202020204" pitchFamily="34" charset="0"/>
                <a:cs typeface="Arial" panose="020B0604020202020204" pitchFamily="34" charset="0"/>
              </a:rPr>
              <a:t>—</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 Create a planned line between two targets, the current target (drawn in red) and the target right-clicked on.</a:t>
            </a:r>
          </a:p>
          <a:p>
            <a:endParaRPr lang="en-US" altLang="en-US" sz="18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800" b="1" dirty="0">
                <a:solidFill>
                  <a:schemeClr val="tx1">
                    <a:lumMod val="65000"/>
                    <a:lumOff val="35000"/>
                  </a:schemeClr>
                </a:solidFill>
                <a:latin typeface="Arial" panose="020B0604020202020204" pitchFamily="34" charset="0"/>
                <a:cs typeface="Arial" panose="020B0604020202020204" pitchFamily="34" charset="0"/>
              </a:rPr>
              <a:t>Line to vessel —</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 Create a planned line between the current vessel position and the target right-clicked on.</a:t>
            </a:r>
          </a:p>
          <a:p>
            <a:endParaRPr lang="en-US" altLang="en-US" sz="18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1800" dirty="0">
                <a:solidFill>
                  <a:schemeClr val="tx1">
                    <a:lumMod val="65000"/>
                    <a:lumOff val="35000"/>
                  </a:schemeClr>
                </a:solidFill>
                <a:latin typeface="Arial" panose="020B0604020202020204" pitchFamily="34" charset="0"/>
                <a:cs typeface="Arial" panose="020B0604020202020204" pitchFamily="34" charset="0"/>
              </a:rPr>
              <a:t>The created planned line will be appended to the active planned line file (LNW).</a:t>
            </a:r>
          </a:p>
        </p:txBody>
      </p:sp>
      <p:pic>
        <p:nvPicPr>
          <p:cNvPr id="8" name="Picture Placeholder 7"/>
          <p:cNvPicPr>
            <a:picLocks noGrp="1" noChangeAspect="1"/>
          </p:cNvPicPr>
          <p:nvPr>
            <p:ph type="pic" sz="quarter" idx="4294967295"/>
          </p:nvPr>
        </p:nvPicPr>
        <p:blipFill>
          <a:blip r:embed="rId2"/>
          <a:srcRect l="9944" r="9944"/>
          <a:stretch>
            <a:fillRect/>
          </a:stretch>
        </p:blipFill>
        <p:spPr>
          <a:xfrm>
            <a:off x="8763000" y="1600200"/>
            <a:ext cx="3429000" cy="3778250"/>
          </a:xfrm>
        </p:spPr>
      </p:pic>
      <p:pic>
        <p:nvPicPr>
          <p:cNvPr id="2" name="Picture 1">
            <a:extLst>
              <a:ext uri="{FF2B5EF4-FFF2-40B4-BE49-F238E27FC236}">
                <a16:creationId xmlns:a16="http://schemas.microsoft.com/office/drawing/2014/main" id="{7663AB7D-E688-452E-96CC-199A2F04B54C}"/>
              </a:ext>
            </a:extLst>
          </p:cNvPr>
          <p:cNvPicPr>
            <a:picLocks noChangeAspect="1"/>
          </p:cNvPicPr>
          <p:nvPr/>
        </p:nvPicPr>
        <p:blipFill>
          <a:blip r:embed="rId3"/>
          <a:stretch>
            <a:fillRect/>
          </a:stretch>
        </p:blipFill>
        <p:spPr>
          <a:xfrm>
            <a:off x="7319962" y="1019175"/>
            <a:ext cx="4369022" cy="4691063"/>
          </a:xfrm>
          <a:prstGeom prst="rect">
            <a:avLst/>
          </a:prstGeom>
        </p:spPr>
      </p:pic>
      <p:sp>
        <p:nvSpPr>
          <p:cNvPr id="3" name="Rectangle 2">
            <a:extLst>
              <a:ext uri="{FF2B5EF4-FFF2-40B4-BE49-F238E27FC236}">
                <a16:creationId xmlns:a16="http://schemas.microsoft.com/office/drawing/2014/main" id="{F5B9A2AD-7C67-4CE3-A84B-517559720592}"/>
              </a:ext>
            </a:extLst>
          </p:cNvPr>
          <p:cNvSpPr/>
          <p:nvPr/>
        </p:nvSpPr>
        <p:spPr>
          <a:xfrm>
            <a:off x="9130145" y="4932218"/>
            <a:ext cx="1193800" cy="57958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51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F276C-E5F2-41DE-A062-002A7696F3F5}"/>
              </a:ext>
            </a:extLst>
          </p:cNvPr>
          <p:cNvPicPr>
            <a:picLocks noChangeAspect="1"/>
          </p:cNvPicPr>
          <p:nvPr/>
        </p:nvPicPr>
        <p:blipFill>
          <a:blip r:embed="rId2"/>
          <a:stretch>
            <a:fillRect/>
          </a:stretch>
        </p:blipFill>
        <p:spPr>
          <a:xfrm>
            <a:off x="5986342" y="706759"/>
            <a:ext cx="5836203" cy="3068519"/>
          </a:xfrm>
          <a:prstGeom prst="rect">
            <a:avLst/>
          </a:prstGeom>
        </p:spPr>
      </p:pic>
      <p:sp>
        <p:nvSpPr>
          <p:cNvPr id="1638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Managing Targets in Survey</a:t>
            </a:r>
          </a:p>
        </p:txBody>
      </p:sp>
      <p:sp>
        <p:nvSpPr>
          <p:cNvPr id="7" name="Content Placeholder 6"/>
          <p:cNvSpPr>
            <a:spLocks noGrp="1"/>
          </p:cNvSpPr>
          <p:nvPr>
            <p:ph idx="4294967295"/>
          </p:nvPr>
        </p:nvSpPr>
        <p:spPr>
          <a:xfrm>
            <a:off x="714375" y="1240396"/>
            <a:ext cx="4436487" cy="4691063"/>
          </a:xfrm>
        </p:spPr>
        <p:txBody>
          <a:bodyPr/>
          <a:lstStyle/>
          <a:p>
            <a:pPr>
              <a:defRPr/>
            </a:pPr>
            <a:r>
              <a:rPr lang="en-US" sz="1800" dirty="0">
                <a:solidFill>
                  <a:schemeClr val="tx1">
                    <a:lumMod val="65000"/>
                    <a:lumOff val="35000"/>
                  </a:schemeClr>
                </a:solidFill>
              </a:rPr>
              <a:t>This dialog allows the operator to manage targets from the current session.</a:t>
            </a:r>
          </a:p>
          <a:p>
            <a:pPr>
              <a:defRPr/>
            </a:pPr>
            <a:endParaRPr lang="en-US" sz="1800" dirty="0"/>
          </a:p>
          <a:p>
            <a:pPr marL="342900" indent="-342900">
              <a:buFont typeface="Arial" panose="020B0604020202020204" pitchFamily="34" charset="0"/>
              <a:buChar char="•"/>
              <a:defRPr/>
            </a:pPr>
            <a:r>
              <a:rPr lang="en-US" sz="1800" dirty="0">
                <a:solidFill>
                  <a:schemeClr val="tx2"/>
                </a:solidFill>
              </a:rPr>
              <a:t>Uncheck to hide a target</a:t>
            </a:r>
          </a:p>
          <a:p>
            <a:pPr marL="342900" indent="-342900">
              <a:buFont typeface="Arial" panose="020B0604020202020204" pitchFamily="34" charset="0"/>
              <a:buChar char="•"/>
              <a:defRPr/>
            </a:pPr>
            <a:r>
              <a:rPr lang="en-US" sz="1800" dirty="0">
                <a:solidFill>
                  <a:schemeClr val="tx2"/>
                </a:solidFill>
              </a:rPr>
              <a:t>Create or delete targets</a:t>
            </a:r>
          </a:p>
          <a:p>
            <a:pPr marL="342900" indent="-342900">
              <a:buFont typeface="Arial" panose="020B0604020202020204" pitchFamily="34" charset="0"/>
              <a:buChar char="•"/>
              <a:defRPr/>
            </a:pPr>
            <a:r>
              <a:rPr lang="en-US" sz="1800" dirty="0">
                <a:solidFill>
                  <a:schemeClr val="tx2"/>
                </a:solidFill>
              </a:rPr>
              <a:t>Modify a targets metadata or position</a:t>
            </a:r>
          </a:p>
          <a:p>
            <a:pPr marL="342900" indent="-342900">
              <a:buFont typeface="Arial" panose="020B0604020202020204" pitchFamily="34" charset="0"/>
              <a:buChar char="•"/>
              <a:defRPr/>
            </a:pPr>
            <a:r>
              <a:rPr lang="en-US" sz="1800" dirty="0">
                <a:solidFill>
                  <a:schemeClr val="tx2"/>
                </a:solidFill>
              </a:rPr>
              <a:t>Make an existing target the “current” one</a:t>
            </a:r>
          </a:p>
          <a:p>
            <a:pPr>
              <a:defRPr/>
            </a:pPr>
            <a:endParaRPr lang="en-US" sz="1800" dirty="0"/>
          </a:p>
        </p:txBody>
      </p:sp>
      <p:pic>
        <p:nvPicPr>
          <p:cNvPr id="12083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124200"/>
            <a:ext cx="4691063" cy="3163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a:grpSpLocks/>
          </p:cNvGrpSpPr>
          <p:nvPr/>
        </p:nvGrpSpPr>
        <p:grpSpPr bwMode="auto">
          <a:xfrm>
            <a:off x="8179978" y="1981287"/>
            <a:ext cx="2344738" cy="438640"/>
            <a:chOff x="2730562" y="2743200"/>
            <a:chExt cx="2344358" cy="381000"/>
          </a:xfrm>
        </p:grpSpPr>
        <p:sp>
          <p:nvSpPr>
            <p:cNvPr id="8" name="Rectangle 7"/>
            <p:cNvSpPr/>
            <p:nvPr/>
          </p:nvSpPr>
          <p:spPr>
            <a:xfrm>
              <a:off x="3124198" y="2743200"/>
              <a:ext cx="1950722" cy="304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 name="Elbow Connector 10"/>
            <p:cNvCxnSpPr>
              <a:stCxn id="8" idx="1"/>
              <a:endCxn id="120834" idx="0"/>
            </p:cNvCxnSpPr>
            <p:nvPr/>
          </p:nvCxnSpPr>
          <p:spPr>
            <a:xfrm rot="10800000" flipV="1">
              <a:off x="2730562" y="2895600"/>
              <a:ext cx="393636" cy="228600"/>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A4E044DA-F6F7-4DCF-9B11-CBE3BCD482FD}"/>
              </a:ext>
            </a:extLst>
          </p:cNvPr>
          <p:cNvPicPr>
            <a:picLocks noChangeAspect="1"/>
          </p:cNvPicPr>
          <p:nvPr/>
        </p:nvPicPr>
        <p:blipFill>
          <a:blip r:embed="rId4"/>
          <a:stretch>
            <a:fillRect/>
          </a:stretch>
        </p:blipFill>
        <p:spPr>
          <a:xfrm>
            <a:off x="5526543" y="2485642"/>
            <a:ext cx="5391150" cy="2667000"/>
          </a:xfrm>
          <a:prstGeom prst="rect">
            <a:avLst/>
          </a:prstGeom>
        </p:spPr>
      </p:pic>
    </p:spTree>
    <p:extLst>
      <p:ext uri="{BB962C8B-B14F-4D97-AF65-F5344CB8AC3E}">
        <p14:creationId xmlns:p14="http://schemas.microsoft.com/office/powerpoint/2010/main" val="1772834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2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Water’s Edge Targets</a:t>
            </a:r>
          </a:p>
        </p:txBody>
      </p:sp>
      <p:grpSp>
        <p:nvGrpSpPr>
          <p:cNvPr id="17412" name="Group 65"/>
          <p:cNvGrpSpPr>
            <a:grpSpLocks/>
          </p:cNvGrpSpPr>
          <p:nvPr/>
        </p:nvGrpSpPr>
        <p:grpSpPr bwMode="auto">
          <a:xfrm>
            <a:off x="1580901" y="3048084"/>
            <a:ext cx="8547007" cy="2552700"/>
            <a:chOff x="233502" y="3649978"/>
            <a:chExt cx="8547405" cy="2552099"/>
          </a:xfrm>
        </p:grpSpPr>
        <p:grpSp>
          <p:nvGrpSpPr>
            <p:cNvPr id="17418" name="Group 32"/>
            <p:cNvGrpSpPr>
              <a:grpSpLocks/>
            </p:cNvGrpSpPr>
            <p:nvPr/>
          </p:nvGrpSpPr>
          <p:grpSpPr bwMode="auto">
            <a:xfrm>
              <a:off x="8473116" y="3649978"/>
              <a:ext cx="307791" cy="2552099"/>
              <a:chOff x="8473116" y="2925478"/>
              <a:chExt cx="307791" cy="3276600"/>
            </a:xfrm>
          </p:grpSpPr>
          <p:sp>
            <p:nvSpPr>
              <p:cNvPr id="17435" name="Line 4"/>
              <p:cNvSpPr>
                <a:spLocks noChangeShapeType="1"/>
              </p:cNvSpPr>
              <p:nvPr/>
            </p:nvSpPr>
            <p:spPr bwMode="auto">
              <a:xfrm>
                <a:off x="8474612" y="2925478"/>
                <a:ext cx="0" cy="3276600"/>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Text Box 5"/>
              <p:cNvSpPr txBox="1">
                <a:spLocks noChangeArrowheads="1"/>
              </p:cNvSpPr>
              <p:nvPr/>
            </p:nvSpPr>
            <p:spPr bwMode="auto">
              <a:xfrm rot="5400000">
                <a:off x="7903112" y="3496084"/>
                <a:ext cx="1447800" cy="3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b="0"/>
                  <a:t>Shoreline</a:t>
                </a:r>
              </a:p>
            </p:txBody>
          </p:sp>
        </p:grpSp>
        <p:grpSp>
          <p:nvGrpSpPr>
            <p:cNvPr id="17419" name="Group 31"/>
            <p:cNvGrpSpPr>
              <a:grpSpLocks/>
            </p:cNvGrpSpPr>
            <p:nvPr/>
          </p:nvGrpSpPr>
          <p:grpSpPr bwMode="auto">
            <a:xfrm>
              <a:off x="243024" y="3649978"/>
              <a:ext cx="317314" cy="2549653"/>
              <a:chOff x="242473" y="2926079"/>
              <a:chExt cx="298955" cy="3273552"/>
            </a:xfrm>
          </p:grpSpPr>
          <p:sp>
            <p:nvSpPr>
              <p:cNvPr id="17433" name="Text Box 7"/>
              <p:cNvSpPr txBox="1">
                <a:spLocks noChangeArrowheads="1"/>
              </p:cNvSpPr>
              <p:nvPr/>
            </p:nvSpPr>
            <p:spPr bwMode="auto">
              <a:xfrm rot="16200000">
                <a:off x="-339015" y="5328159"/>
                <a:ext cx="1452960" cy="2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b="0" dirty="0">
                    <a:solidFill>
                      <a:schemeClr val="tx1">
                        <a:lumMod val="65000"/>
                        <a:lumOff val="35000"/>
                      </a:schemeClr>
                    </a:solidFill>
                  </a:rPr>
                  <a:t>Shoreline</a:t>
                </a:r>
              </a:p>
            </p:txBody>
          </p:sp>
          <p:sp>
            <p:nvSpPr>
              <p:cNvPr id="17434" name="Line 12"/>
              <p:cNvSpPr>
                <a:spLocks noChangeShapeType="1"/>
              </p:cNvSpPr>
              <p:nvPr/>
            </p:nvSpPr>
            <p:spPr bwMode="auto">
              <a:xfrm>
                <a:off x="541428" y="2926079"/>
                <a:ext cx="0" cy="3273552"/>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20" name="Group 60"/>
            <p:cNvGrpSpPr>
              <a:grpSpLocks/>
            </p:cNvGrpSpPr>
            <p:nvPr/>
          </p:nvGrpSpPr>
          <p:grpSpPr bwMode="auto">
            <a:xfrm>
              <a:off x="233502" y="4401583"/>
              <a:ext cx="8545910" cy="1071568"/>
              <a:chOff x="233502" y="4401583"/>
              <a:chExt cx="8545910" cy="1071568"/>
            </a:xfrm>
          </p:grpSpPr>
          <p:grpSp>
            <p:nvGrpSpPr>
              <p:cNvPr id="17421" name="Group 44"/>
              <p:cNvGrpSpPr>
                <a:grpSpLocks/>
              </p:cNvGrpSpPr>
              <p:nvPr/>
            </p:nvGrpSpPr>
            <p:grpSpPr bwMode="auto">
              <a:xfrm>
                <a:off x="233502" y="4988305"/>
                <a:ext cx="8545910" cy="484846"/>
                <a:chOff x="233502" y="4193833"/>
                <a:chExt cx="8545910" cy="484846"/>
              </a:xfrm>
            </p:grpSpPr>
            <p:grpSp>
              <p:nvGrpSpPr>
                <p:cNvPr id="17426" name="Group 33"/>
                <p:cNvGrpSpPr>
                  <a:grpSpLocks/>
                </p:cNvGrpSpPr>
                <p:nvPr/>
              </p:nvGrpSpPr>
              <p:grpSpPr bwMode="auto">
                <a:xfrm>
                  <a:off x="233502" y="4373276"/>
                  <a:ext cx="8545910" cy="305403"/>
                  <a:chOff x="233502" y="4373276"/>
                  <a:chExt cx="8545910" cy="305403"/>
                </a:xfrm>
              </p:grpSpPr>
              <p:sp>
                <p:nvSpPr>
                  <p:cNvPr id="17431" name="Line 6"/>
                  <p:cNvSpPr>
                    <a:spLocks noChangeShapeType="1"/>
                  </p:cNvSpPr>
                  <p:nvPr/>
                </p:nvSpPr>
                <p:spPr bwMode="auto">
                  <a:xfrm flipV="1">
                    <a:off x="233502" y="4373276"/>
                    <a:ext cx="8545910" cy="601"/>
                  </a:xfrm>
                  <a:prstGeom prst="line">
                    <a:avLst/>
                  </a:prstGeom>
                  <a:noFill/>
                  <a:ln w="2857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17432" name="Text Box 7"/>
                  <p:cNvSpPr txBox="1">
                    <a:spLocks noChangeArrowheads="1"/>
                  </p:cNvSpPr>
                  <p:nvPr/>
                </p:nvSpPr>
                <p:spPr bwMode="auto">
                  <a:xfrm>
                    <a:off x="560338" y="4373879"/>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b="0" dirty="0">
                        <a:solidFill>
                          <a:schemeClr val="tx1">
                            <a:lumMod val="65000"/>
                            <a:lumOff val="35000"/>
                          </a:schemeClr>
                        </a:solidFill>
                      </a:rPr>
                      <a:t>Planned Line</a:t>
                    </a:r>
                  </a:p>
                </p:txBody>
              </p:sp>
            </p:grpSp>
            <p:sp>
              <p:nvSpPr>
                <p:cNvPr id="17427" name="Oval 15"/>
                <p:cNvSpPr>
                  <a:spLocks noChangeArrowheads="1"/>
                </p:cNvSpPr>
                <p:nvPr/>
              </p:nvSpPr>
              <p:spPr bwMode="auto">
                <a:xfrm>
                  <a:off x="1241376" y="4193833"/>
                  <a:ext cx="80962" cy="82550"/>
                </a:xfrm>
                <a:prstGeom prst="ellipse">
                  <a:avLst/>
                </a:prstGeom>
                <a:solidFill>
                  <a:schemeClr val="accent1"/>
                </a:solidFill>
                <a:ln w="9525">
                  <a:solidFill>
                    <a:schemeClr val="tx1"/>
                  </a:solidFill>
                  <a:round/>
                  <a:headEnd type="none" w="lg" len="lg"/>
                  <a:tailEnd type="none" w="lg" len="lg"/>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cxnSp>
              <p:nvCxnSpPr>
                <p:cNvPr id="31" name="Straight Arrow Connector 30"/>
                <p:cNvCxnSpPr/>
                <p:nvPr/>
              </p:nvCxnSpPr>
              <p:spPr bwMode="auto">
                <a:xfrm flipH="1">
                  <a:off x="641508" y="4242655"/>
                  <a:ext cx="501673" cy="0"/>
                </a:xfrm>
                <a:prstGeom prst="straightConnector1">
                  <a:avLst/>
                </a:prstGeom>
                <a:ln>
                  <a:solidFill>
                    <a:schemeClr val="bg2">
                      <a:lumMod val="75000"/>
                    </a:schemeClr>
                  </a:solidFill>
                  <a:headEnd type="none" w="lg" len="lg"/>
                  <a:tailEnd type="none" w="lg" len="lg"/>
                </a:ln>
              </p:spPr>
              <p:style>
                <a:lnRef idx="2">
                  <a:schemeClr val="accent1"/>
                </a:lnRef>
                <a:fillRef idx="0">
                  <a:schemeClr val="accent1"/>
                </a:fillRef>
                <a:effectRef idx="1">
                  <a:schemeClr val="accent1"/>
                </a:effectRef>
                <a:fontRef idx="minor">
                  <a:schemeClr val="tx1"/>
                </a:fontRef>
              </p:style>
            </p:cxnSp>
            <p:sp>
              <p:nvSpPr>
                <p:cNvPr id="17429" name="Oval 15"/>
                <p:cNvSpPr>
                  <a:spLocks noChangeArrowheads="1"/>
                </p:cNvSpPr>
                <p:nvPr/>
              </p:nvSpPr>
              <p:spPr bwMode="auto">
                <a:xfrm>
                  <a:off x="7687226" y="4193833"/>
                  <a:ext cx="80962" cy="82550"/>
                </a:xfrm>
                <a:prstGeom prst="ellipse">
                  <a:avLst/>
                </a:prstGeom>
                <a:solidFill>
                  <a:schemeClr val="accent1"/>
                </a:solidFill>
                <a:ln w="9525">
                  <a:solidFill>
                    <a:schemeClr val="tx1"/>
                  </a:solidFill>
                  <a:round/>
                  <a:headEnd type="none" w="lg" len="lg"/>
                  <a:tailEnd type="none" w="lg" len="lg"/>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cxnSp>
              <p:nvCxnSpPr>
                <p:cNvPr id="39" name="Straight Arrow Connector 38"/>
                <p:cNvCxnSpPr/>
                <p:nvPr/>
              </p:nvCxnSpPr>
              <p:spPr bwMode="auto">
                <a:xfrm flipH="1">
                  <a:off x="7849094" y="4242655"/>
                  <a:ext cx="501673" cy="0"/>
                </a:xfrm>
                <a:prstGeom prst="straightConnector1">
                  <a:avLst/>
                </a:prstGeom>
                <a:ln>
                  <a:solidFill>
                    <a:schemeClr val="bg2">
                      <a:lumMod val="75000"/>
                    </a:schemeClr>
                  </a:solidFill>
                  <a:headEnd type="none" w="lg" len="lg"/>
                  <a:tailEnd type="none" w="lg" len="lg"/>
                </a:ln>
              </p:spPr>
              <p:style>
                <a:lnRef idx="2">
                  <a:schemeClr val="accent1"/>
                </a:lnRef>
                <a:fillRef idx="0">
                  <a:schemeClr val="accent1"/>
                </a:fillRef>
                <a:effectRef idx="1">
                  <a:schemeClr val="accent1"/>
                </a:effectRef>
                <a:fontRef idx="minor">
                  <a:schemeClr val="tx1"/>
                </a:fontRef>
              </p:style>
            </p:cxnSp>
          </p:grpSp>
          <p:grpSp>
            <p:nvGrpSpPr>
              <p:cNvPr id="17422" name="Group 59"/>
              <p:cNvGrpSpPr>
                <a:grpSpLocks/>
              </p:cNvGrpSpPr>
              <p:nvPr/>
            </p:nvGrpSpPr>
            <p:grpSpPr bwMode="auto">
              <a:xfrm>
                <a:off x="901505" y="4401583"/>
                <a:ext cx="7207347" cy="523220"/>
                <a:chOff x="901505" y="4401583"/>
                <a:chExt cx="7207347" cy="523220"/>
              </a:xfrm>
            </p:grpSpPr>
            <p:sp>
              <p:nvSpPr>
                <p:cNvPr id="17423" name="Text Box 16"/>
                <p:cNvSpPr txBox="1">
                  <a:spLocks noChangeArrowheads="1"/>
                </p:cNvSpPr>
                <p:nvPr/>
              </p:nvSpPr>
              <p:spPr bwMode="auto">
                <a:xfrm>
                  <a:off x="3298193" y="4401583"/>
                  <a:ext cx="2435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ct val="50000"/>
                    </a:spcBef>
                  </a:pPr>
                  <a:r>
                    <a:rPr lang="en-US" altLang="en-US" b="0" dirty="0">
                      <a:solidFill>
                        <a:schemeClr val="tx1">
                          <a:lumMod val="65000"/>
                          <a:lumOff val="35000"/>
                        </a:schemeClr>
                      </a:solidFill>
                    </a:rPr>
                    <a:t>Estimated distance from transducer to shoreline</a:t>
                  </a:r>
                </a:p>
              </p:txBody>
            </p:sp>
            <p:cxnSp>
              <p:nvCxnSpPr>
                <p:cNvPr id="41" name="Elbow Connector 40"/>
                <p:cNvCxnSpPr>
                  <a:stCxn id="17423" idx="3"/>
                </p:cNvCxnSpPr>
                <p:nvPr/>
              </p:nvCxnSpPr>
              <p:spPr>
                <a:xfrm>
                  <a:off x="5734445" y="4670500"/>
                  <a:ext cx="2375011" cy="261876"/>
                </a:xfrm>
                <a:prstGeom prst="bentConnector3">
                  <a:avLst>
                    <a:gd name="adj1" fmla="val 10006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7423" idx="1"/>
                </p:cNvCxnSpPr>
                <p:nvPr/>
              </p:nvCxnSpPr>
              <p:spPr>
                <a:xfrm rot="10800000" flipV="1">
                  <a:off x="901870" y="4670500"/>
                  <a:ext cx="2397237" cy="261876"/>
                </a:xfrm>
                <a:prstGeom prst="bentConnector3">
                  <a:avLst>
                    <a:gd name="adj1" fmla="val 10005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sp>
        <p:nvSpPr>
          <p:cNvPr id="17413" name="Content Placeholder 2"/>
          <p:cNvSpPr txBox="1">
            <a:spLocks/>
          </p:cNvSpPr>
          <p:nvPr/>
        </p:nvSpPr>
        <p:spPr bwMode="auto">
          <a:xfrm>
            <a:off x="1695201" y="998621"/>
            <a:ext cx="5976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r>
              <a:rPr lang="en-US" altLang="en-US" dirty="0">
                <a:solidFill>
                  <a:schemeClr val="tx1">
                    <a:lumMod val="65000"/>
                    <a:lumOff val="35000"/>
                  </a:schemeClr>
                </a:solidFill>
              </a:rPr>
              <a:t>Water’s edge targets are a special kind of target for marking the </a:t>
            </a:r>
            <a:r>
              <a:rPr lang="en-US" altLang="en-US" dirty="0">
                <a:solidFill>
                  <a:schemeClr val="tx2"/>
                </a:solidFill>
              </a:rPr>
              <a:t>location of riverbanks</a:t>
            </a:r>
            <a:r>
              <a:rPr lang="en-US" altLang="en-US" dirty="0"/>
              <a:t>.</a:t>
            </a:r>
          </a:p>
          <a:p>
            <a:endParaRPr lang="en-US" altLang="en-US" sz="1800" dirty="0"/>
          </a:p>
          <a:p>
            <a:r>
              <a:rPr lang="en-US" altLang="en-US" sz="1800" dirty="0">
                <a:solidFill>
                  <a:schemeClr val="tx1">
                    <a:lumMod val="65000"/>
                    <a:lumOff val="35000"/>
                  </a:schemeClr>
                </a:solidFill>
              </a:rPr>
              <a:t>Press F7 prior to going on- and off-line. A special depth will be logged with at this position in the RAW file.</a:t>
            </a:r>
          </a:p>
        </p:txBody>
      </p:sp>
      <p:sp>
        <p:nvSpPr>
          <p:cNvPr id="17415" name="Content Placeholder 2"/>
          <p:cNvSpPr txBox="1">
            <a:spLocks/>
          </p:cNvSpPr>
          <p:nvPr/>
        </p:nvSpPr>
        <p:spPr bwMode="auto">
          <a:xfrm>
            <a:off x="2588962" y="5259472"/>
            <a:ext cx="6565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r>
              <a:rPr lang="en-US" altLang="en-US" sz="1400" i="1" dirty="0">
                <a:solidFill>
                  <a:schemeClr val="tx1">
                    <a:lumMod val="65000"/>
                    <a:lumOff val="35000"/>
                  </a:schemeClr>
                </a:solidFill>
              </a:rPr>
              <a:t>Note</a:t>
            </a:r>
            <a:r>
              <a:rPr lang="en-US" altLang="en-US" sz="1400" dirty="0">
                <a:solidFill>
                  <a:schemeClr val="tx1">
                    <a:lumMod val="65000"/>
                    <a:lumOff val="35000"/>
                  </a:schemeClr>
                </a:solidFill>
              </a:rPr>
              <a:t>: water’s edge targets work best when the start line gate option is disabled.</a:t>
            </a:r>
          </a:p>
        </p:txBody>
      </p:sp>
      <p:pic>
        <p:nvPicPr>
          <p:cNvPr id="2" name="Picture 1">
            <a:extLst>
              <a:ext uri="{FF2B5EF4-FFF2-40B4-BE49-F238E27FC236}">
                <a16:creationId xmlns:a16="http://schemas.microsoft.com/office/drawing/2014/main" id="{6977056C-F00D-44D7-A55B-BB518B66F015}"/>
              </a:ext>
            </a:extLst>
          </p:cNvPr>
          <p:cNvPicPr>
            <a:picLocks noChangeAspect="1"/>
          </p:cNvPicPr>
          <p:nvPr/>
        </p:nvPicPr>
        <p:blipFill>
          <a:blip r:embed="rId2"/>
          <a:stretch>
            <a:fillRect/>
          </a:stretch>
        </p:blipFill>
        <p:spPr>
          <a:xfrm>
            <a:off x="7838886" y="940621"/>
            <a:ext cx="2552700" cy="1323975"/>
          </a:xfrm>
          <a:prstGeom prst="rect">
            <a:avLst/>
          </a:prstGeom>
        </p:spPr>
      </p:pic>
      <p:sp>
        <p:nvSpPr>
          <p:cNvPr id="3" name="Rectangle 2">
            <a:extLst>
              <a:ext uri="{FF2B5EF4-FFF2-40B4-BE49-F238E27FC236}">
                <a16:creationId xmlns:a16="http://schemas.microsoft.com/office/drawing/2014/main" id="{EABA3555-1422-4C2F-AE51-A2419CC63F65}"/>
              </a:ext>
            </a:extLst>
          </p:cNvPr>
          <p:cNvSpPr/>
          <p:nvPr/>
        </p:nvSpPr>
        <p:spPr>
          <a:xfrm>
            <a:off x="9456488" y="1420889"/>
            <a:ext cx="501638" cy="45048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3E85EA-97C0-4E92-A1F1-5C2AF7450102}"/>
              </a:ext>
            </a:extLst>
          </p:cNvPr>
          <p:cNvPicPr>
            <a:picLocks noChangeAspect="1"/>
          </p:cNvPicPr>
          <p:nvPr/>
        </p:nvPicPr>
        <p:blipFill>
          <a:blip r:embed="rId3"/>
          <a:stretch>
            <a:fillRect/>
          </a:stretch>
        </p:blipFill>
        <p:spPr>
          <a:xfrm>
            <a:off x="7838886" y="2322347"/>
            <a:ext cx="1581150" cy="1171575"/>
          </a:xfrm>
          <a:prstGeom prst="rect">
            <a:avLst/>
          </a:prstGeom>
        </p:spPr>
      </p:pic>
      <p:sp>
        <p:nvSpPr>
          <p:cNvPr id="5" name="Rectangle 4">
            <a:extLst>
              <a:ext uri="{FF2B5EF4-FFF2-40B4-BE49-F238E27FC236}">
                <a16:creationId xmlns:a16="http://schemas.microsoft.com/office/drawing/2014/main" id="{4478B94B-5A9D-4C62-83BE-52E7DFB121FF}"/>
              </a:ext>
            </a:extLst>
          </p:cNvPr>
          <p:cNvSpPr/>
          <p:nvPr/>
        </p:nvSpPr>
        <p:spPr>
          <a:xfrm>
            <a:off x="7915564" y="2839520"/>
            <a:ext cx="1366981" cy="32788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032" y="2035259"/>
            <a:ext cx="7772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Water’s Edge Targets in Processing</a:t>
            </a:r>
          </a:p>
        </p:txBody>
      </p:sp>
      <p:sp>
        <p:nvSpPr>
          <p:cNvPr id="18437" name="Content Placeholder 2"/>
          <p:cNvSpPr txBox="1">
            <a:spLocks/>
          </p:cNvSpPr>
          <p:nvPr/>
        </p:nvSpPr>
        <p:spPr bwMode="auto">
          <a:xfrm>
            <a:off x="1355557" y="922421"/>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r>
              <a:rPr lang="en-US" altLang="en-US" sz="2000" dirty="0">
                <a:solidFill>
                  <a:schemeClr val="tx1">
                    <a:lumMod val="65000"/>
                    <a:lumOff val="35000"/>
                  </a:schemeClr>
                </a:solidFill>
              </a:rPr>
              <a:t>Water’s edge targets will process as a </a:t>
            </a:r>
            <a:r>
              <a:rPr lang="en-US" altLang="en-US" sz="2000" dirty="0">
                <a:solidFill>
                  <a:schemeClr val="tx2"/>
                </a:solidFill>
              </a:rPr>
              <a:t>zero depth</a:t>
            </a:r>
            <a:r>
              <a:rPr lang="en-US" altLang="en-US" sz="2000" dirty="0"/>
              <a:t> </a:t>
            </a:r>
            <a:r>
              <a:rPr lang="en-US" altLang="en-US" sz="2000" dirty="0">
                <a:solidFill>
                  <a:schemeClr val="tx1">
                    <a:lumMod val="65000"/>
                    <a:lumOff val="35000"/>
                  </a:schemeClr>
                </a:solidFill>
              </a:rPr>
              <a:t>sounding at the position of the marked target. </a:t>
            </a:r>
          </a:p>
          <a:p>
            <a:r>
              <a:rPr lang="en-US" altLang="en-US" sz="2000" dirty="0">
                <a:solidFill>
                  <a:schemeClr val="tx1">
                    <a:lumMod val="65000"/>
                    <a:lumOff val="35000"/>
                  </a:schemeClr>
                </a:solidFill>
              </a:rPr>
              <a:t>It will draw a straight line from the last sounding to the water surface (depth=0)</a:t>
            </a:r>
            <a:endParaRPr lang="en-US" altLang="en-US" sz="1600" dirty="0">
              <a:solidFill>
                <a:schemeClr val="tx1">
                  <a:lumMod val="65000"/>
                  <a:lumOff val="35000"/>
                </a:schemeClr>
              </a:solidFill>
            </a:endParaRPr>
          </a:p>
        </p:txBody>
      </p:sp>
      <p:sp>
        <p:nvSpPr>
          <p:cNvPr id="6" name="Oval 5"/>
          <p:cNvSpPr/>
          <p:nvPr/>
        </p:nvSpPr>
        <p:spPr>
          <a:xfrm>
            <a:off x="7461082" y="2522621"/>
            <a:ext cx="685800" cy="6858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184357" y="2598821"/>
            <a:ext cx="685800" cy="6858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0" name="Content Placeholder 2"/>
          <p:cNvSpPr txBox="1">
            <a:spLocks/>
          </p:cNvSpPr>
          <p:nvPr/>
        </p:nvSpPr>
        <p:spPr bwMode="auto">
          <a:xfrm>
            <a:off x="4237037" y="5743659"/>
            <a:ext cx="37179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r>
              <a:rPr lang="en-US" altLang="en-US" sz="1600" dirty="0">
                <a:solidFill>
                  <a:srgbClr val="FF0000"/>
                </a:solidFill>
              </a:rPr>
              <a:t>Warning: Do not use this for volumes</a:t>
            </a:r>
            <a:endParaRPr lang="en-US" altLang="en-US" sz="1200" dirty="0"/>
          </a:p>
        </p:txBody>
      </p:sp>
    </p:spTree>
    <p:extLst>
      <p:ext uri="{BB962C8B-B14F-4D97-AF65-F5344CB8AC3E}">
        <p14:creationId xmlns:p14="http://schemas.microsoft.com/office/powerpoint/2010/main" val="1863225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320" y="2941984"/>
            <a:ext cx="9563758" cy="2743200"/>
          </a:xfrm>
        </p:spPr>
        <p:txBody>
          <a:bodyPr/>
          <a:lstStyle/>
          <a:p>
            <a:r>
              <a:rPr lang="en-US" dirty="0"/>
              <a:t>Navigation Parameters</a:t>
            </a:r>
          </a:p>
        </p:txBody>
      </p:sp>
    </p:spTree>
    <p:extLst>
      <p:ext uri="{BB962C8B-B14F-4D97-AF65-F5344CB8AC3E}">
        <p14:creationId xmlns:p14="http://schemas.microsoft.com/office/powerpoint/2010/main" val="103518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F5314B-41A5-4D2B-A0EB-8DA8AC595A92}"/>
              </a:ext>
            </a:extLst>
          </p:cNvPr>
          <p:cNvPicPr>
            <a:picLocks noChangeAspect="1"/>
          </p:cNvPicPr>
          <p:nvPr/>
        </p:nvPicPr>
        <p:blipFill>
          <a:blip r:embed="rId2"/>
          <a:stretch>
            <a:fillRect/>
          </a:stretch>
        </p:blipFill>
        <p:spPr>
          <a:xfrm>
            <a:off x="2123643" y="2388973"/>
            <a:ext cx="3786901" cy="3639359"/>
          </a:xfrm>
          <a:prstGeom prst="rect">
            <a:avLst/>
          </a:prstGeom>
        </p:spPr>
      </p:pic>
      <p:pic>
        <p:nvPicPr>
          <p:cNvPr id="7" name="Picture 6">
            <a:extLst>
              <a:ext uri="{FF2B5EF4-FFF2-40B4-BE49-F238E27FC236}">
                <a16:creationId xmlns:a16="http://schemas.microsoft.com/office/drawing/2014/main" id="{F57097CD-7568-4C3F-BC1C-DBF3AC2850B8}"/>
              </a:ext>
            </a:extLst>
          </p:cNvPr>
          <p:cNvPicPr>
            <a:picLocks noChangeAspect="1"/>
          </p:cNvPicPr>
          <p:nvPr/>
        </p:nvPicPr>
        <p:blipFill>
          <a:blip r:embed="rId3"/>
          <a:stretch>
            <a:fillRect/>
          </a:stretch>
        </p:blipFill>
        <p:spPr>
          <a:xfrm>
            <a:off x="1484745" y="909164"/>
            <a:ext cx="8686800" cy="1343025"/>
          </a:xfrm>
          <a:prstGeom prst="rect">
            <a:avLst/>
          </a:prstGeom>
        </p:spPr>
      </p:pic>
      <p:sp>
        <p:nvSpPr>
          <p:cNvPr id="1024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Navigation Parameters</a:t>
            </a:r>
          </a:p>
        </p:txBody>
      </p:sp>
      <p:sp>
        <p:nvSpPr>
          <p:cNvPr id="4" name="Rectangle 3">
            <a:extLst>
              <a:ext uri="{FF2B5EF4-FFF2-40B4-BE49-F238E27FC236}">
                <a16:creationId xmlns:a16="http://schemas.microsoft.com/office/drawing/2014/main" id="{12BBA897-2836-4A18-B569-499F258616FC}"/>
              </a:ext>
            </a:extLst>
          </p:cNvPr>
          <p:cNvSpPr/>
          <p:nvPr/>
        </p:nvSpPr>
        <p:spPr bwMode="auto">
          <a:xfrm>
            <a:off x="4186991" y="1817797"/>
            <a:ext cx="2195336" cy="3429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Elbow Connector 5">
            <a:extLst>
              <a:ext uri="{FF2B5EF4-FFF2-40B4-BE49-F238E27FC236}">
                <a16:creationId xmlns:a16="http://schemas.microsoft.com/office/drawing/2014/main" id="{2389C0C3-0E04-46A4-AA90-E3C88C77DAF8}"/>
              </a:ext>
            </a:extLst>
          </p:cNvPr>
          <p:cNvCxnSpPr>
            <a:cxnSpLocks/>
            <a:stCxn id="4" idx="1"/>
          </p:cNvCxnSpPr>
          <p:nvPr/>
        </p:nvCxnSpPr>
        <p:spPr bwMode="auto">
          <a:xfrm rot="10800000" flipV="1">
            <a:off x="3953165" y="1989247"/>
            <a:ext cx="233827" cy="663984"/>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04D3C63-A721-420D-B814-C92978A0157E}"/>
              </a:ext>
            </a:extLst>
          </p:cNvPr>
          <p:cNvSpPr txBox="1"/>
          <p:nvPr/>
        </p:nvSpPr>
        <p:spPr>
          <a:xfrm>
            <a:off x="7299157" y="2681454"/>
            <a:ext cx="3906253" cy="2555875"/>
          </a:xfrm>
          <a:prstGeom prst="rect">
            <a:avLst/>
          </a:prstGeom>
          <a:noFill/>
        </p:spPr>
        <p:txBody>
          <a:bodyPr/>
          <a:lstStyle/>
          <a:p>
            <a:pPr>
              <a:defRPr/>
            </a:pPr>
            <a:r>
              <a:rPr lang="en-US" dirty="0">
                <a:solidFill>
                  <a:schemeClr val="tx1">
                    <a:lumMod val="65000"/>
                    <a:lumOff val="35000"/>
                  </a:schemeClr>
                </a:solidFill>
              </a:rPr>
              <a:t>The Navigation Parameters dialog in Survey provides options to </a:t>
            </a:r>
          </a:p>
          <a:p>
            <a:pPr>
              <a:defRPr/>
            </a:pPr>
            <a:endParaRPr lang="en-US" dirty="0">
              <a:solidFill>
                <a:schemeClr val="tx1">
                  <a:lumMod val="65000"/>
                  <a:lumOff val="35000"/>
                </a:schemeClr>
              </a:solidFill>
            </a:endParaRPr>
          </a:p>
          <a:p>
            <a:pPr marL="285750" indent="-285750">
              <a:buFont typeface="Arial" panose="020B0604020202020204" pitchFamily="34" charset="0"/>
              <a:buChar char="•"/>
              <a:defRPr/>
            </a:pPr>
            <a:r>
              <a:rPr lang="en-US" dirty="0">
                <a:solidFill>
                  <a:schemeClr val="tx1">
                    <a:lumMod val="65000"/>
                    <a:lumOff val="35000"/>
                  </a:schemeClr>
                </a:solidFill>
              </a:rPr>
              <a:t>Automate planned line navigation</a:t>
            </a:r>
          </a:p>
          <a:p>
            <a:pPr marL="285750" indent="-285750">
              <a:buFont typeface="Arial" panose="020B0604020202020204" pitchFamily="34" charset="0"/>
              <a:buChar char="•"/>
              <a:defRPr/>
            </a:pPr>
            <a:r>
              <a:rPr lang="en-US" dirty="0">
                <a:solidFill>
                  <a:schemeClr val="tx1">
                    <a:lumMod val="65000"/>
                    <a:lumOff val="35000"/>
                  </a:schemeClr>
                </a:solidFill>
              </a:rPr>
              <a:t>Customize data logging</a:t>
            </a:r>
          </a:p>
          <a:p>
            <a:pPr marL="285750" indent="-285750">
              <a:buFont typeface="Arial" panose="020B0604020202020204" pitchFamily="34" charset="0"/>
              <a:buChar char="•"/>
              <a:defRPr/>
            </a:pPr>
            <a:r>
              <a:rPr lang="en-US" dirty="0">
                <a:solidFill>
                  <a:schemeClr val="tx1">
                    <a:lumMod val="65000"/>
                    <a:lumOff val="35000"/>
                  </a:schemeClr>
                </a:solidFill>
              </a:rPr>
              <a:t>Configure backups</a:t>
            </a:r>
          </a:p>
          <a:p>
            <a:pPr marL="285750" indent="-285750">
              <a:buFont typeface="Arial" panose="020B0604020202020204" pitchFamily="34" charset="0"/>
              <a:buChar char="•"/>
              <a:defRPr/>
            </a:pPr>
            <a:r>
              <a:rPr lang="en-US" dirty="0">
                <a:solidFill>
                  <a:schemeClr val="tx1">
                    <a:lumMod val="65000"/>
                    <a:lumOff val="35000"/>
                  </a:schemeClr>
                </a:solidFill>
              </a:rPr>
              <a:t>Configure depth alarms</a:t>
            </a:r>
          </a:p>
          <a:p>
            <a:pPr marL="285750" indent="-285750">
              <a:buFont typeface="Arial" panose="020B0604020202020204" pitchFamily="34" charset="0"/>
              <a:buChar char="•"/>
              <a:defRPr/>
            </a:pPr>
            <a:r>
              <a:rPr lang="en-US" dirty="0">
                <a:solidFill>
                  <a:schemeClr val="tx1">
                    <a:lumMod val="65000"/>
                    <a:lumOff val="35000"/>
                  </a:schemeClr>
                </a:solidFill>
              </a:rPr>
              <a:t>Set event markers</a:t>
            </a:r>
          </a:p>
        </p:txBody>
      </p:sp>
    </p:spTree>
    <p:extLst>
      <p:ext uri="{BB962C8B-B14F-4D97-AF65-F5344CB8AC3E}">
        <p14:creationId xmlns:p14="http://schemas.microsoft.com/office/powerpoint/2010/main" val="666175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Navigation Parameters - Start Line Gates</a:t>
            </a:r>
          </a:p>
        </p:txBody>
      </p:sp>
      <p:sp>
        <p:nvSpPr>
          <p:cNvPr id="6" name="Content Placeholder 5">
            <a:extLst>
              <a:ext uri="{FF2B5EF4-FFF2-40B4-BE49-F238E27FC236}">
                <a16:creationId xmlns:a16="http://schemas.microsoft.com/office/drawing/2014/main" id="{45BE504F-1EA2-40A2-9425-D5FB02A6CF79}"/>
              </a:ext>
            </a:extLst>
          </p:cNvPr>
          <p:cNvSpPr>
            <a:spLocks noGrp="1"/>
          </p:cNvSpPr>
          <p:nvPr>
            <p:ph idx="4294967295"/>
          </p:nvPr>
        </p:nvSpPr>
        <p:spPr>
          <a:xfrm>
            <a:off x="971149" y="2832128"/>
            <a:ext cx="6256421" cy="3200400"/>
          </a:xfrm>
        </p:spPr>
        <p:txBody>
          <a:bodyPr/>
          <a:lstStyle/>
          <a:p>
            <a:pPr>
              <a:defRPr/>
            </a:pPr>
            <a:r>
              <a:rPr lang="en-US" dirty="0">
                <a:solidFill>
                  <a:schemeClr val="tx1">
                    <a:lumMod val="65000"/>
                    <a:lumOff val="35000"/>
                  </a:schemeClr>
                </a:solidFill>
              </a:rPr>
              <a:t>A </a:t>
            </a:r>
            <a:r>
              <a:rPr lang="en-US" b="1" dirty="0">
                <a:solidFill>
                  <a:schemeClr val="tx1">
                    <a:lumMod val="65000"/>
                    <a:lumOff val="35000"/>
                  </a:schemeClr>
                </a:solidFill>
              </a:rPr>
              <a:t>line gate</a:t>
            </a:r>
            <a:r>
              <a:rPr lang="en-US" dirty="0">
                <a:solidFill>
                  <a:schemeClr val="tx1">
                    <a:lumMod val="65000"/>
                    <a:lumOff val="35000"/>
                  </a:schemeClr>
                </a:solidFill>
              </a:rPr>
              <a:t> specifies an area that, when entered, triggers a start or stop logging action.</a:t>
            </a:r>
          </a:p>
          <a:p>
            <a:pPr marL="285750" indent="-285750">
              <a:buFont typeface="Arial" panose="020B0604020202020204" pitchFamily="34" charset="0"/>
              <a:buChar char="•"/>
              <a:defRPr/>
            </a:pPr>
            <a:r>
              <a:rPr lang="en-US" sz="1400" b="1" dirty="0">
                <a:solidFill>
                  <a:schemeClr val="tx1">
                    <a:lumMod val="65000"/>
                    <a:lumOff val="35000"/>
                  </a:schemeClr>
                </a:solidFill>
              </a:rPr>
              <a:t>Gate = 0</a:t>
            </a:r>
            <a:r>
              <a:rPr lang="en-US" sz="1400" dirty="0">
                <a:solidFill>
                  <a:schemeClr val="tx1">
                    <a:lumMod val="65000"/>
                    <a:lumOff val="35000"/>
                  </a:schemeClr>
                </a:solidFill>
              </a:rPr>
              <a:t> — Gate is disabled.</a:t>
            </a:r>
          </a:p>
          <a:p>
            <a:pPr marL="285750" indent="-285750">
              <a:buFont typeface="Arial" panose="020B0604020202020204" pitchFamily="34" charset="0"/>
              <a:buChar char="•"/>
              <a:defRPr/>
            </a:pPr>
            <a:r>
              <a:rPr lang="en-US" sz="1400" b="1" dirty="0">
                <a:solidFill>
                  <a:schemeClr val="tx1">
                    <a:lumMod val="65000"/>
                    <a:lumOff val="35000"/>
                  </a:schemeClr>
                </a:solidFill>
              </a:rPr>
              <a:t>Gate &gt; 0</a:t>
            </a:r>
            <a:r>
              <a:rPr lang="en-US" sz="1400" dirty="0">
                <a:solidFill>
                  <a:schemeClr val="tx1">
                    <a:lumMod val="65000"/>
                    <a:lumOff val="35000"/>
                  </a:schemeClr>
                </a:solidFill>
              </a:rPr>
              <a:t> — Go on-line when vessel breaks into circle with radius = gate.</a:t>
            </a:r>
          </a:p>
          <a:p>
            <a:pPr marL="285750" indent="-285750">
              <a:buFont typeface="Arial" panose="020B0604020202020204" pitchFamily="34" charset="0"/>
              <a:buChar char="•"/>
              <a:defRPr/>
            </a:pPr>
            <a:r>
              <a:rPr lang="en-US" sz="1400" b="1" dirty="0">
                <a:solidFill>
                  <a:schemeClr val="tx1">
                    <a:lumMod val="65000"/>
                    <a:lumOff val="35000"/>
                  </a:schemeClr>
                </a:solidFill>
              </a:rPr>
              <a:t>Gate &lt; 0</a:t>
            </a:r>
            <a:r>
              <a:rPr lang="en-US" sz="1400" dirty="0">
                <a:solidFill>
                  <a:schemeClr val="tx1">
                    <a:lumMod val="65000"/>
                    <a:lumOff val="35000"/>
                  </a:schemeClr>
                </a:solidFill>
              </a:rPr>
              <a:t> — Go on-line when vessel breaks inward semi-circle with radius = |gate|.</a:t>
            </a:r>
          </a:p>
          <a:p>
            <a:pPr marL="285750" indent="-285750">
              <a:buFont typeface="Arial" panose="020B0604020202020204" pitchFamily="34" charset="0"/>
              <a:buChar char="•"/>
              <a:defRPr/>
            </a:pPr>
            <a:endParaRPr lang="en-US" sz="1400" dirty="0">
              <a:solidFill>
                <a:schemeClr val="tx1">
                  <a:lumMod val="65000"/>
                  <a:lumOff val="35000"/>
                </a:schemeClr>
              </a:solidFill>
            </a:endParaRPr>
          </a:p>
          <a:p>
            <a:pPr>
              <a:defRPr/>
            </a:pPr>
            <a:r>
              <a:rPr lang="en-US" sz="1600" b="1" dirty="0">
                <a:solidFill>
                  <a:schemeClr val="tx1">
                    <a:lumMod val="65000"/>
                    <a:lumOff val="35000"/>
                  </a:schemeClr>
                </a:solidFill>
              </a:rPr>
              <a:t>Offset</a:t>
            </a:r>
            <a:r>
              <a:rPr lang="en-US" sz="1600" dirty="0">
                <a:solidFill>
                  <a:schemeClr val="tx1">
                    <a:lumMod val="65000"/>
                    <a:lumOff val="35000"/>
                  </a:schemeClr>
                </a:solidFill>
              </a:rPr>
              <a:t> — Moves the gate up or down the line.</a:t>
            </a:r>
          </a:p>
          <a:p>
            <a:pPr>
              <a:defRPr/>
            </a:pPr>
            <a:endParaRPr lang="en-US" dirty="0"/>
          </a:p>
        </p:txBody>
      </p:sp>
      <p:pic>
        <p:nvPicPr>
          <p:cNvPr id="15366" name="Picture 5"/>
          <p:cNvPicPr>
            <a:picLocks noGrp="1" noChangeAspect="1" noChangeArrowheads="1"/>
          </p:cNvPicPr>
          <p:nvPr>
            <p:ph type="chart" sz="quarter" idx="4294967295"/>
          </p:nvPr>
        </p:nvPicPr>
        <p:blipFill>
          <a:blip r:embed="rId2">
            <a:extLst>
              <a:ext uri="{28A0092B-C50C-407E-A947-70E740481C1C}">
                <a14:useLocalDpi xmlns:a14="http://schemas.microsoft.com/office/drawing/2010/main" val="0"/>
              </a:ext>
            </a:extLst>
          </a:blip>
          <a:srcRect/>
          <a:stretch>
            <a:fillRect/>
          </a:stretch>
        </p:blipFill>
        <p:spPr>
          <a:xfrm>
            <a:off x="0" y="3090863"/>
            <a:ext cx="32004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9B0FA0CD-D974-4CCE-92A9-0C69874E92DD}"/>
              </a:ext>
            </a:extLst>
          </p:cNvPr>
          <p:cNvPicPr>
            <a:picLocks noChangeAspect="1"/>
          </p:cNvPicPr>
          <p:nvPr/>
        </p:nvPicPr>
        <p:blipFill>
          <a:blip r:embed="rId3"/>
          <a:stretch>
            <a:fillRect/>
          </a:stretch>
        </p:blipFill>
        <p:spPr>
          <a:xfrm>
            <a:off x="1031714" y="895465"/>
            <a:ext cx="4337372" cy="1585565"/>
          </a:xfrm>
          <a:prstGeom prst="rect">
            <a:avLst/>
          </a:prstGeom>
        </p:spPr>
      </p:pic>
      <p:sp>
        <p:nvSpPr>
          <p:cNvPr id="3" name="Rectangle 2">
            <a:extLst>
              <a:ext uri="{FF2B5EF4-FFF2-40B4-BE49-F238E27FC236}">
                <a16:creationId xmlns:a16="http://schemas.microsoft.com/office/drawing/2014/main" id="{EE1CC921-D902-4477-94D8-89A3FC9FC5A8}"/>
              </a:ext>
            </a:extLst>
          </p:cNvPr>
          <p:cNvSpPr/>
          <p:nvPr/>
        </p:nvSpPr>
        <p:spPr>
          <a:xfrm>
            <a:off x="1099128" y="1384274"/>
            <a:ext cx="3546764" cy="81214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5DD66C-0ECE-47D4-B391-140E1A2039F2}"/>
              </a:ext>
            </a:extLst>
          </p:cNvPr>
          <p:cNvPicPr>
            <a:picLocks noChangeAspect="1"/>
          </p:cNvPicPr>
          <p:nvPr/>
        </p:nvPicPr>
        <p:blipFill>
          <a:blip r:embed="rId4"/>
          <a:stretch>
            <a:fillRect/>
          </a:stretch>
        </p:blipFill>
        <p:spPr>
          <a:xfrm>
            <a:off x="7709929" y="640637"/>
            <a:ext cx="3640750" cy="2299421"/>
          </a:xfrm>
          <a:prstGeom prst="rect">
            <a:avLst/>
          </a:prstGeom>
        </p:spPr>
      </p:pic>
      <p:pic>
        <p:nvPicPr>
          <p:cNvPr id="5" name="Picture 4">
            <a:extLst>
              <a:ext uri="{FF2B5EF4-FFF2-40B4-BE49-F238E27FC236}">
                <a16:creationId xmlns:a16="http://schemas.microsoft.com/office/drawing/2014/main" id="{150E3F43-5EE6-4380-B382-333AD9D0E3FE}"/>
              </a:ext>
            </a:extLst>
          </p:cNvPr>
          <p:cNvPicPr>
            <a:picLocks noChangeAspect="1"/>
          </p:cNvPicPr>
          <p:nvPr/>
        </p:nvPicPr>
        <p:blipFill>
          <a:blip r:embed="rId5"/>
          <a:stretch>
            <a:fillRect/>
          </a:stretch>
        </p:blipFill>
        <p:spPr>
          <a:xfrm>
            <a:off x="7719977" y="3429000"/>
            <a:ext cx="3640750" cy="2299421"/>
          </a:xfrm>
          <a:prstGeom prst="rect">
            <a:avLst/>
          </a:prstGeom>
        </p:spPr>
      </p:pic>
      <p:pic>
        <p:nvPicPr>
          <p:cNvPr id="7" name="Picture 6">
            <a:extLst>
              <a:ext uri="{FF2B5EF4-FFF2-40B4-BE49-F238E27FC236}">
                <a16:creationId xmlns:a16="http://schemas.microsoft.com/office/drawing/2014/main" id="{6EC26404-DD0E-415A-81F9-66567421FDB1}"/>
              </a:ext>
            </a:extLst>
          </p:cNvPr>
          <p:cNvPicPr>
            <a:picLocks noChangeAspect="1"/>
          </p:cNvPicPr>
          <p:nvPr/>
        </p:nvPicPr>
        <p:blipFill>
          <a:blip r:embed="rId6"/>
          <a:stretch>
            <a:fillRect/>
          </a:stretch>
        </p:blipFill>
        <p:spPr>
          <a:xfrm>
            <a:off x="7719977" y="5739966"/>
            <a:ext cx="2447925" cy="266700"/>
          </a:xfrm>
          <a:prstGeom prst="rect">
            <a:avLst/>
          </a:prstGeom>
        </p:spPr>
      </p:pic>
      <p:pic>
        <p:nvPicPr>
          <p:cNvPr id="8" name="Picture 7">
            <a:extLst>
              <a:ext uri="{FF2B5EF4-FFF2-40B4-BE49-F238E27FC236}">
                <a16:creationId xmlns:a16="http://schemas.microsoft.com/office/drawing/2014/main" id="{5AB6962E-1119-46EE-BAEB-0D63C5C39545}"/>
              </a:ext>
            </a:extLst>
          </p:cNvPr>
          <p:cNvPicPr>
            <a:picLocks noChangeAspect="1"/>
          </p:cNvPicPr>
          <p:nvPr/>
        </p:nvPicPr>
        <p:blipFill>
          <a:blip r:embed="rId7"/>
          <a:stretch>
            <a:fillRect/>
          </a:stretch>
        </p:blipFill>
        <p:spPr>
          <a:xfrm>
            <a:off x="7719977" y="2933131"/>
            <a:ext cx="2505075" cy="285750"/>
          </a:xfrm>
          <a:prstGeom prst="rect">
            <a:avLst/>
          </a:prstGeom>
        </p:spPr>
      </p:pic>
    </p:spTree>
    <p:extLst>
      <p:ext uri="{BB962C8B-B14F-4D97-AF65-F5344CB8AC3E}">
        <p14:creationId xmlns:p14="http://schemas.microsoft.com/office/powerpoint/2010/main" val="3247614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23914-5FD2-49C1-A488-7951F449A83B}"/>
              </a:ext>
            </a:extLst>
          </p:cNvPr>
          <p:cNvPicPr>
            <a:picLocks noChangeAspect="1"/>
          </p:cNvPicPr>
          <p:nvPr/>
        </p:nvPicPr>
        <p:blipFill>
          <a:blip r:embed="rId2"/>
          <a:stretch>
            <a:fillRect/>
          </a:stretch>
        </p:blipFill>
        <p:spPr>
          <a:xfrm>
            <a:off x="5359044" y="2384856"/>
            <a:ext cx="4762431" cy="1334799"/>
          </a:xfrm>
          <a:prstGeom prst="rect">
            <a:avLst/>
          </a:prstGeom>
        </p:spPr>
      </p:pic>
      <p:sp>
        <p:nvSpPr>
          <p:cNvPr id="1229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Across Track Error Alarm</a:t>
            </a:r>
          </a:p>
        </p:txBody>
      </p:sp>
      <p:sp>
        <p:nvSpPr>
          <p:cNvPr id="12293" name="TextBox 6"/>
          <p:cNvSpPr txBox="1">
            <a:spLocks noChangeArrowheads="1"/>
          </p:cNvSpPr>
          <p:nvPr/>
        </p:nvSpPr>
        <p:spPr bwMode="auto">
          <a:xfrm>
            <a:off x="1475123" y="1277863"/>
            <a:ext cx="33861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Across Track Error (XTE)</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HYPACK Survey will generate an “XTE” alarm if the tracking point moves outside of the limit specified in Navigation Parameters.</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The limit is relative to the active planned line.</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Setting the limit to zero disables the alarm.</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Moving the sliders on the LR Indicator also adjusts XTE.</a:t>
            </a:r>
          </a:p>
        </p:txBody>
      </p:sp>
      <p:sp>
        <p:nvSpPr>
          <p:cNvPr id="3" name="Rectangle 2">
            <a:extLst>
              <a:ext uri="{FF2B5EF4-FFF2-40B4-BE49-F238E27FC236}">
                <a16:creationId xmlns:a16="http://schemas.microsoft.com/office/drawing/2014/main" id="{7080793E-E1F1-4962-ADC7-F2E1EC249429}"/>
              </a:ext>
            </a:extLst>
          </p:cNvPr>
          <p:cNvSpPr/>
          <p:nvPr/>
        </p:nvSpPr>
        <p:spPr>
          <a:xfrm>
            <a:off x="5292436" y="2760952"/>
            <a:ext cx="4433455" cy="47177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C44D3E-4ACA-4E61-ACA7-B830E5A839F0}"/>
              </a:ext>
            </a:extLst>
          </p:cNvPr>
          <p:cNvPicPr>
            <a:picLocks noChangeAspect="1"/>
          </p:cNvPicPr>
          <p:nvPr/>
        </p:nvPicPr>
        <p:blipFill>
          <a:blip r:embed="rId3"/>
          <a:stretch>
            <a:fillRect/>
          </a:stretch>
        </p:blipFill>
        <p:spPr>
          <a:xfrm>
            <a:off x="5879871" y="3952192"/>
            <a:ext cx="3600450" cy="1428750"/>
          </a:xfrm>
          <a:prstGeom prst="rect">
            <a:avLst/>
          </a:prstGeom>
        </p:spPr>
      </p:pic>
      <p:cxnSp>
        <p:nvCxnSpPr>
          <p:cNvPr id="11" name="Straight Connector 10">
            <a:extLst>
              <a:ext uri="{FF2B5EF4-FFF2-40B4-BE49-F238E27FC236}">
                <a16:creationId xmlns:a16="http://schemas.microsoft.com/office/drawing/2014/main" id="{EDC58820-A8EC-4A7D-8C6E-E80AA42B99BB}"/>
              </a:ext>
            </a:extLst>
          </p:cNvPr>
          <p:cNvCxnSpPr/>
          <p:nvPr/>
        </p:nvCxnSpPr>
        <p:spPr>
          <a:xfrm>
            <a:off x="4682836" y="4691063"/>
            <a:ext cx="45073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422B1AD-1C8B-4BD5-BB17-6BE0EF2EBA47}"/>
              </a:ext>
            </a:extLst>
          </p:cNvPr>
          <p:cNvCxnSpPr/>
          <p:nvPr/>
        </p:nvCxnSpPr>
        <p:spPr>
          <a:xfrm>
            <a:off x="6202218" y="4709031"/>
            <a:ext cx="0" cy="3242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59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352-8554-46FD-BC74-BB2F15A681D5}"/>
              </a:ext>
            </a:extLst>
          </p:cNvPr>
          <p:cNvSpPr>
            <a:spLocks noGrp="1"/>
          </p:cNvSpPr>
          <p:nvPr>
            <p:ph type="title"/>
          </p:nvPr>
        </p:nvSpPr>
        <p:spPr/>
        <p:txBody>
          <a:bodyPr/>
          <a:lstStyle/>
          <a:p>
            <a:r>
              <a:rPr lang="en-US" dirty="0"/>
              <a:t>New Survey Program for 2022!</a:t>
            </a:r>
          </a:p>
        </p:txBody>
      </p:sp>
      <p:pic>
        <p:nvPicPr>
          <p:cNvPr id="3" name="Picture 2">
            <a:extLst>
              <a:ext uri="{FF2B5EF4-FFF2-40B4-BE49-F238E27FC236}">
                <a16:creationId xmlns:a16="http://schemas.microsoft.com/office/drawing/2014/main" id="{DF463B23-8BF1-4194-960E-150A8B024FDF}"/>
              </a:ext>
            </a:extLst>
          </p:cNvPr>
          <p:cNvPicPr>
            <a:picLocks noChangeAspect="1"/>
          </p:cNvPicPr>
          <p:nvPr/>
        </p:nvPicPr>
        <p:blipFill>
          <a:blip r:embed="rId2"/>
          <a:stretch>
            <a:fillRect/>
          </a:stretch>
        </p:blipFill>
        <p:spPr>
          <a:xfrm>
            <a:off x="457082" y="1099665"/>
            <a:ext cx="7948687" cy="4797943"/>
          </a:xfrm>
          <a:prstGeom prst="rect">
            <a:avLst/>
          </a:prstGeom>
        </p:spPr>
      </p:pic>
      <p:sp>
        <p:nvSpPr>
          <p:cNvPr id="4" name="Content Placeholder 6">
            <a:extLst>
              <a:ext uri="{FF2B5EF4-FFF2-40B4-BE49-F238E27FC236}">
                <a16:creationId xmlns:a16="http://schemas.microsoft.com/office/drawing/2014/main" id="{FCFB5A2C-45F6-476A-B13F-826B8837DC2F}"/>
              </a:ext>
            </a:extLst>
          </p:cNvPr>
          <p:cNvSpPr txBox="1">
            <a:spLocks/>
          </p:cNvSpPr>
          <p:nvPr/>
        </p:nvSpPr>
        <p:spPr>
          <a:xfrm>
            <a:off x="8646071" y="1182847"/>
            <a:ext cx="3411705" cy="4278385"/>
          </a:xfrm>
        </p:spPr>
        <p:txBody>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pPr marL="285750" indent="-285750">
              <a:buFont typeface="Arial" panose="020B0604020202020204" pitchFamily="34" charset="0"/>
              <a:buChar char="•"/>
              <a:defRPr/>
            </a:pPr>
            <a:r>
              <a:rPr lang="en-US" sz="1800" dirty="0">
                <a:solidFill>
                  <a:schemeClr val="tx1">
                    <a:lumMod val="65000"/>
                    <a:lumOff val="35000"/>
                  </a:schemeClr>
                </a:solidFill>
              </a:rPr>
              <a:t>Codename: RAD Survey</a:t>
            </a:r>
          </a:p>
          <a:p>
            <a:pPr marL="285750" indent="-285750">
              <a:buFont typeface="Arial" panose="020B0604020202020204" pitchFamily="34" charset="0"/>
              <a:buChar char="•"/>
              <a:defRPr/>
            </a:pPr>
            <a:r>
              <a:rPr lang="en-US" sz="1800" dirty="0">
                <a:solidFill>
                  <a:schemeClr val="tx1">
                    <a:lumMod val="65000"/>
                    <a:lumOff val="35000"/>
                  </a:schemeClr>
                </a:solidFill>
              </a:rPr>
              <a:t>Released as ‘Beta’ in 2021.</a:t>
            </a:r>
          </a:p>
          <a:p>
            <a:pPr marL="285750" indent="-285750">
              <a:buFont typeface="Arial" panose="020B0604020202020204" pitchFamily="34" charset="0"/>
              <a:buChar char="•"/>
              <a:defRPr/>
            </a:pPr>
            <a:r>
              <a:rPr lang="en-US" sz="1800" dirty="0">
                <a:solidFill>
                  <a:schemeClr val="tx1">
                    <a:lumMod val="65000"/>
                    <a:lumOff val="35000"/>
                  </a:schemeClr>
                </a:solidFill>
              </a:rPr>
              <a:t>New codebase makes it easier to make changes / updates.</a:t>
            </a:r>
          </a:p>
          <a:p>
            <a:pPr marL="285750" indent="-285750">
              <a:buFont typeface="Arial" panose="020B0604020202020204" pitchFamily="34" charset="0"/>
              <a:buChar char="•"/>
              <a:defRPr/>
            </a:pPr>
            <a:r>
              <a:rPr lang="en-US" sz="1800" dirty="0">
                <a:solidFill>
                  <a:schemeClr val="tx1">
                    <a:lumMod val="65000"/>
                    <a:lumOff val="35000"/>
                  </a:schemeClr>
                </a:solidFill>
              </a:rPr>
              <a:t>Modern icons.</a:t>
            </a:r>
          </a:p>
          <a:p>
            <a:pPr marL="285750" indent="-285750">
              <a:buFont typeface="Arial" panose="020B0604020202020204" pitchFamily="34" charset="0"/>
              <a:buChar char="•"/>
              <a:defRPr/>
            </a:pPr>
            <a:r>
              <a:rPr lang="en-US" sz="1800" dirty="0">
                <a:solidFill>
                  <a:schemeClr val="tx1">
                    <a:lumMod val="65000"/>
                    <a:lumOff val="35000"/>
                  </a:schemeClr>
                </a:solidFill>
              </a:rPr>
              <a:t>Same hot keys as ‘classic’ Survey.</a:t>
            </a:r>
          </a:p>
        </p:txBody>
      </p:sp>
    </p:spTree>
    <p:extLst>
      <p:ext uri="{BB962C8B-B14F-4D97-AF65-F5344CB8AC3E}">
        <p14:creationId xmlns:p14="http://schemas.microsoft.com/office/powerpoint/2010/main" val="2233827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Across Track Error Alarm</a:t>
            </a:r>
          </a:p>
        </p:txBody>
      </p:sp>
      <p:sp>
        <p:nvSpPr>
          <p:cNvPr id="12293" name="TextBox 6"/>
          <p:cNvSpPr txBox="1">
            <a:spLocks noChangeArrowheads="1"/>
          </p:cNvSpPr>
          <p:nvPr/>
        </p:nvSpPr>
        <p:spPr bwMode="auto">
          <a:xfrm>
            <a:off x="1475123" y="1277863"/>
            <a:ext cx="33861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Across Track Error (XTE)</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HYPACK Survey will generate an “XTE” alarm if the tracking point moves outside of the limit specified in Navigation Parameters.</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The limit is relative to the active planned line.</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Setting the limit to zero disables the alarm.</a:t>
            </a:r>
          </a:p>
          <a:p>
            <a:endParaRPr lang="en-US" altLang="en-US" sz="1600" b="0" dirty="0">
              <a:solidFill>
                <a:schemeClr val="tx1">
                  <a:lumMod val="65000"/>
                  <a:lumOff val="35000"/>
                </a:schemeClr>
              </a:solidFill>
            </a:endParaRPr>
          </a:p>
          <a:p>
            <a:r>
              <a:rPr lang="en-US" altLang="en-US" sz="1600" b="0" dirty="0">
                <a:solidFill>
                  <a:schemeClr val="tx1">
                    <a:lumMod val="65000"/>
                    <a:lumOff val="35000"/>
                  </a:schemeClr>
                </a:solidFill>
              </a:rPr>
              <a:t>Moving the sliders on the LR Indicator also adjusts XTE.</a:t>
            </a:r>
          </a:p>
        </p:txBody>
      </p:sp>
      <p:pic>
        <p:nvPicPr>
          <p:cNvPr id="2" name="2017 SURVEY XTE Alarm">
            <a:hlinkClick r:id="" action="ppaction://media"/>
            <a:extLst>
              <a:ext uri="{FF2B5EF4-FFF2-40B4-BE49-F238E27FC236}">
                <a16:creationId xmlns:a16="http://schemas.microsoft.com/office/drawing/2014/main" id="{9F367280-2381-405A-B523-EF82CFC6422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150661" y="1000419"/>
            <a:ext cx="6395764" cy="4857161"/>
          </a:xfrm>
          <a:prstGeom prst="rect">
            <a:avLst/>
          </a:prstGeom>
        </p:spPr>
      </p:pic>
    </p:spTree>
    <p:extLst>
      <p:ext uri="{BB962C8B-B14F-4D97-AF65-F5344CB8AC3E}">
        <p14:creationId xmlns:p14="http://schemas.microsoft.com/office/powerpoint/2010/main" val="5290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Event Marks</a:t>
            </a:r>
          </a:p>
        </p:txBody>
      </p:sp>
      <p:sp>
        <p:nvSpPr>
          <p:cNvPr id="11" name="TextBox 10"/>
          <p:cNvSpPr txBox="1">
            <a:spLocks noChangeArrowheads="1"/>
          </p:cNvSpPr>
          <p:nvPr/>
        </p:nvSpPr>
        <p:spPr bwMode="auto">
          <a:xfrm>
            <a:off x="1177265" y="3614739"/>
            <a:ext cx="445293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Next event — </a:t>
            </a:r>
            <a:r>
              <a:rPr lang="en-US" altLang="en-US" sz="1600" b="0" dirty="0">
                <a:solidFill>
                  <a:schemeClr val="tx1">
                    <a:lumMod val="65000"/>
                    <a:lumOff val="35000"/>
                  </a:schemeClr>
                </a:solidFill>
              </a:rPr>
              <a:t>The next event number to use.</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Event interval — </a:t>
            </a:r>
            <a:r>
              <a:rPr lang="en-US" altLang="en-US" sz="1600" b="0" dirty="0">
                <a:solidFill>
                  <a:schemeClr val="tx1">
                    <a:lumMod val="65000"/>
                    <a:lumOff val="35000"/>
                  </a:schemeClr>
                </a:solidFill>
              </a:rPr>
              <a:t>The time in seconds or the distance along line in grid units between events.</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Event increment — </a:t>
            </a:r>
            <a:r>
              <a:rPr lang="en-US" altLang="en-US" sz="1600" b="0" dirty="0">
                <a:solidFill>
                  <a:schemeClr val="tx1">
                    <a:lumMod val="65000"/>
                    <a:lumOff val="35000"/>
                  </a:schemeClr>
                </a:solidFill>
              </a:rPr>
              <a:t>The number added to the prior event number to generate the next number.</a:t>
            </a:r>
          </a:p>
          <a:p>
            <a:endParaRPr lang="en-US" altLang="en-US" b="0" dirty="0"/>
          </a:p>
        </p:txBody>
      </p:sp>
      <p:sp>
        <p:nvSpPr>
          <p:cNvPr id="14" name="TextBox 13"/>
          <p:cNvSpPr txBox="1">
            <a:spLocks noChangeArrowheads="1"/>
          </p:cNvSpPr>
          <p:nvPr/>
        </p:nvSpPr>
        <p:spPr bwMode="auto">
          <a:xfrm>
            <a:off x="6364705" y="3617913"/>
            <a:ext cx="41148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Manual — </a:t>
            </a:r>
            <a:r>
              <a:rPr lang="en-US" altLang="en-US" sz="1600" b="0" dirty="0">
                <a:solidFill>
                  <a:schemeClr val="tx1">
                    <a:lumMod val="65000"/>
                    <a:lumOff val="35000"/>
                  </a:schemeClr>
                </a:solidFill>
              </a:rPr>
              <a:t>Make event marks at start/end of line and manually (CTRL-N).</a:t>
            </a:r>
          </a:p>
          <a:p>
            <a:endParaRPr lang="en-US" altLang="en-US" sz="1600" dirty="0">
              <a:solidFill>
                <a:schemeClr val="tx1">
                  <a:lumMod val="65000"/>
                  <a:lumOff val="35000"/>
                </a:schemeClr>
              </a:solidFill>
            </a:endParaRPr>
          </a:p>
          <a:p>
            <a:r>
              <a:rPr lang="en-US" altLang="en-US" sz="1600" dirty="0">
                <a:solidFill>
                  <a:schemeClr val="tx1">
                    <a:lumMod val="65000"/>
                    <a:lumOff val="35000"/>
                  </a:schemeClr>
                </a:solidFill>
              </a:rPr>
              <a:t>Time</a:t>
            </a:r>
            <a:r>
              <a:rPr lang="en-US" altLang="en-US" sz="1600" b="0" dirty="0">
                <a:solidFill>
                  <a:schemeClr val="tx1">
                    <a:lumMod val="65000"/>
                    <a:lumOff val="35000"/>
                  </a:schemeClr>
                </a:solidFill>
              </a:rPr>
              <a:t> </a:t>
            </a:r>
            <a:r>
              <a:rPr lang="en-US" altLang="en-US" sz="1600" dirty="0">
                <a:solidFill>
                  <a:schemeClr val="tx1">
                    <a:lumMod val="65000"/>
                    <a:lumOff val="35000"/>
                  </a:schemeClr>
                </a:solidFill>
              </a:rPr>
              <a:t>— </a:t>
            </a:r>
            <a:r>
              <a:rPr lang="en-US" altLang="en-US" sz="1600" b="0" dirty="0">
                <a:solidFill>
                  <a:schemeClr val="tx1">
                    <a:lumMod val="65000"/>
                    <a:lumOff val="35000"/>
                  </a:schemeClr>
                </a:solidFill>
              </a:rPr>
              <a:t>Make event marks at start/end of line and every </a:t>
            </a:r>
            <a:r>
              <a:rPr lang="en-US" altLang="en-US" sz="1600" b="0" i="1" dirty="0">
                <a:solidFill>
                  <a:schemeClr val="tx1">
                    <a:lumMod val="65000"/>
                    <a:lumOff val="35000"/>
                  </a:schemeClr>
                </a:solidFill>
              </a:rPr>
              <a:t>n</a:t>
            </a:r>
            <a:r>
              <a:rPr lang="en-US" altLang="en-US" sz="1600" b="0" dirty="0">
                <a:solidFill>
                  <a:schemeClr val="tx1">
                    <a:lumMod val="65000"/>
                    <a:lumOff val="35000"/>
                  </a:schemeClr>
                </a:solidFill>
              </a:rPr>
              <a:t> seconds.</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Distance — </a:t>
            </a:r>
            <a:r>
              <a:rPr lang="en-US" altLang="en-US" sz="1600" b="0" dirty="0">
                <a:solidFill>
                  <a:schemeClr val="tx1">
                    <a:lumMod val="65000"/>
                    <a:lumOff val="35000"/>
                  </a:schemeClr>
                </a:solidFill>
              </a:rPr>
              <a:t>Make event marks at start/end of line and every </a:t>
            </a:r>
            <a:r>
              <a:rPr lang="en-US" altLang="en-US" sz="1600" b="0" i="1" dirty="0">
                <a:solidFill>
                  <a:schemeClr val="tx1">
                    <a:lumMod val="65000"/>
                    <a:lumOff val="35000"/>
                  </a:schemeClr>
                </a:solidFill>
              </a:rPr>
              <a:t>n</a:t>
            </a:r>
            <a:r>
              <a:rPr lang="en-US" altLang="en-US" sz="1600" b="0" dirty="0">
                <a:solidFill>
                  <a:schemeClr val="tx1">
                    <a:lumMod val="65000"/>
                    <a:lumOff val="35000"/>
                  </a:schemeClr>
                </a:solidFill>
              </a:rPr>
              <a:t> grid units along the planned line.</a:t>
            </a:r>
          </a:p>
        </p:txBody>
      </p:sp>
      <p:pic>
        <p:nvPicPr>
          <p:cNvPr id="2" name="Picture 1">
            <a:extLst>
              <a:ext uri="{FF2B5EF4-FFF2-40B4-BE49-F238E27FC236}">
                <a16:creationId xmlns:a16="http://schemas.microsoft.com/office/drawing/2014/main" id="{0C73D6E9-C5CC-44FF-80A7-1364184BE370}"/>
              </a:ext>
            </a:extLst>
          </p:cNvPr>
          <p:cNvPicPr>
            <a:picLocks noChangeAspect="1"/>
          </p:cNvPicPr>
          <p:nvPr/>
        </p:nvPicPr>
        <p:blipFill>
          <a:blip r:embed="rId2"/>
          <a:stretch>
            <a:fillRect/>
          </a:stretch>
        </p:blipFill>
        <p:spPr>
          <a:xfrm>
            <a:off x="3381397" y="266700"/>
            <a:ext cx="5067696" cy="3063927"/>
          </a:xfrm>
          <a:prstGeom prst="rect">
            <a:avLst/>
          </a:prstGeom>
        </p:spPr>
      </p:pic>
      <p:sp>
        <p:nvSpPr>
          <p:cNvPr id="3" name="Rectangle 2">
            <a:extLst>
              <a:ext uri="{FF2B5EF4-FFF2-40B4-BE49-F238E27FC236}">
                <a16:creationId xmlns:a16="http://schemas.microsoft.com/office/drawing/2014/main" id="{A6387648-D8D5-4C4B-9611-696E047B54FE}"/>
              </a:ext>
            </a:extLst>
          </p:cNvPr>
          <p:cNvSpPr/>
          <p:nvPr/>
        </p:nvSpPr>
        <p:spPr>
          <a:xfrm>
            <a:off x="3381397" y="2189018"/>
            <a:ext cx="2372858" cy="68349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989E43-6430-42F0-9045-41458917D1A2}"/>
              </a:ext>
            </a:extLst>
          </p:cNvPr>
          <p:cNvSpPr/>
          <p:nvPr/>
        </p:nvSpPr>
        <p:spPr>
          <a:xfrm>
            <a:off x="6537975" y="2447447"/>
            <a:ext cx="1303698" cy="79264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CAE0645-7266-49DF-ABDE-ACAE0CD9260A}"/>
              </a:ext>
            </a:extLst>
          </p:cNvPr>
          <p:cNvCxnSpPr/>
          <p:nvPr/>
        </p:nvCxnSpPr>
        <p:spPr>
          <a:xfrm>
            <a:off x="3381397" y="2872509"/>
            <a:ext cx="0" cy="7422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05FFC5E-F455-4A0C-B12B-364A7A45653B}"/>
              </a:ext>
            </a:extLst>
          </p:cNvPr>
          <p:cNvCxnSpPr>
            <a:cxnSpLocks/>
          </p:cNvCxnSpPr>
          <p:nvPr/>
        </p:nvCxnSpPr>
        <p:spPr>
          <a:xfrm>
            <a:off x="7366000" y="3243624"/>
            <a:ext cx="0" cy="4601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895610-4D2F-44EC-9E31-046CD1203568}"/>
              </a:ext>
            </a:extLst>
          </p:cNvPr>
          <p:cNvPicPr>
            <a:picLocks noChangeAspect="1"/>
          </p:cNvPicPr>
          <p:nvPr/>
        </p:nvPicPr>
        <p:blipFill>
          <a:blip r:embed="rId2"/>
          <a:stretch>
            <a:fillRect/>
          </a:stretch>
        </p:blipFill>
        <p:spPr>
          <a:xfrm>
            <a:off x="2512003" y="1052056"/>
            <a:ext cx="6876960" cy="1471723"/>
          </a:xfrm>
          <a:prstGeom prst="rect">
            <a:avLst/>
          </a:prstGeom>
        </p:spPr>
      </p:pic>
      <p:sp>
        <p:nvSpPr>
          <p:cNvPr id="14339"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Line Information</a:t>
            </a:r>
          </a:p>
        </p:txBody>
      </p:sp>
      <p:sp>
        <p:nvSpPr>
          <p:cNvPr id="11" name="TextBox 10">
            <a:extLst>
              <a:ext uri="{FF2B5EF4-FFF2-40B4-BE49-F238E27FC236}">
                <a16:creationId xmlns:a16="http://schemas.microsoft.com/office/drawing/2014/main" id="{60A4142D-9CA5-4C9E-B584-039E262C82FD}"/>
              </a:ext>
            </a:extLst>
          </p:cNvPr>
          <p:cNvSpPr txBox="1"/>
          <p:nvPr/>
        </p:nvSpPr>
        <p:spPr>
          <a:xfrm>
            <a:off x="2209800" y="3583490"/>
            <a:ext cx="4191000" cy="2179637"/>
          </a:xfrm>
          <a:prstGeom prst="rect">
            <a:avLst/>
          </a:prstGeom>
          <a:noFill/>
        </p:spPr>
        <p:txBody>
          <a:bodyPr/>
          <a:lstStyle/>
          <a:p>
            <a:pPr>
              <a:defRPr/>
            </a:pPr>
            <a:r>
              <a:rPr lang="en-US" sz="1600" b="1" dirty="0">
                <a:solidFill>
                  <a:schemeClr val="tx1">
                    <a:lumMod val="65000"/>
                    <a:lumOff val="35000"/>
                  </a:schemeClr>
                </a:solidFill>
              </a:rPr>
              <a:t>Next line </a:t>
            </a:r>
            <a:r>
              <a:rPr lang="en-US" sz="1600" dirty="0">
                <a:solidFill>
                  <a:schemeClr val="tx1">
                    <a:lumMod val="65000"/>
                    <a:lumOff val="35000"/>
                  </a:schemeClr>
                </a:solidFill>
              </a:rPr>
              <a:t>— The name or number of the next line to be run.</a:t>
            </a:r>
          </a:p>
          <a:p>
            <a:pPr>
              <a:defRPr/>
            </a:pPr>
            <a:endParaRPr lang="en-US" sz="1600" dirty="0">
              <a:solidFill>
                <a:schemeClr val="tx1">
                  <a:lumMod val="65000"/>
                  <a:lumOff val="35000"/>
                </a:schemeClr>
              </a:solidFill>
            </a:endParaRPr>
          </a:p>
          <a:p>
            <a:pPr>
              <a:defRPr/>
            </a:pPr>
            <a:r>
              <a:rPr lang="en-US" sz="1600" b="1" dirty="0">
                <a:solidFill>
                  <a:schemeClr val="tx1">
                    <a:lumMod val="65000"/>
                    <a:lumOff val="35000"/>
                  </a:schemeClr>
                </a:solidFill>
              </a:rPr>
              <a:t>Line increment </a:t>
            </a:r>
            <a:r>
              <a:rPr lang="en-US" sz="1600" dirty="0">
                <a:solidFill>
                  <a:schemeClr val="tx1">
                    <a:lumMod val="65000"/>
                    <a:lumOff val="35000"/>
                  </a:schemeClr>
                </a:solidFill>
              </a:rPr>
              <a:t>— The number of lines to move down the line queue when selecting the next line.</a:t>
            </a:r>
            <a:endParaRPr lang="en-US" sz="1600" dirty="0"/>
          </a:p>
          <a:p>
            <a:pPr marL="742950" lvl="1" indent="-285750">
              <a:buFont typeface="Arial" panose="020B0604020202020204" pitchFamily="34" charset="0"/>
              <a:buChar char="•"/>
              <a:defRPr/>
            </a:pPr>
            <a:r>
              <a:rPr lang="en-US" sz="1600" dirty="0">
                <a:solidFill>
                  <a:schemeClr val="bg2"/>
                </a:solidFill>
              </a:rPr>
              <a:t>If = 1,  sequence = 1, 2, 3, 4</a:t>
            </a:r>
          </a:p>
          <a:p>
            <a:pPr marL="742950" lvl="1" indent="-285750">
              <a:buFont typeface="Arial" panose="020B0604020202020204" pitchFamily="34" charset="0"/>
              <a:buChar char="•"/>
              <a:defRPr/>
            </a:pPr>
            <a:r>
              <a:rPr lang="en-US" sz="1600" dirty="0">
                <a:solidFill>
                  <a:schemeClr val="bg2"/>
                </a:solidFill>
              </a:rPr>
              <a:t>If = 3,  sequence = 1, 4, 7, 10</a:t>
            </a:r>
          </a:p>
          <a:p>
            <a:pPr marL="742950" lvl="1" indent="-285750">
              <a:buFont typeface="Arial" panose="020B0604020202020204" pitchFamily="34" charset="0"/>
              <a:buChar char="•"/>
              <a:defRPr/>
            </a:pPr>
            <a:r>
              <a:rPr lang="en-US" sz="1600" dirty="0">
                <a:solidFill>
                  <a:schemeClr val="bg2"/>
                </a:solidFill>
              </a:rPr>
              <a:t>If = -2, sequence = 9, 7, 5, 3</a:t>
            </a:r>
          </a:p>
          <a:p>
            <a:pPr>
              <a:defRPr/>
            </a:pPr>
            <a:endParaRPr lang="en-US" b="0" dirty="0"/>
          </a:p>
        </p:txBody>
      </p:sp>
      <p:sp>
        <p:nvSpPr>
          <p:cNvPr id="14" name="TextBox 13"/>
          <p:cNvSpPr txBox="1">
            <a:spLocks noChangeArrowheads="1"/>
          </p:cNvSpPr>
          <p:nvPr/>
        </p:nvSpPr>
        <p:spPr bwMode="auto">
          <a:xfrm>
            <a:off x="6400800" y="3586664"/>
            <a:ext cx="43434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While logging — </a:t>
            </a:r>
            <a:r>
              <a:rPr lang="en-US" altLang="en-US" sz="1600" b="0" dirty="0">
                <a:solidFill>
                  <a:schemeClr val="tx1">
                    <a:lumMod val="65000"/>
                    <a:lumOff val="35000"/>
                  </a:schemeClr>
                </a:solidFill>
              </a:rPr>
              <a:t>Select the most appropriate segment of the active line only while logging.</a:t>
            </a:r>
          </a:p>
          <a:p>
            <a:endParaRPr lang="en-US" altLang="en-US" sz="1600" dirty="0">
              <a:solidFill>
                <a:schemeClr val="tx1">
                  <a:lumMod val="65000"/>
                  <a:lumOff val="35000"/>
                </a:schemeClr>
              </a:solidFill>
            </a:endParaRPr>
          </a:p>
          <a:p>
            <a:r>
              <a:rPr lang="en-US" altLang="en-US" sz="1600" dirty="0">
                <a:solidFill>
                  <a:schemeClr val="tx1">
                    <a:lumMod val="65000"/>
                    <a:lumOff val="35000"/>
                  </a:schemeClr>
                </a:solidFill>
              </a:rPr>
              <a:t>Always</a:t>
            </a:r>
            <a:r>
              <a:rPr lang="en-US" altLang="en-US" sz="1600" b="0" dirty="0">
                <a:solidFill>
                  <a:schemeClr val="tx1">
                    <a:lumMod val="65000"/>
                    <a:lumOff val="35000"/>
                  </a:schemeClr>
                </a:solidFill>
              </a:rPr>
              <a:t> </a:t>
            </a:r>
            <a:r>
              <a:rPr lang="en-US" altLang="en-US" sz="1600" dirty="0">
                <a:solidFill>
                  <a:schemeClr val="tx1">
                    <a:lumMod val="65000"/>
                    <a:lumOff val="35000"/>
                  </a:schemeClr>
                </a:solidFill>
              </a:rPr>
              <a:t>— </a:t>
            </a:r>
            <a:r>
              <a:rPr lang="en-US" altLang="en-US" sz="1600" b="0" dirty="0">
                <a:solidFill>
                  <a:schemeClr val="tx1">
                    <a:lumMod val="65000"/>
                    <a:lumOff val="35000"/>
                  </a:schemeClr>
                </a:solidFill>
              </a:rPr>
              <a:t>Always auto-select active leg.</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Never — </a:t>
            </a:r>
            <a:r>
              <a:rPr lang="en-US" altLang="en-US" sz="1600" b="0" dirty="0">
                <a:solidFill>
                  <a:schemeClr val="tx1">
                    <a:lumMod val="65000"/>
                    <a:lumOff val="35000"/>
                  </a:schemeClr>
                </a:solidFill>
              </a:rPr>
              <a:t>Survey never changes line segment. User must use CTRL-B &amp; CTRL-F.</a:t>
            </a:r>
          </a:p>
        </p:txBody>
      </p:sp>
      <p:grpSp>
        <p:nvGrpSpPr>
          <p:cNvPr id="16" name="Group 15"/>
          <p:cNvGrpSpPr>
            <a:grpSpLocks/>
          </p:cNvGrpSpPr>
          <p:nvPr/>
        </p:nvGrpSpPr>
        <p:grpSpPr bwMode="auto">
          <a:xfrm>
            <a:off x="2387600" y="1393368"/>
            <a:ext cx="3394364" cy="2190121"/>
            <a:chOff x="406400" y="2107219"/>
            <a:chExt cx="3394364" cy="2190460"/>
          </a:xfrm>
        </p:grpSpPr>
        <p:sp>
          <p:nvSpPr>
            <p:cNvPr id="10" name="Rectangle 9">
              <a:extLst>
                <a:ext uri="{FF2B5EF4-FFF2-40B4-BE49-F238E27FC236}">
                  <a16:creationId xmlns:a16="http://schemas.microsoft.com/office/drawing/2014/main" id="{BCCBD6DE-EE11-4584-A933-86D38874E417}"/>
                </a:ext>
              </a:extLst>
            </p:cNvPr>
            <p:cNvSpPr/>
            <p:nvPr/>
          </p:nvSpPr>
          <p:spPr>
            <a:xfrm>
              <a:off x="406400" y="2107219"/>
              <a:ext cx="3394364" cy="7661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5" name="Straight Arrow Connector 14">
              <a:extLst>
                <a:ext uri="{FF2B5EF4-FFF2-40B4-BE49-F238E27FC236}">
                  <a16:creationId xmlns:a16="http://schemas.microsoft.com/office/drawing/2014/main" id="{7ED8B070-977A-4600-B3DA-766ECD52BE35}"/>
                </a:ext>
              </a:extLst>
            </p:cNvPr>
            <p:cNvCxnSpPr>
              <a:cxnSpLocks/>
              <a:stCxn id="10" idx="2"/>
            </p:cNvCxnSpPr>
            <p:nvPr/>
          </p:nvCxnSpPr>
          <p:spPr>
            <a:xfrm flipH="1">
              <a:off x="2103581" y="2873344"/>
              <a:ext cx="1" cy="1424335"/>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2" name="Rectangle 11">
            <a:extLst>
              <a:ext uri="{FF2B5EF4-FFF2-40B4-BE49-F238E27FC236}">
                <a16:creationId xmlns:a16="http://schemas.microsoft.com/office/drawing/2014/main" id="{745D2B3F-563A-49E0-893B-1750F88B00F2}"/>
              </a:ext>
            </a:extLst>
          </p:cNvPr>
          <p:cNvSpPr/>
          <p:nvPr/>
        </p:nvSpPr>
        <p:spPr bwMode="auto">
          <a:xfrm>
            <a:off x="6862617" y="1102839"/>
            <a:ext cx="2022043" cy="131133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a:extLst>
              <a:ext uri="{FF2B5EF4-FFF2-40B4-BE49-F238E27FC236}">
                <a16:creationId xmlns:a16="http://schemas.microsoft.com/office/drawing/2014/main" id="{E8FE671E-236F-49D8-960E-CFBEB64E083F}"/>
              </a:ext>
            </a:extLst>
          </p:cNvPr>
          <p:cNvCxnSpPr>
            <a:cxnSpLocks/>
          </p:cNvCxnSpPr>
          <p:nvPr/>
        </p:nvCxnSpPr>
        <p:spPr bwMode="auto">
          <a:xfrm>
            <a:off x="7728961" y="2414169"/>
            <a:ext cx="0" cy="122354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36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881D8F-4EC5-40E6-B8DD-2207D75E68BA}"/>
              </a:ext>
            </a:extLst>
          </p:cNvPr>
          <p:cNvPicPr>
            <a:picLocks noChangeAspect="1"/>
          </p:cNvPicPr>
          <p:nvPr/>
        </p:nvPicPr>
        <p:blipFill>
          <a:blip r:embed="rId2"/>
          <a:stretch>
            <a:fillRect/>
          </a:stretch>
        </p:blipFill>
        <p:spPr>
          <a:xfrm>
            <a:off x="2655675" y="911815"/>
            <a:ext cx="5362099" cy="2689507"/>
          </a:xfrm>
          <a:prstGeom prst="rect">
            <a:avLst/>
          </a:prstGeom>
        </p:spPr>
      </p:pic>
      <p:sp>
        <p:nvSpPr>
          <p:cNvPr id="19459"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Other Options</a:t>
            </a:r>
          </a:p>
        </p:txBody>
      </p:sp>
      <p:sp>
        <p:nvSpPr>
          <p:cNvPr id="11" name="TextBox 10"/>
          <p:cNvSpPr txBox="1">
            <a:spLocks noChangeArrowheads="1"/>
          </p:cNvSpPr>
          <p:nvPr/>
        </p:nvSpPr>
        <p:spPr bwMode="auto">
          <a:xfrm>
            <a:off x="2515309" y="3803234"/>
            <a:ext cx="430053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LOG Backup Time — </a:t>
            </a:r>
            <a:r>
              <a:rPr lang="en-US" altLang="en-US" sz="1600" b="0" dirty="0">
                <a:solidFill>
                  <a:schemeClr val="tx1">
                    <a:lumMod val="65000"/>
                    <a:lumOff val="35000"/>
                  </a:schemeClr>
                </a:solidFill>
              </a:rPr>
              <a:t>Prevents large contiguous file sizes and protects data loss on long lines. Performs an immediate end line &amp; start line.</a:t>
            </a:r>
          </a:p>
          <a:p>
            <a:endParaRPr lang="en-US" altLang="en-US" sz="1600" b="0" dirty="0">
              <a:solidFill>
                <a:schemeClr val="tx1">
                  <a:lumMod val="65000"/>
                  <a:lumOff val="35000"/>
                </a:schemeClr>
              </a:solidFill>
            </a:endParaRPr>
          </a:p>
          <a:p>
            <a:r>
              <a:rPr lang="en-US" altLang="en-US" sz="1600" dirty="0">
                <a:solidFill>
                  <a:schemeClr val="tx1">
                    <a:lumMod val="65000"/>
                    <a:lumOff val="35000"/>
                  </a:schemeClr>
                </a:solidFill>
              </a:rPr>
              <a:t>MTX Backup Time — </a:t>
            </a:r>
            <a:r>
              <a:rPr lang="en-US" altLang="en-US" sz="1600" b="0" dirty="0">
                <a:solidFill>
                  <a:schemeClr val="tx1">
                    <a:lumMod val="65000"/>
                    <a:lumOff val="35000"/>
                  </a:schemeClr>
                </a:solidFill>
              </a:rPr>
              <a:t>Moved to MATRIX – OPTIONS dialog..</a:t>
            </a:r>
          </a:p>
        </p:txBody>
      </p:sp>
      <p:sp>
        <p:nvSpPr>
          <p:cNvPr id="14" name="TextBox 13"/>
          <p:cNvSpPr txBox="1">
            <a:spLocks noChangeArrowheads="1"/>
          </p:cNvSpPr>
          <p:nvPr/>
        </p:nvSpPr>
        <p:spPr bwMode="auto">
          <a:xfrm>
            <a:off x="6717632" y="3803233"/>
            <a:ext cx="39624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tx1">
                    <a:lumMod val="65000"/>
                    <a:lumOff val="35000"/>
                  </a:schemeClr>
                </a:solidFill>
              </a:rPr>
              <a:t>Depth Alarms — </a:t>
            </a:r>
            <a:r>
              <a:rPr lang="en-US" altLang="en-US" sz="1600" b="0" dirty="0">
                <a:solidFill>
                  <a:schemeClr val="tx1">
                    <a:lumMod val="65000"/>
                    <a:lumOff val="35000"/>
                  </a:schemeClr>
                </a:solidFill>
              </a:rPr>
              <a:t>Generates an alarm if the depth reported by the echosounder is less than the minimum value or greater than the maximum value. Set to 0 to disable an alarm.</a:t>
            </a:r>
          </a:p>
          <a:p>
            <a:endParaRPr lang="en-US" altLang="en-US" b="0" dirty="0">
              <a:solidFill>
                <a:schemeClr val="tx1">
                  <a:lumMod val="65000"/>
                  <a:lumOff val="35000"/>
                </a:schemeClr>
              </a:solidFill>
            </a:endParaRPr>
          </a:p>
        </p:txBody>
      </p:sp>
      <p:grpSp>
        <p:nvGrpSpPr>
          <p:cNvPr id="23" name="Group 22"/>
          <p:cNvGrpSpPr>
            <a:grpSpLocks/>
          </p:cNvGrpSpPr>
          <p:nvPr/>
        </p:nvGrpSpPr>
        <p:grpSpPr bwMode="auto">
          <a:xfrm>
            <a:off x="2346035" y="1376218"/>
            <a:ext cx="4904509" cy="2969281"/>
            <a:chOff x="304800" y="2819401"/>
            <a:chExt cx="2819400" cy="2901230"/>
          </a:xfrm>
        </p:grpSpPr>
        <p:sp>
          <p:nvSpPr>
            <p:cNvPr id="10" name="Rectangle 9">
              <a:extLst>
                <a:ext uri="{FF2B5EF4-FFF2-40B4-BE49-F238E27FC236}">
                  <a16:creationId xmlns:a16="http://schemas.microsoft.com/office/drawing/2014/main" id="{6F6CA33D-3CA0-4D9E-8D7F-60643AE04DAE}"/>
                </a:ext>
              </a:extLst>
            </p:cNvPr>
            <p:cNvSpPr/>
            <p:nvPr/>
          </p:nvSpPr>
          <p:spPr>
            <a:xfrm>
              <a:off x="304800" y="2819401"/>
              <a:ext cx="2819400" cy="39581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Elbow Connector 19">
              <a:extLst>
                <a:ext uri="{FF2B5EF4-FFF2-40B4-BE49-F238E27FC236}">
                  <a16:creationId xmlns:a16="http://schemas.microsoft.com/office/drawing/2014/main" id="{C70FCA85-6B92-49E5-ACE3-6EF3CB70297F}"/>
                </a:ext>
              </a:extLst>
            </p:cNvPr>
            <p:cNvCxnSpPr>
              <a:cxnSpLocks/>
              <a:stCxn id="10" idx="1"/>
              <a:endCxn id="11" idx="1"/>
            </p:cNvCxnSpPr>
            <p:nvPr/>
          </p:nvCxnSpPr>
          <p:spPr>
            <a:xfrm rot="10800000" flipH="1" flipV="1">
              <a:off x="304800" y="3017309"/>
              <a:ext cx="100962" cy="2703322"/>
            </a:xfrm>
            <a:prstGeom prst="bentConnector3">
              <a:avLst>
                <a:gd name="adj1" fmla="val -129985"/>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a:grpSpLocks/>
          </p:cNvGrpSpPr>
          <p:nvPr/>
        </p:nvGrpSpPr>
        <p:grpSpPr bwMode="auto">
          <a:xfrm>
            <a:off x="2655676" y="1840095"/>
            <a:ext cx="8024355" cy="2454815"/>
            <a:chOff x="304801" y="3352801"/>
            <a:chExt cx="5917749" cy="1381872"/>
          </a:xfrm>
        </p:grpSpPr>
        <p:sp>
          <p:nvSpPr>
            <p:cNvPr id="12" name="Rectangle 11">
              <a:extLst>
                <a:ext uri="{FF2B5EF4-FFF2-40B4-BE49-F238E27FC236}">
                  <a16:creationId xmlns:a16="http://schemas.microsoft.com/office/drawing/2014/main" id="{180C2C14-83B9-4208-892F-A0745553343B}"/>
                </a:ext>
              </a:extLst>
            </p:cNvPr>
            <p:cNvSpPr/>
            <p:nvPr/>
          </p:nvSpPr>
          <p:spPr>
            <a:xfrm>
              <a:off x="304801" y="3352801"/>
              <a:ext cx="3338312" cy="68618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 name="Elbow Connector 27">
              <a:extLst>
                <a:ext uri="{FF2B5EF4-FFF2-40B4-BE49-F238E27FC236}">
                  <a16:creationId xmlns:a16="http://schemas.microsoft.com/office/drawing/2014/main" id="{783C9DA4-7144-4593-B5E0-80CB49D8B33E}"/>
                </a:ext>
              </a:extLst>
            </p:cNvPr>
            <p:cNvCxnSpPr>
              <a:cxnSpLocks/>
              <a:stCxn id="12" idx="3"/>
            </p:cNvCxnSpPr>
            <p:nvPr/>
          </p:nvCxnSpPr>
          <p:spPr>
            <a:xfrm>
              <a:off x="3643113" y="3695892"/>
              <a:ext cx="2579437" cy="1038781"/>
            </a:xfrm>
            <a:prstGeom prst="bentConnector3">
              <a:avLst>
                <a:gd name="adj1" fmla="val 11760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8680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6AD7E-141E-4395-B480-11BA198A70A1}"/>
              </a:ext>
            </a:extLst>
          </p:cNvPr>
          <p:cNvPicPr>
            <a:picLocks noChangeAspect="1"/>
          </p:cNvPicPr>
          <p:nvPr/>
        </p:nvPicPr>
        <p:blipFill>
          <a:blip r:embed="rId2"/>
          <a:stretch>
            <a:fillRect/>
          </a:stretch>
        </p:blipFill>
        <p:spPr>
          <a:xfrm>
            <a:off x="1959643" y="1360274"/>
            <a:ext cx="6651299" cy="1573026"/>
          </a:xfrm>
          <a:prstGeom prst="rect">
            <a:avLst/>
          </a:prstGeom>
        </p:spPr>
      </p:pic>
      <p:sp>
        <p:nvSpPr>
          <p:cNvPr id="20483"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Other Options</a:t>
            </a:r>
          </a:p>
        </p:txBody>
      </p:sp>
      <p:sp>
        <p:nvSpPr>
          <p:cNvPr id="11" name="TextBox 10"/>
          <p:cNvSpPr txBox="1">
            <a:spLocks noChangeArrowheads="1"/>
          </p:cNvSpPr>
          <p:nvPr/>
        </p:nvSpPr>
        <p:spPr bwMode="auto">
          <a:xfrm>
            <a:off x="946484" y="3180159"/>
            <a:ext cx="6128084"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bg1">
                    <a:lumMod val="50000"/>
                  </a:schemeClr>
                </a:solidFill>
              </a:rPr>
              <a:t>Reset Events  — </a:t>
            </a:r>
            <a:r>
              <a:rPr lang="en-US" altLang="en-US" sz="1600" b="0" dirty="0">
                <a:solidFill>
                  <a:schemeClr val="bg1">
                    <a:lumMod val="50000"/>
                  </a:schemeClr>
                </a:solidFill>
              </a:rPr>
              <a:t>If enabled, events will begin at 1 on startup. Otherwise, Survey will remember the last used event number.</a:t>
            </a:r>
          </a:p>
          <a:p>
            <a:endParaRPr lang="en-US" altLang="en-US" sz="1600" b="0" dirty="0">
              <a:solidFill>
                <a:schemeClr val="bg1">
                  <a:lumMod val="50000"/>
                </a:schemeClr>
              </a:solidFill>
            </a:endParaRPr>
          </a:p>
          <a:p>
            <a:r>
              <a:rPr lang="en-US" altLang="en-US" sz="1600" dirty="0">
                <a:solidFill>
                  <a:schemeClr val="bg1">
                    <a:lumMod val="50000"/>
                  </a:schemeClr>
                </a:solidFill>
              </a:rPr>
              <a:t>Even Intervals — </a:t>
            </a:r>
            <a:r>
              <a:rPr lang="en-US" altLang="en-US" sz="1600" b="0" dirty="0">
                <a:solidFill>
                  <a:schemeClr val="bg1">
                    <a:lumMod val="50000"/>
                  </a:schemeClr>
                </a:solidFill>
              </a:rPr>
              <a:t>Event time will be adjusted to the specified event time interval.</a:t>
            </a:r>
          </a:p>
          <a:p>
            <a:endParaRPr lang="en-US" altLang="en-US" sz="1600" b="0" dirty="0">
              <a:solidFill>
                <a:schemeClr val="bg1">
                  <a:lumMod val="50000"/>
                </a:schemeClr>
              </a:solidFill>
            </a:endParaRPr>
          </a:p>
          <a:p>
            <a:r>
              <a:rPr lang="en-US" altLang="en-US" sz="1600" dirty="0">
                <a:solidFill>
                  <a:schemeClr val="bg1">
                    <a:lumMod val="50000"/>
                  </a:schemeClr>
                </a:solidFill>
              </a:rPr>
              <a:t>Connect Events — </a:t>
            </a:r>
            <a:r>
              <a:rPr lang="en-US" altLang="en-US" sz="1600" b="0" dirty="0">
                <a:solidFill>
                  <a:schemeClr val="bg1">
                    <a:lumMod val="50000"/>
                  </a:schemeClr>
                </a:solidFill>
              </a:rPr>
              <a:t>The Survey map will connect event marks with line segments.</a:t>
            </a:r>
          </a:p>
          <a:p>
            <a:endParaRPr lang="en-US" altLang="en-US" sz="1600" b="0" dirty="0">
              <a:solidFill>
                <a:schemeClr val="bg1">
                  <a:lumMod val="50000"/>
                </a:schemeClr>
              </a:solidFill>
            </a:endParaRPr>
          </a:p>
          <a:p>
            <a:r>
              <a:rPr lang="en-US" altLang="en-US" sz="1600" dirty="0">
                <a:solidFill>
                  <a:schemeClr val="bg1">
                    <a:lumMod val="50000"/>
                  </a:schemeClr>
                </a:solidFill>
              </a:rPr>
              <a:t>Events on Segment Switch </a:t>
            </a:r>
            <a:r>
              <a:rPr lang="en-US" altLang="en-US" sz="1600" b="0" dirty="0">
                <a:solidFill>
                  <a:schemeClr val="bg1">
                    <a:lumMod val="50000"/>
                  </a:schemeClr>
                </a:solidFill>
              </a:rPr>
              <a:t>– Survey will generate an event at every waypoint of a multisegmented line.</a:t>
            </a:r>
          </a:p>
        </p:txBody>
      </p:sp>
      <p:sp>
        <p:nvSpPr>
          <p:cNvPr id="14" name="TextBox 13"/>
          <p:cNvSpPr txBox="1">
            <a:spLocks noChangeArrowheads="1"/>
          </p:cNvSpPr>
          <p:nvPr/>
        </p:nvSpPr>
        <p:spPr bwMode="auto">
          <a:xfrm>
            <a:off x="7313502" y="3921628"/>
            <a:ext cx="4421416"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dirty="0">
                <a:solidFill>
                  <a:schemeClr val="bg1">
                    <a:lumMod val="50000"/>
                  </a:schemeClr>
                </a:solidFill>
              </a:rPr>
              <a:t>Geodetic Heading — </a:t>
            </a:r>
            <a:r>
              <a:rPr lang="en-US" altLang="en-US" sz="1600" b="0" dirty="0">
                <a:solidFill>
                  <a:schemeClr val="bg1">
                    <a:lumMod val="50000"/>
                  </a:schemeClr>
                </a:solidFill>
              </a:rPr>
              <a:t>Survey will convert the input heading from geodetic to grid heading by applying the grid convergence and then use the grid heading for all computations on the grid.</a:t>
            </a:r>
          </a:p>
        </p:txBody>
      </p:sp>
      <p:grpSp>
        <p:nvGrpSpPr>
          <p:cNvPr id="23" name="Group 22"/>
          <p:cNvGrpSpPr>
            <a:grpSpLocks/>
          </p:cNvGrpSpPr>
          <p:nvPr/>
        </p:nvGrpSpPr>
        <p:grpSpPr bwMode="auto">
          <a:xfrm>
            <a:off x="1959643" y="1459346"/>
            <a:ext cx="5013812" cy="1734563"/>
            <a:chOff x="304800" y="3048002"/>
            <a:chExt cx="4525330" cy="1032839"/>
          </a:xfrm>
        </p:grpSpPr>
        <p:sp>
          <p:nvSpPr>
            <p:cNvPr id="10" name="Rectangle 9">
              <a:extLst>
                <a:ext uri="{FF2B5EF4-FFF2-40B4-BE49-F238E27FC236}">
                  <a16:creationId xmlns:a16="http://schemas.microsoft.com/office/drawing/2014/main" id="{67D6B41B-0412-46F3-8784-C5DB2FFFCF54}"/>
                </a:ext>
              </a:extLst>
            </p:cNvPr>
            <p:cNvSpPr/>
            <p:nvPr/>
          </p:nvSpPr>
          <p:spPr>
            <a:xfrm>
              <a:off x="304800" y="3048002"/>
              <a:ext cx="4525330" cy="34376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Elbow Connector 19">
              <a:extLst>
                <a:ext uri="{FF2B5EF4-FFF2-40B4-BE49-F238E27FC236}">
                  <a16:creationId xmlns:a16="http://schemas.microsoft.com/office/drawing/2014/main" id="{41C2F45A-AC92-4D33-9F73-E4EC76D06EA1}"/>
                </a:ext>
              </a:extLst>
            </p:cNvPr>
            <p:cNvCxnSpPr>
              <a:cxnSpLocks/>
              <a:stCxn id="10" idx="1"/>
            </p:cNvCxnSpPr>
            <p:nvPr/>
          </p:nvCxnSpPr>
          <p:spPr>
            <a:xfrm rot="10800000" flipH="1" flipV="1">
              <a:off x="304800" y="3219882"/>
              <a:ext cx="998995" cy="860959"/>
            </a:xfrm>
            <a:prstGeom prst="bentConnector4">
              <a:avLst>
                <a:gd name="adj1" fmla="val -20654"/>
                <a:gd name="adj2" fmla="val 5998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a:grpSpLocks/>
          </p:cNvGrpSpPr>
          <p:nvPr/>
        </p:nvGrpSpPr>
        <p:grpSpPr bwMode="auto">
          <a:xfrm>
            <a:off x="1959641" y="2087414"/>
            <a:ext cx="7564569" cy="1834211"/>
            <a:chOff x="-1192305" y="3276601"/>
            <a:chExt cx="14862150" cy="772921"/>
          </a:xfrm>
        </p:grpSpPr>
        <p:sp>
          <p:nvSpPr>
            <p:cNvPr id="12" name="Rectangle 11">
              <a:extLst>
                <a:ext uri="{FF2B5EF4-FFF2-40B4-BE49-F238E27FC236}">
                  <a16:creationId xmlns:a16="http://schemas.microsoft.com/office/drawing/2014/main" id="{132EC950-6C5A-4476-8ABF-4254BE049174}"/>
                </a:ext>
              </a:extLst>
            </p:cNvPr>
            <p:cNvSpPr/>
            <p:nvPr/>
          </p:nvSpPr>
          <p:spPr>
            <a:xfrm>
              <a:off x="-1192305" y="3276601"/>
              <a:ext cx="4809599" cy="1323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 name="Elbow Connector 27">
              <a:extLst>
                <a:ext uri="{FF2B5EF4-FFF2-40B4-BE49-F238E27FC236}">
                  <a16:creationId xmlns:a16="http://schemas.microsoft.com/office/drawing/2014/main" id="{9CB622A6-3AC9-4613-BA4A-75B72EE1B663}"/>
                </a:ext>
              </a:extLst>
            </p:cNvPr>
            <p:cNvCxnSpPr>
              <a:cxnSpLocks/>
              <a:stCxn id="12" idx="3"/>
              <a:endCxn id="14" idx="0"/>
            </p:cNvCxnSpPr>
            <p:nvPr/>
          </p:nvCxnSpPr>
          <p:spPr>
            <a:xfrm>
              <a:off x="3617294" y="3342767"/>
              <a:ext cx="10052551" cy="706755"/>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020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C332C-9415-42D3-BC0A-76C6C08B3DCB}"/>
              </a:ext>
            </a:extLst>
          </p:cNvPr>
          <p:cNvPicPr>
            <a:picLocks noChangeAspect="1"/>
          </p:cNvPicPr>
          <p:nvPr/>
        </p:nvPicPr>
        <p:blipFill>
          <a:blip r:embed="rId2"/>
          <a:stretch>
            <a:fillRect/>
          </a:stretch>
        </p:blipFill>
        <p:spPr>
          <a:xfrm>
            <a:off x="6305115" y="2667000"/>
            <a:ext cx="4410075" cy="3381375"/>
          </a:xfrm>
          <a:prstGeom prst="rect">
            <a:avLst/>
          </a:prstGeom>
        </p:spPr>
      </p:pic>
      <p:pic>
        <p:nvPicPr>
          <p:cNvPr id="2" name="Picture 1">
            <a:extLst>
              <a:ext uri="{FF2B5EF4-FFF2-40B4-BE49-F238E27FC236}">
                <a16:creationId xmlns:a16="http://schemas.microsoft.com/office/drawing/2014/main" id="{6B9DE77E-F0BE-450F-A709-82D3D787D9FA}"/>
              </a:ext>
            </a:extLst>
          </p:cNvPr>
          <p:cNvPicPr>
            <a:picLocks noChangeAspect="1"/>
          </p:cNvPicPr>
          <p:nvPr/>
        </p:nvPicPr>
        <p:blipFill>
          <a:blip r:embed="rId3"/>
          <a:stretch>
            <a:fillRect/>
          </a:stretch>
        </p:blipFill>
        <p:spPr>
          <a:xfrm>
            <a:off x="1258743" y="916545"/>
            <a:ext cx="5819775" cy="1333500"/>
          </a:xfrm>
          <a:prstGeom prst="rect">
            <a:avLst/>
          </a:prstGeom>
        </p:spPr>
      </p:pic>
      <p:sp>
        <p:nvSpPr>
          <p:cNvPr id="16386" name="Title 6"/>
          <p:cNvSpPr>
            <a:spLocks noGrp="1"/>
          </p:cNvSpPr>
          <p:nvPr>
            <p:ph type="title"/>
          </p:nvPr>
        </p:nvSpPr>
        <p:spPr/>
        <p:txBody>
          <a:bodyPr/>
          <a:lstStyle/>
          <a:p>
            <a:r>
              <a:rPr lang="en-US" altLang="en-US" sz="3200">
                <a:latin typeface="Arial" panose="020B0604020202020204" pitchFamily="34" charset="0"/>
                <a:cs typeface="Arial" panose="020B0604020202020204" pitchFamily="34" charset="0"/>
              </a:rPr>
              <a:t>Naming Schemes</a:t>
            </a:r>
          </a:p>
        </p:txBody>
      </p:sp>
      <p:grpSp>
        <p:nvGrpSpPr>
          <p:cNvPr id="16" name="Group 15"/>
          <p:cNvGrpSpPr>
            <a:grpSpLocks/>
          </p:cNvGrpSpPr>
          <p:nvPr/>
        </p:nvGrpSpPr>
        <p:grpSpPr bwMode="auto">
          <a:xfrm>
            <a:off x="4230256" y="1628775"/>
            <a:ext cx="3846944" cy="4086225"/>
            <a:chOff x="2706882" y="1628775"/>
            <a:chExt cx="3846318" cy="4086225"/>
          </a:xfrm>
        </p:grpSpPr>
        <p:sp>
          <p:nvSpPr>
            <p:cNvPr id="11" name="Rectangle 10">
              <a:extLst>
                <a:ext uri="{FF2B5EF4-FFF2-40B4-BE49-F238E27FC236}">
                  <a16:creationId xmlns:a16="http://schemas.microsoft.com/office/drawing/2014/main" id="{10F3201F-A0EE-4FEB-B1F6-83BAF43DFF95}"/>
                </a:ext>
              </a:extLst>
            </p:cNvPr>
            <p:cNvSpPr/>
            <p:nvPr/>
          </p:nvSpPr>
          <p:spPr>
            <a:xfrm>
              <a:off x="4648510" y="4495800"/>
              <a:ext cx="1904690" cy="1219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430" name="Group 12"/>
            <p:cNvGrpSpPr>
              <a:grpSpLocks/>
            </p:cNvGrpSpPr>
            <p:nvPr/>
          </p:nvGrpSpPr>
          <p:grpSpPr bwMode="auto">
            <a:xfrm>
              <a:off x="2706882" y="1628775"/>
              <a:ext cx="2893973" cy="2867025"/>
              <a:chOff x="2706882" y="1628775"/>
              <a:chExt cx="2893973" cy="2867025"/>
            </a:xfrm>
          </p:grpSpPr>
          <p:sp>
            <p:nvSpPr>
              <p:cNvPr id="8" name="Rectangle 7">
                <a:extLst>
                  <a:ext uri="{FF2B5EF4-FFF2-40B4-BE49-F238E27FC236}">
                    <a16:creationId xmlns:a16="http://schemas.microsoft.com/office/drawing/2014/main" id="{2D0BC036-2241-455E-B78D-42C77F2963C7}"/>
                  </a:ext>
                </a:extLst>
              </p:cNvPr>
              <p:cNvSpPr/>
              <p:nvPr/>
            </p:nvSpPr>
            <p:spPr>
              <a:xfrm>
                <a:off x="2706882" y="1628775"/>
                <a:ext cx="1385228" cy="27678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Elbow Connector 9">
                <a:extLst>
                  <a:ext uri="{FF2B5EF4-FFF2-40B4-BE49-F238E27FC236}">
                    <a16:creationId xmlns:a16="http://schemas.microsoft.com/office/drawing/2014/main" id="{302B9CE7-5F12-44AD-AE78-FA79CB20E471}"/>
                  </a:ext>
                </a:extLst>
              </p:cNvPr>
              <p:cNvCxnSpPr>
                <a:cxnSpLocks/>
                <a:stCxn id="8" idx="3"/>
                <a:endCxn id="11" idx="0"/>
              </p:cNvCxnSpPr>
              <p:nvPr/>
            </p:nvCxnSpPr>
            <p:spPr>
              <a:xfrm>
                <a:off x="4092110" y="1767167"/>
                <a:ext cx="1508745" cy="2728633"/>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16391" name="TextBox 13"/>
          <p:cNvSpPr txBox="1">
            <a:spLocks noChangeArrowheads="1"/>
          </p:cNvSpPr>
          <p:nvPr/>
        </p:nvSpPr>
        <p:spPr bwMode="auto">
          <a:xfrm>
            <a:off x="7315200" y="1628775"/>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tx1">
                    <a:lumMod val="65000"/>
                    <a:lumOff val="35000"/>
                  </a:schemeClr>
                </a:solidFill>
              </a:rPr>
              <a:t>HYPACK provides several naming convention options for data files</a:t>
            </a:r>
            <a:r>
              <a:rPr lang="en-US" altLang="en-US" b="0" dirty="0">
                <a:solidFill>
                  <a:schemeClr val="tx1">
                    <a:lumMod val="65000"/>
                    <a:lumOff val="35000"/>
                  </a:schemeClr>
                </a:solidFill>
              </a:rPr>
              <a:t>.</a:t>
            </a:r>
          </a:p>
          <a:p>
            <a:endParaRPr lang="en-US" altLang="en-US" b="0" dirty="0"/>
          </a:p>
          <a:p>
            <a:endParaRPr lang="en-US" altLang="en-US" b="0" dirty="0"/>
          </a:p>
        </p:txBody>
      </p:sp>
      <p:graphicFrame>
        <p:nvGraphicFramePr>
          <p:cNvPr id="15" name="Table 14">
            <a:extLst>
              <a:ext uri="{FF2B5EF4-FFF2-40B4-BE49-F238E27FC236}">
                <a16:creationId xmlns:a16="http://schemas.microsoft.com/office/drawing/2014/main" id="{00732092-769C-42E6-8063-1E316655D682}"/>
              </a:ext>
            </a:extLst>
          </p:cNvPr>
          <p:cNvGraphicFramePr>
            <a:graphicFrameLocks noGrp="1"/>
          </p:cNvGraphicFramePr>
          <p:nvPr/>
        </p:nvGraphicFramePr>
        <p:xfrm>
          <a:off x="1676400" y="2667000"/>
          <a:ext cx="4267200" cy="316230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527050">
                <a:tc>
                  <a:txBody>
                    <a:bodyPr/>
                    <a:lstStyle/>
                    <a:p>
                      <a:pPr algn="ctr"/>
                      <a:r>
                        <a:rPr lang="en-US" sz="1100" dirty="0"/>
                        <a:t>Method</a:t>
                      </a:r>
                    </a:p>
                  </a:txBody>
                  <a:tcPr anchor="ctr"/>
                </a:tc>
                <a:tc>
                  <a:txBody>
                    <a:bodyPr/>
                    <a:lstStyle/>
                    <a:p>
                      <a:pPr algn="ctr"/>
                      <a:r>
                        <a:rPr lang="en-US" sz="1100" dirty="0"/>
                        <a:t>2D Lines</a:t>
                      </a:r>
                    </a:p>
                  </a:txBody>
                  <a:tcPr anchor="ctr"/>
                </a:tc>
                <a:tc>
                  <a:txBody>
                    <a:bodyPr/>
                    <a:lstStyle/>
                    <a:p>
                      <a:pPr algn="ctr"/>
                      <a:r>
                        <a:rPr lang="en-US" sz="1100" dirty="0"/>
                        <a:t>3D Lines</a:t>
                      </a:r>
                    </a:p>
                  </a:txBody>
                  <a:tcPr anchor="ctr"/>
                </a:tc>
                <a:tc>
                  <a:txBody>
                    <a:bodyPr/>
                    <a:lstStyle/>
                    <a:p>
                      <a:pPr algn="ctr"/>
                      <a:r>
                        <a:rPr lang="en-US" sz="1100" dirty="0"/>
                        <a:t>No Lines</a:t>
                      </a:r>
                    </a:p>
                  </a:txBody>
                  <a:tcPr anchor="ctr"/>
                </a:tc>
                <a:extLst>
                  <a:ext uri="{0D108BD9-81ED-4DB2-BD59-A6C34878D82A}">
                    <a16:rowId xmlns:a16="http://schemas.microsoft.com/office/drawing/2014/main" val="10000"/>
                  </a:ext>
                </a:extLst>
              </a:tr>
              <a:tr h="527050">
                <a:tc>
                  <a:txBody>
                    <a:bodyPr/>
                    <a:lstStyle/>
                    <a:p>
                      <a:pPr algn="ctr"/>
                      <a:r>
                        <a:rPr lang="en-US" sz="1100" dirty="0"/>
                        <a:t>Standard</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002_1607.RAW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10P00.RAW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000_1607.RAW</a:t>
                      </a:r>
                    </a:p>
                  </a:txBody>
                  <a:tcPr marT="45726" marB="45726" anchor="ctr" anchorCtr="1" horzOverflow="overflow"/>
                </a:tc>
                <a:extLst>
                  <a:ext uri="{0D108BD9-81ED-4DB2-BD59-A6C34878D82A}">
                    <a16:rowId xmlns:a16="http://schemas.microsoft.com/office/drawing/2014/main" val="10001"/>
                  </a:ext>
                </a:extLst>
              </a:tr>
              <a:tr h="527050">
                <a:tc>
                  <a:txBody>
                    <a:bodyPr/>
                    <a:lstStyle/>
                    <a:p>
                      <a:pPr algn="ctr"/>
                      <a:r>
                        <a:rPr lang="en-US" sz="1100" dirty="0"/>
                        <a:t>Long</a:t>
                      </a:r>
                    </a:p>
                    <a:p>
                      <a:pPr algn="ctr"/>
                      <a:r>
                        <a:rPr lang="en-US" sz="800" dirty="0"/>
                        <a:t>(Vessel Name is NANCY)</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2003NA0061607_2.RAW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2003NA0061607_2.RAW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2003NA0061607_0.RAW</a:t>
                      </a:r>
                    </a:p>
                  </a:txBody>
                  <a:tcPr marT="45726" marB="45726" anchor="ctr" anchorCtr="1" horzOverflow="overflow"/>
                </a:tc>
                <a:extLst>
                  <a:ext uri="{0D108BD9-81ED-4DB2-BD59-A6C34878D82A}">
                    <a16:rowId xmlns:a16="http://schemas.microsoft.com/office/drawing/2014/main" val="10002"/>
                  </a:ext>
                </a:extLst>
              </a:tr>
              <a:tr h="527050">
                <a:tc>
                  <a:txBody>
                    <a:bodyPr/>
                    <a:lstStyle/>
                    <a:p>
                      <a:pPr algn="ctr"/>
                      <a:r>
                        <a:rPr lang="en-US" sz="1100" dirty="0"/>
                        <a:t>CHS</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2003NA0061607.RAW</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2003NA0061607.RAW</a:t>
                      </a:r>
                    </a:p>
                  </a:txBody>
                  <a:tcPr marT="45726" marB="45726" anchor="ctr" anchorCtr="1" horzOverflow="overflow"/>
                </a:tc>
                <a:extLst>
                  <a:ext uri="{0D108BD9-81ED-4DB2-BD59-A6C34878D82A}">
                    <a16:rowId xmlns:a16="http://schemas.microsoft.com/office/drawing/2014/main" val="10003"/>
                  </a:ext>
                </a:extLst>
              </a:tr>
              <a:tr h="527050">
                <a:tc>
                  <a:txBody>
                    <a:bodyPr/>
                    <a:lstStyle/>
                    <a:p>
                      <a:pPr algn="ctr"/>
                      <a:r>
                        <a:rPr lang="en-US" sz="1100" dirty="0"/>
                        <a:t>Julian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t>(Julian day is 006)</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002_1607.006</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10P00.006</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000_1607.006</a:t>
                      </a:r>
                    </a:p>
                  </a:txBody>
                  <a:tcPr marT="45726" marB="45726" anchor="ctr" anchorCtr="1" horzOverflow="overflow"/>
                </a:tc>
                <a:extLst>
                  <a:ext uri="{0D108BD9-81ED-4DB2-BD59-A6C34878D82A}">
                    <a16:rowId xmlns:a16="http://schemas.microsoft.com/office/drawing/2014/main" val="10004"/>
                  </a:ext>
                </a:extLst>
              </a:tr>
              <a:tr h="527050">
                <a:tc>
                  <a:txBody>
                    <a:bodyPr/>
                    <a:lstStyle/>
                    <a:p>
                      <a:pPr algn="ctr"/>
                      <a:r>
                        <a:rPr lang="en-US" sz="1100" dirty="0"/>
                        <a:t>Other</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002_1607.ADB</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10P00.ADB</a:t>
                      </a:r>
                    </a:p>
                  </a:txBody>
                  <a:tcPr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a:ln>
                            <a:noFill/>
                          </a:ln>
                          <a:solidFill>
                            <a:schemeClr val="tx1"/>
                          </a:solidFill>
                          <a:effectLst/>
                          <a:latin typeface="Arial" charset="0"/>
                        </a:rPr>
                        <a:t>000_1607.ADB</a:t>
                      </a:r>
                    </a:p>
                  </a:txBody>
                  <a:tcPr marT="45726" marB="45726" anchor="ctr" anchorCtr="1"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192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Matrix Files</a:t>
            </a:r>
          </a:p>
        </p:txBody>
      </p:sp>
      <p:sp>
        <p:nvSpPr>
          <p:cNvPr id="3" name="Slide Number Placeholder 2"/>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744126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Matrices in HYPACK Survey</a:t>
            </a:r>
          </a:p>
        </p:txBody>
      </p:sp>
      <p:sp>
        <p:nvSpPr>
          <p:cNvPr id="11" name="Content Placeholder 10">
            <a:extLst>
              <a:ext uri="{FF2B5EF4-FFF2-40B4-BE49-F238E27FC236}">
                <a16:creationId xmlns:a16="http://schemas.microsoft.com/office/drawing/2014/main" id="{109B297F-AAD9-4425-B84C-6914EA043BEE}"/>
              </a:ext>
            </a:extLst>
          </p:cNvPr>
          <p:cNvSpPr>
            <a:spLocks noGrp="1"/>
          </p:cNvSpPr>
          <p:nvPr>
            <p:ph idx="4294967295"/>
          </p:nvPr>
        </p:nvSpPr>
        <p:spPr>
          <a:xfrm>
            <a:off x="6720689" y="1102581"/>
            <a:ext cx="5014229" cy="4691063"/>
          </a:xfrm>
        </p:spPr>
        <p:txBody>
          <a:bodyPr/>
          <a:lstStyle/>
          <a:p>
            <a:pPr>
              <a:buClr>
                <a:schemeClr val="tx1">
                  <a:lumMod val="65000"/>
                  <a:lumOff val="35000"/>
                </a:schemeClr>
              </a:buClr>
              <a:defRPr/>
            </a:pPr>
            <a:r>
              <a:rPr lang="en-US" dirty="0">
                <a:solidFill>
                  <a:schemeClr val="bg1">
                    <a:lumMod val="50000"/>
                  </a:schemeClr>
                </a:solidFill>
              </a:rPr>
              <a:t>A HYPACK matrix (MTX) is a </a:t>
            </a:r>
            <a:r>
              <a:rPr lang="en-US" b="1" dirty="0">
                <a:solidFill>
                  <a:schemeClr val="bg1">
                    <a:lumMod val="50000"/>
                  </a:schemeClr>
                </a:solidFill>
              </a:rPr>
              <a:t>gridded rectangular area</a:t>
            </a:r>
            <a:r>
              <a:rPr lang="en-US" dirty="0">
                <a:solidFill>
                  <a:schemeClr val="bg1">
                    <a:lumMod val="50000"/>
                  </a:schemeClr>
                </a:solidFill>
              </a:rPr>
              <a:t> for recording depth information and other data during acquisition.</a:t>
            </a:r>
          </a:p>
          <a:p>
            <a:pPr>
              <a:buClr>
                <a:schemeClr val="tx1">
                  <a:lumMod val="65000"/>
                  <a:lumOff val="35000"/>
                </a:schemeClr>
              </a:buClr>
              <a:defRPr/>
            </a:pPr>
            <a:endParaRPr lang="en-US" dirty="0">
              <a:solidFill>
                <a:schemeClr val="bg1">
                  <a:lumMod val="50000"/>
                </a:schemeClr>
              </a:solidFill>
            </a:endParaRPr>
          </a:p>
          <a:p>
            <a:pPr>
              <a:buClr>
                <a:schemeClr val="tx1">
                  <a:lumMod val="65000"/>
                  <a:lumOff val="35000"/>
                </a:schemeClr>
              </a:buClr>
              <a:defRPr/>
            </a:pPr>
            <a:r>
              <a:rPr lang="en-US" dirty="0">
                <a:solidFill>
                  <a:schemeClr val="bg1">
                    <a:lumMod val="50000"/>
                  </a:schemeClr>
                </a:solidFill>
              </a:rPr>
              <a:t>A matrix is used to:</a:t>
            </a:r>
          </a:p>
          <a:p>
            <a:pPr marL="457200" indent="-457200">
              <a:buClr>
                <a:schemeClr val="tx1">
                  <a:lumMod val="65000"/>
                  <a:lumOff val="35000"/>
                </a:schemeClr>
              </a:buClr>
              <a:buFont typeface="+mj-lt"/>
              <a:buAutoNum type="arabicPeriod"/>
              <a:defRPr/>
            </a:pPr>
            <a:r>
              <a:rPr lang="en-US" sz="2000" dirty="0">
                <a:solidFill>
                  <a:schemeClr val="bg1">
                    <a:lumMod val="50000"/>
                  </a:schemeClr>
                </a:solidFill>
              </a:rPr>
              <a:t>Track coverage</a:t>
            </a:r>
          </a:p>
          <a:p>
            <a:pPr marL="457200" indent="-457200">
              <a:buClr>
                <a:schemeClr val="tx1">
                  <a:lumMod val="65000"/>
                  <a:lumOff val="35000"/>
                </a:schemeClr>
              </a:buClr>
              <a:buFont typeface="+mj-lt"/>
              <a:buAutoNum type="arabicPeriod"/>
              <a:defRPr/>
            </a:pPr>
            <a:r>
              <a:rPr lang="en-US" sz="2000" dirty="0">
                <a:solidFill>
                  <a:schemeClr val="bg1">
                    <a:lumMod val="50000"/>
                  </a:schemeClr>
                </a:solidFill>
              </a:rPr>
              <a:t>Calculate cell statistics for multibeam bathymetry</a:t>
            </a:r>
          </a:p>
          <a:p>
            <a:pPr marL="457200" indent="-457200">
              <a:buClr>
                <a:schemeClr val="tx1">
                  <a:lumMod val="65000"/>
                  <a:lumOff val="35000"/>
                </a:schemeClr>
              </a:buClr>
              <a:buFont typeface="+mj-lt"/>
              <a:buAutoNum type="arabicPeriod"/>
              <a:defRPr/>
            </a:pPr>
            <a:r>
              <a:rPr lang="en-US" sz="2000" dirty="0">
                <a:solidFill>
                  <a:schemeClr val="bg1">
                    <a:lumMod val="50000"/>
                  </a:schemeClr>
                </a:solidFill>
              </a:rPr>
              <a:t>Display a real-time surface as data is logged.</a:t>
            </a:r>
          </a:p>
        </p:txBody>
      </p:sp>
      <p:sp>
        <p:nvSpPr>
          <p:cNvPr id="10244" name="Slide Number Placeholder 2"/>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47</a:t>
            </a:fld>
            <a:endParaRPr lang="en-US" altLang="en-US" sz="1200"/>
          </a:p>
        </p:txBody>
      </p:sp>
      <p:pic>
        <p:nvPicPr>
          <p:cNvPr id="14" name="Picture 3">
            <a:extLst>
              <a:ext uri="{FF2B5EF4-FFF2-40B4-BE49-F238E27FC236}">
                <a16:creationId xmlns:a16="http://schemas.microsoft.com/office/drawing/2014/main" id="{E8A69269-B64A-46B8-A273-12645D650477}"/>
              </a:ext>
            </a:extLst>
          </p:cNvPr>
          <p:cNvPicPr>
            <a:picLocks noGrp="1" noChangeAspect="1" noChangeArrowheads="1"/>
          </p:cNvPicPr>
          <p:nvPr>
            <p:ph idx="4294967295"/>
          </p:nvPr>
        </p:nvPicPr>
        <p:blipFill>
          <a:blip r:embed="rId2"/>
          <a:srcRect/>
          <a:stretch>
            <a:fillRect/>
          </a:stretch>
        </p:blipFill>
        <p:spPr>
          <a:xfrm>
            <a:off x="0" y="2143125"/>
            <a:ext cx="4691063" cy="3605213"/>
          </a:xfrm>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6AD121AA-E827-4401-B67D-51379013FEEF}"/>
              </a:ext>
            </a:extLst>
          </p:cNvPr>
          <p:cNvPicPr>
            <a:picLocks noChangeAspect="1"/>
          </p:cNvPicPr>
          <p:nvPr/>
        </p:nvPicPr>
        <p:blipFill>
          <a:blip r:embed="rId3"/>
          <a:stretch>
            <a:fillRect/>
          </a:stretch>
        </p:blipFill>
        <p:spPr>
          <a:xfrm>
            <a:off x="714375" y="997527"/>
            <a:ext cx="5714134" cy="4686874"/>
          </a:xfrm>
          <a:prstGeom prst="rect">
            <a:avLst/>
          </a:prstGeom>
        </p:spPr>
      </p:pic>
    </p:spTree>
    <p:extLst>
      <p:ext uri="{BB962C8B-B14F-4D97-AF65-F5344CB8AC3E}">
        <p14:creationId xmlns:p14="http://schemas.microsoft.com/office/powerpoint/2010/main" val="1421315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Matrix Configuration Options</a:t>
            </a:r>
          </a:p>
        </p:txBody>
      </p:sp>
      <p:graphicFrame>
        <p:nvGraphicFramePr>
          <p:cNvPr id="9" name="Content Placeholder 8">
            <a:extLst>
              <a:ext uri="{FF2B5EF4-FFF2-40B4-BE49-F238E27FC236}">
                <a16:creationId xmlns:a16="http://schemas.microsoft.com/office/drawing/2014/main" id="{7D8A8460-BFA3-48D6-9A01-13FE72D3702D}"/>
              </a:ext>
            </a:extLst>
          </p:cNvPr>
          <p:cNvGraphicFramePr>
            <a:graphicFrameLocks noGrp="1"/>
          </p:cNvGraphicFramePr>
          <p:nvPr>
            <p:ph idx="4294967295"/>
            <p:extLst>
              <p:ext uri="{D42A27DB-BD31-4B8C-83A1-F6EECF244321}">
                <p14:modId xmlns:p14="http://schemas.microsoft.com/office/powerpoint/2010/main" val="2370639022"/>
              </p:ext>
            </p:extLst>
          </p:nvPr>
        </p:nvGraphicFramePr>
        <p:xfrm>
          <a:off x="821402" y="957391"/>
          <a:ext cx="6324600" cy="148272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681">
                <a:tc>
                  <a:txBody>
                    <a:bodyPr/>
                    <a:lstStyle/>
                    <a:p>
                      <a:endParaRPr lang="en-US" sz="1800" dirty="0"/>
                    </a:p>
                  </a:txBody>
                  <a:tcPr marT="45700" marB="45700"/>
                </a:tc>
                <a:tc>
                  <a:txBody>
                    <a:bodyPr/>
                    <a:lstStyle/>
                    <a:p>
                      <a:r>
                        <a:rPr lang="en-US" sz="1400" dirty="0"/>
                        <a:t>SURVEY</a:t>
                      </a:r>
                    </a:p>
                  </a:txBody>
                  <a:tcPr marT="45700" marB="45700"/>
                </a:tc>
                <a:tc>
                  <a:txBody>
                    <a:bodyPr/>
                    <a:lstStyle/>
                    <a:p>
                      <a:r>
                        <a:rPr lang="en-US" sz="1400" dirty="0"/>
                        <a:t>DREDGEPACK</a:t>
                      </a:r>
                    </a:p>
                  </a:txBody>
                  <a:tcPr marT="45700" marB="45700"/>
                </a:tc>
                <a:tc>
                  <a:txBody>
                    <a:bodyPr/>
                    <a:lstStyle/>
                    <a:p>
                      <a:r>
                        <a:rPr lang="en-US" sz="1400" dirty="0"/>
                        <a:t>HYSWEEP</a:t>
                      </a:r>
                    </a:p>
                  </a:txBody>
                  <a:tcPr marT="45700" marB="45700"/>
                </a:tc>
                <a:extLst>
                  <a:ext uri="{0D108BD9-81ED-4DB2-BD59-A6C34878D82A}">
                    <a16:rowId xmlns:a16="http://schemas.microsoft.com/office/drawing/2014/main" val="10000"/>
                  </a:ext>
                </a:extLst>
              </a:tr>
              <a:tr h="370681">
                <a:tc>
                  <a:txBody>
                    <a:bodyPr/>
                    <a:lstStyle/>
                    <a:p>
                      <a:r>
                        <a:rPr lang="en-US" sz="1800" dirty="0"/>
                        <a:t>MTX File</a:t>
                      </a:r>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8000"/>
                          </a:solidFill>
                          <a:sym typeface="Wingdings 2"/>
                        </a:rPr>
                        <a:t></a:t>
                      </a:r>
                      <a:endParaRPr lang="en-US" sz="1800" dirty="0">
                        <a:solidFill>
                          <a:srgbClr val="008000"/>
                        </a:solidFill>
                      </a:endParaRPr>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8000"/>
                          </a:solidFill>
                          <a:sym typeface="Wingdings 2"/>
                        </a:rPr>
                        <a:t></a:t>
                      </a:r>
                      <a:endParaRPr lang="en-US" sz="1800" dirty="0">
                        <a:solidFill>
                          <a:srgbClr val="008000"/>
                        </a:solidFill>
                      </a:endParaRPr>
                    </a:p>
                  </a:txBody>
                  <a:tcPr marT="45700" marB="45700"/>
                </a:tc>
                <a:tc>
                  <a:txBody>
                    <a:bodyPr/>
                    <a:lstStyle/>
                    <a:p>
                      <a:pPr algn="ctr"/>
                      <a:r>
                        <a:rPr lang="en-US" sz="1800" dirty="0">
                          <a:solidFill>
                            <a:srgbClr val="008000"/>
                          </a:solidFill>
                          <a:sym typeface="Wingdings 2"/>
                        </a:rPr>
                        <a:t></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a:t>Auto MTX single beam</a:t>
                      </a:r>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2"/>
                        </a:rPr>
                        <a:t></a:t>
                      </a:r>
                      <a:endParaRPr lang="en-US" sz="1800" dirty="0">
                        <a:solidFill>
                          <a:srgbClr val="FF0000"/>
                        </a:solidFill>
                      </a:endParaRPr>
                    </a:p>
                  </a:txBody>
                  <a:tcPr marT="45700" marB="45700"/>
                </a:tc>
                <a:tc>
                  <a:txBody>
                    <a:bodyPr/>
                    <a:lstStyle/>
                    <a:p>
                      <a:pPr algn="ctr"/>
                      <a:r>
                        <a:rPr lang="en-US" sz="1800" dirty="0">
                          <a:solidFill>
                            <a:srgbClr val="FF0000"/>
                          </a:solidFill>
                          <a:sym typeface="Wingdings 2"/>
                        </a:rPr>
                        <a:t></a:t>
                      </a:r>
                      <a:endParaRPr lang="en-US" sz="1800" dirty="0"/>
                    </a:p>
                  </a:txBody>
                  <a:tcPr marT="45700" marB="45700"/>
                </a:tc>
                <a:tc>
                  <a:txBody>
                    <a:bodyPr/>
                    <a:lstStyle/>
                    <a:p>
                      <a:pPr algn="ctr"/>
                      <a:r>
                        <a:rPr lang="en-US" sz="1800" dirty="0">
                          <a:solidFill>
                            <a:srgbClr val="FF0000"/>
                          </a:solidFill>
                          <a:sym typeface="Wingdings 2"/>
                        </a:rPr>
                        <a:t></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a:t>Auto MTX multi</a:t>
                      </a:r>
                      <a:r>
                        <a:rPr lang="en-US" sz="1800" baseline="0" dirty="0"/>
                        <a:t>beam</a:t>
                      </a:r>
                      <a:endParaRPr lang="en-US" sz="1800" dirty="0"/>
                    </a:p>
                  </a:txBody>
                  <a:tcPr marT="45700" marB="45700"/>
                </a:tc>
                <a:tc>
                  <a:txBody>
                    <a:bodyPr/>
                    <a:lstStyle/>
                    <a:p>
                      <a:pPr algn="ctr"/>
                      <a:r>
                        <a:rPr lang="en-US" sz="1800" dirty="0">
                          <a:solidFill>
                            <a:srgbClr val="008000"/>
                          </a:solidFill>
                          <a:sym typeface="Wingdings 2"/>
                        </a:rPr>
                        <a:t></a:t>
                      </a:r>
                      <a:endParaRPr lang="en-US" sz="1800" dirty="0"/>
                    </a:p>
                  </a:txBody>
                  <a:tcPr marT="45700" marB="45700"/>
                </a:tc>
                <a:tc>
                  <a:txBody>
                    <a:bodyPr/>
                    <a:lstStyle/>
                    <a:p>
                      <a:pPr algn="ctr"/>
                      <a:r>
                        <a:rPr lang="en-US" sz="1800" dirty="0">
                          <a:solidFill>
                            <a:srgbClr val="FF0000"/>
                          </a:solidFill>
                          <a:sym typeface="Wingdings 2"/>
                        </a:rPr>
                        <a:t></a:t>
                      </a:r>
                      <a:endParaRPr lang="en-US" sz="1800" dirty="0"/>
                    </a:p>
                  </a:txBody>
                  <a:tcPr marT="45700" marB="45700"/>
                </a:tc>
                <a:tc>
                  <a:txBody>
                    <a:bodyPr/>
                    <a:lstStyle/>
                    <a:p>
                      <a:pPr algn="ctr"/>
                      <a:r>
                        <a:rPr lang="en-US" sz="1800" dirty="0">
                          <a:solidFill>
                            <a:srgbClr val="FF0000"/>
                          </a:solidFill>
                          <a:sym typeface="Wingdings 2"/>
                        </a:rPr>
                        <a:t></a:t>
                      </a:r>
                      <a:endParaRPr lang="en-US" sz="1800" dirty="0"/>
                    </a:p>
                  </a:txBody>
                  <a:tcPr marT="45700" marB="45700"/>
                </a:tc>
                <a:extLst>
                  <a:ext uri="{0D108BD9-81ED-4DB2-BD59-A6C34878D82A}">
                    <a16:rowId xmlns:a16="http://schemas.microsoft.com/office/drawing/2014/main" val="10003"/>
                  </a:ext>
                </a:extLst>
              </a:tr>
            </a:tbl>
          </a:graphicData>
        </a:graphic>
      </p:graphicFrame>
      <p:sp>
        <p:nvSpPr>
          <p:cNvPr id="11294" name="Content Placeholder 7"/>
          <p:cNvSpPr>
            <a:spLocks noGrp="1"/>
          </p:cNvSpPr>
          <p:nvPr>
            <p:ph idx="4294967295"/>
          </p:nvPr>
        </p:nvSpPr>
        <p:spPr>
          <a:xfrm>
            <a:off x="4738254" y="2817687"/>
            <a:ext cx="6996663" cy="2561356"/>
          </a:xfrm>
        </p:spPr>
        <p:txBody>
          <a:bodyPr/>
          <a:lstStyle/>
          <a:p>
            <a:r>
              <a:rPr lang="en-US" altLang="en-US" sz="2000" dirty="0">
                <a:solidFill>
                  <a:schemeClr val="tx1">
                    <a:lumMod val="50000"/>
                    <a:lumOff val="50000"/>
                  </a:schemeClr>
                </a:solidFill>
                <a:latin typeface="Arial" panose="020B0604020202020204" pitchFamily="34" charset="0"/>
                <a:cs typeface="Arial" panose="020B0604020202020204" pitchFamily="34" charset="0"/>
              </a:rPr>
              <a:t>User-defined MTX files will work with all HYPACK products, but their bounds need to be pre-defined.</a:t>
            </a:r>
          </a:p>
          <a:p>
            <a:endParaRPr lang="en-US" altLang="en-US" sz="200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2000" dirty="0">
                <a:solidFill>
                  <a:schemeClr val="tx1">
                    <a:lumMod val="50000"/>
                    <a:lumOff val="50000"/>
                  </a:schemeClr>
                </a:solidFill>
                <a:latin typeface="Arial" panose="020B0604020202020204" pitchFamily="34" charset="0"/>
                <a:cs typeface="Arial" panose="020B0604020202020204" pitchFamily="34" charset="0"/>
              </a:rPr>
              <a:t>HYPACK Survey can auto-generate a set of matrices, This option is available for multibeam, topographic LiDAR, and single beam data.</a:t>
            </a:r>
          </a:p>
          <a:p>
            <a:r>
              <a:rPr lang="en-US" altLang="en-US" sz="2000" dirty="0">
                <a:solidFill>
                  <a:schemeClr val="tx1">
                    <a:lumMod val="50000"/>
                    <a:lumOff val="50000"/>
                  </a:schemeClr>
                </a:solidFill>
                <a:latin typeface="Arial" panose="020B0604020202020204" pitchFamily="34" charset="0"/>
                <a:cs typeface="Arial" panose="020B0604020202020204" pitchFamily="34" charset="0"/>
              </a:rPr>
              <a:t>You cannot change method mid-survey.</a:t>
            </a:r>
          </a:p>
        </p:txBody>
      </p:sp>
      <p:sp>
        <p:nvSpPr>
          <p:cNvPr id="11295" name="Slide Number Placeholder 4"/>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48</a:t>
            </a:fld>
            <a:endParaRPr lang="en-US" altLang="en-US" sz="1200"/>
          </a:p>
        </p:txBody>
      </p:sp>
      <p:pic>
        <p:nvPicPr>
          <p:cNvPr id="11296" name="Picture 3"/>
          <p:cNvPicPr>
            <a:picLocks noGrp="1" noChangeAspect="1" noChangeArrowheads="1"/>
          </p:cNvPicPr>
          <p:nvPr>
            <p:ph type="chart" sz="quarter" idx="4294967295"/>
          </p:nvPr>
        </p:nvPicPr>
        <p:blipFill>
          <a:blip r:embed="rId2">
            <a:extLst>
              <a:ext uri="{28A0092B-C50C-407E-A947-70E740481C1C}">
                <a14:useLocalDpi xmlns:a14="http://schemas.microsoft.com/office/drawing/2010/main" val="0"/>
              </a:ext>
            </a:extLst>
          </a:blip>
          <a:srcRect/>
          <a:stretch>
            <a:fillRect/>
          </a:stretch>
        </p:blipFill>
        <p:spPr>
          <a:xfrm>
            <a:off x="0" y="3205163"/>
            <a:ext cx="3000375" cy="2971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9994BAC-353A-41E9-8E6F-43AF719039B1}"/>
              </a:ext>
            </a:extLst>
          </p:cNvPr>
          <p:cNvPicPr>
            <a:picLocks noChangeAspect="1"/>
          </p:cNvPicPr>
          <p:nvPr/>
        </p:nvPicPr>
        <p:blipFill>
          <a:blip r:embed="rId3"/>
          <a:stretch>
            <a:fillRect/>
          </a:stretch>
        </p:blipFill>
        <p:spPr>
          <a:xfrm>
            <a:off x="898169" y="2536073"/>
            <a:ext cx="2752725" cy="3333750"/>
          </a:xfrm>
          <a:prstGeom prst="rect">
            <a:avLst/>
          </a:prstGeom>
        </p:spPr>
      </p:pic>
      <p:sp>
        <p:nvSpPr>
          <p:cNvPr id="3" name="Rectangle 2">
            <a:extLst>
              <a:ext uri="{FF2B5EF4-FFF2-40B4-BE49-F238E27FC236}">
                <a16:creationId xmlns:a16="http://schemas.microsoft.com/office/drawing/2014/main" id="{01713D60-1726-4114-B590-29DCD2110278}"/>
              </a:ext>
            </a:extLst>
          </p:cNvPr>
          <p:cNvSpPr/>
          <p:nvPr/>
        </p:nvSpPr>
        <p:spPr>
          <a:xfrm>
            <a:off x="1708727" y="3953164"/>
            <a:ext cx="1874982" cy="96981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A9B60A-FAEA-4981-A43E-CB9ADD56A029}"/>
              </a:ext>
            </a:extLst>
          </p:cNvPr>
          <p:cNvPicPr>
            <a:picLocks noChangeAspect="1"/>
          </p:cNvPicPr>
          <p:nvPr/>
        </p:nvPicPr>
        <p:blipFill>
          <a:blip r:embed="rId4"/>
          <a:stretch>
            <a:fillRect/>
          </a:stretch>
        </p:blipFill>
        <p:spPr>
          <a:xfrm>
            <a:off x="2128837" y="5379043"/>
            <a:ext cx="1743075" cy="523875"/>
          </a:xfrm>
          <a:prstGeom prst="rect">
            <a:avLst/>
          </a:prstGeom>
        </p:spPr>
      </p:pic>
      <p:cxnSp>
        <p:nvCxnSpPr>
          <p:cNvPr id="6" name="Straight Arrow Connector 5">
            <a:extLst>
              <a:ext uri="{FF2B5EF4-FFF2-40B4-BE49-F238E27FC236}">
                <a16:creationId xmlns:a16="http://schemas.microsoft.com/office/drawing/2014/main" id="{13C69BB7-EE76-4E65-A1C6-4D53CE55E65D}"/>
              </a:ext>
            </a:extLst>
          </p:cNvPr>
          <p:cNvCxnSpPr/>
          <p:nvPr/>
        </p:nvCxnSpPr>
        <p:spPr>
          <a:xfrm flipH="1">
            <a:off x="3871912" y="5640980"/>
            <a:ext cx="78173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3F3877AF-0012-44E4-B9F4-91FBE3997244}"/>
              </a:ext>
            </a:extLst>
          </p:cNvPr>
          <p:cNvSpPr/>
          <p:nvPr/>
        </p:nvSpPr>
        <p:spPr>
          <a:xfrm>
            <a:off x="2128836" y="5345947"/>
            <a:ext cx="1743076" cy="5238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7">
            <a:extLst>
              <a:ext uri="{FF2B5EF4-FFF2-40B4-BE49-F238E27FC236}">
                <a16:creationId xmlns:a16="http://schemas.microsoft.com/office/drawing/2014/main" id="{79F99D5F-4607-42CF-8A31-C5D0AA229B17}"/>
              </a:ext>
            </a:extLst>
          </p:cNvPr>
          <p:cNvSpPr txBox="1">
            <a:spLocks/>
          </p:cNvSpPr>
          <p:nvPr/>
        </p:nvSpPr>
        <p:spPr>
          <a:xfrm>
            <a:off x="4738253" y="5406102"/>
            <a:ext cx="6996663" cy="989014"/>
          </a:xfrm>
        </p:spPr>
        <p:txBody>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r>
              <a:rPr lang="en-US" altLang="en-US" sz="2000" dirty="0" err="1">
                <a:solidFill>
                  <a:schemeClr val="tx1">
                    <a:lumMod val="50000"/>
                    <a:lumOff val="50000"/>
                  </a:schemeClr>
                </a:solidFill>
                <a:latin typeface="Arial" panose="020B0604020202020204" pitchFamily="34" charset="0"/>
                <a:cs typeface="Arial" panose="020B0604020202020204" pitchFamily="34" charset="0"/>
              </a:rPr>
              <a:t>Singlebeam</a:t>
            </a:r>
            <a:r>
              <a:rPr lang="en-US" altLang="en-US" sz="2000" dirty="0">
                <a:solidFill>
                  <a:schemeClr val="tx1">
                    <a:lumMod val="50000"/>
                    <a:lumOff val="50000"/>
                  </a:schemeClr>
                </a:solidFill>
                <a:latin typeface="Arial" panose="020B0604020202020204" pitchFamily="34" charset="0"/>
                <a:cs typeface="Arial" panose="020B0604020202020204" pitchFamily="34" charset="0"/>
              </a:rPr>
              <a:t> Auto Matrix now available in HYPACK 2022!</a:t>
            </a:r>
          </a:p>
        </p:txBody>
      </p:sp>
    </p:spTree>
    <p:extLst>
      <p:ext uri="{BB962C8B-B14F-4D97-AF65-F5344CB8AC3E}">
        <p14:creationId xmlns:p14="http://schemas.microsoft.com/office/powerpoint/2010/main" val="3477558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54CE6-589A-4D10-842E-FC70F1B1DF50}"/>
              </a:ext>
            </a:extLst>
          </p:cNvPr>
          <p:cNvPicPr>
            <a:picLocks noChangeAspect="1"/>
          </p:cNvPicPr>
          <p:nvPr/>
        </p:nvPicPr>
        <p:blipFill>
          <a:blip r:embed="rId2"/>
          <a:stretch>
            <a:fillRect/>
          </a:stretch>
        </p:blipFill>
        <p:spPr>
          <a:xfrm>
            <a:off x="6661438" y="912307"/>
            <a:ext cx="5353050" cy="4181475"/>
          </a:xfrm>
          <a:prstGeom prst="rect">
            <a:avLst/>
          </a:prstGeom>
        </p:spPr>
      </p:pic>
      <p:sp>
        <p:nvSpPr>
          <p:cNvPr id="12290"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Selecting the Active Device</a:t>
            </a:r>
          </a:p>
        </p:txBody>
      </p:sp>
      <p:sp>
        <p:nvSpPr>
          <p:cNvPr id="8" name="Content Placeholder 7">
            <a:extLst>
              <a:ext uri="{FF2B5EF4-FFF2-40B4-BE49-F238E27FC236}">
                <a16:creationId xmlns:a16="http://schemas.microsoft.com/office/drawing/2014/main" id="{387C0E33-CCC4-489F-8F6C-1729025FC187}"/>
              </a:ext>
            </a:extLst>
          </p:cNvPr>
          <p:cNvSpPr>
            <a:spLocks noGrp="1"/>
          </p:cNvSpPr>
          <p:nvPr>
            <p:ph idx="4294967295"/>
          </p:nvPr>
        </p:nvSpPr>
        <p:spPr>
          <a:xfrm>
            <a:off x="525128" y="1143793"/>
            <a:ext cx="6286751" cy="4691063"/>
          </a:xfrm>
        </p:spPr>
        <p:txBody>
          <a:bodyPr>
            <a:normAutofit/>
          </a:bodyPr>
          <a:lstStyle/>
          <a:p>
            <a:pPr>
              <a:defRPr/>
            </a:pPr>
            <a:r>
              <a:rPr lang="en-US" b="1" dirty="0">
                <a:solidFill>
                  <a:schemeClr val="tx2"/>
                </a:solidFill>
              </a:rPr>
              <a:t>HYPACK Survey</a:t>
            </a:r>
          </a:p>
          <a:p>
            <a:pPr marL="342900" indent="-342900">
              <a:buFont typeface="Arial" panose="020B0604020202020204" pitchFamily="34" charset="0"/>
              <a:buChar char="•"/>
              <a:defRPr/>
            </a:pPr>
            <a:r>
              <a:rPr lang="en-US" sz="2000" dirty="0">
                <a:solidFill>
                  <a:schemeClr val="bg1">
                    <a:lumMod val="50000"/>
                  </a:schemeClr>
                </a:solidFill>
              </a:rPr>
              <a:t>Check the “Use for matrix update” option on your </a:t>
            </a:r>
            <a:r>
              <a:rPr lang="en-US" sz="2000" b="1" dirty="0">
                <a:solidFill>
                  <a:schemeClr val="bg1">
                    <a:lumMod val="50000"/>
                  </a:schemeClr>
                </a:solidFill>
              </a:rPr>
              <a:t>echosounder</a:t>
            </a:r>
            <a:r>
              <a:rPr lang="en-US" sz="2000" dirty="0">
                <a:solidFill>
                  <a:schemeClr val="bg1">
                    <a:lumMod val="50000"/>
                  </a:schemeClr>
                </a:solidFill>
              </a:rPr>
              <a:t> in your hardware configuration.</a:t>
            </a:r>
          </a:p>
          <a:p>
            <a:pPr>
              <a:defRPr/>
            </a:pPr>
            <a:endParaRPr lang="en-US" dirty="0"/>
          </a:p>
          <a:p>
            <a:pPr>
              <a:defRPr/>
            </a:pPr>
            <a:r>
              <a:rPr lang="en-US" b="1" dirty="0">
                <a:solidFill>
                  <a:schemeClr val="tx2"/>
                </a:solidFill>
              </a:rPr>
              <a:t>DREDGEPACK</a:t>
            </a:r>
          </a:p>
          <a:p>
            <a:pPr marL="342900" indent="-342900">
              <a:buFont typeface="Arial" panose="020B0604020202020204" pitchFamily="34" charset="0"/>
              <a:buChar char="•"/>
              <a:defRPr/>
            </a:pPr>
            <a:r>
              <a:rPr lang="en-US" sz="2000" dirty="0">
                <a:solidFill>
                  <a:schemeClr val="bg1">
                    <a:lumMod val="50000"/>
                  </a:schemeClr>
                </a:solidFill>
              </a:rPr>
              <a:t>Check the “Use for matrix update” option on the driver that provides the depth of the </a:t>
            </a:r>
            <a:r>
              <a:rPr lang="en-US" sz="2000" b="1" dirty="0">
                <a:solidFill>
                  <a:schemeClr val="bg1">
                    <a:lumMod val="50000"/>
                  </a:schemeClr>
                </a:solidFill>
              </a:rPr>
              <a:t>digging tool</a:t>
            </a:r>
            <a:r>
              <a:rPr lang="en-US" sz="2000" dirty="0">
                <a:solidFill>
                  <a:schemeClr val="bg1">
                    <a:lumMod val="50000"/>
                  </a:schemeClr>
                </a:solidFill>
              </a:rPr>
              <a:t>.</a:t>
            </a:r>
          </a:p>
          <a:p>
            <a:pPr>
              <a:defRPr/>
            </a:pPr>
            <a:endParaRPr lang="en-US" dirty="0">
              <a:solidFill>
                <a:schemeClr val="bg1">
                  <a:lumMod val="50000"/>
                </a:schemeClr>
              </a:solidFill>
            </a:endParaRPr>
          </a:p>
          <a:p>
            <a:pPr>
              <a:defRPr/>
            </a:pPr>
            <a:r>
              <a:rPr lang="en-US" b="1" dirty="0">
                <a:solidFill>
                  <a:schemeClr val="tx2"/>
                </a:solidFill>
              </a:rPr>
              <a:t>HYSWEEP</a:t>
            </a:r>
          </a:p>
          <a:p>
            <a:pPr marL="342900" indent="-342900">
              <a:buFont typeface="Arial" panose="020B0604020202020204" pitchFamily="34" charset="0"/>
              <a:buChar char="•"/>
              <a:defRPr/>
            </a:pPr>
            <a:r>
              <a:rPr lang="en-US" sz="2000" dirty="0">
                <a:solidFill>
                  <a:schemeClr val="bg1">
                    <a:lumMod val="50000"/>
                  </a:schemeClr>
                </a:solidFill>
              </a:rPr>
              <a:t>Depth data is passed to HYPACK Survey automatically.</a:t>
            </a:r>
          </a:p>
          <a:p>
            <a:pPr>
              <a:defRPr/>
            </a:pPr>
            <a:endParaRPr lang="en-US" dirty="0"/>
          </a:p>
        </p:txBody>
      </p:sp>
      <p:sp>
        <p:nvSpPr>
          <p:cNvPr id="12292" name="Slide Number Placeholder 5"/>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49</a:t>
            </a:fld>
            <a:endParaRPr lang="en-US" altLang="en-US" sz="1200"/>
          </a:p>
        </p:txBody>
      </p:sp>
      <p:pic>
        <p:nvPicPr>
          <p:cNvPr id="12293" name="Picture 8"/>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8763000" y="1600200"/>
            <a:ext cx="3429000" cy="3778250"/>
          </a:xfrm>
          <a:noFill/>
          <a:extLst>
            <a:ext uri="{909E8E84-426E-40DD-AFC4-6F175D3DCCD1}">
              <a14:hiddenFill xmlns:a14="http://schemas.microsoft.com/office/drawing/2010/main">
                <a:solidFill>
                  <a:srgbClr val="FFFFFF"/>
                </a:solidFill>
              </a14:hiddenFill>
            </a:ext>
          </a:extLst>
        </p:spPr>
      </p:pic>
      <p:sp>
        <p:nvSpPr>
          <p:cNvPr id="12294" name="TextBox 10"/>
          <p:cNvSpPr txBox="1">
            <a:spLocks noChangeArrowheads="1"/>
          </p:cNvSpPr>
          <p:nvPr/>
        </p:nvSpPr>
        <p:spPr bwMode="auto">
          <a:xfrm>
            <a:off x="8915401" y="5432425"/>
            <a:ext cx="1419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100" b="0"/>
              <a:t>HYPACK Hardware</a:t>
            </a:r>
          </a:p>
        </p:txBody>
      </p:sp>
      <p:sp>
        <p:nvSpPr>
          <p:cNvPr id="14" name="Rectangle 13">
            <a:extLst>
              <a:ext uri="{FF2B5EF4-FFF2-40B4-BE49-F238E27FC236}">
                <a16:creationId xmlns:a16="http://schemas.microsoft.com/office/drawing/2014/main" id="{C55BAFD6-6332-42FE-BFC5-DACB5FDE9218}"/>
              </a:ext>
            </a:extLst>
          </p:cNvPr>
          <p:cNvSpPr/>
          <p:nvPr/>
        </p:nvSpPr>
        <p:spPr>
          <a:xfrm>
            <a:off x="9282406" y="4292093"/>
            <a:ext cx="1600200" cy="2060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953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Main Window</a:t>
            </a:r>
          </a:p>
        </p:txBody>
      </p:sp>
      <p:sp>
        <p:nvSpPr>
          <p:cNvPr id="7" name="Content Placeholder 6">
            <a:extLst>
              <a:ext uri="{FF2B5EF4-FFF2-40B4-BE49-F238E27FC236}">
                <a16:creationId xmlns:a16="http://schemas.microsoft.com/office/drawing/2014/main" id="{2C477C0C-EBA3-4215-AE6C-5FC89F28AF2C}"/>
              </a:ext>
            </a:extLst>
          </p:cNvPr>
          <p:cNvSpPr>
            <a:spLocks noGrp="1"/>
          </p:cNvSpPr>
          <p:nvPr>
            <p:ph idx="4294967295"/>
          </p:nvPr>
        </p:nvSpPr>
        <p:spPr>
          <a:xfrm>
            <a:off x="4817895" y="2304381"/>
            <a:ext cx="5657599" cy="3200400"/>
          </a:xfrm>
        </p:spPr>
        <p:txBody>
          <a:bodyPr/>
          <a:lstStyle/>
          <a:p>
            <a:pPr>
              <a:defRPr/>
            </a:pPr>
            <a:r>
              <a:rPr lang="en-US" sz="1800" dirty="0">
                <a:solidFill>
                  <a:schemeClr val="tx1">
                    <a:lumMod val="65000"/>
                    <a:lumOff val="35000"/>
                  </a:schemeClr>
                </a:solidFill>
              </a:rPr>
              <a:t>The </a:t>
            </a:r>
            <a:r>
              <a:rPr lang="en-US" sz="1800" b="1" dirty="0">
                <a:solidFill>
                  <a:schemeClr val="tx1">
                    <a:lumMod val="65000"/>
                    <a:lumOff val="35000"/>
                  </a:schemeClr>
                </a:solidFill>
              </a:rPr>
              <a:t>main window</a:t>
            </a:r>
            <a:r>
              <a:rPr lang="en-US" sz="1800" dirty="0">
                <a:solidFill>
                  <a:schemeClr val="tx1">
                    <a:lumMod val="65000"/>
                    <a:lumOff val="35000"/>
                  </a:schemeClr>
                </a:solidFill>
              </a:rPr>
              <a:t> is the control panel for HYPACK Survey. Access all settings dialogs, data displays, and driver windows from the menus. The primary buttons allow quick access to</a:t>
            </a:r>
          </a:p>
          <a:p>
            <a:pPr marL="342900" indent="-342900">
              <a:buFont typeface="Arial" panose="020B0604020202020204" pitchFamily="34" charset="0"/>
              <a:buChar char="•"/>
              <a:defRPr/>
            </a:pPr>
            <a:r>
              <a:rPr lang="en-US" sz="1800" dirty="0">
                <a:solidFill>
                  <a:schemeClr val="tx1">
                    <a:lumMod val="65000"/>
                    <a:lumOff val="35000"/>
                  </a:schemeClr>
                </a:solidFill>
              </a:rPr>
              <a:t>Start &amp; stop logging</a:t>
            </a:r>
          </a:p>
          <a:p>
            <a:pPr marL="342900" indent="-342900">
              <a:buFont typeface="Arial" panose="020B0604020202020204" pitchFamily="34" charset="0"/>
              <a:buChar char="•"/>
              <a:defRPr/>
            </a:pPr>
            <a:r>
              <a:rPr lang="en-US" sz="1800" dirty="0">
                <a:solidFill>
                  <a:schemeClr val="tx1">
                    <a:lumMod val="65000"/>
                    <a:lumOff val="35000"/>
                  </a:schemeClr>
                </a:solidFill>
              </a:rPr>
              <a:t>Select the active planned line</a:t>
            </a:r>
          </a:p>
          <a:p>
            <a:pPr marL="342900" indent="-342900">
              <a:buFont typeface="Arial" panose="020B0604020202020204" pitchFamily="34" charset="0"/>
              <a:buChar char="•"/>
              <a:defRPr/>
            </a:pPr>
            <a:r>
              <a:rPr lang="en-US" sz="1800" dirty="0">
                <a:solidFill>
                  <a:schemeClr val="tx1">
                    <a:lumMod val="65000"/>
                    <a:lumOff val="35000"/>
                  </a:schemeClr>
                </a:solidFill>
              </a:rPr>
              <a:t>Mark targets and set the tide correction</a:t>
            </a:r>
          </a:p>
          <a:p>
            <a:pPr marL="342900" indent="-342900">
              <a:buFont typeface="Arial" panose="020B0604020202020204" pitchFamily="34" charset="0"/>
              <a:buChar char="•"/>
              <a:defRPr/>
            </a:pPr>
            <a:r>
              <a:rPr lang="en-US" sz="1800" dirty="0">
                <a:solidFill>
                  <a:schemeClr val="tx1">
                    <a:lumMod val="65000"/>
                    <a:lumOff val="35000"/>
                  </a:schemeClr>
                </a:solidFill>
              </a:rPr>
              <a:t>And enable real-time data overlays like matrix coverage and side scan mosaicking.</a:t>
            </a:r>
          </a:p>
        </p:txBody>
      </p:sp>
      <p:pic>
        <p:nvPicPr>
          <p:cNvPr id="10246" name="Picture 7"/>
          <p:cNvPicPr>
            <a:picLocks noGrp="1" noChangeAspect="1" noChangeArrowheads="1"/>
          </p:cNvPicPr>
          <p:nvPr>
            <p:ph type="chart" sz="quarter" idx="4294967295"/>
          </p:nvPr>
        </p:nvPicPr>
        <p:blipFill>
          <a:blip r:embed="rId2">
            <a:extLst>
              <a:ext uri="{28A0092B-C50C-407E-A947-70E740481C1C}">
                <a14:useLocalDpi xmlns:a14="http://schemas.microsoft.com/office/drawing/2010/main" val="0"/>
              </a:ext>
            </a:extLst>
          </a:blip>
          <a:srcRect/>
          <a:stretch>
            <a:fillRect/>
          </a:stretch>
        </p:blipFill>
        <p:spPr>
          <a:xfrm>
            <a:off x="0" y="3162300"/>
            <a:ext cx="3200400" cy="3057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9A89A30D-6CC6-4189-B5BB-4CD46DE3B73F}"/>
              </a:ext>
            </a:extLst>
          </p:cNvPr>
          <p:cNvPicPr>
            <a:picLocks noChangeAspect="1"/>
          </p:cNvPicPr>
          <p:nvPr/>
        </p:nvPicPr>
        <p:blipFill>
          <a:blip r:embed="rId3"/>
          <a:stretch>
            <a:fillRect/>
          </a:stretch>
        </p:blipFill>
        <p:spPr>
          <a:xfrm>
            <a:off x="457320" y="2137185"/>
            <a:ext cx="4336356" cy="3367596"/>
          </a:xfrm>
          <a:prstGeom prst="rect">
            <a:avLst/>
          </a:prstGeom>
        </p:spPr>
      </p:pic>
      <p:pic>
        <p:nvPicPr>
          <p:cNvPr id="3" name="Picture 2">
            <a:extLst>
              <a:ext uri="{FF2B5EF4-FFF2-40B4-BE49-F238E27FC236}">
                <a16:creationId xmlns:a16="http://schemas.microsoft.com/office/drawing/2014/main" id="{0A28270A-88AE-4824-B41B-E5EFE561BB9F}"/>
              </a:ext>
            </a:extLst>
          </p:cNvPr>
          <p:cNvPicPr>
            <a:picLocks noChangeAspect="1"/>
          </p:cNvPicPr>
          <p:nvPr/>
        </p:nvPicPr>
        <p:blipFill>
          <a:blip r:embed="rId4"/>
          <a:stretch>
            <a:fillRect/>
          </a:stretch>
        </p:blipFill>
        <p:spPr>
          <a:xfrm>
            <a:off x="457082" y="638175"/>
            <a:ext cx="8763000" cy="1323975"/>
          </a:xfrm>
          <a:prstGeom prst="rect">
            <a:avLst/>
          </a:prstGeom>
        </p:spPr>
      </p:pic>
    </p:spTree>
    <p:extLst>
      <p:ext uri="{BB962C8B-B14F-4D97-AF65-F5344CB8AC3E}">
        <p14:creationId xmlns:p14="http://schemas.microsoft.com/office/powerpoint/2010/main" val="1771588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Programs That Can Use MTX Files</a:t>
            </a:r>
          </a:p>
        </p:txBody>
      </p:sp>
      <p:graphicFrame>
        <p:nvGraphicFramePr>
          <p:cNvPr id="8" name="Content Placeholder 7">
            <a:extLst>
              <a:ext uri="{FF2B5EF4-FFF2-40B4-BE49-F238E27FC236}">
                <a16:creationId xmlns:a16="http://schemas.microsoft.com/office/drawing/2014/main" id="{AFE9A4DF-396E-4997-A946-8A90CCCFB562}"/>
              </a:ext>
            </a:extLst>
          </p:cNvPr>
          <p:cNvGraphicFramePr>
            <a:graphicFrameLocks noGrp="1"/>
          </p:cNvGraphicFramePr>
          <p:nvPr>
            <p:ph idx="4294967295"/>
            <p:extLst>
              <p:ext uri="{D42A27DB-BD31-4B8C-83A1-F6EECF244321}">
                <p14:modId xmlns:p14="http://schemas.microsoft.com/office/powerpoint/2010/main" val="746244853"/>
              </p:ext>
            </p:extLst>
          </p:nvPr>
        </p:nvGraphicFramePr>
        <p:xfrm>
          <a:off x="1937084" y="1014663"/>
          <a:ext cx="8458200" cy="4691062"/>
        </p:xfrm>
        <a:graphic>
          <a:graphicData uri="http://schemas.openxmlformats.org/drawingml/2006/table">
            <a:tbl>
              <a:tblPr firstRow="1" firstCol="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81785">
                <a:tc>
                  <a:txBody>
                    <a:bodyPr/>
                    <a:lstStyle/>
                    <a:p>
                      <a:pPr algn="ctr"/>
                      <a:r>
                        <a:rPr lang="en-US" sz="1800" dirty="0"/>
                        <a:t>Program</a:t>
                      </a:r>
                    </a:p>
                  </a:txBody>
                  <a:tcPr marT="45722" marB="45722"/>
                </a:tc>
                <a:tc>
                  <a:txBody>
                    <a:bodyPr/>
                    <a:lstStyle/>
                    <a:p>
                      <a:pPr algn="ctr"/>
                      <a:r>
                        <a:rPr lang="en-US" sz="1800" dirty="0"/>
                        <a:t>Usage</a:t>
                      </a:r>
                    </a:p>
                  </a:txBody>
                  <a:tcPr marT="45722" marB="45722"/>
                </a:tc>
                <a:tc>
                  <a:txBody>
                    <a:bodyPr/>
                    <a:lstStyle/>
                    <a:p>
                      <a:pPr algn="ctr"/>
                      <a:r>
                        <a:rPr lang="en-US" sz="1800" dirty="0"/>
                        <a:t>Comments</a:t>
                      </a:r>
                    </a:p>
                  </a:txBody>
                  <a:tcPr marT="45722" marB="45722"/>
                </a:tc>
                <a:extLst>
                  <a:ext uri="{0D108BD9-81ED-4DB2-BD59-A6C34878D82A}">
                    <a16:rowId xmlns:a16="http://schemas.microsoft.com/office/drawing/2014/main" val="10000"/>
                  </a:ext>
                </a:extLst>
              </a:tr>
              <a:tr h="478083">
                <a:tc>
                  <a:txBody>
                    <a:bodyPr/>
                    <a:lstStyle/>
                    <a:p>
                      <a:r>
                        <a:rPr lang="en-US" sz="1800" dirty="0"/>
                        <a:t>Matrix Editor</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Creates blank MTX files.</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Make sure you designate usage in HYPACK or HYSWEEP!</a:t>
                      </a:r>
                    </a:p>
                  </a:txBody>
                  <a:tcPr marT="45719" marB="45719" horzOverflow="overflow"/>
                </a:tc>
                <a:extLst>
                  <a:ext uri="{0D108BD9-81ED-4DB2-BD59-A6C34878D82A}">
                    <a16:rowId xmlns:a16="http://schemas.microsoft.com/office/drawing/2014/main" val="10001"/>
                  </a:ext>
                </a:extLst>
              </a:tr>
              <a:tr h="534328">
                <a:tc>
                  <a:txBody>
                    <a:bodyPr/>
                    <a:lstStyle/>
                    <a:p>
                      <a:r>
                        <a:rPr lang="en-US" sz="1800" dirty="0"/>
                        <a:t>MAPPER</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Can fill MTX files with depths.</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Does not ‘infill’ blank matrix cells.</a:t>
                      </a:r>
                    </a:p>
                  </a:txBody>
                  <a:tcPr marT="45719" marB="45719" horzOverflow="overflow"/>
                </a:tc>
                <a:extLst>
                  <a:ext uri="{0D108BD9-81ED-4DB2-BD59-A6C34878D82A}">
                    <a16:rowId xmlns:a16="http://schemas.microsoft.com/office/drawing/2014/main" val="10002"/>
                  </a:ext>
                </a:extLst>
              </a:tr>
              <a:tr h="534328">
                <a:tc>
                  <a:txBody>
                    <a:bodyPr/>
                    <a:lstStyle/>
                    <a:p>
                      <a:r>
                        <a:rPr lang="en-US" sz="1800" dirty="0"/>
                        <a:t>TIN Model</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Can fill MTX files with depths.</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Can ‘infill’ blank cells on the interior of the model.</a:t>
                      </a:r>
                    </a:p>
                  </a:txBody>
                  <a:tcPr marT="45719" marB="45719" horzOverflow="overflow"/>
                </a:tc>
                <a:extLst>
                  <a:ext uri="{0D108BD9-81ED-4DB2-BD59-A6C34878D82A}">
                    <a16:rowId xmlns:a16="http://schemas.microsoft.com/office/drawing/2014/main" val="10003"/>
                  </a:ext>
                </a:extLst>
              </a:tr>
              <a:tr h="674941">
                <a:tc>
                  <a:txBody>
                    <a:bodyPr/>
                    <a:lstStyle/>
                    <a:p>
                      <a:r>
                        <a:rPr lang="en-US" sz="1800" dirty="0"/>
                        <a:t>HYPACK Survey</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Can update MTX files with depths.</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Minimum, Maximum or Latest value.  Corrected or Uncorrected depth.</a:t>
                      </a:r>
                    </a:p>
                  </a:txBody>
                  <a:tcPr marT="45719" marB="45719" horzOverflow="overflow"/>
                </a:tc>
                <a:extLst>
                  <a:ext uri="{0D108BD9-81ED-4DB2-BD59-A6C34878D82A}">
                    <a16:rowId xmlns:a16="http://schemas.microsoft.com/office/drawing/2014/main" val="10004"/>
                  </a:ext>
                </a:extLst>
              </a:tr>
              <a:tr h="674941">
                <a:tc>
                  <a:txBody>
                    <a:bodyPr/>
                    <a:lstStyle/>
                    <a:p>
                      <a:r>
                        <a:rPr lang="en-US" sz="1800" dirty="0"/>
                        <a:t>HYSWEEP</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Updates MTX with depths to show coverage.</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Tracks minimum and maximum depth values in each cell.  Tracks 100% or 200% for each cell.</a:t>
                      </a:r>
                    </a:p>
                  </a:txBody>
                  <a:tcPr marT="45719" marB="45719" horzOverflow="overflow"/>
                </a:tc>
                <a:extLst>
                  <a:ext uri="{0D108BD9-81ED-4DB2-BD59-A6C34878D82A}">
                    <a16:rowId xmlns:a16="http://schemas.microsoft.com/office/drawing/2014/main" val="10005"/>
                  </a:ext>
                </a:extLst>
              </a:tr>
              <a:tr h="871801">
                <a:tc>
                  <a:txBody>
                    <a:bodyPr/>
                    <a:lstStyle/>
                    <a:p>
                      <a:r>
                        <a:rPr lang="en-US" sz="1800" dirty="0"/>
                        <a:t>DREDGEPACK</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Updates MTX with depth of cutting tool.</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Minimum depth for ‘depth-based’ projects.  Maximum depth for ‘elevation-based’ projects.</a:t>
                      </a:r>
                    </a:p>
                  </a:txBody>
                  <a:tcPr marT="45719" marB="45719" horzOverflow="overflow"/>
                </a:tc>
                <a:extLst>
                  <a:ext uri="{0D108BD9-81ED-4DB2-BD59-A6C34878D82A}">
                    <a16:rowId xmlns:a16="http://schemas.microsoft.com/office/drawing/2014/main" val="10006"/>
                  </a:ext>
                </a:extLst>
              </a:tr>
              <a:tr h="540855">
                <a:tc>
                  <a:txBody>
                    <a:bodyPr/>
                    <a:lstStyle/>
                    <a:p>
                      <a:r>
                        <a:rPr lang="en-US" sz="1800" dirty="0"/>
                        <a:t>XYZ to MTX</a:t>
                      </a:r>
                    </a:p>
                  </a:txBody>
                  <a:tcPr marT="45722" marB="45722"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Automatically creates a filled MTX file.</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a:ln>
                            <a:noFill/>
                          </a:ln>
                          <a:solidFill>
                            <a:schemeClr val="tx1"/>
                          </a:solidFill>
                          <a:effectLst/>
                          <a:latin typeface="Arial" charset="0"/>
                        </a:rPr>
                        <a:t>TIN Model for Dummies.</a:t>
                      </a:r>
                    </a:p>
                  </a:txBody>
                  <a:tcPr marT="45719" marB="45719" horzOverflow="overflow"/>
                </a:tc>
                <a:extLst>
                  <a:ext uri="{0D108BD9-81ED-4DB2-BD59-A6C34878D82A}">
                    <a16:rowId xmlns:a16="http://schemas.microsoft.com/office/drawing/2014/main" val="10007"/>
                  </a:ext>
                </a:extLst>
              </a:tr>
            </a:tbl>
          </a:graphicData>
        </a:graphic>
      </p:graphicFrame>
      <p:sp>
        <p:nvSpPr>
          <p:cNvPr id="13353" name="Slide Number Placeholder 4"/>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50</a:t>
            </a:fld>
            <a:endParaRPr lang="en-US" altLang="en-US" sz="1200"/>
          </a:p>
        </p:txBody>
      </p:sp>
    </p:spTree>
    <p:extLst>
      <p:ext uri="{BB962C8B-B14F-4D97-AF65-F5344CB8AC3E}">
        <p14:creationId xmlns:p14="http://schemas.microsoft.com/office/powerpoint/2010/main" val="4092188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4"/>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Configuring Matrix Options in HYPACK Survey</a:t>
            </a:r>
          </a:p>
        </p:txBody>
      </p:sp>
      <p:pic>
        <p:nvPicPr>
          <p:cNvPr id="116740"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219200"/>
            <a:ext cx="3748088" cy="4899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73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763000" y="1924050"/>
            <a:ext cx="3429000" cy="4043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65D619E-8EE5-4ED6-9ED3-C48B9B6D8F80}"/>
              </a:ext>
            </a:extLst>
          </p:cNvPr>
          <p:cNvPicPr>
            <a:picLocks noChangeAspect="1"/>
          </p:cNvPicPr>
          <p:nvPr/>
        </p:nvPicPr>
        <p:blipFill>
          <a:blip r:embed="rId4"/>
          <a:stretch>
            <a:fillRect/>
          </a:stretch>
        </p:blipFill>
        <p:spPr>
          <a:xfrm>
            <a:off x="5771861" y="2385001"/>
            <a:ext cx="3105150" cy="3390900"/>
          </a:xfrm>
          <a:prstGeom prst="rect">
            <a:avLst/>
          </a:prstGeom>
        </p:spPr>
      </p:pic>
      <p:pic>
        <p:nvPicPr>
          <p:cNvPr id="5" name="Picture 4">
            <a:extLst>
              <a:ext uri="{FF2B5EF4-FFF2-40B4-BE49-F238E27FC236}">
                <a16:creationId xmlns:a16="http://schemas.microsoft.com/office/drawing/2014/main" id="{36731D72-2FB3-4235-AEA3-39EC21469731}"/>
              </a:ext>
            </a:extLst>
          </p:cNvPr>
          <p:cNvPicPr>
            <a:picLocks noChangeAspect="1"/>
          </p:cNvPicPr>
          <p:nvPr/>
        </p:nvPicPr>
        <p:blipFill>
          <a:blip r:embed="rId5"/>
          <a:stretch>
            <a:fillRect/>
          </a:stretch>
        </p:blipFill>
        <p:spPr>
          <a:xfrm>
            <a:off x="1683474" y="2156175"/>
            <a:ext cx="3230993" cy="3848551"/>
          </a:xfrm>
          <a:prstGeom prst="rect">
            <a:avLst/>
          </a:prstGeom>
        </p:spPr>
      </p:pic>
      <p:pic>
        <p:nvPicPr>
          <p:cNvPr id="6" name="Picture 5">
            <a:extLst>
              <a:ext uri="{FF2B5EF4-FFF2-40B4-BE49-F238E27FC236}">
                <a16:creationId xmlns:a16="http://schemas.microsoft.com/office/drawing/2014/main" id="{004B134D-E432-4064-A67B-F977BF35A1F8}"/>
              </a:ext>
            </a:extLst>
          </p:cNvPr>
          <p:cNvPicPr>
            <a:picLocks noChangeAspect="1"/>
          </p:cNvPicPr>
          <p:nvPr/>
        </p:nvPicPr>
        <p:blipFill>
          <a:blip r:embed="rId6"/>
          <a:stretch>
            <a:fillRect/>
          </a:stretch>
        </p:blipFill>
        <p:spPr>
          <a:xfrm>
            <a:off x="1097756" y="762000"/>
            <a:ext cx="8477250" cy="1238250"/>
          </a:xfrm>
          <a:prstGeom prst="rect">
            <a:avLst/>
          </a:prstGeom>
        </p:spPr>
      </p:pic>
      <p:sp>
        <p:nvSpPr>
          <p:cNvPr id="7" name="Rectangle 6">
            <a:extLst>
              <a:ext uri="{FF2B5EF4-FFF2-40B4-BE49-F238E27FC236}">
                <a16:creationId xmlns:a16="http://schemas.microsoft.com/office/drawing/2014/main" id="{BD1D36C0-AEF0-406E-A0DF-A3C1DDA13399}"/>
              </a:ext>
            </a:extLst>
          </p:cNvPr>
          <p:cNvSpPr/>
          <p:nvPr/>
        </p:nvSpPr>
        <p:spPr>
          <a:xfrm>
            <a:off x="6096000" y="1209099"/>
            <a:ext cx="628073" cy="57351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7F8713-E48F-47EA-BA7C-95E2ED3EC7D2}"/>
              </a:ext>
            </a:extLst>
          </p:cNvPr>
          <p:cNvSpPr/>
          <p:nvPr/>
        </p:nvSpPr>
        <p:spPr>
          <a:xfrm>
            <a:off x="2761599" y="976440"/>
            <a:ext cx="896001" cy="57351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EDD139E-8EB4-4B7D-9AD7-2D4E42E96997}"/>
              </a:ext>
            </a:extLst>
          </p:cNvPr>
          <p:cNvCxnSpPr>
            <a:cxnSpLocks/>
            <a:stCxn id="7" idx="2"/>
          </p:cNvCxnSpPr>
          <p:nvPr/>
        </p:nvCxnSpPr>
        <p:spPr>
          <a:xfrm>
            <a:off x="6410037" y="1782618"/>
            <a:ext cx="0" cy="6023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4584B31-8D80-4C6A-B4FF-36B0130C6CC6}"/>
              </a:ext>
            </a:extLst>
          </p:cNvPr>
          <p:cNvCxnSpPr>
            <a:cxnSpLocks/>
          </p:cNvCxnSpPr>
          <p:nvPr/>
        </p:nvCxnSpPr>
        <p:spPr>
          <a:xfrm>
            <a:off x="3177272" y="1549958"/>
            <a:ext cx="0" cy="6023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732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167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C96D5-6828-4EE4-AC45-C9F1D2A21C18}"/>
              </a:ext>
            </a:extLst>
          </p:cNvPr>
          <p:cNvPicPr>
            <a:picLocks noChangeAspect="1"/>
          </p:cNvPicPr>
          <p:nvPr/>
        </p:nvPicPr>
        <p:blipFill>
          <a:blip r:embed="rId2"/>
          <a:stretch>
            <a:fillRect/>
          </a:stretch>
        </p:blipFill>
        <p:spPr>
          <a:xfrm>
            <a:off x="258109" y="618224"/>
            <a:ext cx="8007585" cy="4313382"/>
          </a:xfrm>
          <a:prstGeom prst="rect">
            <a:avLst/>
          </a:prstGeom>
        </p:spPr>
      </p:pic>
      <p:sp>
        <p:nvSpPr>
          <p:cNvPr id="1536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Map Window: Matrix Display Options</a:t>
            </a:r>
          </a:p>
        </p:txBody>
      </p:sp>
      <p:sp>
        <p:nvSpPr>
          <p:cNvPr id="15363" name="Slide Number Placeholder 4"/>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52</a:t>
            </a:fld>
            <a:endParaRPr lang="en-US" altLang="en-US" sz="1200"/>
          </a:p>
        </p:txBody>
      </p:sp>
      <p:sp>
        <p:nvSpPr>
          <p:cNvPr id="14" name="TextBox 13">
            <a:extLst>
              <a:ext uri="{FF2B5EF4-FFF2-40B4-BE49-F238E27FC236}">
                <a16:creationId xmlns:a16="http://schemas.microsoft.com/office/drawing/2014/main" id="{F436F542-EA88-4565-861D-79EC09A04A7C}"/>
              </a:ext>
            </a:extLst>
          </p:cNvPr>
          <p:cNvSpPr txBox="1"/>
          <p:nvPr/>
        </p:nvSpPr>
        <p:spPr>
          <a:xfrm>
            <a:off x="8265694" y="1937864"/>
            <a:ext cx="3300663" cy="3733800"/>
          </a:xfrm>
          <a:prstGeom prst="rect">
            <a:avLst/>
          </a:prstGeom>
          <a:noFill/>
        </p:spPr>
        <p:txBody>
          <a:bodyPr/>
          <a:lstStyle/>
          <a:p>
            <a:pPr>
              <a:defRPr/>
            </a:pPr>
            <a:r>
              <a:rPr lang="en-US" dirty="0">
                <a:solidFill>
                  <a:schemeClr val="bg1">
                    <a:lumMod val="50000"/>
                  </a:schemeClr>
                </a:solidFill>
              </a:rPr>
              <a:t>Each Map Window can display the matrix information differently according to the appearance settings dialog.</a:t>
            </a:r>
          </a:p>
          <a:p>
            <a:pPr>
              <a:defRPr/>
            </a:pPr>
            <a:endParaRPr lang="en-US" dirty="0"/>
          </a:p>
          <a:p>
            <a:pPr marL="285750" indent="-285750">
              <a:buFont typeface="Arial" panose="020B0604020202020204" pitchFamily="34" charset="0"/>
              <a:buChar char="•"/>
              <a:defRPr/>
            </a:pPr>
            <a:r>
              <a:rPr lang="en-US" dirty="0">
                <a:solidFill>
                  <a:schemeClr val="tx2"/>
                </a:solidFill>
              </a:rPr>
              <a:t>Cell Depth</a:t>
            </a:r>
          </a:p>
          <a:p>
            <a:pPr marL="285750" indent="-285750">
              <a:buFont typeface="Arial" panose="020B0604020202020204" pitchFamily="34" charset="0"/>
              <a:buChar char="•"/>
              <a:defRPr/>
            </a:pPr>
            <a:r>
              <a:rPr lang="en-US" dirty="0">
                <a:solidFill>
                  <a:schemeClr val="tx2"/>
                </a:solidFill>
              </a:rPr>
              <a:t>Cell Hit Count</a:t>
            </a:r>
          </a:p>
          <a:p>
            <a:pPr marL="285750" indent="-285750">
              <a:buFont typeface="Arial" panose="020B0604020202020204" pitchFamily="34" charset="0"/>
              <a:buChar char="•"/>
              <a:defRPr/>
            </a:pPr>
            <a:r>
              <a:rPr lang="en-US" dirty="0">
                <a:solidFill>
                  <a:schemeClr val="tx2"/>
                </a:solidFill>
              </a:rPr>
              <a:t>Transparency</a:t>
            </a:r>
          </a:p>
          <a:p>
            <a:pPr marL="285750" indent="-285750">
              <a:buFont typeface="Arial" panose="020B0604020202020204" pitchFamily="34" charset="0"/>
              <a:buChar char="•"/>
              <a:defRPr/>
            </a:pPr>
            <a:r>
              <a:rPr lang="en-US" dirty="0">
                <a:solidFill>
                  <a:schemeClr val="tx2"/>
                </a:solidFill>
              </a:rPr>
              <a:t>Z Scaling</a:t>
            </a:r>
          </a:p>
          <a:p>
            <a:pPr marL="285750" indent="-285750">
              <a:buFont typeface="Arial" panose="020B0604020202020204" pitchFamily="34" charset="0"/>
              <a:buChar char="•"/>
              <a:defRPr/>
            </a:pPr>
            <a:r>
              <a:rPr lang="en-US" dirty="0">
                <a:solidFill>
                  <a:schemeClr val="tx2"/>
                </a:solidFill>
              </a:rPr>
              <a:t>Sun illumination</a:t>
            </a:r>
          </a:p>
          <a:p>
            <a:pPr marL="285750" indent="-285750">
              <a:buFont typeface="Arial" panose="020B0604020202020204" pitchFamily="34" charset="0"/>
              <a:buChar char="•"/>
              <a:defRPr/>
            </a:pPr>
            <a:endParaRPr lang="en-US" b="0" dirty="0"/>
          </a:p>
          <a:p>
            <a:pPr>
              <a:defRPr/>
            </a:pPr>
            <a:endParaRPr lang="en-US" b="0" dirty="0"/>
          </a:p>
        </p:txBody>
      </p:sp>
      <p:pic>
        <p:nvPicPr>
          <p:cNvPr id="4" name="Picture 3">
            <a:extLst>
              <a:ext uri="{FF2B5EF4-FFF2-40B4-BE49-F238E27FC236}">
                <a16:creationId xmlns:a16="http://schemas.microsoft.com/office/drawing/2014/main" id="{427778A8-DEF5-4E25-A8B2-9E2AE525C337}"/>
              </a:ext>
            </a:extLst>
          </p:cNvPr>
          <p:cNvPicPr>
            <a:picLocks noChangeAspect="1"/>
          </p:cNvPicPr>
          <p:nvPr/>
        </p:nvPicPr>
        <p:blipFill>
          <a:blip r:embed="rId3"/>
          <a:stretch>
            <a:fillRect/>
          </a:stretch>
        </p:blipFill>
        <p:spPr>
          <a:xfrm>
            <a:off x="4678466" y="2346865"/>
            <a:ext cx="2626265" cy="3807259"/>
          </a:xfrm>
          <a:prstGeom prst="rect">
            <a:avLst/>
          </a:prstGeom>
        </p:spPr>
      </p:pic>
      <p:grpSp>
        <p:nvGrpSpPr>
          <p:cNvPr id="13" name="Group 12"/>
          <p:cNvGrpSpPr>
            <a:grpSpLocks/>
          </p:cNvGrpSpPr>
          <p:nvPr/>
        </p:nvGrpSpPr>
        <p:grpSpPr bwMode="auto">
          <a:xfrm>
            <a:off x="1394691" y="1599051"/>
            <a:ext cx="4175429" cy="1008455"/>
            <a:chOff x="1600200" y="1828800"/>
            <a:chExt cx="3450270" cy="1008455"/>
          </a:xfrm>
        </p:grpSpPr>
        <p:sp>
          <p:nvSpPr>
            <p:cNvPr id="6" name="Rectangle 5">
              <a:extLst>
                <a:ext uri="{FF2B5EF4-FFF2-40B4-BE49-F238E27FC236}">
                  <a16:creationId xmlns:a16="http://schemas.microsoft.com/office/drawing/2014/main" id="{AA8DC88F-8688-4C4E-B0FC-F7E1F8FB9D81}"/>
                </a:ext>
              </a:extLst>
            </p:cNvPr>
            <p:cNvSpPr/>
            <p:nvPr/>
          </p:nvSpPr>
          <p:spPr>
            <a:xfrm>
              <a:off x="1600200" y="1828800"/>
              <a:ext cx="648742"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 name="Elbow Connector 10">
              <a:extLst>
                <a:ext uri="{FF2B5EF4-FFF2-40B4-BE49-F238E27FC236}">
                  <a16:creationId xmlns:a16="http://schemas.microsoft.com/office/drawing/2014/main" id="{4BFFAA0B-475C-43CE-9001-FC43E767643C}"/>
                </a:ext>
              </a:extLst>
            </p:cNvPr>
            <p:cNvCxnSpPr>
              <a:cxnSpLocks/>
              <a:stCxn id="6" idx="3"/>
            </p:cNvCxnSpPr>
            <p:nvPr/>
          </p:nvCxnSpPr>
          <p:spPr>
            <a:xfrm>
              <a:off x="2248942" y="1943100"/>
              <a:ext cx="2801528" cy="894155"/>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1349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9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CC541D-E3D8-4403-9A13-E15B7EB4CBD0}"/>
              </a:ext>
            </a:extLst>
          </p:cNvPr>
          <p:cNvSpPr>
            <a:spLocks noGrp="1"/>
          </p:cNvSpPr>
          <p:nvPr>
            <p:ph type="title"/>
          </p:nvPr>
        </p:nvSpPr>
        <p:spPr/>
        <p:txBody>
          <a:bodyPr/>
          <a:lstStyle/>
          <a:p>
            <a:r>
              <a:rPr lang="en-US" dirty="0"/>
              <a:t>Extended Information</a:t>
            </a:r>
          </a:p>
        </p:txBody>
      </p:sp>
    </p:spTree>
    <p:extLst>
      <p:ext uri="{BB962C8B-B14F-4D97-AF65-F5344CB8AC3E}">
        <p14:creationId xmlns:p14="http://schemas.microsoft.com/office/powerpoint/2010/main" val="2052143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83A04-981D-4BE7-B35B-A1F04DC2E889}"/>
              </a:ext>
            </a:extLst>
          </p:cNvPr>
          <p:cNvPicPr>
            <a:picLocks noChangeAspect="1"/>
          </p:cNvPicPr>
          <p:nvPr/>
        </p:nvPicPr>
        <p:blipFill>
          <a:blip r:embed="rId2"/>
          <a:stretch>
            <a:fillRect/>
          </a:stretch>
        </p:blipFill>
        <p:spPr>
          <a:xfrm>
            <a:off x="1149456" y="1010195"/>
            <a:ext cx="8477250" cy="1323975"/>
          </a:xfrm>
          <a:prstGeom prst="rect">
            <a:avLst/>
          </a:prstGeom>
        </p:spPr>
      </p:pic>
      <p:sp>
        <p:nvSpPr>
          <p:cNvPr id="15362" name="Title 5"/>
          <p:cNvSpPr>
            <a:spLocks noGrp="1"/>
          </p:cNvSpPr>
          <p:nvPr>
            <p:ph type="title"/>
          </p:nvPr>
        </p:nvSpPr>
        <p:spPr/>
        <p:txBody>
          <a:bodyPr/>
          <a:lstStyle/>
          <a:p>
            <a:r>
              <a:rPr lang="en-US" altLang="en-US" sz="3200">
                <a:latin typeface="Arial" panose="020B0604020202020204" pitchFamily="34" charset="0"/>
                <a:cs typeface="Arial" panose="020B0604020202020204" pitchFamily="34" charset="0"/>
              </a:rPr>
              <a:t>Comments and Alarms</a:t>
            </a:r>
          </a:p>
        </p:txBody>
      </p:sp>
      <p:sp>
        <p:nvSpPr>
          <p:cNvPr id="15363" name="Content Placeholder 8"/>
          <p:cNvSpPr>
            <a:spLocks noGrp="1"/>
          </p:cNvSpPr>
          <p:nvPr>
            <p:ph idx="4294967295"/>
          </p:nvPr>
        </p:nvSpPr>
        <p:spPr>
          <a:xfrm>
            <a:off x="4530016" y="2737937"/>
            <a:ext cx="7275095" cy="3200400"/>
          </a:xfrm>
        </p:spPr>
        <p:txBody>
          <a:bodyPr/>
          <a:lstStyle/>
          <a:p>
            <a:r>
              <a:rPr lang="en-US" altLang="en-US" sz="2000" dirty="0">
                <a:solidFill>
                  <a:schemeClr val="bg1">
                    <a:lumMod val="50000"/>
                  </a:schemeClr>
                </a:solidFill>
                <a:latin typeface="Arial" panose="020B0604020202020204" pitchFamily="34" charset="0"/>
                <a:cs typeface="Arial" panose="020B0604020202020204" pitchFamily="34" charset="0"/>
              </a:rPr>
              <a:t>The </a:t>
            </a:r>
            <a:r>
              <a:rPr lang="en-US" altLang="en-US" sz="2000" b="1" dirty="0">
                <a:solidFill>
                  <a:schemeClr val="bg1">
                    <a:lumMod val="50000"/>
                  </a:schemeClr>
                </a:solidFill>
                <a:latin typeface="Arial" panose="020B0604020202020204" pitchFamily="34" charset="0"/>
                <a:cs typeface="Arial" panose="020B0604020202020204" pitchFamily="34" charset="0"/>
              </a:rPr>
              <a:t>comment</a:t>
            </a:r>
            <a:r>
              <a:rPr lang="en-US" altLang="en-US" sz="2000" dirty="0">
                <a:solidFill>
                  <a:schemeClr val="bg1">
                    <a:lumMod val="50000"/>
                  </a:schemeClr>
                </a:solidFill>
                <a:latin typeface="Arial" panose="020B0604020202020204" pitchFamily="34" charset="0"/>
                <a:cs typeface="Arial" panose="020B0604020202020204" pitchFamily="34" charset="0"/>
              </a:rPr>
              <a:t> window allows the operator to </a:t>
            </a:r>
            <a:r>
              <a:rPr lang="en-US" altLang="en-US" sz="2000" dirty="0">
                <a:solidFill>
                  <a:schemeClr val="bg2"/>
                </a:solidFill>
                <a:latin typeface="Arial" panose="020B0604020202020204" pitchFamily="34" charset="0"/>
                <a:cs typeface="Arial" panose="020B0604020202020204" pitchFamily="34" charset="0"/>
              </a:rPr>
              <a:t>store text notes </a:t>
            </a:r>
            <a:r>
              <a:rPr lang="en-US" altLang="en-US" sz="2000" dirty="0">
                <a:solidFill>
                  <a:schemeClr val="bg1">
                    <a:lumMod val="50000"/>
                  </a:schemeClr>
                </a:solidFill>
                <a:latin typeface="Arial" panose="020B0604020202020204" pitchFamily="34" charset="0"/>
                <a:cs typeface="Arial" panose="020B0604020202020204" pitchFamily="34" charset="0"/>
              </a:rPr>
              <a:t>in the project log. Comments can be referred to during the editing process.</a:t>
            </a:r>
          </a:p>
          <a:p>
            <a:endParaRPr lang="en-US" altLang="en-US" sz="2000" dirty="0">
              <a:solidFill>
                <a:schemeClr val="bg1">
                  <a:lumMod val="50000"/>
                </a:schemeClr>
              </a:solidFill>
              <a:latin typeface="Arial" panose="020B0604020202020204" pitchFamily="34" charset="0"/>
              <a:cs typeface="Arial" panose="020B0604020202020204" pitchFamily="34" charset="0"/>
            </a:endParaRPr>
          </a:p>
          <a:p>
            <a:r>
              <a:rPr lang="en-US" altLang="en-US" sz="2000" b="1" dirty="0">
                <a:solidFill>
                  <a:schemeClr val="bg1">
                    <a:lumMod val="50000"/>
                  </a:schemeClr>
                </a:solidFill>
                <a:latin typeface="Arial" panose="020B0604020202020204" pitchFamily="34" charset="0"/>
                <a:cs typeface="Arial" panose="020B0604020202020204" pitchFamily="34" charset="0"/>
              </a:rPr>
              <a:t>Alarm</a:t>
            </a:r>
            <a:r>
              <a:rPr lang="en-US" altLang="en-US" sz="2000" dirty="0">
                <a:solidFill>
                  <a:schemeClr val="bg1">
                    <a:lumMod val="50000"/>
                  </a:schemeClr>
                </a:solidFill>
                <a:latin typeface="Arial" panose="020B0604020202020204" pitchFamily="34" charset="0"/>
                <a:cs typeface="Arial" panose="020B0604020202020204" pitchFamily="34" charset="0"/>
              </a:rPr>
              <a:t> conditions are reported on the bottom of the main window. An alarm sound will repeat until the ESC key is pressed. The alarm will be displayed until the condition is rectified.</a:t>
            </a:r>
          </a:p>
        </p:txBody>
      </p:sp>
      <p:pic>
        <p:nvPicPr>
          <p:cNvPr id="15366" name="Picture 2"/>
          <p:cNvPicPr>
            <a:picLocks noGrp="1" noChangeAspect="1" noChangeArrowheads="1"/>
          </p:cNvPicPr>
          <p:nvPr>
            <p:ph type="chart" sz="quarter" idx="4294967295"/>
          </p:nvPr>
        </p:nvPicPr>
        <p:blipFill>
          <a:blip r:embed="rId3">
            <a:extLst>
              <a:ext uri="{28A0092B-C50C-407E-A947-70E740481C1C}">
                <a14:useLocalDpi xmlns:a14="http://schemas.microsoft.com/office/drawing/2010/main" val="0"/>
              </a:ext>
            </a:extLst>
          </a:blip>
          <a:srcRect/>
          <a:stretch>
            <a:fillRect/>
          </a:stretch>
        </p:blipFill>
        <p:spPr>
          <a:xfrm>
            <a:off x="0" y="3124200"/>
            <a:ext cx="3200400" cy="3133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AD86FD5F-6EEE-4C6C-9347-FBA5ACB9C031}"/>
              </a:ext>
            </a:extLst>
          </p:cNvPr>
          <p:cNvSpPr/>
          <p:nvPr/>
        </p:nvSpPr>
        <p:spPr>
          <a:xfrm>
            <a:off x="938463" y="1861665"/>
            <a:ext cx="3591553" cy="533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8" name="TextBox 11"/>
          <p:cNvSpPr txBox="1">
            <a:spLocks noChangeArrowheads="1"/>
          </p:cNvSpPr>
          <p:nvPr/>
        </p:nvSpPr>
        <p:spPr bwMode="auto">
          <a:xfrm>
            <a:off x="4590149" y="1909291"/>
            <a:ext cx="1112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dirty="0">
                <a:solidFill>
                  <a:srgbClr val="FF0000"/>
                </a:solidFill>
              </a:rPr>
              <a:t>Alarm area</a:t>
            </a:r>
          </a:p>
        </p:txBody>
      </p:sp>
      <p:pic>
        <p:nvPicPr>
          <p:cNvPr id="3" name="Picture 2">
            <a:extLst>
              <a:ext uri="{FF2B5EF4-FFF2-40B4-BE49-F238E27FC236}">
                <a16:creationId xmlns:a16="http://schemas.microsoft.com/office/drawing/2014/main" id="{50ACE976-9D5C-4AC2-B220-25891863BA6E}"/>
              </a:ext>
            </a:extLst>
          </p:cNvPr>
          <p:cNvPicPr>
            <a:picLocks noChangeAspect="1"/>
          </p:cNvPicPr>
          <p:nvPr/>
        </p:nvPicPr>
        <p:blipFill>
          <a:blip r:embed="rId4"/>
          <a:stretch>
            <a:fillRect/>
          </a:stretch>
        </p:blipFill>
        <p:spPr>
          <a:xfrm>
            <a:off x="1149456" y="2812170"/>
            <a:ext cx="3275628" cy="2855676"/>
          </a:xfrm>
          <a:prstGeom prst="rect">
            <a:avLst/>
          </a:prstGeom>
        </p:spPr>
      </p:pic>
    </p:spTree>
    <p:extLst>
      <p:ext uri="{BB962C8B-B14F-4D97-AF65-F5344CB8AC3E}">
        <p14:creationId xmlns:p14="http://schemas.microsoft.com/office/powerpoint/2010/main" val="1884954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GPS Quality Windows</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42" y="1014664"/>
            <a:ext cx="39052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406" y="3029202"/>
            <a:ext cx="26765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118" y="1776663"/>
            <a:ext cx="2886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6">
            <a:extLst>
              <a:ext uri="{FF2B5EF4-FFF2-40B4-BE49-F238E27FC236}">
                <a16:creationId xmlns:a16="http://schemas.microsoft.com/office/drawing/2014/main" id="{88544E79-17A6-44DB-A03C-92F0E82FCDAD}"/>
              </a:ext>
            </a:extLst>
          </p:cNvPr>
          <p:cNvSpPr txBox="1">
            <a:spLocks/>
          </p:cNvSpPr>
          <p:nvPr/>
        </p:nvSpPr>
        <p:spPr>
          <a:xfrm>
            <a:off x="6339389" y="1099665"/>
            <a:ext cx="4705600" cy="4691063"/>
          </a:xfrm>
          <a:prstGeom prst="rect">
            <a:avLst/>
          </a:prstGeom>
        </p:spPr>
        <p:txBody>
          <a:bodyPr/>
          <a:lstStyle>
            <a:lvl1pPr algn="l" defTabSz="457200" rtl="0" eaLnBrk="0" fontAlgn="base" hangingPunct="0">
              <a:spcBef>
                <a:spcPct val="0"/>
              </a:spcBef>
              <a:spcAft>
                <a:spcPts val="600"/>
              </a:spcAft>
              <a:buClr>
                <a:schemeClr val="bg2"/>
              </a:buClr>
              <a:buFont typeface="Arial" pitchFamily="34" charset="0"/>
              <a:defRPr sz="2200" kern="1200">
                <a:solidFill>
                  <a:schemeClr val="tx1"/>
                </a:solidFill>
                <a:latin typeface="Arial"/>
                <a:ea typeface="+mn-ea"/>
                <a:cs typeface="Arial"/>
              </a:defRPr>
            </a:lvl1pPr>
            <a:lvl2pPr marL="136525" indent="-136525" algn="l" defTabSz="457200" rtl="0" eaLnBrk="0" fontAlgn="base" hangingPunct="0">
              <a:spcBef>
                <a:spcPct val="0"/>
              </a:spcBef>
              <a:spcAft>
                <a:spcPts val="400"/>
              </a:spcAft>
              <a:buClr>
                <a:schemeClr val="tx1"/>
              </a:buClr>
              <a:buSzPct val="100000"/>
              <a:buFont typeface="Arial" pitchFamily="34" charset="0"/>
              <a:buChar char="•"/>
              <a:defRPr sz="2000" kern="1200">
                <a:solidFill>
                  <a:schemeClr val="tx1"/>
                </a:solidFill>
                <a:latin typeface="Arial"/>
                <a:ea typeface="+mn-ea"/>
                <a:cs typeface="Arial"/>
              </a:defRPr>
            </a:lvl2pPr>
            <a:lvl3pPr marL="273050" indent="-136525" algn="l" defTabSz="457200" rtl="0" eaLnBrk="0" fontAlgn="base" hangingPunct="0">
              <a:spcBef>
                <a:spcPct val="0"/>
              </a:spcBef>
              <a:spcAft>
                <a:spcPts val="400"/>
              </a:spcAft>
              <a:buFont typeface="Lucida Grande"/>
              <a:buChar char="-"/>
              <a:defRPr kern="1200">
                <a:solidFill>
                  <a:schemeClr val="tx1"/>
                </a:solidFill>
                <a:latin typeface="Arial"/>
                <a:ea typeface="+mn-ea"/>
                <a:cs typeface="Arial"/>
              </a:defRPr>
            </a:lvl3pPr>
            <a:lvl4pPr marL="411163" indent="-136525" algn="l" defTabSz="457200" rtl="0" eaLnBrk="0" fontAlgn="base" hangingPunct="0">
              <a:spcBef>
                <a:spcPct val="0"/>
              </a:spcBef>
              <a:spcAft>
                <a:spcPts val="400"/>
              </a:spcAft>
              <a:buFont typeface="Arial" pitchFamily="34" charset="0"/>
              <a:buChar char="•"/>
              <a:defRPr sz="1600" kern="1200">
                <a:solidFill>
                  <a:schemeClr val="tx1"/>
                </a:solidFill>
                <a:latin typeface="Arial"/>
                <a:ea typeface="+mn-ea"/>
                <a:cs typeface="Arial"/>
              </a:defRPr>
            </a:lvl4pPr>
            <a:lvl5pPr marL="547688" indent="-136525" algn="l" defTabSz="457200" rtl="0" eaLnBrk="0" fontAlgn="base" hangingPunct="0">
              <a:spcBef>
                <a:spcPct val="0"/>
              </a:spcBef>
              <a:spcAft>
                <a:spcPts val="400"/>
              </a:spcAft>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solidFill>
                  <a:schemeClr val="bg1">
                    <a:lumMod val="50000"/>
                  </a:schemeClr>
                </a:solidFill>
              </a:rPr>
              <a:t>Survey provides a set of GPS graphs that enable the operator to monitor the quality of the GPS solution.</a:t>
            </a:r>
          </a:p>
          <a:p>
            <a:pPr>
              <a:defRPr/>
            </a:pPr>
            <a:endParaRPr lang="en-US" sz="2000" dirty="0">
              <a:solidFill>
                <a:schemeClr val="bg1">
                  <a:lumMod val="50000"/>
                </a:schemeClr>
              </a:solidFill>
            </a:endParaRPr>
          </a:p>
          <a:p>
            <a:pPr>
              <a:defRPr/>
            </a:pPr>
            <a:r>
              <a:rPr lang="en-US" sz="2000" dirty="0">
                <a:solidFill>
                  <a:schemeClr val="bg1">
                    <a:lumMod val="50000"/>
                  </a:schemeClr>
                </a:solidFill>
              </a:rPr>
              <a:t>Graph the</a:t>
            </a:r>
          </a:p>
          <a:p>
            <a:pPr marL="342900" indent="-342900">
              <a:buFont typeface="Arial" pitchFamily="34" charset="0"/>
              <a:buChar char="•"/>
              <a:defRPr/>
            </a:pPr>
            <a:r>
              <a:rPr lang="en-US" sz="2000" dirty="0">
                <a:solidFill>
                  <a:schemeClr val="bg2"/>
                </a:solidFill>
              </a:rPr>
              <a:t>Error ellipse (requires PTNL,QA or NMEA GST string)</a:t>
            </a:r>
          </a:p>
          <a:p>
            <a:pPr marL="342900" indent="-342900">
              <a:buFont typeface="Arial" pitchFamily="34" charset="0"/>
              <a:buChar char="•"/>
              <a:defRPr/>
            </a:pPr>
            <a:r>
              <a:rPr lang="en-US" sz="2000" dirty="0">
                <a:solidFill>
                  <a:schemeClr val="bg2"/>
                </a:solidFill>
              </a:rPr>
              <a:t>Satellite count and constellation (requires NMEA GSV string)</a:t>
            </a:r>
          </a:p>
          <a:p>
            <a:pPr marL="342900" indent="-342900">
              <a:buFont typeface="Arial" pitchFamily="34" charset="0"/>
              <a:buChar char="•"/>
              <a:defRPr/>
            </a:pPr>
            <a:r>
              <a:rPr lang="en-US" sz="2000" dirty="0">
                <a:solidFill>
                  <a:schemeClr val="bg2"/>
                </a:solidFill>
              </a:rPr>
              <a:t>HDOP and status code</a:t>
            </a:r>
          </a:p>
          <a:p>
            <a:pPr marL="342900" indent="-342900">
              <a:buFont typeface="Arial" pitchFamily="34" charset="0"/>
              <a:buChar char="•"/>
              <a:defRPr/>
            </a:pPr>
            <a:r>
              <a:rPr lang="en-US" sz="2000" dirty="0">
                <a:solidFill>
                  <a:schemeClr val="bg2"/>
                </a:solidFill>
              </a:rPr>
              <a:t>Time sync error</a:t>
            </a:r>
          </a:p>
          <a:p>
            <a:pPr marL="342900" indent="-342900">
              <a:buFont typeface="Arial" pitchFamily="34" charset="0"/>
              <a:buChar char="•"/>
              <a:defRPr/>
            </a:pPr>
            <a:r>
              <a:rPr lang="en-US" sz="2000" dirty="0">
                <a:solidFill>
                  <a:schemeClr val="bg2"/>
                </a:solidFill>
              </a:rPr>
              <a:t>Undulation</a:t>
            </a:r>
          </a:p>
          <a:p>
            <a:pPr marL="342900" indent="-342900">
              <a:buFont typeface="Arial" pitchFamily="34" charset="0"/>
              <a:buChar char="•"/>
              <a:defRPr/>
            </a:pPr>
            <a:endParaRPr lang="en-US" sz="2000" dirty="0">
              <a:solidFill>
                <a:schemeClr val="bg2"/>
              </a:solidFill>
            </a:endParaRPr>
          </a:p>
          <a:p>
            <a:pPr marL="342900" indent="-342900">
              <a:buFont typeface="Arial" pitchFamily="34" charset="0"/>
              <a:buChar char="•"/>
              <a:defRPr/>
            </a:pPr>
            <a:endParaRPr lang="en-US" sz="2000" dirty="0"/>
          </a:p>
        </p:txBody>
      </p:sp>
    </p:spTree>
    <p:extLst>
      <p:ext uri="{BB962C8B-B14F-4D97-AF65-F5344CB8AC3E}">
        <p14:creationId xmlns:p14="http://schemas.microsoft.com/office/powerpoint/2010/main" val="1651381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6" y="798095"/>
            <a:ext cx="39147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Title 8"/>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Device Time Series Windows</a:t>
            </a:r>
          </a:p>
        </p:txBody>
      </p:sp>
      <p:sp>
        <p:nvSpPr>
          <p:cNvPr id="13" name="Content Placeholder 6">
            <a:extLst>
              <a:ext uri="{FF2B5EF4-FFF2-40B4-BE49-F238E27FC236}">
                <a16:creationId xmlns:a16="http://schemas.microsoft.com/office/drawing/2014/main" id="{BF60AED8-B6EA-4C02-87CB-024D3888DA93}"/>
              </a:ext>
            </a:extLst>
          </p:cNvPr>
          <p:cNvSpPr txBox="1">
            <a:spLocks/>
          </p:cNvSpPr>
          <p:nvPr/>
        </p:nvSpPr>
        <p:spPr>
          <a:xfrm>
            <a:off x="6926429" y="1122334"/>
            <a:ext cx="4572118" cy="4691063"/>
          </a:xfrm>
          <a:prstGeom prst="rect">
            <a:avLst/>
          </a:prstGeom>
        </p:spPr>
        <p:txBody>
          <a:bodyPr/>
          <a:lstStyle>
            <a:lvl1pPr algn="l" defTabSz="457200" rtl="0" eaLnBrk="0" fontAlgn="base" hangingPunct="0">
              <a:spcBef>
                <a:spcPct val="0"/>
              </a:spcBef>
              <a:spcAft>
                <a:spcPts val="600"/>
              </a:spcAft>
              <a:buClr>
                <a:schemeClr val="bg2"/>
              </a:buClr>
              <a:buFont typeface="Arial" pitchFamily="34" charset="0"/>
              <a:defRPr sz="2200" kern="1200">
                <a:solidFill>
                  <a:schemeClr val="tx1"/>
                </a:solidFill>
                <a:latin typeface="Arial"/>
                <a:ea typeface="+mn-ea"/>
                <a:cs typeface="Arial"/>
              </a:defRPr>
            </a:lvl1pPr>
            <a:lvl2pPr marL="136525" indent="-136525" algn="l" defTabSz="457200" rtl="0" eaLnBrk="0" fontAlgn="base" hangingPunct="0">
              <a:spcBef>
                <a:spcPct val="0"/>
              </a:spcBef>
              <a:spcAft>
                <a:spcPts val="400"/>
              </a:spcAft>
              <a:buClr>
                <a:schemeClr val="tx1"/>
              </a:buClr>
              <a:buSzPct val="100000"/>
              <a:buFont typeface="Arial" pitchFamily="34" charset="0"/>
              <a:buChar char="•"/>
              <a:defRPr sz="2000" kern="1200">
                <a:solidFill>
                  <a:schemeClr val="tx1"/>
                </a:solidFill>
                <a:latin typeface="Arial"/>
                <a:ea typeface="+mn-ea"/>
                <a:cs typeface="Arial"/>
              </a:defRPr>
            </a:lvl2pPr>
            <a:lvl3pPr marL="273050" indent="-136525" algn="l" defTabSz="457200" rtl="0" eaLnBrk="0" fontAlgn="base" hangingPunct="0">
              <a:spcBef>
                <a:spcPct val="0"/>
              </a:spcBef>
              <a:spcAft>
                <a:spcPts val="400"/>
              </a:spcAft>
              <a:buFont typeface="Lucida Grande"/>
              <a:buChar char="-"/>
              <a:defRPr kern="1200">
                <a:solidFill>
                  <a:schemeClr val="tx1"/>
                </a:solidFill>
                <a:latin typeface="Arial"/>
                <a:ea typeface="+mn-ea"/>
                <a:cs typeface="Arial"/>
              </a:defRPr>
            </a:lvl3pPr>
            <a:lvl4pPr marL="411163" indent="-136525" algn="l" defTabSz="457200" rtl="0" eaLnBrk="0" fontAlgn="base" hangingPunct="0">
              <a:spcBef>
                <a:spcPct val="0"/>
              </a:spcBef>
              <a:spcAft>
                <a:spcPts val="400"/>
              </a:spcAft>
              <a:buFont typeface="Arial" pitchFamily="34" charset="0"/>
              <a:buChar char="•"/>
              <a:defRPr sz="1600" kern="1200">
                <a:solidFill>
                  <a:schemeClr val="tx1"/>
                </a:solidFill>
                <a:latin typeface="Arial"/>
                <a:ea typeface="+mn-ea"/>
                <a:cs typeface="Arial"/>
              </a:defRPr>
            </a:lvl4pPr>
            <a:lvl5pPr marL="547688" indent="-136525" algn="l" defTabSz="457200" rtl="0" eaLnBrk="0" fontAlgn="base" hangingPunct="0">
              <a:spcBef>
                <a:spcPct val="0"/>
              </a:spcBef>
              <a:spcAft>
                <a:spcPts val="400"/>
              </a:spcAft>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solidFill>
                  <a:schemeClr val="tx1">
                    <a:lumMod val="65000"/>
                    <a:lumOff val="35000"/>
                  </a:schemeClr>
                </a:solidFill>
              </a:rPr>
              <a:t>Survey provides a set of graphs that display a time series of standard data types of interest to the operator. Graph the values reported to Survey from device drivers, including:</a:t>
            </a:r>
          </a:p>
          <a:p>
            <a:pPr>
              <a:defRPr/>
            </a:pPr>
            <a:endParaRPr lang="en-US" sz="2000" dirty="0"/>
          </a:p>
          <a:p>
            <a:pPr marL="479425" lvl="1" indent="-342900">
              <a:buClr>
                <a:schemeClr val="bg2"/>
              </a:buClr>
              <a:defRPr/>
            </a:pPr>
            <a:r>
              <a:rPr lang="en-US" sz="1800" dirty="0">
                <a:solidFill>
                  <a:schemeClr val="bg2"/>
                </a:solidFill>
              </a:rPr>
              <a:t>Heave</a:t>
            </a:r>
          </a:p>
          <a:p>
            <a:pPr marL="479425" lvl="1" indent="-342900">
              <a:buClr>
                <a:schemeClr val="bg2"/>
              </a:buClr>
              <a:defRPr/>
            </a:pPr>
            <a:r>
              <a:rPr lang="en-US" sz="1800" dirty="0">
                <a:solidFill>
                  <a:schemeClr val="bg2"/>
                </a:solidFill>
              </a:rPr>
              <a:t>Pitch</a:t>
            </a:r>
          </a:p>
          <a:p>
            <a:pPr marL="479425" lvl="1" indent="-342900">
              <a:buClr>
                <a:schemeClr val="bg2"/>
              </a:buClr>
              <a:defRPr/>
            </a:pPr>
            <a:r>
              <a:rPr lang="en-US" sz="1800" dirty="0">
                <a:solidFill>
                  <a:schemeClr val="bg2"/>
                </a:solidFill>
              </a:rPr>
              <a:t>Roll</a:t>
            </a:r>
          </a:p>
          <a:p>
            <a:pPr marL="479425" lvl="1" indent="-342900">
              <a:buClr>
                <a:schemeClr val="bg2"/>
              </a:buClr>
              <a:defRPr/>
            </a:pPr>
            <a:r>
              <a:rPr lang="en-US" sz="1800" dirty="0">
                <a:solidFill>
                  <a:schemeClr val="bg2"/>
                </a:solidFill>
              </a:rPr>
              <a:t>Tide</a:t>
            </a:r>
          </a:p>
          <a:p>
            <a:pPr marL="479425" lvl="1" indent="-342900">
              <a:buClr>
                <a:schemeClr val="bg2"/>
              </a:buClr>
              <a:defRPr/>
            </a:pPr>
            <a:r>
              <a:rPr lang="en-US" sz="1800" dirty="0">
                <a:solidFill>
                  <a:schemeClr val="bg2"/>
                </a:solidFill>
              </a:rPr>
              <a:t>Depth</a:t>
            </a:r>
            <a:endParaRPr lang="en-US" sz="1800" dirty="0"/>
          </a:p>
        </p:txBody>
      </p:sp>
      <p:pic>
        <p:nvPicPr>
          <p:cNvPr id="174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656" y="3203547"/>
            <a:ext cx="2886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734" y="1752517"/>
            <a:ext cx="28765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756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Display Schemes</a:t>
            </a:r>
          </a:p>
        </p:txBody>
      </p:sp>
      <p:sp>
        <p:nvSpPr>
          <p:cNvPr id="18435" name="Content Placeholder 5"/>
          <p:cNvSpPr>
            <a:spLocks noGrp="1"/>
          </p:cNvSpPr>
          <p:nvPr>
            <p:ph idx="4294967295"/>
          </p:nvPr>
        </p:nvSpPr>
        <p:spPr>
          <a:xfrm>
            <a:off x="6491670" y="1099665"/>
            <a:ext cx="5243010" cy="4691063"/>
          </a:xfrm>
        </p:spPr>
        <p:txBody>
          <a:bodyPr/>
          <a:lstStyle/>
          <a:p>
            <a:r>
              <a:rPr lang="en-US" altLang="en-US" sz="2000" dirty="0">
                <a:solidFill>
                  <a:schemeClr val="bg1">
                    <a:lumMod val="50000"/>
                  </a:schemeClr>
                </a:solidFill>
                <a:latin typeface="Arial" panose="020B0604020202020204" pitchFamily="34" charset="0"/>
                <a:cs typeface="Arial" panose="020B0604020202020204" pitchFamily="34" charset="0"/>
              </a:rPr>
              <a:t>Survey can be configured with different </a:t>
            </a:r>
            <a:r>
              <a:rPr lang="en-US" altLang="en-US" sz="2000" b="1" dirty="0">
                <a:solidFill>
                  <a:schemeClr val="bg1">
                    <a:lumMod val="50000"/>
                  </a:schemeClr>
                </a:solidFill>
                <a:latin typeface="Arial" panose="020B0604020202020204" pitchFamily="34" charset="0"/>
                <a:cs typeface="Arial" panose="020B0604020202020204" pitchFamily="34" charset="0"/>
              </a:rPr>
              <a:t>display schemes </a:t>
            </a:r>
            <a:r>
              <a:rPr lang="en-US" altLang="en-US" sz="2000" dirty="0">
                <a:solidFill>
                  <a:schemeClr val="bg1">
                    <a:lumMod val="50000"/>
                  </a:schemeClr>
                </a:solidFill>
                <a:latin typeface="Arial" panose="020B0604020202020204" pitchFamily="34" charset="0"/>
                <a:cs typeface="Arial" panose="020B0604020202020204" pitchFamily="34" charset="0"/>
              </a:rPr>
              <a:t>which alter how the program looks.</a:t>
            </a:r>
          </a:p>
          <a:p>
            <a:endParaRPr lang="en-US" altLang="en-US" sz="2000" dirty="0">
              <a:solidFill>
                <a:schemeClr val="bg1">
                  <a:lumMod val="50000"/>
                </a:schemeClr>
              </a:solidFill>
              <a:latin typeface="Arial" panose="020B0604020202020204" pitchFamily="34" charset="0"/>
              <a:cs typeface="Arial" panose="020B0604020202020204" pitchFamily="34" charset="0"/>
            </a:endParaRPr>
          </a:p>
          <a:p>
            <a:r>
              <a:rPr lang="en-US" altLang="en-US" sz="2000" dirty="0">
                <a:solidFill>
                  <a:schemeClr val="bg1">
                    <a:lumMod val="50000"/>
                  </a:schemeClr>
                </a:solidFill>
                <a:latin typeface="Arial" panose="020B0604020202020204" pitchFamily="34" charset="0"/>
                <a:cs typeface="Arial" panose="020B0604020202020204" pitchFamily="34" charset="0"/>
              </a:rPr>
              <a:t>You can create different color combinations to suit </a:t>
            </a:r>
            <a:r>
              <a:rPr lang="en-US" altLang="en-US" sz="2000" dirty="0">
                <a:solidFill>
                  <a:schemeClr val="bg2"/>
                </a:solidFill>
                <a:latin typeface="Arial" panose="020B0604020202020204" pitchFamily="34" charset="0"/>
                <a:cs typeface="Arial" panose="020B0604020202020204" pitchFamily="34" charset="0"/>
              </a:rPr>
              <a:t>changing lighting and weather conditions </a:t>
            </a:r>
            <a:r>
              <a:rPr lang="en-US" altLang="en-US" sz="2000" dirty="0">
                <a:solidFill>
                  <a:schemeClr val="bg1">
                    <a:lumMod val="50000"/>
                  </a:schemeClr>
                </a:solidFill>
                <a:latin typeface="Arial" panose="020B0604020202020204" pitchFamily="34" charset="0"/>
                <a:cs typeface="Arial" panose="020B0604020202020204" pitchFamily="34" charset="0"/>
              </a:rPr>
              <a:t>or the personal tastes of different helmsmen.</a:t>
            </a:r>
          </a:p>
          <a:p>
            <a:endParaRPr lang="en-US" altLang="en-US" sz="2000" dirty="0">
              <a:solidFill>
                <a:schemeClr val="bg1">
                  <a:lumMod val="50000"/>
                </a:schemeClr>
              </a:solidFill>
              <a:latin typeface="Arial" panose="020B0604020202020204" pitchFamily="34" charset="0"/>
              <a:cs typeface="Arial" panose="020B0604020202020204" pitchFamily="34" charset="0"/>
            </a:endParaRPr>
          </a:p>
          <a:p>
            <a:r>
              <a:rPr lang="en-US" altLang="en-US" sz="2000" dirty="0">
                <a:solidFill>
                  <a:schemeClr val="bg1">
                    <a:lumMod val="50000"/>
                  </a:schemeClr>
                </a:solidFill>
                <a:latin typeface="Arial" panose="020B0604020202020204" pitchFamily="34" charset="0"/>
                <a:cs typeface="Arial" panose="020B0604020202020204" pitchFamily="34" charset="0"/>
              </a:rPr>
              <a:t>Use the built-in defaults or customize your own with </a:t>
            </a:r>
            <a:r>
              <a:rPr lang="en-US" altLang="en-US" sz="2000" dirty="0" err="1">
                <a:solidFill>
                  <a:schemeClr val="bg1">
                    <a:lumMod val="50000"/>
                  </a:schemeClr>
                </a:solidFill>
                <a:latin typeface="Arial" panose="020B0604020202020204" pitchFamily="34" charset="0"/>
                <a:cs typeface="Arial" panose="020B0604020202020204" pitchFamily="34" charset="0"/>
              </a:rPr>
              <a:t>Schemebuilder</a:t>
            </a:r>
            <a:r>
              <a:rPr lang="en-US" altLang="en-US" sz="2000" dirty="0">
                <a:solidFill>
                  <a:schemeClr val="bg1">
                    <a:lumMod val="50000"/>
                  </a:schemeClr>
                </a:solidFill>
                <a:latin typeface="Arial" panose="020B0604020202020204" pitchFamily="34" charset="0"/>
                <a:cs typeface="Arial" panose="020B0604020202020204" pitchFamily="34" charset="0"/>
              </a:rPr>
              <a:t>.</a:t>
            </a:r>
          </a:p>
        </p:txBody>
      </p:sp>
      <p:pic>
        <p:nvPicPr>
          <p:cNvPr id="18437" name="Content Placeholder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731963"/>
            <a:ext cx="4691063" cy="4427537"/>
          </a:xfrm>
        </p:spPr>
      </p:pic>
      <p:pic>
        <p:nvPicPr>
          <p:cNvPr id="2" name="Picture 1">
            <a:extLst>
              <a:ext uri="{FF2B5EF4-FFF2-40B4-BE49-F238E27FC236}">
                <a16:creationId xmlns:a16="http://schemas.microsoft.com/office/drawing/2014/main" id="{AA1270CB-1804-4744-B713-8B92C8EA71DF}"/>
              </a:ext>
            </a:extLst>
          </p:cNvPr>
          <p:cNvPicPr>
            <a:picLocks noChangeAspect="1"/>
          </p:cNvPicPr>
          <p:nvPr/>
        </p:nvPicPr>
        <p:blipFill>
          <a:blip r:embed="rId3"/>
          <a:stretch>
            <a:fillRect/>
          </a:stretch>
        </p:blipFill>
        <p:spPr>
          <a:xfrm>
            <a:off x="831261" y="804929"/>
            <a:ext cx="5286468" cy="5042477"/>
          </a:xfrm>
          <a:prstGeom prst="rect">
            <a:avLst/>
          </a:prstGeom>
        </p:spPr>
      </p:pic>
    </p:spTree>
    <p:extLst>
      <p:ext uri="{BB962C8B-B14F-4D97-AF65-F5344CB8AC3E}">
        <p14:creationId xmlns:p14="http://schemas.microsoft.com/office/powerpoint/2010/main" val="148737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F74F2-95D9-461E-A38C-B29791AE5668}"/>
              </a:ext>
            </a:extLst>
          </p:cNvPr>
          <p:cNvPicPr>
            <a:picLocks noChangeAspect="1"/>
          </p:cNvPicPr>
          <p:nvPr/>
        </p:nvPicPr>
        <p:blipFill>
          <a:blip r:embed="rId2"/>
          <a:stretch>
            <a:fillRect/>
          </a:stretch>
        </p:blipFill>
        <p:spPr>
          <a:xfrm>
            <a:off x="1702090" y="631486"/>
            <a:ext cx="4249743" cy="3160066"/>
          </a:xfrm>
          <a:prstGeom prst="rect">
            <a:avLst/>
          </a:prstGeom>
        </p:spPr>
      </p:pic>
      <p:pic>
        <p:nvPicPr>
          <p:cNvPr id="16" name="Picture 15">
            <a:extLst>
              <a:ext uri="{FF2B5EF4-FFF2-40B4-BE49-F238E27FC236}">
                <a16:creationId xmlns:a16="http://schemas.microsoft.com/office/drawing/2014/main" id="{97EEE6B1-1868-44AD-94E4-98F310CC506F}"/>
              </a:ext>
            </a:extLst>
          </p:cNvPr>
          <p:cNvPicPr>
            <a:picLocks noChangeAspect="1"/>
          </p:cNvPicPr>
          <p:nvPr/>
        </p:nvPicPr>
        <p:blipFill>
          <a:blip r:embed="rId3"/>
          <a:stretch>
            <a:fillRect/>
          </a:stretch>
        </p:blipFill>
        <p:spPr>
          <a:xfrm>
            <a:off x="5170730" y="1196065"/>
            <a:ext cx="4431237" cy="1742998"/>
          </a:xfrm>
          <a:prstGeom prst="rect">
            <a:avLst/>
          </a:prstGeom>
        </p:spPr>
      </p:pic>
      <p:sp>
        <p:nvSpPr>
          <p:cNvPr id="19459"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Tracking Points</a:t>
            </a:r>
          </a:p>
        </p:txBody>
      </p:sp>
      <p:sp>
        <p:nvSpPr>
          <p:cNvPr id="19462" name="TextBox 3"/>
          <p:cNvSpPr txBox="1">
            <a:spLocks noChangeArrowheads="1"/>
          </p:cNvSpPr>
          <p:nvPr/>
        </p:nvSpPr>
        <p:spPr bwMode="auto">
          <a:xfrm>
            <a:off x="6083966" y="3313692"/>
            <a:ext cx="551881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bg1">
                    <a:lumMod val="50000"/>
                  </a:schemeClr>
                </a:solidFill>
              </a:rPr>
              <a:t>Survey can have </a:t>
            </a:r>
            <a:r>
              <a:rPr lang="en-US" altLang="en-US" sz="1600" dirty="0">
                <a:solidFill>
                  <a:schemeClr val="bg1">
                    <a:lumMod val="50000"/>
                  </a:schemeClr>
                </a:solidFill>
              </a:rPr>
              <a:t>multiple tracking points</a:t>
            </a:r>
            <a:r>
              <a:rPr lang="en-US" altLang="en-US" sz="1600" b="0" dirty="0">
                <a:solidFill>
                  <a:schemeClr val="bg1">
                    <a:lumMod val="50000"/>
                  </a:schemeClr>
                </a:solidFill>
              </a:rPr>
              <a:t> on each mobile.</a:t>
            </a:r>
          </a:p>
          <a:p>
            <a:endParaRPr lang="en-US" altLang="en-US" sz="1600" b="0" dirty="0">
              <a:solidFill>
                <a:schemeClr val="bg1">
                  <a:lumMod val="50000"/>
                </a:schemeClr>
              </a:solidFill>
            </a:endParaRPr>
          </a:p>
          <a:p>
            <a:r>
              <a:rPr lang="en-US" altLang="en-US" sz="1600" b="0" dirty="0">
                <a:solidFill>
                  <a:schemeClr val="bg1">
                    <a:lumMod val="50000"/>
                  </a:schemeClr>
                </a:solidFill>
              </a:rPr>
              <a:t>The XYZ of each tracking point is displayed on the map. The user can select the “Main” tracking point to be used at any time from the Tracking Points window.</a:t>
            </a:r>
          </a:p>
          <a:p>
            <a:endParaRPr lang="en-US" altLang="en-US" sz="1600" b="0" dirty="0">
              <a:solidFill>
                <a:schemeClr val="bg1">
                  <a:lumMod val="50000"/>
                </a:schemeClr>
              </a:solidFill>
            </a:endParaRPr>
          </a:p>
          <a:p>
            <a:r>
              <a:rPr lang="en-US" altLang="en-US" sz="1600" b="0" dirty="0">
                <a:solidFill>
                  <a:schemeClr val="bg1">
                    <a:lumMod val="50000"/>
                  </a:schemeClr>
                </a:solidFill>
              </a:rPr>
              <a:t>Survey can also log statistics on each tracking point to get the average position and standard deviation during rig moves.</a:t>
            </a:r>
          </a:p>
        </p:txBody>
      </p:sp>
      <p:cxnSp>
        <p:nvCxnSpPr>
          <p:cNvPr id="6" name="Straight Arrow Connector 5">
            <a:extLst>
              <a:ext uri="{FF2B5EF4-FFF2-40B4-BE49-F238E27FC236}">
                <a16:creationId xmlns:a16="http://schemas.microsoft.com/office/drawing/2014/main" id="{DFF73320-1D40-40AF-A34A-3A16D49B8451}"/>
              </a:ext>
            </a:extLst>
          </p:cNvPr>
          <p:cNvCxnSpPr>
            <a:cxnSpLocks/>
          </p:cNvCxnSpPr>
          <p:nvPr/>
        </p:nvCxnSpPr>
        <p:spPr>
          <a:xfrm flipH="1">
            <a:off x="3826961" y="1785258"/>
            <a:ext cx="1594628" cy="4622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5006FF4-1DAF-41E7-92AB-97400F867C5A}"/>
              </a:ext>
            </a:extLst>
          </p:cNvPr>
          <p:cNvCxnSpPr>
            <a:cxnSpLocks/>
          </p:cNvCxnSpPr>
          <p:nvPr/>
        </p:nvCxnSpPr>
        <p:spPr>
          <a:xfrm flipH="1">
            <a:off x="3964675" y="1954070"/>
            <a:ext cx="1456912" cy="2824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44C315C-45B2-4FE7-AA9F-BAB9B4CC222A}"/>
              </a:ext>
            </a:extLst>
          </p:cNvPr>
          <p:cNvCxnSpPr>
            <a:cxnSpLocks/>
          </p:cNvCxnSpPr>
          <p:nvPr/>
        </p:nvCxnSpPr>
        <p:spPr>
          <a:xfrm flipH="1">
            <a:off x="4374107" y="2069102"/>
            <a:ext cx="1047480" cy="2369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EDB9839-9A68-4B31-839B-ABCA1F3F88C3}"/>
              </a:ext>
            </a:extLst>
          </p:cNvPr>
          <p:cNvCxnSpPr>
            <a:cxnSpLocks/>
          </p:cNvCxnSpPr>
          <p:nvPr/>
        </p:nvCxnSpPr>
        <p:spPr>
          <a:xfrm flipH="1" flipV="1">
            <a:off x="4196687" y="1838885"/>
            <a:ext cx="1224900" cy="3726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903EABA-8BB9-4F63-B9B9-616D48EFE6E1}"/>
              </a:ext>
            </a:extLst>
          </p:cNvPr>
          <p:cNvCxnSpPr>
            <a:cxnSpLocks/>
          </p:cNvCxnSpPr>
          <p:nvPr/>
        </p:nvCxnSpPr>
        <p:spPr>
          <a:xfrm flipH="1">
            <a:off x="3853902" y="2358881"/>
            <a:ext cx="1567685" cy="2434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BFC32B7-2E46-4634-9E5B-85B32BE0F955}"/>
              </a:ext>
            </a:extLst>
          </p:cNvPr>
          <p:cNvSpPr/>
          <p:nvPr/>
        </p:nvSpPr>
        <p:spPr bwMode="auto">
          <a:xfrm>
            <a:off x="5160331" y="2627366"/>
            <a:ext cx="627695" cy="3230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 name="Straight Arrow Connector 21"/>
          <p:cNvCxnSpPr>
            <a:cxnSpLocks/>
            <a:stCxn id="24" idx="2"/>
          </p:cNvCxnSpPr>
          <p:nvPr/>
        </p:nvCxnSpPr>
        <p:spPr>
          <a:xfrm flipH="1">
            <a:off x="4693131" y="2950452"/>
            <a:ext cx="781048" cy="9525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73A96CD0-7B7D-483C-BD35-0AF832D71441}"/>
              </a:ext>
            </a:extLst>
          </p:cNvPr>
          <p:cNvPicPr>
            <a:picLocks noChangeAspect="1"/>
          </p:cNvPicPr>
          <p:nvPr/>
        </p:nvPicPr>
        <p:blipFill>
          <a:blip r:embed="rId4"/>
          <a:stretch>
            <a:fillRect/>
          </a:stretch>
        </p:blipFill>
        <p:spPr>
          <a:xfrm>
            <a:off x="159333" y="878528"/>
            <a:ext cx="2725055" cy="1920713"/>
          </a:xfrm>
          <a:prstGeom prst="rect">
            <a:avLst/>
          </a:prstGeom>
        </p:spPr>
      </p:pic>
      <p:pic>
        <p:nvPicPr>
          <p:cNvPr id="13" name="Picture 12">
            <a:extLst>
              <a:ext uri="{FF2B5EF4-FFF2-40B4-BE49-F238E27FC236}">
                <a16:creationId xmlns:a16="http://schemas.microsoft.com/office/drawing/2014/main" id="{C159F7D4-397C-4EC4-A2E9-57E07CFA276C}"/>
              </a:ext>
            </a:extLst>
          </p:cNvPr>
          <p:cNvPicPr>
            <a:picLocks noChangeAspect="1"/>
          </p:cNvPicPr>
          <p:nvPr/>
        </p:nvPicPr>
        <p:blipFill>
          <a:blip r:embed="rId5"/>
          <a:stretch>
            <a:fillRect/>
          </a:stretch>
        </p:blipFill>
        <p:spPr>
          <a:xfrm>
            <a:off x="2742377" y="3925738"/>
            <a:ext cx="2632195" cy="1942499"/>
          </a:xfrm>
          <a:prstGeom prst="rect">
            <a:avLst/>
          </a:prstGeom>
        </p:spPr>
      </p:pic>
    </p:spTree>
    <p:extLst>
      <p:ext uri="{BB962C8B-B14F-4D97-AF65-F5344CB8AC3E}">
        <p14:creationId xmlns:p14="http://schemas.microsoft.com/office/powerpoint/2010/main" val="96391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childTnLst>
                          </p:cTn>
                        </p:par>
                        <p:par>
                          <p:cTn id="8" fill="hold" nodeType="afterGroup">
                            <p:stCondLst>
                              <p:cond delay="1250"/>
                            </p:stCondLst>
                            <p:childTnLst>
                              <p:par>
                                <p:cTn id="9" presetID="1" presetClass="exit"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2250"/>
                            </p:stCondLst>
                            <p:childTnLst>
                              <p:par>
                                <p:cTn id="12" presetID="22" presetClass="entr" presetSubtype="4"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250"/>
                                        <p:tgtEl>
                                          <p:spTgt spid="9"/>
                                        </p:tgtEl>
                                      </p:cBhvr>
                                    </p:animEffect>
                                  </p:childTnLst>
                                </p:cTn>
                              </p:par>
                            </p:childTnLst>
                          </p:cTn>
                        </p:par>
                        <p:par>
                          <p:cTn id="15" fill="hold" nodeType="afterGroup">
                            <p:stCondLst>
                              <p:cond delay="3500"/>
                            </p:stCondLst>
                            <p:childTnLst>
                              <p:par>
                                <p:cTn id="16" presetID="1" presetClass="exit"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nodeType="afterGroup">
                            <p:stCondLst>
                              <p:cond delay="4500"/>
                            </p:stCondLst>
                            <p:childTnLst>
                              <p:par>
                                <p:cTn id="19" presetID="22" presetClass="entr" presetSubtype="4"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250"/>
                                        <p:tgtEl>
                                          <p:spTgt spid="12"/>
                                        </p:tgtEl>
                                      </p:cBhvr>
                                    </p:animEffect>
                                  </p:childTnLst>
                                </p:cTn>
                              </p:par>
                            </p:childTnLst>
                          </p:cTn>
                        </p:par>
                        <p:par>
                          <p:cTn id="22" fill="hold" nodeType="afterGroup">
                            <p:stCondLst>
                              <p:cond delay="5750"/>
                            </p:stCondLst>
                            <p:childTnLst>
                              <p:par>
                                <p:cTn id="23" presetID="1" presetClass="exit" presetSubtype="0" fill="hold" nodeType="afterEffect">
                                  <p:stCondLst>
                                    <p:cond delay="100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nodeType="afterGroup">
                            <p:stCondLst>
                              <p:cond delay="6750"/>
                            </p:stCondLst>
                            <p:childTnLst>
                              <p:par>
                                <p:cTn id="26" presetID="22" presetClass="entr" presetSubtype="4" fill="hold" nodeType="after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50"/>
                                        <p:tgtEl>
                                          <p:spTgt spid="15"/>
                                        </p:tgtEl>
                                      </p:cBhvr>
                                    </p:animEffect>
                                  </p:childTnLst>
                                </p:cTn>
                              </p:par>
                            </p:childTnLst>
                          </p:cTn>
                        </p:par>
                        <p:par>
                          <p:cTn id="29" fill="hold" nodeType="afterGroup">
                            <p:stCondLst>
                              <p:cond delay="8000"/>
                            </p:stCondLst>
                            <p:childTnLst>
                              <p:par>
                                <p:cTn id="30" presetID="1" presetClass="exit" presetSubtype="0" fill="hold" nodeType="afterEffect">
                                  <p:stCondLst>
                                    <p:cond delay="100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nodeType="afterGroup">
                            <p:stCondLst>
                              <p:cond delay="9000"/>
                            </p:stCondLst>
                            <p:childTnLst>
                              <p:par>
                                <p:cTn id="33" presetID="22" presetClass="entr" presetSubtype="4" fill="hold" nodeType="after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250"/>
                                        <p:tgtEl>
                                          <p:spTgt spid="18"/>
                                        </p:tgtEl>
                                      </p:cBhvr>
                                    </p:animEffect>
                                  </p:childTnLst>
                                </p:cTn>
                              </p:par>
                            </p:childTnLst>
                          </p:cTn>
                        </p:par>
                        <p:par>
                          <p:cTn id="36" fill="hold" nodeType="afterGroup">
                            <p:stCondLst>
                              <p:cond delay="10250"/>
                            </p:stCondLst>
                            <p:childTnLst>
                              <p:par>
                                <p:cTn id="37" presetID="1" presetClass="exit" presetSubtype="0" fill="hold" nodeType="afterEffect">
                                  <p:stCondLst>
                                    <p:cond delay="100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5E24B7-675A-418E-A1E8-A1862C51D261}"/>
              </a:ext>
            </a:extLst>
          </p:cNvPr>
          <p:cNvPicPr>
            <a:picLocks noChangeAspect="1"/>
          </p:cNvPicPr>
          <p:nvPr/>
        </p:nvPicPr>
        <p:blipFill>
          <a:blip r:embed="rId2"/>
          <a:stretch>
            <a:fillRect/>
          </a:stretch>
        </p:blipFill>
        <p:spPr>
          <a:xfrm>
            <a:off x="1700744" y="1036887"/>
            <a:ext cx="4246343" cy="3157537"/>
          </a:xfrm>
          <a:prstGeom prst="rect">
            <a:avLst/>
          </a:prstGeom>
        </p:spPr>
      </p:pic>
      <p:sp>
        <p:nvSpPr>
          <p:cNvPr id="20484" name="Title 1"/>
          <p:cNvSpPr>
            <a:spLocks noGrp="1"/>
          </p:cNvSpPr>
          <p:nvPr>
            <p:ph type="title"/>
          </p:nvPr>
        </p:nvSpPr>
        <p:spPr/>
        <p:txBody>
          <a:bodyPr/>
          <a:lstStyle/>
          <a:p>
            <a:r>
              <a:rPr lang="en-US" altLang="en-US" sz="3200">
                <a:latin typeface="Arial" panose="020B0604020202020204" pitchFamily="34" charset="0"/>
                <a:cs typeface="Arial" panose="020B0604020202020204" pitchFamily="34" charset="0"/>
              </a:rPr>
              <a:t>Anchor Handling</a:t>
            </a:r>
          </a:p>
        </p:txBody>
      </p:sp>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92" y="1243263"/>
            <a:ext cx="4714875"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7" name="TextBox 4"/>
          <p:cNvSpPr txBox="1">
            <a:spLocks noChangeArrowheads="1"/>
          </p:cNvSpPr>
          <p:nvPr/>
        </p:nvSpPr>
        <p:spPr bwMode="auto">
          <a:xfrm>
            <a:off x="5912853" y="2852988"/>
            <a:ext cx="3124200" cy="2306638"/>
          </a:xfrm>
          <a:prstGeom prst="rect">
            <a:avLst/>
          </a:prstGeom>
          <a:solidFill>
            <a:schemeClr val="bg1"/>
          </a:solidFill>
          <a:ln w="38100">
            <a:solidFill>
              <a:schemeClr val="bg2"/>
            </a:solidFill>
            <a:miter lim="800000"/>
            <a:headEnd/>
            <a:tailEnd/>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bg1">
                    <a:lumMod val="50000"/>
                  </a:schemeClr>
                </a:solidFill>
              </a:rPr>
              <a:t>The Anchor Manager window is accessed from the Vessels window.</a:t>
            </a:r>
          </a:p>
          <a:p>
            <a:endParaRPr lang="en-US" altLang="en-US" b="0" dirty="0">
              <a:solidFill>
                <a:schemeClr val="bg1">
                  <a:lumMod val="50000"/>
                </a:schemeClr>
              </a:solidFill>
            </a:endParaRPr>
          </a:p>
          <a:p>
            <a:r>
              <a:rPr lang="en-US" altLang="en-US" b="0" dirty="0">
                <a:solidFill>
                  <a:schemeClr val="bg1">
                    <a:lumMod val="50000"/>
                  </a:schemeClr>
                </a:solidFill>
              </a:rPr>
              <a:t>From this window, you can drop and raise anchors and transfer them to other mobiles (support vessels).</a:t>
            </a:r>
          </a:p>
          <a:p>
            <a:endParaRPr lang="en-US" altLang="en-US" b="0" dirty="0">
              <a:solidFill>
                <a:schemeClr val="bg1">
                  <a:lumMod val="50000"/>
                </a:schemeClr>
              </a:solidFill>
            </a:endParaRPr>
          </a:p>
          <a:p>
            <a:r>
              <a:rPr lang="en-US" altLang="en-US" b="0" dirty="0">
                <a:solidFill>
                  <a:schemeClr val="bg1">
                    <a:lumMod val="50000"/>
                  </a:schemeClr>
                </a:solidFill>
              </a:rPr>
              <a:t>You can also place floats on anchor wires or radius circles about dropped anchors.</a:t>
            </a:r>
          </a:p>
        </p:txBody>
      </p:sp>
      <p:pic>
        <p:nvPicPr>
          <p:cNvPr id="7" name="Content Placeholder 9" title="Right-click">
            <a:extLst>
              <a:ext uri="{FF2B5EF4-FFF2-40B4-BE49-F238E27FC236}">
                <a16:creationId xmlns:a16="http://schemas.microsoft.com/office/drawing/2014/main" id="{A21C0713-9CD5-4026-AD1E-7A8593A02E23}"/>
              </a:ext>
            </a:extLst>
          </p:cNvPr>
          <p:cNvPicPr>
            <a:picLocks noChangeAspect="1"/>
          </p:cNvPicPr>
          <p:nvPr/>
        </p:nvPicPr>
        <p:blipFill>
          <a:blip r:embed="rId4"/>
          <a:stretch>
            <a:fillRect/>
          </a:stretch>
        </p:blipFill>
        <p:spPr bwMode="auto">
          <a:xfrm>
            <a:off x="2279067" y="4672264"/>
            <a:ext cx="2317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7"/>
          <p:cNvSpPr txBox="1">
            <a:spLocks noChangeArrowheads="1"/>
          </p:cNvSpPr>
          <p:nvPr/>
        </p:nvSpPr>
        <p:spPr bwMode="auto">
          <a:xfrm>
            <a:off x="2694991" y="4672263"/>
            <a:ext cx="2125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bg1">
                    <a:lumMod val="50000"/>
                  </a:schemeClr>
                </a:solidFill>
              </a:rPr>
              <a:t>On an anchor or marker to drop or raise it.</a:t>
            </a:r>
          </a:p>
        </p:txBody>
      </p:sp>
      <p:pic>
        <p:nvPicPr>
          <p:cNvPr id="9" name="Picture 8" title="CTRL + ">
            <a:extLst>
              <a:ext uri="{FF2B5EF4-FFF2-40B4-BE49-F238E27FC236}">
                <a16:creationId xmlns:a16="http://schemas.microsoft.com/office/drawing/2014/main" id="{A3E9DD59-6ED2-428D-8724-B9461EA31729}"/>
              </a:ext>
            </a:extLst>
          </p:cNvPr>
          <p:cNvPicPr>
            <a:picLocks noChangeAspect="1"/>
          </p:cNvPicPr>
          <p:nvPr/>
        </p:nvPicPr>
        <p:blipFill rotWithShape="1">
          <a:blip r:embed="rId5"/>
          <a:srcRect/>
          <a:stretch/>
        </p:blipFill>
        <p:spPr>
          <a:xfrm>
            <a:off x="2279066" y="5358063"/>
            <a:ext cx="1096962" cy="533400"/>
          </a:xfrm>
          <a:prstGeom prst="rect">
            <a:avLst/>
          </a:prstGeom>
        </p:spPr>
      </p:pic>
      <p:sp>
        <p:nvSpPr>
          <p:cNvPr id="20491" name="TextBox 9"/>
          <p:cNvSpPr txBox="1">
            <a:spLocks noChangeArrowheads="1"/>
          </p:cNvSpPr>
          <p:nvPr/>
        </p:nvSpPr>
        <p:spPr bwMode="auto">
          <a:xfrm>
            <a:off x="3398253" y="5366002"/>
            <a:ext cx="477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bg1">
                    <a:lumMod val="50000"/>
                  </a:schemeClr>
                </a:solidFill>
              </a:rPr>
              <a:t>Click and drag an anchor to set a </a:t>
            </a:r>
            <a:r>
              <a:rPr lang="en-US" altLang="en-US" dirty="0">
                <a:solidFill>
                  <a:schemeClr val="bg1">
                    <a:lumMod val="50000"/>
                  </a:schemeClr>
                </a:solidFill>
              </a:rPr>
              <a:t>marker</a:t>
            </a:r>
            <a:r>
              <a:rPr lang="en-US" altLang="en-US" b="0" dirty="0">
                <a:solidFill>
                  <a:schemeClr val="bg1">
                    <a:lumMod val="50000"/>
                  </a:schemeClr>
                </a:solidFill>
              </a:rPr>
              <a:t>.</a:t>
            </a:r>
            <a:br>
              <a:rPr lang="en-US" altLang="en-US" b="0" dirty="0">
                <a:solidFill>
                  <a:schemeClr val="bg1">
                    <a:lumMod val="50000"/>
                  </a:schemeClr>
                </a:solidFill>
              </a:rPr>
            </a:br>
            <a:r>
              <a:rPr lang="en-US" altLang="en-US" b="0" dirty="0">
                <a:solidFill>
                  <a:schemeClr val="bg1">
                    <a:lumMod val="50000"/>
                  </a:schemeClr>
                </a:solidFill>
              </a:rPr>
              <a:t>Markers are planned anchor positions before deployment.</a:t>
            </a:r>
          </a:p>
          <a:p>
            <a:endParaRPr lang="en-US" altLang="en-US" b="0" dirty="0">
              <a:solidFill>
                <a:schemeClr val="bg1">
                  <a:lumMod val="50000"/>
                </a:schemeClr>
              </a:solidFill>
            </a:endParaRPr>
          </a:p>
        </p:txBody>
      </p:sp>
    </p:spTree>
    <p:extLst>
      <p:ext uri="{BB962C8B-B14F-4D97-AF65-F5344CB8AC3E}">
        <p14:creationId xmlns:p14="http://schemas.microsoft.com/office/powerpoint/2010/main" val="335168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Area Map Windows</a:t>
            </a:r>
          </a:p>
        </p:txBody>
      </p:sp>
      <p:sp>
        <p:nvSpPr>
          <p:cNvPr id="9" name="Content Placeholder 8">
            <a:extLst>
              <a:ext uri="{FF2B5EF4-FFF2-40B4-BE49-F238E27FC236}">
                <a16:creationId xmlns:a16="http://schemas.microsoft.com/office/drawing/2014/main" id="{FDA2301A-12D2-434D-9CEF-EEA854E0ADFF}"/>
              </a:ext>
            </a:extLst>
          </p:cNvPr>
          <p:cNvSpPr>
            <a:spLocks noGrp="1"/>
          </p:cNvSpPr>
          <p:nvPr>
            <p:ph idx="4294967295"/>
          </p:nvPr>
        </p:nvSpPr>
        <p:spPr>
          <a:xfrm>
            <a:off x="5911515" y="1251284"/>
            <a:ext cx="5414211" cy="4691063"/>
          </a:xfrm>
        </p:spPr>
        <p:txBody>
          <a:bodyPr/>
          <a:lstStyle/>
          <a:p>
            <a:pPr>
              <a:defRPr/>
            </a:pPr>
            <a:r>
              <a:rPr lang="en-US" sz="2000" dirty="0">
                <a:solidFill>
                  <a:schemeClr val="tx1">
                    <a:lumMod val="65000"/>
                    <a:lumOff val="35000"/>
                  </a:schemeClr>
                </a:solidFill>
              </a:rPr>
              <a:t>The </a:t>
            </a:r>
            <a:r>
              <a:rPr lang="en-US" sz="2000" b="1" dirty="0">
                <a:solidFill>
                  <a:schemeClr val="bg2"/>
                </a:solidFill>
              </a:rPr>
              <a:t>area map </a:t>
            </a:r>
            <a:r>
              <a:rPr lang="en-US" sz="2000" dirty="0">
                <a:solidFill>
                  <a:schemeClr val="tx1">
                    <a:lumMod val="65000"/>
                    <a:lumOff val="35000"/>
                  </a:schemeClr>
                </a:solidFill>
              </a:rPr>
              <a:t>windows contain a plan view of your survey area.</a:t>
            </a:r>
          </a:p>
          <a:p>
            <a:pPr>
              <a:defRPr/>
            </a:pPr>
            <a:endParaRPr lang="en-US" sz="2000" dirty="0">
              <a:solidFill>
                <a:schemeClr val="tx1">
                  <a:lumMod val="65000"/>
                  <a:lumOff val="35000"/>
                </a:schemeClr>
              </a:solidFill>
            </a:endParaRPr>
          </a:p>
          <a:p>
            <a:pPr>
              <a:defRPr/>
            </a:pPr>
            <a:r>
              <a:rPr lang="en-US" sz="2000" dirty="0">
                <a:solidFill>
                  <a:schemeClr val="tx1">
                    <a:lumMod val="65000"/>
                    <a:lumOff val="35000"/>
                  </a:schemeClr>
                </a:solidFill>
              </a:rPr>
              <a:t>The area map displays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Background files active in the SHELL</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ECDIS Symbols for each configured mobile</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Overlaid grids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Planned lines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Targets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Channels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Matrix files</a:t>
            </a:r>
          </a:p>
          <a:p>
            <a:pPr marL="342900" indent="-34290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And more…</a:t>
            </a:r>
            <a:endParaRPr lang="en-US" sz="2000" dirty="0">
              <a:solidFill>
                <a:schemeClr val="tx1">
                  <a:lumMod val="65000"/>
                  <a:lumOff val="35000"/>
                </a:schemeClr>
              </a:solidFill>
            </a:endParaRPr>
          </a:p>
          <a:p>
            <a:pPr>
              <a:defRPr/>
            </a:pPr>
            <a:endParaRPr lang="en-US" sz="2000" dirty="0"/>
          </a:p>
        </p:txBody>
      </p:sp>
      <p:pic>
        <p:nvPicPr>
          <p:cNvPr id="11269" name="Picture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600200"/>
            <a:ext cx="4691063" cy="4481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121703BC-21D0-4738-B987-D148778894D6}"/>
              </a:ext>
            </a:extLst>
          </p:cNvPr>
          <p:cNvPicPr>
            <a:picLocks noChangeAspect="1"/>
          </p:cNvPicPr>
          <p:nvPr/>
        </p:nvPicPr>
        <p:blipFill>
          <a:blip r:embed="rId3"/>
          <a:stretch>
            <a:fillRect/>
          </a:stretch>
        </p:blipFill>
        <p:spPr>
          <a:xfrm>
            <a:off x="457320" y="1484851"/>
            <a:ext cx="5176348" cy="4019930"/>
          </a:xfrm>
          <a:prstGeom prst="rect">
            <a:avLst/>
          </a:prstGeom>
        </p:spPr>
      </p:pic>
    </p:spTree>
    <p:extLst>
      <p:ext uri="{BB962C8B-B14F-4D97-AF65-F5344CB8AC3E}">
        <p14:creationId xmlns:p14="http://schemas.microsoft.com/office/powerpoint/2010/main" val="3347660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DEF2D05A-080C-48A9-A3D6-0711CC65B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0106" y="999874"/>
            <a:ext cx="6072188" cy="1371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6B54267D-E6B1-4F2A-9C99-A9EC332B3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6769" y="2642937"/>
            <a:ext cx="3200400" cy="3200400"/>
          </a:xfrm>
          <a:prstGeom prst="rect">
            <a:avLst/>
          </a:prstGeo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Multiple Position Sensors Per Mobile</a:t>
            </a:r>
          </a:p>
        </p:txBody>
      </p:sp>
      <p:sp>
        <p:nvSpPr>
          <p:cNvPr id="21507" name="Content Placeholder 5"/>
          <p:cNvSpPr>
            <a:spLocks noGrp="1"/>
          </p:cNvSpPr>
          <p:nvPr>
            <p:ph idx="4294967295"/>
          </p:nvPr>
        </p:nvSpPr>
        <p:spPr>
          <a:xfrm>
            <a:off x="4429125" y="2637674"/>
            <a:ext cx="6946105" cy="2166937"/>
          </a:xfrm>
        </p:spPr>
        <p:txBody>
          <a:bodyPr/>
          <a:lstStyle/>
          <a:p>
            <a:r>
              <a:rPr lang="en-US" altLang="en-US" sz="1800" dirty="0">
                <a:solidFill>
                  <a:schemeClr val="tx1">
                    <a:lumMod val="50000"/>
                    <a:lumOff val="50000"/>
                  </a:schemeClr>
                </a:solidFill>
                <a:latin typeface="Arial" panose="020B0604020202020204" pitchFamily="34" charset="0"/>
                <a:cs typeface="Arial" panose="020B0604020202020204" pitchFamily="34" charset="0"/>
              </a:rPr>
              <a:t>HYPACK Survey allows you to assign multiple positioning sensors to a mobile.</a:t>
            </a:r>
          </a:p>
          <a:p>
            <a:endParaRPr lang="en-US" altLang="en-US" sz="180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800" dirty="0">
                <a:solidFill>
                  <a:schemeClr val="tx1">
                    <a:lumMod val="50000"/>
                    <a:lumOff val="50000"/>
                  </a:schemeClr>
                </a:solidFill>
                <a:latin typeface="Arial" panose="020B0604020202020204" pitchFamily="34" charset="0"/>
                <a:cs typeface="Arial" panose="020B0604020202020204" pitchFamily="34" charset="0"/>
              </a:rPr>
              <a:t>The Boat Multi Position window is used to select one or more sensors to determine the final vessel position. If multiple sensors are selected, an average position is calculated.</a:t>
            </a:r>
          </a:p>
        </p:txBody>
      </p:sp>
      <p:pic>
        <p:nvPicPr>
          <p:cNvPr id="2150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447800"/>
            <a:ext cx="6072188" cy="137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4"/>
          <p:cNvPicPr>
            <a:picLocks noGrp="1" noChangeAspect="1" noChangeArrowheads="1"/>
          </p:cNvPicPr>
          <p:nvPr>
            <p:ph type="chart" sz="quarter" idx="4294967295"/>
          </p:nvPr>
        </p:nvPicPr>
        <p:blipFill>
          <a:blip r:embed="rId3">
            <a:extLst>
              <a:ext uri="{28A0092B-C50C-407E-A947-70E740481C1C}">
                <a14:useLocalDpi xmlns:a14="http://schemas.microsoft.com/office/drawing/2010/main" val="0"/>
              </a:ext>
            </a:extLst>
          </a:blip>
          <a:srcRect/>
          <a:stretch>
            <a:fillRect/>
          </a:stretch>
        </p:blipFill>
        <p:spPr>
          <a:xfrm>
            <a:off x="0" y="3090863"/>
            <a:ext cx="3200400" cy="32004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a:spLocks noChangeArrowheads="1"/>
          </p:cNvSpPr>
          <p:nvPr/>
        </p:nvSpPr>
        <p:spPr bwMode="auto">
          <a:xfrm>
            <a:off x="4429125" y="5126831"/>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t>The </a:t>
            </a:r>
            <a:r>
              <a:rPr lang="en-US" altLang="en-US" b="0" dirty="0">
                <a:solidFill>
                  <a:srgbClr val="00B050"/>
                </a:solidFill>
              </a:rPr>
              <a:t>green</a:t>
            </a:r>
            <a:r>
              <a:rPr lang="en-US" altLang="en-US" b="0" dirty="0"/>
              <a:t> dots show the three GPS positions. The </a:t>
            </a:r>
            <a:r>
              <a:rPr lang="en-US" altLang="en-US" b="0" dirty="0">
                <a:solidFill>
                  <a:srgbClr val="FF0000"/>
                </a:solidFill>
              </a:rPr>
              <a:t>red</a:t>
            </a:r>
            <a:r>
              <a:rPr lang="en-US" altLang="en-US" b="0" dirty="0"/>
              <a:t> dot denotes their average.</a:t>
            </a:r>
          </a:p>
        </p:txBody>
      </p:sp>
      <p:grpSp>
        <p:nvGrpSpPr>
          <p:cNvPr id="15" name="Group 14"/>
          <p:cNvGrpSpPr>
            <a:grpSpLocks/>
          </p:cNvGrpSpPr>
          <p:nvPr/>
        </p:nvGrpSpPr>
        <p:grpSpPr bwMode="auto">
          <a:xfrm>
            <a:off x="2265948" y="4174331"/>
            <a:ext cx="2057400" cy="1219200"/>
            <a:chOff x="1752600" y="4572000"/>
            <a:chExt cx="2057402" cy="1219202"/>
          </a:xfrm>
        </p:grpSpPr>
        <p:sp>
          <p:nvSpPr>
            <p:cNvPr id="8" name="Rectangle 7">
              <a:extLst>
                <a:ext uri="{FF2B5EF4-FFF2-40B4-BE49-F238E27FC236}">
                  <a16:creationId xmlns:a16="http://schemas.microsoft.com/office/drawing/2014/main" id="{B6AD91AB-ED13-455E-B2ED-2202F07A74FF}"/>
                </a:ext>
              </a:extLst>
            </p:cNvPr>
            <p:cNvSpPr/>
            <p:nvPr/>
          </p:nvSpPr>
          <p:spPr>
            <a:xfrm>
              <a:off x="1752600" y="4572000"/>
              <a:ext cx="609601" cy="53340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Elbow Connector 12">
              <a:extLst>
                <a:ext uri="{FF2B5EF4-FFF2-40B4-BE49-F238E27FC236}">
                  <a16:creationId xmlns:a16="http://schemas.microsoft.com/office/drawing/2014/main" id="{2BCABF39-A99B-4785-AA1D-7241A2CA24F8}"/>
                </a:ext>
              </a:extLst>
            </p:cNvPr>
            <p:cNvCxnSpPr>
              <a:stCxn id="8" idx="2"/>
            </p:cNvCxnSpPr>
            <p:nvPr/>
          </p:nvCxnSpPr>
          <p:spPr>
            <a:xfrm rot="16200000" flipH="1">
              <a:off x="2590801" y="4572001"/>
              <a:ext cx="685801" cy="1752602"/>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0371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Remote Viewing</a:t>
            </a:r>
          </a:p>
        </p:txBody>
      </p:sp>
      <p:sp>
        <p:nvSpPr>
          <p:cNvPr id="4" name="Content Placeholder 3">
            <a:extLst>
              <a:ext uri="{FF2B5EF4-FFF2-40B4-BE49-F238E27FC236}">
                <a16:creationId xmlns:a16="http://schemas.microsoft.com/office/drawing/2014/main" id="{218994B8-5AA7-45B4-8F5E-6DE993473A88}"/>
              </a:ext>
            </a:extLst>
          </p:cNvPr>
          <p:cNvSpPr>
            <a:spLocks noGrp="1"/>
          </p:cNvSpPr>
          <p:nvPr>
            <p:ph idx="4294967295"/>
          </p:nvPr>
        </p:nvSpPr>
        <p:spPr>
          <a:xfrm>
            <a:off x="662548" y="977899"/>
            <a:ext cx="4155001" cy="4691063"/>
          </a:xfrm>
        </p:spPr>
        <p:txBody>
          <a:bodyPr/>
          <a:lstStyle/>
          <a:p>
            <a:pPr>
              <a:buClr>
                <a:schemeClr val="tx1">
                  <a:lumMod val="65000"/>
                  <a:lumOff val="35000"/>
                </a:schemeClr>
              </a:buClr>
              <a:defRPr/>
            </a:pPr>
            <a:r>
              <a:rPr lang="en-US" b="1" dirty="0">
                <a:solidFill>
                  <a:schemeClr val="bg1">
                    <a:lumMod val="50000"/>
                  </a:schemeClr>
                </a:solidFill>
              </a:rPr>
              <a:t>Observe &amp; interact</a:t>
            </a:r>
            <a:r>
              <a:rPr lang="en-US" dirty="0">
                <a:solidFill>
                  <a:schemeClr val="bg1">
                    <a:lumMod val="50000"/>
                  </a:schemeClr>
                </a:solidFill>
              </a:rPr>
              <a:t> with HYPACK Survey using remote view tools</a:t>
            </a:r>
          </a:p>
          <a:p>
            <a:pPr marL="479425" lvl="1" indent="-342900">
              <a:buClr>
                <a:schemeClr val="bg2"/>
              </a:buClr>
              <a:defRPr/>
            </a:pPr>
            <a:r>
              <a:rPr lang="en-US" dirty="0">
                <a:solidFill>
                  <a:schemeClr val="bg2"/>
                </a:solidFill>
              </a:rPr>
              <a:t>View vessel position</a:t>
            </a:r>
          </a:p>
          <a:p>
            <a:pPr marL="479425" lvl="1" indent="-342900">
              <a:buClr>
                <a:schemeClr val="bg2"/>
              </a:buClr>
              <a:defRPr/>
            </a:pPr>
            <a:r>
              <a:rPr lang="en-US" dirty="0">
                <a:solidFill>
                  <a:schemeClr val="bg2"/>
                </a:solidFill>
              </a:rPr>
              <a:t>Manually control logging</a:t>
            </a:r>
          </a:p>
          <a:p>
            <a:pPr marL="479425" lvl="1" indent="-342900">
              <a:defRPr/>
            </a:pPr>
            <a:endParaRPr lang="en-US" dirty="0"/>
          </a:p>
          <a:p>
            <a:pPr>
              <a:buClr>
                <a:schemeClr val="tx1">
                  <a:lumMod val="65000"/>
                  <a:lumOff val="35000"/>
                </a:schemeClr>
              </a:buClr>
              <a:defRPr/>
            </a:pPr>
            <a:r>
              <a:rPr lang="en-US" dirty="0">
                <a:solidFill>
                  <a:schemeClr val="bg1">
                    <a:lumMod val="50000"/>
                  </a:schemeClr>
                </a:solidFill>
              </a:rPr>
              <a:t>Use any web enabled device</a:t>
            </a:r>
          </a:p>
          <a:p>
            <a:pPr marL="479425" lvl="1" indent="-342900">
              <a:buClr>
                <a:schemeClr val="bg2"/>
              </a:buClr>
              <a:defRPr/>
            </a:pPr>
            <a:r>
              <a:rPr lang="en-US" dirty="0">
                <a:solidFill>
                  <a:schemeClr val="bg2"/>
                </a:solidFill>
              </a:rPr>
              <a:t>smartphones, tablets, computers</a:t>
            </a:r>
          </a:p>
          <a:p>
            <a:pPr>
              <a:defRPr/>
            </a:pPr>
            <a:endParaRPr lang="en-US" dirty="0"/>
          </a:p>
          <a:p>
            <a:pPr>
              <a:buClr>
                <a:schemeClr val="tx1">
                  <a:lumMod val="65000"/>
                  <a:lumOff val="35000"/>
                </a:schemeClr>
              </a:buClr>
              <a:defRPr/>
            </a:pPr>
            <a:r>
              <a:rPr lang="en-US" b="1" dirty="0">
                <a:solidFill>
                  <a:schemeClr val="bg1">
                    <a:lumMod val="50000"/>
                  </a:schemeClr>
                </a:solidFill>
              </a:rPr>
              <a:t>Controlled access</a:t>
            </a:r>
            <a:r>
              <a:rPr lang="en-US" dirty="0">
                <a:solidFill>
                  <a:schemeClr val="bg1">
                    <a:lumMod val="50000"/>
                  </a:schemeClr>
                </a:solidFill>
              </a:rPr>
              <a:t> and secured views</a:t>
            </a:r>
          </a:p>
        </p:txBody>
      </p:sp>
      <p:pic>
        <p:nvPicPr>
          <p:cNvPr id="6" name="Picture 2" descr="C:\Users\vpradith\Downloads\1-SALES_WORKING\Unmanned Boat Stuff\Remote_Web_View_Example.png">
            <a:extLst>
              <a:ext uri="{FF2B5EF4-FFF2-40B4-BE49-F238E27FC236}">
                <a16:creationId xmlns:a16="http://schemas.microsoft.com/office/drawing/2014/main" id="{9B7C286E-1229-41B2-911F-1DA0BBB9F8C6}"/>
              </a:ext>
            </a:extLst>
          </p:cNvPr>
          <p:cNvPicPr>
            <a:picLocks noGrp="1" noChangeAspect="1" noChangeArrowheads="1"/>
          </p:cNvPicPr>
          <p:nvPr>
            <p:ph type="pic" sz="quarter" idx="4294967295"/>
          </p:nvPr>
        </p:nvPicPr>
        <p:blipFill rotWithShape="1">
          <a:blip r:embed="rId3"/>
          <a:srcRect/>
          <a:stretch/>
        </p:blipFill>
        <p:spPr>
          <a:xfrm>
            <a:off x="8763000" y="1600200"/>
            <a:ext cx="3429000" cy="4479925"/>
          </a:xfrm>
          <a:effectLst>
            <a:outerShdw blurRad="292100" dist="139700" dir="2700000" algn="tl" rotWithShape="0">
              <a:srgbClr val="333333">
                <a:alpha val="65000"/>
              </a:srgbClr>
            </a:outerShdw>
          </a:effectLst>
        </p:spPr>
      </p:pic>
      <p:pic>
        <p:nvPicPr>
          <p:cNvPr id="7" name="Picture 2" descr="C:\Users\vpradith\Downloads\1-SALES_WORKING\Unmanned Boat Stuff\Remote_Web_View_Example.png">
            <a:extLst>
              <a:ext uri="{FF2B5EF4-FFF2-40B4-BE49-F238E27FC236}">
                <a16:creationId xmlns:a16="http://schemas.microsoft.com/office/drawing/2014/main" id="{4E1BBBB1-3AB3-47AB-A025-C74DF8D1F351}"/>
              </a:ext>
            </a:extLst>
          </p:cNvPr>
          <p:cNvPicPr>
            <a:picLocks noChangeAspect="1" noChangeArrowheads="1"/>
          </p:cNvPicPr>
          <p:nvPr/>
        </p:nvPicPr>
        <p:blipFill rotWithShape="1">
          <a:blip r:embed="rId3"/>
          <a:srcRect/>
          <a:stretch/>
        </p:blipFill>
        <p:spPr>
          <a:xfrm>
            <a:off x="7802956" y="1189037"/>
            <a:ext cx="3429000" cy="4479925"/>
          </a:xfrm>
          <a:prstGeom prst="rect">
            <a:avLst/>
          </a:prstGeom>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74518635-F5B4-4170-B2D8-D3941A101EF2}"/>
              </a:ext>
            </a:extLst>
          </p:cNvPr>
          <p:cNvPicPr>
            <a:picLocks noChangeAspect="1"/>
          </p:cNvPicPr>
          <p:nvPr/>
        </p:nvPicPr>
        <p:blipFill>
          <a:blip r:embed="rId4"/>
          <a:stretch>
            <a:fillRect/>
          </a:stretch>
        </p:blipFill>
        <p:spPr>
          <a:xfrm>
            <a:off x="4867275" y="605158"/>
            <a:ext cx="1954726" cy="2198076"/>
          </a:xfrm>
          <a:prstGeom prst="rect">
            <a:avLst/>
          </a:prstGeom>
        </p:spPr>
      </p:pic>
      <p:pic>
        <p:nvPicPr>
          <p:cNvPr id="3" name="Picture 2">
            <a:extLst>
              <a:ext uri="{FF2B5EF4-FFF2-40B4-BE49-F238E27FC236}">
                <a16:creationId xmlns:a16="http://schemas.microsoft.com/office/drawing/2014/main" id="{9B150C36-C84F-4162-9904-D93E9011640F}"/>
              </a:ext>
            </a:extLst>
          </p:cNvPr>
          <p:cNvPicPr>
            <a:picLocks noChangeAspect="1"/>
          </p:cNvPicPr>
          <p:nvPr/>
        </p:nvPicPr>
        <p:blipFill>
          <a:blip r:embed="rId5"/>
          <a:stretch>
            <a:fillRect/>
          </a:stretch>
        </p:blipFill>
        <p:spPr>
          <a:xfrm>
            <a:off x="5755607" y="2688213"/>
            <a:ext cx="2516916" cy="3771353"/>
          </a:xfrm>
          <a:prstGeom prst="rect">
            <a:avLst/>
          </a:prstGeom>
        </p:spPr>
      </p:pic>
    </p:spTree>
    <p:extLst>
      <p:ext uri="{BB962C8B-B14F-4D97-AF65-F5344CB8AC3E}">
        <p14:creationId xmlns:p14="http://schemas.microsoft.com/office/powerpoint/2010/main" val="2240432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06DEFC-1248-4430-86CC-F5E91BCED0A0}"/>
              </a:ext>
            </a:extLst>
          </p:cNvPr>
          <p:cNvPicPr>
            <a:picLocks noChangeAspect="1"/>
          </p:cNvPicPr>
          <p:nvPr/>
        </p:nvPicPr>
        <p:blipFill>
          <a:blip r:embed="rId2"/>
          <a:stretch>
            <a:fillRect/>
          </a:stretch>
        </p:blipFill>
        <p:spPr>
          <a:xfrm>
            <a:off x="8174220" y="1927509"/>
            <a:ext cx="2398369" cy="1901146"/>
          </a:xfrm>
          <a:prstGeom prst="rect">
            <a:avLst/>
          </a:prstGeom>
        </p:spPr>
      </p:pic>
      <p:sp>
        <p:nvSpPr>
          <p:cNvPr id="1536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Line Direction Modes</a:t>
            </a:r>
          </a:p>
        </p:txBody>
      </p:sp>
      <p:pic>
        <p:nvPicPr>
          <p:cNvPr id="15364" name="Picture 6"/>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b="-1942"/>
          <a:stretch>
            <a:fillRect/>
          </a:stretch>
        </p:blipFill>
        <p:spPr>
          <a:xfrm>
            <a:off x="8763000" y="1600200"/>
            <a:ext cx="3429000" cy="37766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5365" name="Group 71"/>
          <p:cNvGrpSpPr>
            <a:grpSpLocks/>
          </p:cNvGrpSpPr>
          <p:nvPr/>
        </p:nvGrpSpPr>
        <p:grpSpPr bwMode="auto">
          <a:xfrm>
            <a:off x="1924050" y="1584326"/>
            <a:ext cx="4705350" cy="3452813"/>
            <a:chOff x="400227" y="1584771"/>
            <a:chExt cx="4705174" cy="3451993"/>
          </a:xfrm>
        </p:grpSpPr>
        <p:sp>
          <p:nvSpPr>
            <p:cNvPr id="15373" name="Line 7"/>
            <p:cNvSpPr>
              <a:spLocks noChangeShapeType="1"/>
            </p:cNvSpPr>
            <p:nvPr/>
          </p:nvSpPr>
          <p:spPr bwMode="auto">
            <a:xfrm>
              <a:off x="767793" y="2447769"/>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4" name="Line 8"/>
            <p:cNvSpPr>
              <a:spLocks noChangeShapeType="1"/>
            </p:cNvSpPr>
            <p:nvPr/>
          </p:nvSpPr>
          <p:spPr bwMode="auto">
            <a:xfrm>
              <a:off x="767793" y="3310767"/>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5" name="Line 9"/>
            <p:cNvSpPr>
              <a:spLocks noChangeShapeType="1"/>
            </p:cNvSpPr>
            <p:nvPr/>
          </p:nvSpPr>
          <p:spPr bwMode="auto">
            <a:xfrm>
              <a:off x="767793" y="4173766"/>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6" name="Line 10"/>
            <p:cNvSpPr>
              <a:spLocks noChangeShapeType="1"/>
            </p:cNvSpPr>
            <p:nvPr/>
          </p:nvSpPr>
          <p:spPr bwMode="auto">
            <a:xfrm>
              <a:off x="767793" y="5036764"/>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7" name="Text Box 11"/>
            <p:cNvSpPr txBox="1">
              <a:spLocks noChangeArrowheads="1"/>
            </p:cNvSpPr>
            <p:nvPr/>
          </p:nvSpPr>
          <p:spPr bwMode="auto">
            <a:xfrm>
              <a:off x="400227" y="2102570"/>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1</a:t>
              </a:r>
            </a:p>
          </p:txBody>
        </p:sp>
        <p:sp>
          <p:nvSpPr>
            <p:cNvPr id="15378" name="Text Box 12"/>
            <p:cNvSpPr txBox="1">
              <a:spLocks noChangeArrowheads="1"/>
            </p:cNvSpPr>
            <p:nvPr/>
          </p:nvSpPr>
          <p:spPr bwMode="auto">
            <a:xfrm>
              <a:off x="400227" y="2965569"/>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2</a:t>
              </a:r>
            </a:p>
          </p:txBody>
        </p:sp>
        <p:sp>
          <p:nvSpPr>
            <p:cNvPr id="15379" name="Text Box 13"/>
            <p:cNvSpPr txBox="1">
              <a:spLocks noChangeArrowheads="1"/>
            </p:cNvSpPr>
            <p:nvPr/>
          </p:nvSpPr>
          <p:spPr bwMode="auto">
            <a:xfrm>
              <a:off x="400227" y="3828567"/>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3</a:t>
              </a:r>
            </a:p>
          </p:txBody>
        </p:sp>
        <p:sp>
          <p:nvSpPr>
            <p:cNvPr id="15380" name="Text Box 14"/>
            <p:cNvSpPr txBox="1">
              <a:spLocks noChangeArrowheads="1"/>
            </p:cNvSpPr>
            <p:nvPr/>
          </p:nvSpPr>
          <p:spPr bwMode="auto">
            <a:xfrm>
              <a:off x="400227" y="4691566"/>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4</a:t>
              </a:r>
            </a:p>
          </p:txBody>
        </p:sp>
        <p:sp>
          <p:nvSpPr>
            <p:cNvPr id="15381" name="Text Box 15"/>
            <p:cNvSpPr txBox="1">
              <a:spLocks noChangeArrowheads="1"/>
            </p:cNvSpPr>
            <p:nvPr/>
          </p:nvSpPr>
          <p:spPr bwMode="auto">
            <a:xfrm>
              <a:off x="400227" y="1584771"/>
              <a:ext cx="735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Origin</a:t>
              </a:r>
            </a:p>
          </p:txBody>
        </p:sp>
        <p:sp>
          <p:nvSpPr>
            <p:cNvPr id="15382" name="Text Box 16"/>
            <p:cNvSpPr txBox="1">
              <a:spLocks noChangeArrowheads="1"/>
            </p:cNvSpPr>
            <p:nvPr/>
          </p:nvSpPr>
          <p:spPr bwMode="auto">
            <a:xfrm>
              <a:off x="3962400" y="1584771"/>
              <a:ext cx="11430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Bef>
                  <a:spcPct val="50000"/>
                </a:spcBef>
              </a:pPr>
              <a:r>
                <a:rPr lang="en-US" altLang="en-US" sz="1000">
                  <a:latin typeface="Verdana" panose="020B0604030504040204" pitchFamily="34" charset="0"/>
                </a:rPr>
                <a:t>Terminus</a:t>
              </a:r>
            </a:p>
          </p:txBody>
        </p:sp>
      </p:grpSp>
      <p:sp>
        <p:nvSpPr>
          <p:cNvPr id="87" name="Text Box 67">
            <a:extLst>
              <a:ext uri="{FF2B5EF4-FFF2-40B4-BE49-F238E27FC236}">
                <a16:creationId xmlns:a16="http://schemas.microsoft.com/office/drawing/2014/main" id="{7B9F4A71-EBDE-465F-BCE4-5116EE1288B7}"/>
              </a:ext>
            </a:extLst>
          </p:cNvPr>
          <p:cNvSpPr txBox="1">
            <a:spLocks noChangeArrowheads="1"/>
          </p:cNvSpPr>
          <p:nvPr/>
        </p:nvSpPr>
        <p:spPr bwMode="auto">
          <a:xfrm>
            <a:off x="3089646" y="5267326"/>
            <a:ext cx="2692400" cy="523875"/>
          </a:xfrm>
          <a:prstGeom prst="rect">
            <a:avLst/>
          </a:prstGeom>
          <a:noFill/>
          <a:ln w="9525">
            <a:noFill/>
            <a:miter lim="800000"/>
            <a:headEnd/>
            <a:tailEnd/>
          </a:ln>
          <a:effectLst/>
        </p:spPr>
        <p:txBody>
          <a:bodyPr>
            <a:spAutoFit/>
          </a:bodyPr>
          <a:lstStyle/>
          <a:p>
            <a:pPr algn="ctr">
              <a:spcBef>
                <a:spcPct val="50000"/>
              </a:spcBef>
              <a:defRPr/>
            </a:pPr>
            <a:r>
              <a:rPr lang="en-US" sz="2800" dirty="0">
                <a:solidFill>
                  <a:schemeClr val="tx1">
                    <a:lumMod val="65000"/>
                    <a:lumOff val="35000"/>
                  </a:schemeClr>
                </a:solidFill>
                <a:latin typeface="+mj-lt"/>
              </a:rPr>
              <a:t>Closest Point</a:t>
            </a:r>
          </a:p>
        </p:txBody>
      </p:sp>
      <p:sp>
        <p:nvSpPr>
          <p:cNvPr id="71" name="Rectangle 70">
            <a:extLst>
              <a:ext uri="{FF2B5EF4-FFF2-40B4-BE49-F238E27FC236}">
                <a16:creationId xmlns:a16="http://schemas.microsoft.com/office/drawing/2014/main" id="{1F3E6A21-7510-4C96-83D7-36413836FD01}"/>
              </a:ext>
            </a:extLst>
          </p:cNvPr>
          <p:cNvSpPr/>
          <p:nvPr/>
        </p:nvSpPr>
        <p:spPr>
          <a:xfrm>
            <a:off x="8281743" y="2348528"/>
            <a:ext cx="1447800" cy="3144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Line 51"/>
          <p:cNvSpPr>
            <a:spLocks noChangeShapeType="1"/>
          </p:cNvSpPr>
          <p:nvPr/>
        </p:nvSpPr>
        <p:spPr bwMode="auto">
          <a:xfrm>
            <a:off x="2336800" y="2357438"/>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 name="Line 52"/>
          <p:cNvSpPr>
            <a:spLocks noChangeShapeType="1"/>
          </p:cNvSpPr>
          <p:nvPr/>
        </p:nvSpPr>
        <p:spPr bwMode="auto">
          <a:xfrm>
            <a:off x="2336800" y="4075113"/>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 name="Line 59"/>
          <p:cNvSpPr>
            <a:spLocks noChangeShapeType="1"/>
          </p:cNvSpPr>
          <p:nvPr/>
        </p:nvSpPr>
        <p:spPr bwMode="auto">
          <a:xfrm>
            <a:off x="6057900" y="3155950"/>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3" name="Line 60"/>
          <p:cNvSpPr>
            <a:spLocks noChangeShapeType="1"/>
          </p:cNvSpPr>
          <p:nvPr/>
        </p:nvSpPr>
        <p:spPr bwMode="auto">
          <a:xfrm>
            <a:off x="6057900" y="4937125"/>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372" name="TextBox 73"/>
          <p:cNvSpPr txBox="1">
            <a:spLocks noChangeArrowheads="1"/>
          </p:cNvSpPr>
          <p:nvPr/>
        </p:nvSpPr>
        <p:spPr bwMode="auto">
          <a:xfrm>
            <a:off x="7319359" y="4937125"/>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tx1">
                    <a:lumMod val="65000"/>
                    <a:lumOff val="35000"/>
                  </a:schemeClr>
                </a:solidFill>
              </a:rPr>
              <a:t>Picks the next line based on which line has the closest waypoint.</a:t>
            </a:r>
          </a:p>
        </p:txBody>
      </p:sp>
    </p:spTree>
    <p:extLst>
      <p:ext uri="{BB962C8B-B14F-4D97-AF65-F5344CB8AC3E}">
        <p14:creationId xmlns:p14="http://schemas.microsoft.com/office/powerpoint/2010/main" val="17782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1"/>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90" grpId="0" animBg="1"/>
      <p:bldP spid="91" grpId="0" animBg="1"/>
      <p:bldP spid="92" grpId="0" animBg="1"/>
      <p:bldP spid="9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9C314-9521-4A79-A1BD-584A303D0D6F}"/>
              </a:ext>
            </a:extLst>
          </p:cNvPr>
          <p:cNvPicPr>
            <a:picLocks noChangeAspect="1"/>
          </p:cNvPicPr>
          <p:nvPr/>
        </p:nvPicPr>
        <p:blipFill>
          <a:blip r:embed="rId2"/>
          <a:stretch>
            <a:fillRect/>
          </a:stretch>
        </p:blipFill>
        <p:spPr>
          <a:xfrm>
            <a:off x="8206799" y="1965580"/>
            <a:ext cx="2112997" cy="1631555"/>
          </a:xfrm>
          <a:prstGeom prst="rect">
            <a:avLst/>
          </a:prstGeom>
        </p:spPr>
      </p:pic>
      <p:sp>
        <p:nvSpPr>
          <p:cNvPr id="1638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Line Direction Modes</a:t>
            </a:r>
          </a:p>
        </p:txBody>
      </p:sp>
      <p:pic>
        <p:nvPicPr>
          <p:cNvPr id="16388" name="Picture 6"/>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b="-1942"/>
          <a:stretch>
            <a:fillRect/>
          </a:stretch>
        </p:blipFill>
        <p:spPr>
          <a:xfrm>
            <a:off x="8763000" y="1600200"/>
            <a:ext cx="3429000" cy="37766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6389" name="Group 71"/>
          <p:cNvGrpSpPr>
            <a:grpSpLocks/>
          </p:cNvGrpSpPr>
          <p:nvPr/>
        </p:nvGrpSpPr>
        <p:grpSpPr bwMode="auto">
          <a:xfrm>
            <a:off x="1924050" y="1584326"/>
            <a:ext cx="4705350" cy="3452813"/>
            <a:chOff x="400227" y="1584771"/>
            <a:chExt cx="4705174" cy="3451993"/>
          </a:xfrm>
        </p:grpSpPr>
        <p:sp>
          <p:nvSpPr>
            <p:cNvPr id="16397" name="Line 7"/>
            <p:cNvSpPr>
              <a:spLocks noChangeShapeType="1"/>
            </p:cNvSpPr>
            <p:nvPr/>
          </p:nvSpPr>
          <p:spPr bwMode="auto">
            <a:xfrm>
              <a:off x="767793" y="2447769"/>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8" name="Line 8"/>
            <p:cNvSpPr>
              <a:spLocks noChangeShapeType="1"/>
            </p:cNvSpPr>
            <p:nvPr/>
          </p:nvSpPr>
          <p:spPr bwMode="auto">
            <a:xfrm>
              <a:off x="767793" y="3310767"/>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9" name="Line 9"/>
            <p:cNvSpPr>
              <a:spLocks noChangeShapeType="1"/>
            </p:cNvSpPr>
            <p:nvPr/>
          </p:nvSpPr>
          <p:spPr bwMode="auto">
            <a:xfrm>
              <a:off x="767793" y="4173766"/>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0" name="Line 10"/>
            <p:cNvSpPr>
              <a:spLocks noChangeShapeType="1"/>
            </p:cNvSpPr>
            <p:nvPr/>
          </p:nvSpPr>
          <p:spPr bwMode="auto">
            <a:xfrm>
              <a:off x="767793" y="5036764"/>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1" name="Text Box 11"/>
            <p:cNvSpPr txBox="1">
              <a:spLocks noChangeArrowheads="1"/>
            </p:cNvSpPr>
            <p:nvPr/>
          </p:nvSpPr>
          <p:spPr bwMode="auto">
            <a:xfrm>
              <a:off x="400227" y="2102570"/>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1</a:t>
              </a:r>
            </a:p>
          </p:txBody>
        </p:sp>
        <p:sp>
          <p:nvSpPr>
            <p:cNvPr id="16402" name="Text Box 12"/>
            <p:cNvSpPr txBox="1">
              <a:spLocks noChangeArrowheads="1"/>
            </p:cNvSpPr>
            <p:nvPr/>
          </p:nvSpPr>
          <p:spPr bwMode="auto">
            <a:xfrm>
              <a:off x="400227" y="2965569"/>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2</a:t>
              </a:r>
            </a:p>
          </p:txBody>
        </p:sp>
        <p:sp>
          <p:nvSpPr>
            <p:cNvPr id="16403" name="Text Box 13"/>
            <p:cNvSpPr txBox="1">
              <a:spLocks noChangeArrowheads="1"/>
            </p:cNvSpPr>
            <p:nvPr/>
          </p:nvSpPr>
          <p:spPr bwMode="auto">
            <a:xfrm>
              <a:off x="400227" y="3828567"/>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3</a:t>
              </a:r>
            </a:p>
          </p:txBody>
        </p:sp>
        <p:sp>
          <p:nvSpPr>
            <p:cNvPr id="16404" name="Text Box 14"/>
            <p:cNvSpPr txBox="1">
              <a:spLocks noChangeArrowheads="1"/>
            </p:cNvSpPr>
            <p:nvPr/>
          </p:nvSpPr>
          <p:spPr bwMode="auto">
            <a:xfrm>
              <a:off x="400227" y="4691566"/>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4</a:t>
              </a:r>
            </a:p>
          </p:txBody>
        </p:sp>
        <p:sp>
          <p:nvSpPr>
            <p:cNvPr id="16405" name="Text Box 15"/>
            <p:cNvSpPr txBox="1">
              <a:spLocks noChangeArrowheads="1"/>
            </p:cNvSpPr>
            <p:nvPr/>
          </p:nvSpPr>
          <p:spPr bwMode="auto">
            <a:xfrm>
              <a:off x="400227" y="1584771"/>
              <a:ext cx="735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Origin</a:t>
              </a:r>
            </a:p>
          </p:txBody>
        </p:sp>
        <p:sp>
          <p:nvSpPr>
            <p:cNvPr id="16406" name="Text Box 16"/>
            <p:cNvSpPr txBox="1">
              <a:spLocks noChangeArrowheads="1"/>
            </p:cNvSpPr>
            <p:nvPr/>
          </p:nvSpPr>
          <p:spPr bwMode="auto">
            <a:xfrm>
              <a:off x="3962400" y="1584771"/>
              <a:ext cx="11430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Bef>
                  <a:spcPct val="50000"/>
                </a:spcBef>
              </a:pPr>
              <a:r>
                <a:rPr lang="en-US" altLang="en-US" sz="1000">
                  <a:latin typeface="Verdana" panose="020B0604030504040204" pitchFamily="34" charset="0"/>
                </a:rPr>
                <a:t>Terminus</a:t>
              </a:r>
            </a:p>
          </p:txBody>
        </p:sp>
      </p:grpSp>
      <p:sp>
        <p:nvSpPr>
          <p:cNvPr id="87" name="Text Box 67">
            <a:extLst>
              <a:ext uri="{FF2B5EF4-FFF2-40B4-BE49-F238E27FC236}">
                <a16:creationId xmlns:a16="http://schemas.microsoft.com/office/drawing/2014/main" id="{B40742B4-629C-4411-8EA4-2AB32AC7CC43}"/>
              </a:ext>
            </a:extLst>
          </p:cNvPr>
          <p:cNvSpPr txBox="1">
            <a:spLocks noChangeArrowheads="1"/>
          </p:cNvSpPr>
          <p:nvPr/>
        </p:nvSpPr>
        <p:spPr bwMode="auto">
          <a:xfrm>
            <a:off x="2895600" y="5341939"/>
            <a:ext cx="2692400" cy="523875"/>
          </a:xfrm>
          <a:prstGeom prst="rect">
            <a:avLst/>
          </a:prstGeom>
          <a:noFill/>
          <a:ln w="9525">
            <a:noFill/>
            <a:miter lim="800000"/>
            <a:headEnd/>
            <a:tailEnd/>
          </a:ln>
          <a:effectLst/>
        </p:spPr>
        <p:txBody>
          <a:bodyPr>
            <a:spAutoFit/>
          </a:bodyPr>
          <a:lstStyle/>
          <a:p>
            <a:pPr algn="ctr">
              <a:spcBef>
                <a:spcPct val="50000"/>
              </a:spcBef>
              <a:defRPr/>
            </a:pPr>
            <a:r>
              <a:rPr lang="en-US" sz="2800" dirty="0">
                <a:solidFill>
                  <a:schemeClr val="tx1">
                    <a:lumMod val="65000"/>
                    <a:lumOff val="35000"/>
                  </a:schemeClr>
                </a:solidFill>
                <a:latin typeface="+mj-lt"/>
              </a:rPr>
              <a:t>Origin Point</a:t>
            </a:r>
          </a:p>
        </p:txBody>
      </p:sp>
      <p:sp>
        <p:nvSpPr>
          <p:cNvPr id="71" name="Rectangle 70">
            <a:extLst>
              <a:ext uri="{FF2B5EF4-FFF2-40B4-BE49-F238E27FC236}">
                <a16:creationId xmlns:a16="http://schemas.microsoft.com/office/drawing/2014/main" id="{9A4EB347-85FD-474A-8EC1-DEA9B85D6217}"/>
              </a:ext>
            </a:extLst>
          </p:cNvPr>
          <p:cNvSpPr/>
          <p:nvPr/>
        </p:nvSpPr>
        <p:spPr>
          <a:xfrm>
            <a:off x="8281737" y="2622884"/>
            <a:ext cx="1447800" cy="26469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Line 51"/>
          <p:cNvSpPr>
            <a:spLocks noChangeShapeType="1"/>
          </p:cNvSpPr>
          <p:nvPr/>
        </p:nvSpPr>
        <p:spPr bwMode="auto">
          <a:xfrm>
            <a:off x="2336800" y="2357438"/>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 name="Line 52"/>
          <p:cNvSpPr>
            <a:spLocks noChangeShapeType="1"/>
          </p:cNvSpPr>
          <p:nvPr/>
        </p:nvSpPr>
        <p:spPr bwMode="auto">
          <a:xfrm>
            <a:off x="2336800" y="4075113"/>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51"/>
          <p:cNvSpPr>
            <a:spLocks noChangeShapeType="1"/>
          </p:cNvSpPr>
          <p:nvPr/>
        </p:nvSpPr>
        <p:spPr bwMode="auto">
          <a:xfrm>
            <a:off x="2336800" y="3222625"/>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52"/>
          <p:cNvSpPr>
            <a:spLocks noChangeShapeType="1"/>
          </p:cNvSpPr>
          <p:nvPr/>
        </p:nvSpPr>
        <p:spPr bwMode="auto">
          <a:xfrm>
            <a:off x="2336800" y="4932363"/>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TextBox 23"/>
          <p:cNvSpPr txBox="1">
            <a:spLocks noChangeArrowheads="1"/>
          </p:cNvSpPr>
          <p:nvPr/>
        </p:nvSpPr>
        <p:spPr bwMode="auto">
          <a:xfrm>
            <a:off x="7430963" y="4960898"/>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tx1">
                    <a:lumMod val="65000"/>
                    <a:lumOff val="35000"/>
                  </a:schemeClr>
                </a:solidFill>
              </a:rPr>
              <a:t>Next line will always start at the line’s origin point.</a:t>
            </a:r>
          </a:p>
        </p:txBody>
      </p:sp>
    </p:spTree>
    <p:extLst>
      <p:ext uri="{BB962C8B-B14F-4D97-AF65-F5344CB8AC3E}">
        <p14:creationId xmlns:p14="http://schemas.microsoft.com/office/powerpoint/2010/main" val="198766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1"/>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90" grpId="0" animBg="1"/>
      <p:bldP spid="91" grpId="0" animBg="1"/>
      <p:bldP spid="22" grpId="0" animBg="1"/>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625B58-60AF-4843-87D5-29980EFF4482}"/>
              </a:ext>
            </a:extLst>
          </p:cNvPr>
          <p:cNvPicPr>
            <a:picLocks noChangeAspect="1"/>
          </p:cNvPicPr>
          <p:nvPr/>
        </p:nvPicPr>
        <p:blipFill>
          <a:blip r:embed="rId2"/>
          <a:stretch>
            <a:fillRect/>
          </a:stretch>
        </p:blipFill>
        <p:spPr>
          <a:xfrm>
            <a:off x="8237454" y="1929584"/>
            <a:ext cx="2105180" cy="1721216"/>
          </a:xfrm>
          <a:prstGeom prst="rect">
            <a:avLst/>
          </a:prstGeom>
        </p:spPr>
      </p:pic>
      <p:sp>
        <p:nvSpPr>
          <p:cNvPr id="1741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Line Direction Modes</a:t>
            </a:r>
          </a:p>
        </p:txBody>
      </p:sp>
      <p:pic>
        <p:nvPicPr>
          <p:cNvPr id="17412" name="Picture 6"/>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b="-1942"/>
          <a:stretch>
            <a:fillRect/>
          </a:stretch>
        </p:blipFill>
        <p:spPr>
          <a:xfrm>
            <a:off x="8763000" y="1600200"/>
            <a:ext cx="3429000" cy="37766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413" name="Group 71"/>
          <p:cNvGrpSpPr>
            <a:grpSpLocks/>
          </p:cNvGrpSpPr>
          <p:nvPr/>
        </p:nvGrpSpPr>
        <p:grpSpPr bwMode="auto">
          <a:xfrm>
            <a:off x="1924050" y="1584326"/>
            <a:ext cx="4705350" cy="3452813"/>
            <a:chOff x="400227" y="1584771"/>
            <a:chExt cx="4705174" cy="3451993"/>
          </a:xfrm>
        </p:grpSpPr>
        <p:sp>
          <p:nvSpPr>
            <p:cNvPr id="17421" name="Line 7"/>
            <p:cNvSpPr>
              <a:spLocks noChangeShapeType="1"/>
            </p:cNvSpPr>
            <p:nvPr/>
          </p:nvSpPr>
          <p:spPr bwMode="auto">
            <a:xfrm>
              <a:off x="767793" y="2447769"/>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7422" name="Line 8"/>
            <p:cNvSpPr>
              <a:spLocks noChangeShapeType="1"/>
            </p:cNvSpPr>
            <p:nvPr/>
          </p:nvSpPr>
          <p:spPr bwMode="auto">
            <a:xfrm>
              <a:off x="767793" y="3310767"/>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7423" name="Line 9"/>
            <p:cNvSpPr>
              <a:spLocks noChangeShapeType="1"/>
            </p:cNvSpPr>
            <p:nvPr/>
          </p:nvSpPr>
          <p:spPr bwMode="auto">
            <a:xfrm>
              <a:off x="767793" y="4173766"/>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7424" name="Line 10"/>
            <p:cNvSpPr>
              <a:spLocks noChangeShapeType="1"/>
            </p:cNvSpPr>
            <p:nvPr/>
          </p:nvSpPr>
          <p:spPr bwMode="auto">
            <a:xfrm>
              <a:off x="767793" y="5036764"/>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7425" name="Text Box 11"/>
            <p:cNvSpPr txBox="1">
              <a:spLocks noChangeArrowheads="1"/>
            </p:cNvSpPr>
            <p:nvPr/>
          </p:nvSpPr>
          <p:spPr bwMode="auto">
            <a:xfrm>
              <a:off x="400227" y="2102570"/>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1</a:t>
              </a:r>
            </a:p>
          </p:txBody>
        </p:sp>
        <p:sp>
          <p:nvSpPr>
            <p:cNvPr id="17426" name="Text Box 12"/>
            <p:cNvSpPr txBox="1">
              <a:spLocks noChangeArrowheads="1"/>
            </p:cNvSpPr>
            <p:nvPr/>
          </p:nvSpPr>
          <p:spPr bwMode="auto">
            <a:xfrm>
              <a:off x="400227" y="2965569"/>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2</a:t>
              </a:r>
            </a:p>
          </p:txBody>
        </p:sp>
        <p:sp>
          <p:nvSpPr>
            <p:cNvPr id="17427" name="Text Box 13"/>
            <p:cNvSpPr txBox="1">
              <a:spLocks noChangeArrowheads="1"/>
            </p:cNvSpPr>
            <p:nvPr/>
          </p:nvSpPr>
          <p:spPr bwMode="auto">
            <a:xfrm>
              <a:off x="400227" y="3828567"/>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3</a:t>
              </a:r>
            </a:p>
          </p:txBody>
        </p:sp>
        <p:sp>
          <p:nvSpPr>
            <p:cNvPr id="17428" name="Text Box 14"/>
            <p:cNvSpPr txBox="1">
              <a:spLocks noChangeArrowheads="1"/>
            </p:cNvSpPr>
            <p:nvPr/>
          </p:nvSpPr>
          <p:spPr bwMode="auto">
            <a:xfrm>
              <a:off x="400227" y="4691566"/>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4</a:t>
              </a:r>
            </a:p>
          </p:txBody>
        </p:sp>
        <p:sp>
          <p:nvSpPr>
            <p:cNvPr id="17429" name="Text Box 15"/>
            <p:cNvSpPr txBox="1">
              <a:spLocks noChangeArrowheads="1"/>
            </p:cNvSpPr>
            <p:nvPr/>
          </p:nvSpPr>
          <p:spPr bwMode="auto">
            <a:xfrm>
              <a:off x="400227" y="1584771"/>
              <a:ext cx="735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Origin</a:t>
              </a:r>
            </a:p>
          </p:txBody>
        </p:sp>
        <p:sp>
          <p:nvSpPr>
            <p:cNvPr id="17430" name="Text Box 16"/>
            <p:cNvSpPr txBox="1">
              <a:spLocks noChangeArrowheads="1"/>
            </p:cNvSpPr>
            <p:nvPr/>
          </p:nvSpPr>
          <p:spPr bwMode="auto">
            <a:xfrm>
              <a:off x="3962400" y="1584771"/>
              <a:ext cx="11430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Bef>
                  <a:spcPct val="50000"/>
                </a:spcBef>
              </a:pPr>
              <a:r>
                <a:rPr lang="en-US" altLang="en-US" sz="1000">
                  <a:latin typeface="Verdana" panose="020B0604030504040204" pitchFamily="34" charset="0"/>
                </a:rPr>
                <a:t>Terminus</a:t>
              </a:r>
            </a:p>
          </p:txBody>
        </p:sp>
      </p:grpSp>
      <p:sp>
        <p:nvSpPr>
          <p:cNvPr id="87" name="Text Box 67">
            <a:extLst>
              <a:ext uri="{FF2B5EF4-FFF2-40B4-BE49-F238E27FC236}">
                <a16:creationId xmlns:a16="http://schemas.microsoft.com/office/drawing/2014/main" id="{D811E3B7-F059-4C95-B03E-2FB06AD28E4F}"/>
              </a:ext>
            </a:extLst>
          </p:cNvPr>
          <p:cNvSpPr txBox="1">
            <a:spLocks noChangeArrowheads="1"/>
          </p:cNvSpPr>
          <p:nvPr/>
        </p:nvSpPr>
        <p:spPr bwMode="auto">
          <a:xfrm>
            <a:off x="2794000" y="5341939"/>
            <a:ext cx="2921000" cy="523875"/>
          </a:xfrm>
          <a:prstGeom prst="rect">
            <a:avLst/>
          </a:prstGeom>
          <a:noFill/>
          <a:ln w="9525">
            <a:noFill/>
            <a:miter lim="800000"/>
            <a:headEnd/>
            <a:tailEnd/>
          </a:ln>
          <a:effectLst/>
        </p:spPr>
        <p:txBody>
          <a:bodyPr>
            <a:spAutoFit/>
          </a:bodyPr>
          <a:lstStyle/>
          <a:p>
            <a:pPr algn="ctr">
              <a:spcBef>
                <a:spcPct val="50000"/>
              </a:spcBef>
              <a:defRPr/>
            </a:pPr>
            <a:r>
              <a:rPr lang="en-US" sz="2800" dirty="0">
                <a:solidFill>
                  <a:schemeClr val="tx1">
                    <a:lumMod val="65000"/>
                    <a:lumOff val="35000"/>
                  </a:schemeClr>
                </a:solidFill>
                <a:latin typeface="+mj-lt"/>
              </a:rPr>
              <a:t>Terminus Point</a:t>
            </a:r>
          </a:p>
        </p:txBody>
      </p:sp>
      <p:sp>
        <p:nvSpPr>
          <p:cNvPr id="71" name="Rectangle 70">
            <a:extLst>
              <a:ext uri="{FF2B5EF4-FFF2-40B4-BE49-F238E27FC236}">
                <a16:creationId xmlns:a16="http://schemas.microsoft.com/office/drawing/2014/main" id="{9E0B7BFB-B743-4699-91EB-11C64C2D3480}"/>
              </a:ext>
            </a:extLst>
          </p:cNvPr>
          <p:cNvSpPr/>
          <p:nvPr/>
        </p:nvSpPr>
        <p:spPr>
          <a:xfrm>
            <a:off x="8323179" y="2925026"/>
            <a:ext cx="1447800" cy="28670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Line 59"/>
          <p:cNvSpPr>
            <a:spLocks noChangeShapeType="1"/>
          </p:cNvSpPr>
          <p:nvPr/>
        </p:nvSpPr>
        <p:spPr bwMode="auto">
          <a:xfrm>
            <a:off x="6057900" y="3189288"/>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3" name="Line 60"/>
          <p:cNvSpPr>
            <a:spLocks noChangeShapeType="1"/>
          </p:cNvSpPr>
          <p:nvPr/>
        </p:nvSpPr>
        <p:spPr bwMode="auto">
          <a:xfrm>
            <a:off x="6057900" y="4937125"/>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 name="Line 59"/>
          <p:cNvSpPr>
            <a:spLocks noChangeShapeType="1"/>
          </p:cNvSpPr>
          <p:nvPr/>
        </p:nvSpPr>
        <p:spPr bwMode="auto">
          <a:xfrm>
            <a:off x="6067425" y="2338388"/>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 name="Line 60"/>
          <p:cNvSpPr>
            <a:spLocks noChangeShapeType="1"/>
          </p:cNvSpPr>
          <p:nvPr/>
        </p:nvSpPr>
        <p:spPr bwMode="auto">
          <a:xfrm>
            <a:off x="6067425" y="4068763"/>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0" name="TextBox 23"/>
          <p:cNvSpPr txBox="1">
            <a:spLocks noChangeArrowheads="1"/>
          </p:cNvSpPr>
          <p:nvPr/>
        </p:nvSpPr>
        <p:spPr bwMode="auto">
          <a:xfrm>
            <a:off x="7469063" y="4937125"/>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tx1">
                    <a:lumMod val="65000"/>
                    <a:lumOff val="35000"/>
                  </a:schemeClr>
                </a:solidFill>
              </a:rPr>
              <a:t>Next line will always start at the line’s terminus point.</a:t>
            </a:r>
          </a:p>
        </p:txBody>
      </p:sp>
    </p:spTree>
    <p:extLst>
      <p:ext uri="{BB962C8B-B14F-4D97-AF65-F5344CB8AC3E}">
        <p14:creationId xmlns:p14="http://schemas.microsoft.com/office/powerpoint/2010/main" val="401701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92" grpId="0" animBg="1"/>
      <p:bldP spid="93" grpId="0" animBg="1"/>
      <p:bldP spid="22"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76F3F-8543-427C-BAB7-C3031DC80ED2}"/>
              </a:ext>
            </a:extLst>
          </p:cNvPr>
          <p:cNvPicPr>
            <a:picLocks noChangeAspect="1"/>
          </p:cNvPicPr>
          <p:nvPr/>
        </p:nvPicPr>
        <p:blipFill>
          <a:blip r:embed="rId2"/>
          <a:stretch>
            <a:fillRect/>
          </a:stretch>
        </p:blipFill>
        <p:spPr>
          <a:xfrm>
            <a:off x="8334157" y="2030631"/>
            <a:ext cx="1994407" cy="1565231"/>
          </a:xfrm>
          <a:prstGeom prst="rect">
            <a:avLst/>
          </a:prstGeom>
        </p:spPr>
      </p:pic>
      <p:sp>
        <p:nvSpPr>
          <p:cNvPr id="18434"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Line Direction Modes</a:t>
            </a:r>
          </a:p>
        </p:txBody>
      </p:sp>
      <p:pic>
        <p:nvPicPr>
          <p:cNvPr id="18436" name="Picture 6"/>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b="-1942"/>
          <a:stretch>
            <a:fillRect/>
          </a:stretch>
        </p:blipFill>
        <p:spPr>
          <a:xfrm>
            <a:off x="8763000" y="1600200"/>
            <a:ext cx="3429000" cy="37766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8437" name="Group 71"/>
          <p:cNvGrpSpPr>
            <a:grpSpLocks/>
          </p:cNvGrpSpPr>
          <p:nvPr/>
        </p:nvGrpSpPr>
        <p:grpSpPr bwMode="auto">
          <a:xfrm>
            <a:off x="1924050" y="1584326"/>
            <a:ext cx="4705350" cy="3452813"/>
            <a:chOff x="400227" y="1584771"/>
            <a:chExt cx="4705174" cy="3451993"/>
          </a:xfrm>
        </p:grpSpPr>
        <p:sp>
          <p:nvSpPr>
            <p:cNvPr id="18445" name="Line 7"/>
            <p:cNvSpPr>
              <a:spLocks noChangeShapeType="1"/>
            </p:cNvSpPr>
            <p:nvPr/>
          </p:nvSpPr>
          <p:spPr bwMode="auto">
            <a:xfrm>
              <a:off x="767793" y="2447769"/>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8446" name="Line 8"/>
            <p:cNvSpPr>
              <a:spLocks noChangeShapeType="1"/>
            </p:cNvSpPr>
            <p:nvPr/>
          </p:nvSpPr>
          <p:spPr bwMode="auto">
            <a:xfrm>
              <a:off x="767793" y="3310767"/>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8447" name="Line 9"/>
            <p:cNvSpPr>
              <a:spLocks noChangeShapeType="1"/>
            </p:cNvSpPr>
            <p:nvPr/>
          </p:nvSpPr>
          <p:spPr bwMode="auto">
            <a:xfrm>
              <a:off x="767793" y="4173766"/>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8448" name="Line 10"/>
            <p:cNvSpPr>
              <a:spLocks noChangeShapeType="1"/>
            </p:cNvSpPr>
            <p:nvPr/>
          </p:nvSpPr>
          <p:spPr bwMode="auto">
            <a:xfrm>
              <a:off x="767793" y="5036764"/>
              <a:ext cx="4288273" cy="0"/>
            </a:xfrm>
            <a:prstGeom prst="line">
              <a:avLst/>
            </a:prstGeom>
            <a:noFill/>
            <a:ln w="28575">
              <a:solidFill>
                <a:schemeClr val="bg2"/>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8449" name="Text Box 11"/>
            <p:cNvSpPr txBox="1">
              <a:spLocks noChangeArrowheads="1"/>
            </p:cNvSpPr>
            <p:nvPr/>
          </p:nvSpPr>
          <p:spPr bwMode="auto">
            <a:xfrm>
              <a:off x="400227" y="2102570"/>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1</a:t>
              </a:r>
            </a:p>
          </p:txBody>
        </p:sp>
        <p:sp>
          <p:nvSpPr>
            <p:cNvPr id="18450" name="Text Box 12"/>
            <p:cNvSpPr txBox="1">
              <a:spLocks noChangeArrowheads="1"/>
            </p:cNvSpPr>
            <p:nvPr/>
          </p:nvSpPr>
          <p:spPr bwMode="auto">
            <a:xfrm>
              <a:off x="400227" y="2965569"/>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2</a:t>
              </a:r>
            </a:p>
          </p:txBody>
        </p:sp>
        <p:sp>
          <p:nvSpPr>
            <p:cNvPr id="18451" name="Text Box 13"/>
            <p:cNvSpPr txBox="1">
              <a:spLocks noChangeArrowheads="1"/>
            </p:cNvSpPr>
            <p:nvPr/>
          </p:nvSpPr>
          <p:spPr bwMode="auto">
            <a:xfrm>
              <a:off x="400227" y="3828567"/>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3</a:t>
              </a:r>
            </a:p>
          </p:txBody>
        </p:sp>
        <p:sp>
          <p:nvSpPr>
            <p:cNvPr id="18452" name="Text Box 14"/>
            <p:cNvSpPr txBox="1">
              <a:spLocks noChangeArrowheads="1"/>
            </p:cNvSpPr>
            <p:nvPr/>
          </p:nvSpPr>
          <p:spPr bwMode="auto">
            <a:xfrm>
              <a:off x="400227" y="4691566"/>
              <a:ext cx="306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4</a:t>
              </a:r>
            </a:p>
          </p:txBody>
        </p:sp>
        <p:sp>
          <p:nvSpPr>
            <p:cNvPr id="18453" name="Text Box 15"/>
            <p:cNvSpPr txBox="1">
              <a:spLocks noChangeArrowheads="1"/>
            </p:cNvSpPr>
            <p:nvPr/>
          </p:nvSpPr>
          <p:spPr bwMode="auto">
            <a:xfrm>
              <a:off x="400227" y="1584771"/>
              <a:ext cx="735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altLang="en-US" sz="1000">
                  <a:latin typeface="Verdana" panose="020B0604030504040204" pitchFamily="34" charset="0"/>
                </a:rPr>
                <a:t>Origin</a:t>
              </a:r>
            </a:p>
          </p:txBody>
        </p:sp>
        <p:sp>
          <p:nvSpPr>
            <p:cNvPr id="18454" name="Text Box 16"/>
            <p:cNvSpPr txBox="1">
              <a:spLocks noChangeArrowheads="1"/>
            </p:cNvSpPr>
            <p:nvPr/>
          </p:nvSpPr>
          <p:spPr bwMode="auto">
            <a:xfrm>
              <a:off x="3962400" y="1584771"/>
              <a:ext cx="11430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Bef>
                  <a:spcPct val="50000"/>
                </a:spcBef>
              </a:pPr>
              <a:r>
                <a:rPr lang="en-US" altLang="en-US" sz="1000">
                  <a:latin typeface="Verdana" panose="020B0604030504040204" pitchFamily="34" charset="0"/>
                </a:rPr>
                <a:t>Terminus</a:t>
              </a:r>
            </a:p>
          </p:txBody>
        </p:sp>
      </p:grpSp>
      <p:sp>
        <p:nvSpPr>
          <p:cNvPr id="87" name="Text Box 67">
            <a:extLst>
              <a:ext uri="{FF2B5EF4-FFF2-40B4-BE49-F238E27FC236}">
                <a16:creationId xmlns:a16="http://schemas.microsoft.com/office/drawing/2014/main" id="{4B0E4647-674B-4644-A358-8C6351852C23}"/>
              </a:ext>
            </a:extLst>
          </p:cNvPr>
          <p:cNvSpPr txBox="1">
            <a:spLocks noChangeArrowheads="1"/>
          </p:cNvSpPr>
          <p:nvPr/>
        </p:nvSpPr>
        <p:spPr bwMode="auto">
          <a:xfrm>
            <a:off x="2783495" y="5284787"/>
            <a:ext cx="2997200" cy="523875"/>
          </a:xfrm>
          <a:prstGeom prst="rect">
            <a:avLst/>
          </a:prstGeom>
          <a:noFill/>
          <a:ln w="9525">
            <a:noFill/>
            <a:miter lim="800000"/>
            <a:headEnd/>
            <a:tailEnd/>
          </a:ln>
          <a:effectLst/>
        </p:spPr>
        <p:txBody>
          <a:bodyPr>
            <a:spAutoFit/>
          </a:bodyPr>
          <a:lstStyle/>
          <a:p>
            <a:pPr algn="ctr">
              <a:spcBef>
                <a:spcPct val="50000"/>
              </a:spcBef>
              <a:defRPr/>
            </a:pPr>
            <a:r>
              <a:rPr lang="en-US" sz="2800" dirty="0">
                <a:latin typeface="+mj-lt"/>
              </a:rPr>
              <a:t>Alternate Points</a:t>
            </a:r>
          </a:p>
        </p:txBody>
      </p:sp>
      <p:sp>
        <p:nvSpPr>
          <p:cNvPr id="71" name="Rectangle 70">
            <a:extLst>
              <a:ext uri="{FF2B5EF4-FFF2-40B4-BE49-F238E27FC236}">
                <a16:creationId xmlns:a16="http://schemas.microsoft.com/office/drawing/2014/main" id="{7E8CF3F8-A629-4880-A71F-E0E4D1924C4A}"/>
              </a:ext>
            </a:extLst>
          </p:cNvPr>
          <p:cNvSpPr/>
          <p:nvPr/>
        </p:nvSpPr>
        <p:spPr>
          <a:xfrm>
            <a:off x="8383463" y="3195940"/>
            <a:ext cx="1447800" cy="3012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Line 51"/>
          <p:cNvSpPr>
            <a:spLocks noChangeShapeType="1"/>
          </p:cNvSpPr>
          <p:nvPr/>
        </p:nvSpPr>
        <p:spPr bwMode="auto">
          <a:xfrm>
            <a:off x="2336800" y="2357438"/>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 name="Line 52"/>
          <p:cNvSpPr>
            <a:spLocks noChangeShapeType="1"/>
          </p:cNvSpPr>
          <p:nvPr/>
        </p:nvSpPr>
        <p:spPr bwMode="auto">
          <a:xfrm>
            <a:off x="2336800" y="4075113"/>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 name="Line 59"/>
          <p:cNvSpPr>
            <a:spLocks noChangeShapeType="1"/>
          </p:cNvSpPr>
          <p:nvPr/>
        </p:nvSpPr>
        <p:spPr bwMode="auto">
          <a:xfrm>
            <a:off x="6057900" y="3155950"/>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3" name="Line 60"/>
          <p:cNvSpPr>
            <a:spLocks noChangeShapeType="1"/>
          </p:cNvSpPr>
          <p:nvPr/>
        </p:nvSpPr>
        <p:spPr bwMode="auto">
          <a:xfrm>
            <a:off x="6057900" y="4937125"/>
            <a:ext cx="457200"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44" name="TextBox 21"/>
          <p:cNvSpPr txBox="1">
            <a:spLocks noChangeArrowheads="1"/>
          </p:cNvSpPr>
          <p:nvPr/>
        </p:nvSpPr>
        <p:spPr bwMode="auto">
          <a:xfrm>
            <a:off x="7469063" y="4937125"/>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t>Next line will start in the opposite direction of the current line.</a:t>
            </a:r>
          </a:p>
        </p:txBody>
      </p:sp>
    </p:spTree>
    <p:extLst>
      <p:ext uri="{BB962C8B-B14F-4D97-AF65-F5344CB8AC3E}">
        <p14:creationId xmlns:p14="http://schemas.microsoft.com/office/powerpoint/2010/main" val="134910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1"/>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90" grpId="0" animBg="1"/>
      <p:bldP spid="91" grpId="0" animBg="1"/>
      <p:bldP spid="92" grpId="0" animBg="1"/>
      <p:bldP spid="9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Vessel Settings</a:t>
            </a:r>
          </a:p>
        </p:txBody>
      </p:sp>
    </p:spTree>
    <p:extLst>
      <p:ext uri="{BB962C8B-B14F-4D97-AF65-F5344CB8AC3E}">
        <p14:creationId xmlns:p14="http://schemas.microsoft.com/office/powerpoint/2010/main" val="2944562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3FF3199-5247-4B8B-8C81-96141D267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625" t="27654" r="10634" b="4736"/>
          <a:stretch>
            <a:fillRect/>
          </a:stretch>
        </p:blipFill>
        <p:spPr>
          <a:xfrm>
            <a:off x="7710989" y="838200"/>
            <a:ext cx="3429000" cy="3776663"/>
          </a:xfrm>
          <a:prstGeom prst="rect">
            <a:avLst/>
          </a:prstGeo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24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Vessels and Their Functions</a:t>
            </a:r>
          </a:p>
        </p:txBody>
      </p:sp>
      <p:sp>
        <p:nvSpPr>
          <p:cNvPr id="10243" name="Content Placeholder 3"/>
          <p:cNvSpPr>
            <a:spLocks noGrp="1"/>
          </p:cNvSpPr>
          <p:nvPr>
            <p:ph idx="4294967295"/>
          </p:nvPr>
        </p:nvSpPr>
        <p:spPr>
          <a:xfrm>
            <a:off x="735122" y="1431757"/>
            <a:ext cx="6015789" cy="2743200"/>
          </a:xfrm>
        </p:spPr>
        <p:txBody>
          <a:bodyPr/>
          <a:lstStyle/>
          <a:p>
            <a:r>
              <a:rPr lang="en-US" altLang="en-US" dirty="0">
                <a:solidFill>
                  <a:schemeClr val="bg1">
                    <a:lumMod val="50000"/>
                  </a:schemeClr>
                </a:solidFill>
                <a:latin typeface="Arial" panose="020B0604020202020204" pitchFamily="34" charset="0"/>
                <a:cs typeface="Arial" panose="020B0604020202020204" pitchFamily="34" charset="0"/>
              </a:rPr>
              <a:t>A </a:t>
            </a:r>
            <a:r>
              <a:rPr lang="en-US" altLang="en-US" b="1" dirty="0">
                <a:solidFill>
                  <a:schemeClr val="bg1">
                    <a:lumMod val="50000"/>
                  </a:schemeClr>
                </a:solidFill>
                <a:latin typeface="Arial" panose="020B0604020202020204" pitchFamily="34" charset="0"/>
                <a:cs typeface="Arial" panose="020B0604020202020204" pitchFamily="34" charset="0"/>
              </a:rPr>
              <a:t>vessel </a:t>
            </a:r>
            <a:r>
              <a:rPr lang="en-US" altLang="en-US" dirty="0">
                <a:solidFill>
                  <a:schemeClr val="bg1">
                    <a:lumMod val="50000"/>
                  </a:schemeClr>
                </a:solidFill>
                <a:latin typeface="Arial" panose="020B0604020202020204" pitchFamily="34" charset="0"/>
                <a:cs typeface="Arial" panose="020B0604020202020204" pitchFamily="34" charset="0"/>
              </a:rPr>
              <a:t>(also called a </a:t>
            </a:r>
            <a:r>
              <a:rPr lang="en-US" altLang="en-US" b="1" dirty="0">
                <a:solidFill>
                  <a:schemeClr val="bg1">
                    <a:lumMod val="50000"/>
                  </a:schemeClr>
                </a:solidFill>
                <a:latin typeface="Arial" panose="020B0604020202020204" pitchFamily="34" charset="0"/>
                <a:cs typeface="Arial" panose="020B0604020202020204" pitchFamily="34" charset="0"/>
              </a:rPr>
              <a:t>mobile</a:t>
            </a:r>
            <a:r>
              <a:rPr lang="en-US" altLang="en-US" dirty="0">
                <a:solidFill>
                  <a:schemeClr val="bg1">
                    <a:lumMod val="50000"/>
                  </a:schemeClr>
                </a:solidFill>
                <a:latin typeface="Arial" panose="020B0604020202020204" pitchFamily="34" charset="0"/>
                <a:cs typeface="Arial" panose="020B0604020202020204" pitchFamily="34" charset="0"/>
              </a:rPr>
              <a:t>) is any independently mobile object.</a:t>
            </a:r>
          </a:p>
          <a:p>
            <a:endParaRPr lang="en-US" altLang="en-US" dirty="0">
              <a:solidFill>
                <a:schemeClr val="bg1">
                  <a:lumMod val="50000"/>
                </a:schemeClr>
              </a:solidFill>
              <a:latin typeface="Arial" panose="020B0604020202020204" pitchFamily="34" charset="0"/>
              <a:cs typeface="Arial" panose="020B0604020202020204" pitchFamily="34" charset="0"/>
            </a:endParaRPr>
          </a:p>
          <a:p>
            <a:r>
              <a:rPr lang="en-US" altLang="en-US" dirty="0">
                <a:solidFill>
                  <a:schemeClr val="bg1">
                    <a:lumMod val="50000"/>
                  </a:schemeClr>
                </a:solidFill>
                <a:latin typeface="Arial" panose="020B0604020202020204" pitchFamily="34" charset="0"/>
                <a:cs typeface="Arial" panose="020B0604020202020204" pitchFamily="34" charset="0"/>
              </a:rPr>
              <a:t>This usually means some sort of boat, but in HYPACK it may be a lot of other things too—a </a:t>
            </a:r>
            <a:r>
              <a:rPr lang="en-US" altLang="en-US" dirty="0" err="1">
                <a:solidFill>
                  <a:schemeClr val="bg1">
                    <a:lumMod val="50000"/>
                  </a:schemeClr>
                </a:solidFill>
                <a:latin typeface="Arial" panose="020B0604020202020204" pitchFamily="34" charset="0"/>
                <a:cs typeface="Arial" panose="020B0604020202020204" pitchFamily="34" charset="0"/>
              </a:rPr>
              <a:t>towfish</a:t>
            </a:r>
            <a:r>
              <a:rPr lang="en-US" altLang="en-US" dirty="0">
                <a:solidFill>
                  <a:schemeClr val="bg1">
                    <a:lumMod val="50000"/>
                  </a:schemeClr>
                </a:solidFill>
                <a:latin typeface="Arial" panose="020B0604020202020204" pitchFamily="34" charset="0"/>
                <a:cs typeface="Arial" panose="020B0604020202020204" pitchFamily="34" charset="0"/>
              </a:rPr>
              <a:t>, an ROV, or a digging tool on a dredge.</a:t>
            </a:r>
          </a:p>
        </p:txBody>
      </p:sp>
      <p:pic>
        <p:nvPicPr>
          <p:cNvPr id="10245" name="Picture 2"/>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l="45625" t="27654" r="10634" b="4736"/>
          <a:stretch>
            <a:fillRect/>
          </a:stretch>
        </p:blipFill>
        <p:spPr>
          <a:xfrm>
            <a:off x="8763000" y="1600200"/>
            <a:ext cx="3429000" cy="37766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a:spLocks noChangeArrowheads="1"/>
          </p:cNvSpPr>
          <p:nvPr/>
        </p:nvSpPr>
        <p:spPr bwMode="auto">
          <a:xfrm>
            <a:off x="3009187" y="4174957"/>
            <a:ext cx="41068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bg1">
                    <a:lumMod val="50000"/>
                  </a:schemeClr>
                </a:solidFill>
              </a:rPr>
              <a:t>Here are two vessels—a boat and </a:t>
            </a:r>
            <a:r>
              <a:rPr lang="en-US" altLang="en-US" sz="1600" b="0" dirty="0" err="1">
                <a:solidFill>
                  <a:schemeClr val="bg1">
                    <a:lumMod val="50000"/>
                  </a:schemeClr>
                </a:solidFill>
              </a:rPr>
              <a:t>towfish</a:t>
            </a:r>
            <a:r>
              <a:rPr lang="en-US" altLang="en-US" sz="1600" b="0" dirty="0">
                <a:solidFill>
                  <a:schemeClr val="bg1">
                    <a:lumMod val="50000"/>
                  </a:schemeClr>
                </a:solidFill>
              </a:rPr>
              <a:t>. In HYPACK terms, these are both considered mobiles.</a:t>
            </a:r>
          </a:p>
        </p:txBody>
      </p:sp>
      <p:cxnSp>
        <p:nvCxnSpPr>
          <p:cNvPr id="10" name="Elbow Connector 9">
            <a:extLst>
              <a:ext uri="{FF2B5EF4-FFF2-40B4-BE49-F238E27FC236}">
                <a16:creationId xmlns:a16="http://schemas.microsoft.com/office/drawing/2014/main" id="{928AB38B-5408-4E09-85EF-6614DC6BB98B}"/>
              </a:ext>
            </a:extLst>
          </p:cNvPr>
          <p:cNvCxnSpPr>
            <a:cxnSpLocks/>
            <a:stCxn id="8" idx="3"/>
          </p:cNvCxnSpPr>
          <p:nvPr/>
        </p:nvCxnSpPr>
        <p:spPr>
          <a:xfrm flipV="1">
            <a:off x="7116061" y="2708277"/>
            <a:ext cx="2515779" cy="1881812"/>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2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45C9A-1BE5-4EB6-8711-C135AD9AA3CA}"/>
              </a:ext>
            </a:extLst>
          </p:cNvPr>
          <p:cNvPicPr>
            <a:picLocks noChangeAspect="1"/>
          </p:cNvPicPr>
          <p:nvPr/>
        </p:nvPicPr>
        <p:blipFill>
          <a:blip r:embed="rId2"/>
          <a:stretch>
            <a:fillRect/>
          </a:stretch>
        </p:blipFill>
        <p:spPr>
          <a:xfrm>
            <a:off x="2150473" y="1126739"/>
            <a:ext cx="3467100" cy="1314450"/>
          </a:xfrm>
          <a:prstGeom prst="rect">
            <a:avLst/>
          </a:prstGeom>
        </p:spPr>
      </p:pic>
      <p:sp>
        <p:nvSpPr>
          <p:cNvPr id="11266"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Vessel Configuration</a:t>
            </a:r>
          </a:p>
        </p:txBody>
      </p:sp>
      <p:grpSp>
        <p:nvGrpSpPr>
          <p:cNvPr id="14" name="Group 13"/>
          <p:cNvGrpSpPr>
            <a:grpSpLocks/>
          </p:cNvGrpSpPr>
          <p:nvPr/>
        </p:nvGrpSpPr>
        <p:grpSpPr bwMode="auto">
          <a:xfrm>
            <a:off x="3286126" y="1352550"/>
            <a:ext cx="4225925" cy="400050"/>
            <a:chOff x="1762125" y="1353312"/>
            <a:chExt cx="4225925" cy="399288"/>
          </a:xfrm>
        </p:grpSpPr>
        <p:sp>
          <p:nvSpPr>
            <p:cNvPr id="7" name="Rectangle 6">
              <a:extLst>
                <a:ext uri="{FF2B5EF4-FFF2-40B4-BE49-F238E27FC236}">
                  <a16:creationId xmlns:a16="http://schemas.microsoft.com/office/drawing/2014/main" id="{B05BF5B6-C967-4CF4-9652-A45C5BFF72DB}"/>
                </a:ext>
              </a:extLst>
            </p:cNvPr>
            <p:cNvSpPr/>
            <p:nvPr/>
          </p:nvSpPr>
          <p:spPr>
            <a:xfrm>
              <a:off x="1762125" y="1353312"/>
              <a:ext cx="762000" cy="3533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Elbow Connector 8">
              <a:extLst>
                <a:ext uri="{FF2B5EF4-FFF2-40B4-BE49-F238E27FC236}">
                  <a16:creationId xmlns:a16="http://schemas.microsoft.com/office/drawing/2014/main" id="{251B05F8-FEB4-402E-BE56-9AFEA2BC4A12}"/>
                </a:ext>
              </a:extLst>
            </p:cNvPr>
            <p:cNvCxnSpPr>
              <a:stCxn id="7" idx="3"/>
            </p:cNvCxnSpPr>
            <p:nvPr/>
          </p:nvCxnSpPr>
          <p:spPr>
            <a:xfrm>
              <a:off x="2524125" y="1530773"/>
              <a:ext cx="3463925" cy="221827"/>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1271" name="Content Placeholder 3"/>
          <p:cNvSpPr txBox="1">
            <a:spLocks/>
          </p:cNvSpPr>
          <p:nvPr/>
        </p:nvSpPr>
        <p:spPr bwMode="auto">
          <a:xfrm>
            <a:off x="1871663" y="2590801"/>
            <a:ext cx="2652712"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272" name="Content Placeholder 3"/>
          <p:cNvSpPr txBox="1">
            <a:spLocks/>
          </p:cNvSpPr>
          <p:nvPr/>
        </p:nvSpPr>
        <p:spPr bwMode="auto">
          <a:xfrm>
            <a:off x="776288" y="3022823"/>
            <a:ext cx="38100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600"/>
              </a:spcAft>
              <a:buClr>
                <a:schemeClr val="bg2"/>
              </a:buClr>
              <a:buFont typeface="Arial" panose="020B0604020202020204" pitchFamily="34" charset="0"/>
              <a:defRPr sz="2200">
                <a:solidFill>
                  <a:schemeClr val="tx1"/>
                </a:solidFill>
                <a:latin typeface="Arial" panose="020B0604020202020204" pitchFamily="34" charset="0"/>
                <a:cs typeface="Arial" panose="020B0604020202020204" pitchFamily="34" charset="0"/>
              </a:defRPr>
            </a:lvl1pPr>
            <a:lvl2pPr marL="136525" indent="-136525" defTabSz="457200">
              <a:spcAft>
                <a:spcPts val="400"/>
              </a:spcAft>
              <a:buClr>
                <a:schemeClr val="tx1"/>
              </a:buClr>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273050" indent="-136525" defTabSz="457200">
              <a:spcAft>
                <a:spcPts val="400"/>
              </a:spcAft>
              <a:buFont typeface="Lucida Grande"/>
              <a:buChar char="-"/>
              <a:defRPr>
                <a:solidFill>
                  <a:schemeClr val="tx1"/>
                </a:solidFill>
                <a:latin typeface="Arial" panose="020B0604020202020204" pitchFamily="34" charset="0"/>
                <a:cs typeface="Arial" panose="020B0604020202020204" pitchFamily="34" charset="0"/>
              </a:defRPr>
            </a:lvl3pPr>
            <a:lvl4pPr marL="411163" indent="-136525" defTabSz="457200">
              <a:spcAft>
                <a:spcPts val="4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547688" indent="-136525" defTabSz="457200">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5pPr>
            <a:lvl6pPr marL="10048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6pPr>
            <a:lvl7pPr marL="14620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7pPr>
            <a:lvl8pPr marL="19192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8pPr>
            <a:lvl9pPr marL="2376488" indent="-136525" defTabSz="457200" eaLnBrk="0" fontAlgn="base" hangingPunct="0">
              <a:spcBef>
                <a:spcPct val="0"/>
              </a:spcBef>
              <a:spcAft>
                <a:spcPts val="400"/>
              </a:spcAft>
              <a:buFont typeface="Lucida Grande"/>
              <a:buChar char="-"/>
              <a:defRPr sz="1600">
                <a:solidFill>
                  <a:schemeClr val="tx1"/>
                </a:solidFill>
                <a:latin typeface="Arial" panose="020B0604020202020204" pitchFamily="34" charset="0"/>
                <a:cs typeface="Arial" panose="020B0604020202020204" pitchFamily="34" charset="0"/>
              </a:defRPr>
            </a:lvl9pPr>
          </a:lstStyle>
          <a:p>
            <a:r>
              <a:rPr lang="en-US" altLang="en-US" sz="2000" dirty="0">
                <a:solidFill>
                  <a:schemeClr val="bg1">
                    <a:lumMod val="50000"/>
                  </a:schemeClr>
                </a:solidFill>
              </a:rPr>
              <a:t>Access the vessel setup dialog from the main menu.</a:t>
            </a:r>
          </a:p>
          <a:p>
            <a:endParaRPr lang="en-US" altLang="en-US" sz="2000" dirty="0">
              <a:solidFill>
                <a:schemeClr val="bg1">
                  <a:lumMod val="50000"/>
                </a:schemeClr>
              </a:solidFill>
            </a:endParaRPr>
          </a:p>
          <a:p>
            <a:r>
              <a:rPr lang="en-US" altLang="en-US" sz="2000" dirty="0">
                <a:solidFill>
                  <a:schemeClr val="bg1">
                    <a:lumMod val="50000"/>
                  </a:schemeClr>
                </a:solidFill>
              </a:rPr>
              <a:t>A vessel can be displayed in many different ways. Each area map can have its own vessel configuration.</a:t>
            </a:r>
          </a:p>
        </p:txBody>
      </p:sp>
      <p:pic>
        <p:nvPicPr>
          <p:cNvPr id="3" name="Picture 2">
            <a:extLst>
              <a:ext uri="{FF2B5EF4-FFF2-40B4-BE49-F238E27FC236}">
                <a16:creationId xmlns:a16="http://schemas.microsoft.com/office/drawing/2014/main" id="{F3656280-FD06-499F-8FB3-621978EBAE76}"/>
              </a:ext>
            </a:extLst>
          </p:cNvPr>
          <p:cNvPicPr>
            <a:picLocks noChangeAspect="1"/>
          </p:cNvPicPr>
          <p:nvPr/>
        </p:nvPicPr>
        <p:blipFill>
          <a:blip r:embed="rId3"/>
          <a:stretch>
            <a:fillRect/>
          </a:stretch>
        </p:blipFill>
        <p:spPr>
          <a:xfrm>
            <a:off x="5006204" y="1783964"/>
            <a:ext cx="5332775" cy="4244454"/>
          </a:xfrm>
          <a:prstGeom prst="rect">
            <a:avLst/>
          </a:prstGeom>
        </p:spPr>
      </p:pic>
    </p:spTree>
    <p:extLst>
      <p:ext uri="{BB962C8B-B14F-4D97-AF65-F5344CB8AC3E}">
        <p14:creationId xmlns:p14="http://schemas.microsoft.com/office/powerpoint/2010/main" val="1024160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C34166-588B-4A02-9C0B-AE58E8C25D54}"/>
              </a:ext>
            </a:extLst>
          </p:cNvPr>
          <p:cNvPicPr>
            <a:picLocks noChangeAspect="1"/>
          </p:cNvPicPr>
          <p:nvPr/>
        </p:nvPicPr>
        <p:blipFill>
          <a:blip r:embed="rId2"/>
          <a:stretch>
            <a:fillRect/>
          </a:stretch>
        </p:blipFill>
        <p:spPr>
          <a:xfrm>
            <a:off x="2144172" y="1051618"/>
            <a:ext cx="5415670" cy="1864411"/>
          </a:xfrm>
          <a:prstGeom prst="rect">
            <a:avLst/>
          </a:prstGeom>
        </p:spPr>
      </p:pic>
      <p:sp>
        <p:nvSpPr>
          <p:cNvPr id="12290"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Vessel Symbols and Boat Shapes</a:t>
            </a:r>
          </a:p>
        </p:txBody>
      </p:sp>
      <p:sp>
        <p:nvSpPr>
          <p:cNvPr id="12293" name="TextBox 7"/>
          <p:cNvSpPr txBox="1">
            <a:spLocks noChangeArrowheads="1"/>
          </p:cNvSpPr>
          <p:nvPr/>
        </p:nvSpPr>
        <p:spPr bwMode="auto">
          <a:xfrm>
            <a:off x="3064043" y="3256548"/>
            <a:ext cx="48180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bg1">
                    <a:lumMod val="50000"/>
                  </a:schemeClr>
                </a:solidFill>
              </a:rPr>
              <a:t>Symbol — </a:t>
            </a:r>
            <a:r>
              <a:rPr lang="en-US" altLang="en-US" sz="2000" b="0" dirty="0">
                <a:solidFill>
                  <a:schemeClr val="bg1">
                    <a:lumMod val="50000"/>
                  </a:schemeClr>
                </a:solidFill>
              </a:rPr>
              <a:t>Draw a simple shape at the mobile position on the area map.</a:t>
            </a:r>
          </a:p>
          <a:p>
            <a:endParaRPr lang="en-US" altLang="en-US" sz="2000" b="0" dirty="0">
              <a:solidFill>
                <a:schemeClr val="bg1">
                  <a:lumMod val="50000"/>
                </a:schemeClr>
              </a:solidFill>
            </a:endParaRPr>
          </a:p>
          <a:p>
            <a:r>
              <a:rPr lang="en-US" altLang="en-US" sz="2000" dirty="0">
                <a:solidFill>
                  <a:schemeClr val="bg1">
                    <a:lumMod val="50000"/>
                  </a:schemeClr>
                </a:solidFill>
              </a:rPr>
              <a:t>Display shape — </a:t>
            </a:r>
            <a:r>
              <a:rPr lang="en-US" altLang="en-US" sz="2000" b="0" dirty="0">
                <a:solidFill>
                  <a:schemeClr val="bg1">
                    <a:lumMod val="50000"/>
                  </a:schemeClr>
                </a:solidFill>
              </a:rPr>
              <a:t>Draw a HYPACK boat shape file, AutoCAD DXF, or bitmap file at the mobile position. Boat shapes can be created using the Boat Shape Editor tool.</a:t>
            </a:r>
          </a:p>
        </p:txBody>
      </p:sp>
      <p:cxnSp>
        <p:nvCxnSpPr>
          <p:cNvPr id="10" name="Elbow Connector 9">
            <a:extLst>
              <a:ext uri="{FF2B5EF4-FFF2-40B4-BE49-F238E27FC236}">
                <a16:creationId xmlns:a16="http://schemas.microsoft.com/office/drawing/2014/main" id="{93C5EAA0-703C-4502-ADA1-14DE00C5F041}"/>
              </a:ext>
            </a:extLst>
          </p:cNvPr>
          <p:cNvCxnSpPr/>
          <p:nvPr/>
        </p:nvCxnSpPr>
        <p:spPr>
          <a:xfrm rot="16200000" flipV="1">
            <a:off x="2591761" y="3089067"/>
            <a:ext cx="563562" cy="381000"/>
          </a:xfrm>
          <a:prstGeom prst="bentConnector3">
            <a:avLst>
              <a:gd name="adj1" fmla="val -675"/>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a:extLst>
              <a:ext uri="{FF2B5EF4-FFF2-40B4-BE49-F238E27FC236}">
                <a16:creationId xmlns:a16="http://schemas.microsoft.com/office/drawing/2014/main" id="{630B2539-E281-4758-B94C-D4688ECA6E42}"/>
              </a:ext>
            </a:extLst>
          </p:cNvPr>
          <p:cNvCxnSpPr/>
          <p:nvPr/>
        </p:nvCxnSpPr>
        <p:spPr>
          <a:xfrm rot="16200000" flipV="1">
            <a:off x="979655" y="2673936"/>
            <a:ext cx="3330575" cy="838200"/>
          </a:xfrm>
          <a:prstGeom prst="bentConnector3">
            <a:avLst>
              <a:gd name="adj1" fmla="val -2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296" name="TextBox 20"/>
          <p:cNvSpPr txBox="1">
            <a:spLocks noChangeArrowheads="1"/>
          </p:cNvSpPr>
          <p:nvPr/>
        </p:nvSpPr>
        <p:spPr bwMode="auto">
          <a:xfrm>
            <a:off x="8169443" y="3278773"/>
            <a:ext cx="23209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b="0" dirty="0">
                <a:solidFill>
                  <a:schemeClr val="bg1">
                    <a:lumMod val="50000"/>
                  </a:schemeClr>
                </a:solidFill>
              </a:rPr>
              <a:t>Adjust scale, color, and transparency of the symbol or boat shape.</a:t>
            </a:r>
          </a:p>
        </p:txBody>
      </p:sp>
      <p:cxnSp>
        <p:nvCxnSpPr>
          <p:cNvPr id="23" name="Elbow Connector 22">
            <a:extLst>
              <a:ext uri="{FF2B5EF4-FFF2-40B4-BE49-F238E27FC236}">
                <a16:creationId xmlns:a16="http://schemas.microsoft.com/office/drawing/2014/main" id="{22CE6EF2-0A5E-4A59-9780-B88B2A5BF3C9}"/>
              </a:ext>
            </a:extLst>
          </p:cNvPr>
          <p:cNvCxnSpPr/>
          <p:nvPr/>
        </p:nvCxnSpPr>
        <p:spPr>
          <a:xfrm rot="10800000">
            <a:off x="7559842" y="2113548"/>
            <a:ext cx="1524000" cy="979488"/>
          </a:xfrm>
          <a:prstGeom prst="bentConnector3">
            <a:avLst>
              <a:gd name="adj1" fmla="val 125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67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562C7-45DA-4216-A62B-F9250CD64621}"/>
              </a:ext>
            </a:extLst>
          </p:cNvPr>
          <p:cNvPicPr>
            <a:picLocks noChangeAspect="1"/>
          </p:cNvPicPr>
          <p:nvPr/>
        </p:nvPicPr>
        <p:blipFill>
          <a:blip r:embed="rId2"/>
          <a:stretch>
            <a:fillRect/>
          </a:stretch>
        </p:blipFill>
        <p:spPr>
          <a:xfrm>
            <a:off x="699136" y="2754339"/>
            <a:ext cx="3579322" cy="2779686"/>
          </a:xfrm>
          <a:prstGeom prst="rect">
            <a:avLst/>
          </a:prstGeom>
        </p:spPr>
      </p:pic>
      <p:sp>
        <p:nvSpPr>
          <p:cNvPr id="12290"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Left-right Indicator Windows</a:t>
            </a:r>
          </a:p>
        </p:txBody>
      </p:sp>
      <p:sp>
        <p:nvSpPr>
          <p:cNvPr id="12291" name="Content Placeholder 8"/>
          <p:cNvSpPr>
            <a:spLocks noGrp="1"/>
          </p:cNvSpPr>
          <p:nvPr>
            <p:ph idx="4294967295"/>
          </p:nvPr>
        </p:nvSpPr>
        <p:spPr>
          <a:xfrm>
            <a:off x="5164931" y="3135354"/>
            <a:ext cx="6096000" cy="1709737"/>
          </a:xfrm>
        </p:spPr>
        <p:txBody>
          <a:bodyPr/>
          <a:lstStyle/>
          <a:p>
            <a:r>
              <a:rPr lang="en-US" altLang="en-US" sz="1800" dirty="0">
                <a:solidFill>
                  <a:schemeClr val="tx1">
                    <a:lumMod val="65000"/>
                    <a:lumOff val="35000"/>
                  </a:schemeClr>
                </a:solidFill>
                <a:latin typeface="Arial" panose="020B0604020202020204" pitchFamily="34" charset="0"/>
                <a:cs typeface="Arial" panose="020B0604020202020204" pitchFamily="34" charset="0"/>
              </a:rPr>
              <a:t>The </a:t>
            </a:r>
            <a:r>
              <a:rPr lang="en-US" altLang="en-US" sz="1800" b="1" dirty="0">
                <a:solidFill>
                  <a:schemeClr val="tx1">
                    <a:lumMod val="65000"/>
                    <a:lumOff val="35000"/>
                  </a:schemeClr>
                </a:solidFill>
                <a:latin typeface="Arial" panose="020B0604020202020204" pitchFamily="34" charset="0"/>
                <a:cs typeface="Arial" panose="020B0604020202020204" pitchFamily="34" charset="0"/>
              </a:rPr>
              <a:t>left-right indicator </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windows only appear when you have planned lines loaded. They show the </a:t>
            </a:r>
            <a:r>
              <a:rPr lang="en-US" altLang="en-US" sz="1800" dirty="0">
                <a:solidFill>
                  <a:schemeClr val="bg2"/>
                </a:solidFill>
                <a:latin typeface="Arial" panose="020B0604020202020204" pitchFamily="34" charset="0"/>
                <a:cs typeface="Arial" panose="020B0604020202020204" pitchFamily="34" charset="0"/>
              </a:rPr>
              <a:t>position of the main vessel relative to the planned survey line</a:t>
            </a:r>
            <a:r>
              <a:rPr lang="en-US" altLang="en-US" sz="1800" dirty="0">
                <a:solidFill>
                  <a:schemeClr val="tx1">
                    <a:lumMod val="65000"/>
                    <a:lumOff val="35000"/>
                  </a:schemeClr>
                </a:solidFill>
                <a:latin typeface="Arial" panose="020B0604020202020204" pitchFamily="34" charset="0"/>
                <a:cs typeface="Arial" panose="020B0604020202020204" pitchFamily="34" charset="0"/>
              </a:rPr>
              <a:t>, as well as certain information of particular interest to the helmsman.</a:t>
            </a:r>
          </a:p>
          <a:p>
            <a:endParaRPr lang="en-US" altLang="en-US" sz="1800" dirty="0">
              <a:latin typeface="Arial" panose="020B0604020202020204" pitchFamily="34" charset="0"/>
              <a:cs typeface="Arial" panose="020B0604020202020204" pitchFamily="34" charset="0"/>
            </a:endParaRPr>
          </a:p>
        </p:txBody>
      </p:sp>
      <p:pic>
        <p:nvPicPr>
          <p:cNvPr id="12294" name="Picture 4"/>
          <p:cNvPicPr>
            <a:picLocks noGrp="1" noChangeAspect="1" noChangeArrowheads="1"/>
          </p:cNvPicPr>
          <p:nvPr>
            <p:ph type="chart" sz="quarter" idx="4294967295"/>
          </p:nvPr>
        </p:nvPicPr>
        <p:blipFill>
          <a:blip r:embed="rId3">
            <a:extLst>
              <a:ext uri="{28A0092B-C50C-407E-A947-70E740481C1C}">
                <a14:useLocalDpi xmlns:a14="http://schemas.microsoft.com/office/drawing/2010/main" val="0"/>
              </a:ext>
            </a:extLst>
          </a:blip>
          <a:srcRect/>
          <a:stretch>
            <a:fillRect/>
          </a:stretch>
        </p:blipFill>
        <p:spPr>
          <a:xfrm>
            <a:off x="0" y="3162300"/>
            <a:ext cx="3200400" cy="3057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6" name="TextBox 9"/>
          <p:cNvSpPr txBox="1">
            <a:spLocks noChangeArrowheads="1"/>
          </p:cNvSpPr>
          <p:nvPr/>
        </p:nvSpPr>
        <p:spPr bwMode="auto">
          <a:xfrm>
            <a:off x="4919400" y="5534025"/>
            <a:ext cx="481277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b="0" dirty="0">
                <a:solidFill>
                  <a:schemeClr val="tx1">
                    <a:lumMod val="65000"/>
                    <a:lumOff val="35000"/>
                  </a:schemeClr>
                </a:solidFill>
              </a:rPr>
              <a:t>In this example, the helmsman is following the planned line closely. He is less than a foot off line.</a:t>
            </a:r>
          </a:p>
        </p:txBody>
      </p:sp>
      <p:cxnSp>
        <p:nvCxnSpPr>
          <p:cNvPr id="13" name="Elbow Connector 12">
            <a:extLst>
              <a:ext uri="{FF2B5EF4-FFF2-40B4-BE49-F238E27FC236}">
                <a16:creationId xmlns:a16="http://schemas.microsoft.com/office/drawing/2014/main" id="{41B2F01F-B403-40D9-BE9E-4DD409F6B2FD}"/>
              </a:ext>
            </a:extLst>
          </p:cNvPr>
          <p:cNvCxnSpPr>
            <a:cxnSpLocks/>
            <a:stCxn id="12296" idx="1"/>
          </p:cNvCxnSpPr>
          <p:nvPr/>
        </p:nvCxnSpPr>
        <p:spPr bwMode="auto">
          <a:xfrm rot="10800000">
            <a:off x="4561597" y="2141621"/>
            <a:ext cx="357805" cy="3697204"/>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a:extLst>
              <a:ext uri="{FF2B5EF4-FFF2-40B4-BE49-F238E27FC236}">
                <a16:creationId xmlns:a16="http://schemas.microsoft.com/office/drawing/2014/main" id="{3D9FF173-2114-4324-9E68-46D59DC2A0DE}"/>
              </a:ext>
            </a:extLst>
          </p:cNvPr>
          <p:cNvCxnSpPr>
            <a:cxnSpLocks/>
          </p:cNvCxnSpPr>
          <p:nvPr/>
        </p:nvCxnSpPr>
        <p:spPr bwMode="auto">
          <a:xfrm rot="10800000">
            <a:off x="2667700" y="4233278"/>
            <a:ext cx="1893899" cy="12700"/>
          </a:xfrm>
          <a:prstGeom prst="bentConnector3">
            <a:avLst>
              <a:gd name="adj1" fmla="val 50000"/>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22A98DA-508F-48B6-9FE0-E0D4F02BA49F}"/>
              </a:ext>
            </a:extLst>
          </p:cNvPr>
          <p:cNvPicPr>
            <a:picLocks noChangeAspect="1"/>
          </p:cNvPicPr>
          <p:nvPr/>
        </p:nvPicPr>
        <p:blipFill>
          <a:blip r:embed="rId4"/>
          <a:stretch>
            <a:fillRect/>
          </a:stretch>
        </p:blipFill>
        <p:spPr>
          <a:xfrm>
            <a:off x="896116" y="805560"/>
            <a:ext cx="7763612" cy="1321466"/>
          </a:xfrm>
          <a:prstGeom prst="rect">
            <a:avLst/>
          </a:prstGeom>
        </p:spPr>
      </p:pic>
    </p:spTree>
    <p:extLst>
      <p:ext uri="{BB962C8B-B14F-4D97-AF65-F5344CB8AC3E}">
        <p14:creationId xmlns:p14="http://schemas.microsoft.com/office/powerpoint/2010/main" val="1526118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DF8102-20E3-41CE-849C-E12924C7B343}"/>
              </a:ext>
            </a:extLst>
          </p:cNvPr>
          <p:cNvPicPr>
            <a:picLocks noChangeAspect="1"/>
          </p:cNvPicPr>
          <p:nvPr/>
        </p:nvPicPr>
        <p:blipFill>
          <a:blip r:embed="rId2"/>
          <a:stretch>
            <a:fillRect/>
          </a:stretch>
        </p:blipFill>
        <p:spPr>
          <a:xfrm>
            <a:off x="803786" y="936196"/>
            <a:ext cx="4406265" cy="3958170"/>
          </a:xfrm>
          <a:prstGeom prst="rect">
            <a:avLst/>
          </a:prstGeom>
        </p:spPr>
      </p:pic>
      <p:sp>
        <p:nvSpPr>
          <p:cNvPr id="16386"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Ghost Shapes</a:t>
            </a:r>
          </a:p>
        </p:txBody>
      </p:sp>
      <p:sp>
        <p:nvSpPr>
          <p:cNvPr id="16387" name="Content Placeholder 4"/>
          <p:cNvSpPr>
            <a:spLocks noGrp="1"/>
          </p:cNvSpPr>
          <p:nvPr>
            <p:ph idx="4294967295"/>
          </p:nvPr>
        </p:nvSpPr>
        <p:spPr>
          <a:xfrm>
            <a:off x="6204284" y="2114008"/>
            <a:ext cx="4292141" cy="3276600"/>
          </a:xfrm>
        </p:spPr>
        <p:txBody>
          <a:bodyPr/>
          <a:lstStyle/>
          <a:p>
            <a:r>
              <a:rPr lang="en-US" altLang="en-US" dirty="0">
                <a:solidFill>
                  <a:schemeClr val="bg1">
                    <a:lumMod val="50000"/>
                  </a:schemeClr>
                </a:solidFill>
                <a:latin typeface="Arial" panose="020B0604020202020204" pitchFamily="34" charset="0"/>
                <a:cs typeface="Arial" panose="020B0604020202020204" pitchFamily="34" charset="0"/>
              </a:rPr>
              <a:t>A </a:t>
            </a:r>
            <a:r>
              <a:rPr lang="en-US" altLang="en-US" b="1" dirty="0">
                <a:solidFill>
                  <a:schemeClr val="bg1">
                    <a:lumMod val="50000"/>
                  </a:schemeClr>
                </a:solidFill>
                <a:latin typeface="Arial" panose="020B0604020202020204" pitchFamily="34" charset="0"/>
                <a:cs typeface="Arial" panose="020B0604020202020204" pitchFamily="34" charset="0"/>
              </a:rPr>
              <a:t>ghost shape</a:t>
            </a:r>
            <a:r>
              <a:rPr lang="en-US" altLang="en-US" dirty="0">
                <a:solidFill>
                  <a:schemeClr val="bg1">
                    <a:lumMod val="50000"/>
                  </a:schemeClr>
                </a:solidFill>
                <a:latin typeface="Arial" panose="020B0604020202020204" pitchFamily="34" charset="0"/>
                <a:cs typeface="Arial" panose="020B0604020202020204" pitchFamily="34" charset="0"/>
              </a:rPr>
              <a:t> is a copy of the active boat shape positioned at a fixed location.</a:t>
            </a:r>
          </a:p>
          <a:p>
            <a:endParaRPr lang="en-US" altLang="en-US" dirty="0">
              <a:solidFill>
                <a:schemeClr val="bg1">
                  <a:lumMod val="50000"/>
                </a:schemeClr>
              </a:solidFill>
              <a:latin typeface="Arial" panose="020B0604020202020204" pitchFamily="34" charset="0"/>
              <a:cs typeface="Arial" panose="020B0604020202020204" pitchFamily="34" charset="0"/>
            </a:endParaRPr>
          </a:p>
          <a:p>
            <a:r>
              <a:rPr lang="en-US" altLang="en-US" dirty="0">
                <a:solidFill>
                  <a:schemeClr val="bg1">
                    <a:lumMod val="50000"/>
                  </a:schemeClr>
                </a:solidFill>
                <a:latin typeface="Arial" panose="020B0604020202020204" pitchFamily="34" charset="0"/>
                <a:cs typeface="Arial" panose="020B0604020202020204" pitchFamily="34" charset="0"/>
              </a:rPr>
              <a:t>These are useful aids for positioning large vessels like during rig moves or for construction applications.</a:t>
            </a:r>
          </a:p>
        </p:txBody>
      </p:sp>
      <p:sp>
        <p:nvSpPr>
          <p:cNvPr id="16388" name="Slide Number Placeholder 2"/>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70</a:t>
            </a:fld>
            <a:endParaRPr lang="en-US" altLang="en-US" sz="1200"/>
          </a:p>
        </p:txBody>
      </p:sp>
      <p:pic>
        <p:nvPicPr>
          <p:cNvPr id="16389"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874838"/>
            <a:ext cx="4691063" cy="4141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lbow Connector 6">
            <a:extLst>
              <a:ext uri="{FF2B5EF4-FFF2-40B4-BE49-F238E27FC236}">
                <a16:creationId xmlns:a16="http://schemas.microsoft.com/office/drawing/2014/main" id="{AB55F4C3-763F-4EAB-A918-36DB43A5B043}"/>
              </a:ext>
            </a:extLst>
          </p:cNvPr>
          <p:cNvCxnSpPr>
            <a:cxnSpLocks/>
          </p:cNvCxnSpPr>
          <p:nvPr/>
        </p:nvCxnSpPr>
        <p:spPr>
          <a:xfrm rot="10800000">
            <a:off x="2101516" y="4291264"/>
            <a:ext cx="3581400" cy="930275"/>
          </a:xfrm>
          <a:prstGeom prst="bentConnector3">
            <a:avLst>
              <a:gd name="adj1" fmla="val 10007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391" name="TextBox 14"/>
          <p:cNvSpPr txBox="1">
            <a:spLocks noChangeArrowheads="1"/>
          </p:cNvSpPr>
          <p:nvPr/>
        </p:nvSpPr>
        <p:spPr bwMode="auto">
          <a:xfrm>
            <a:off x="5685296" y="5052471"/>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600" b="0" dirty="0">
                <a:solidFill>
                  <a:schemeClr val="bg1">
                    <a:lumMod val="50000"/>
                  </a:schemeClr>
                </a:solidFill>
              </a:rPr>
              <a:t>Example ghost shape.</a:t>
            </a:r>
          </a:p>
        </p:txBody>
      </p:sp>
      <p:pic>
        <p:nvPicPr>
          <p:cNvPr id="2" name="Picture 1">
            <a:extLst>
              <a:ext uri="{FF2B5EF4-FFF2-40B4-BE49-F238E27FC236}">
                <a16:creationId xmlns:a16="http://schemas.microsoft.com/office/drawing/2014/main" id="{D48D6371-C133-42F6-AD9C-F4ADB953AE05}"/>
              </a:ext>
            </a:extLst>
          </p:cNvPr>
          <p:cNvPicPr>
            <a:picLocks noChangeAspect="1"/>
          </p:cNvPicPr>
          <p:nvPr/>
        </p:nvPicPr>
        <p:blipFill>
          <a:blip r:embed="rId4"/>
          <a:stretch>
            <a:fillRect/>
          </a:stretch>
        </p:blipFill>
        <p:spPr>
          <a:xfrm>
            <a:off x="6339703" y="791117"/>
            <a:ext cx="2121651" cy="1083721"/>
          </a:xfrm>
          <a:prstGeom prst="rect">
            <a:avLst/>
          </a:prstGeom>
        </p:spPr>
      </p:pic>
    </p:spTree>
    <p:extLst>
      <p:ext uri="{BB962C8B-B14F-4D97-AF65-F5344CB8AC3E}">
        <p14:creationId xmlns:p14="http://schemas.microsoft.com/office/powerpoint/2010/main" val="1687071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Vector-based Boat Shapes</a:t>
            </a:r>
          </a:p>
        </p:txBody>
      </p:sp>
      <p:sp>
        <p:nvSpPr>
          <p:cNvPr id="13315" name="Content Placeholder 3"/>
          <p:cNvSpPr>
            <a:spLocks noGrp="1"/>
          </p:cNvSpPr>
          <p:nvPr>
            <p:ph idx="4294967295"/>
          </p:nvPr>
        </p:nvSpPr>
        <p:spPr>
          <a:xfrm>
            <a:off x="946485" y="1195388"/>
            <a:ext cx="5943600" cy="4691062"/>
          </a:xfrm>
        </p:spPr>
        <p:txBody>
          <a:bodyPr>
            <a:normAutofit/>
          </a:bodyPr>
          <a:lstStyle/>
          <a:p>
            <a:r>
              <a:rPr lang="en-US" altLang="en-US" dirty="0">
                <a:solidFill>
                  <a:schemeClr val="bg1">
                    <a:lumMod val="50000"/>
                  </a:schemeClr>
                </a:solidFill>
                <a:latin typeface="Arial" panose="020B0604020202020204" pitchFamily="34" charset="0"/>
                <a:cs typeface="Arial" panose="020B0604020202020204" pitchFamily="34" charset="0"/>
              </a:rPr>
              <a:t>HYPACK Survey can draw a vessel as a </a:t>
            </a:r>
            <a:r>
              <a:rPr lang="en-US" altLang="en-US" b="1" dirty="0">
                <a:solidFill>
                  <a:schemeClr val="bg1">
                    <a:lumMod val="50000"/>
                  </a:schemeClr>
                </a:solidFill>
                <a:latin typeface="Arial" panose="020B0604020202020204" pitchFamily="34" charset="0"/>
                <a:cs typeface="Arial" panose="020B0604020202020204" pitchFamily="34" charset="0"/>
              </a:rPr>
              <a:t>2D vector shape</a:t>
            </a:r>
            <a:r>
              <a:rPr lang="en-US" altLang="en-US" dirty="0">
                <a:solidFill>
                  <a:schemeClr val="bg1">
                    <a:lumMod val="50000"/>
                  </a:schemeClr>
                </a:solidFill>
                <a:latin typeface="Arial" panose="020B0604020202020204" pitchFamily="34" charset="0"/>
                <a:cs typeface="Arial" panose="020B0604020202020204" pitchFamily="34" charset="0"/>
              </a:rPr>
              <a:t> by loading a shape file (SHP) created with the Boat Shape Editor or importing an AutoCAD DXF file.</a:t>
            </a:r>
          </a:p>
          <a:p>
            <a:endParaRPr lang="en-US" altLang="en-US" dirty="0">
              <a:solidFill>
                <a:schemeClr val="bg1">
                  <a:lumMod val="50000"/>
                </a:schemeClr>
              </a:solidFill>
              <a:latin typeface="Arial" panose="020B0604020202020204" pitchFamily="34" charset="0"/>
              <a:cs typeface="Arial" panose="020B0604020202020204" pitchFamily="34" charset="0"/>
            </a:endParaRPr>
          </a:p>
          <a:p>
            <a:r>
              <a:rPr lang="en-US" altLang="en-US" i="1" dirty="0">
                <a:solidFill>
                  <a:schemeClr val="bg1">
                    <a:lumMod val="50000"/>
                  </a:schemeClr>
                </a:solidFill>
                <a:latin typeface="Arial" panose="020B0604020202020204" pitchFamily="34" charset="0"/>
                <a:cs typeface="Arial" panose="020B0604020202020204" pitchFamily="34" charset="0"/>
              </a:rPr>
              <a:t>Important:</a:t>
            </a:r>
            <a:r>
              <a:rPr lang="en-US" altLang="en-US" dirty="0">
                <a:solidFill>
                  <a:schemeClr val="bg1">
                    <a:lumMod val="50000"/>
                  </a:schemeClr>
                </a:solidFill>
                <a:latin typeface="Arial" panose="020B0604020202020204" pitchFamily="34" charset="0"/>
                <a:cs typeface="Arial" panose="020B0604020202020204" pitchFamily="34" charset="0"/>
              </a:rPr>
              <a:t> The XY origin of the vector graphic must match HYPACK’s boat reference origin or the shape will not be positioned correctly.</a:t>
            </a:r>
          </a:p>
          <a:p>
            <a:endParaRPr lang="en-US" altLang="en-US" sz="1800" dirty="0">
              <a:solidFill>
                <a:schemeClr val="bg1">
                  <a:lumMod val="50000"/>
                </a:schemeClr>
              </a:solidFill>
              <a:latin typeface="Arial" panose="020B0604020202020204" pitchFamily="34" charset="0"/>
              <a:cs typeface="Arial" panose="020B0604020202020204" pitchFamily="34" charset="0"/>
            </a:endParaRPr>
          </a:p>
          <a:p>
            <a:r>
              <a:rPr lang="en-US" altLang="en-US" sz="1800" dirty="0">
                <a:solidFill>
                  <a:schemeClr val="bg1">
                    <a:lumMod val="50000"/>
                  </a:schemeClr>
                </a:solidFill>
                <a:latin typeface="Arial" panose="020B0604020202020204" pitchFamily="34" charset="0"/>
                <a:cs typeface="Arial" panose="020B0604020202020204" pitchFamily="34" charset="0"/>
              </a:rPr>
              <a:t>When using DXF, it is recommended to make the background transparent and set the fill color to white.</a:t>
            </a:r>
          </a:p>
        </p:txBody>
      </p:sp>
      <p:pic>
        <p:nvPicPr>
          <p:cNvPr id="13317" name="Picture 3"/>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058400" y="1676400"/>
            <a:ext cx="2133600" cy="4210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309E389C-E46B-420E-9220-21282A665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29599" y="1099665"/>
            <a:ext cx="2133600" cy="42100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375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E6C58-AB85-48D3-B3D6-5A110AEB2C69}"/>
              </a:ext>
            </a:extLst>
          </p:cNvPr>
          <p:cNvPicPr>
            <a:picLocks noChangeAspect="1"/>
          </p:cNvPicPr>
          <p:nvPr/>
        </p:nvPicPr>
        <p:blipFill>
          <a:blip r:embed="rId2"/>
          <a:stretch>
            <a:fillRect/>
          </a:stretch>
        </p:blipFill>
        <p:spPr>
          <a:xfrm>
            <a:off x="1107417" y="605151"/>
            <a:ext cx="6576166" cy="2519965"/>
          </a:xfrm>
          <a:prstGeom prst="rect">
            <a:avLst/>
          </a:prstGeom>
        </p:spPr>
      </p:pic>
      <p:sp>
        <p:nvSpPr>
          <p:cNvPr id="14338"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Other Display Options</a:t>
            </a:r>
          </a:p>
        </p:txBody>
      </p:sp>
      <p:sp>
        <p:nvSpPr>
          <p:cNvPr id="14341" name="TextBox 7"/>
          <p:cNvSpPr txBox="1">
            <a:spLocks noChangeArrowheads="1"/>
          </p:cNvSpPr>
          <p:nvPr/>
        </p:nvSpPr>
        <p:spPr bwMode="auto">
          <a:xfrm>
            <a:off x="1735305" y="3288632"/>
            <a:ext cx="584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bg1">
                    <a:lumMod val="50000"/>
                  </a:schemeClr>
                </a:solidFill>
              </a:rPr>
              <a:t>Vessel track — </a:t>
            </a:r>
            <a:r>
              <a:rPr lang="en-US" altLang="en-US" sz="2000" b="0" dirty="0">
                <a:solidFill>
                  <a:schemeClr val="bg1">
                    <a:lumMod val="50000"/>
                  </a:schemeClr>
                </a:solidFill>
              </a:rPr>
              <a:t>Draws the last </a:t>
            </a:r>
            <a:r>
              <a:rPr lang="en-US" altLang="en-US" sz="2000" b="0" i="1" dirty="0">
                <a:solidFill>
                  <a:schemeClr val="bg1">
                    <a:lumMod val="50000"/>
                  </a:schemeClr>
                </a:solidFill>
              </a:rPr>
              <a:t>n</a:t>
            </a:r>
            <a:r>
              <a:rPr lang="en-US" altLang="en-US" sz="2000" b="0" dirty="0">
                <a:solidFill>
                  <a:schemeClr val="bg1">
                    <a:lumMod val="50000"/>
                  </a:schemeClr>
                </a:solidFill>
              </a:rPr>
              <a:t> seconds of track line data behind the mobile.</a:t>
            </a:r>
          </a:p>
          <a:p>
            <a:endParaRPr lang="en-US" altLang="en-US" sz="2000" b="0" dirty="0">
              <a:solidFill>
                <a:schemeClr val="bg1">
                  <a:lumMod val="50000"/>
                </a:schemeClr>
              </a:solidFill>
            </a:endParaRPr>
          </a:p>
          <a:p>
            <a:r>
              <a:rPr lang="en-US" altLang="en-US" sz="2000" dirty="0">
                <a:solidFill>
                  <a:schemeClr val="bg1">
                    <a:lumMod val="50000"/>
                  </a:schemeClr>
                </a:solidFill>
              </a:rPr>
              <a:t>CMG vector — </a:t>
            </a:r>
            <a:r>
              <a:rPr lang="en-US" altLang="en-US" sz="2000" b="0" dirty="0">
                <a:solidFill>
                  <a:schemeClr val="bg1">
                    <a:lumMod val="50000"/>
                  </a:schemeClr>
                </a:solidFill>
              </a:rPr>
              <a:t>Draws a vector to the estimated mobile position at </a:t>
            </a:r>
            <a:r>
              <a:rPr lang="en-US" altLang="en-US" sz="2000" b="0" i="1" dirty="0">
                <a:solidFill>
                  <a:schemeClr val="bg1">
                    <a:lumMod val="50000"/>
                  </a:schemeClr>
                </a:solidFill>
              </a:rPr>
              <a:t>n</a:t>
            </a:r>
            <a:r>
              <a:rPr lang="en-US" altLang="en-US" sz="2000" b="0" dirty="0">
                <a:solidFill>
                  <a:schemeClr val="bg1">
                    <a:lumMod val="50000"/>
                  </a:schemeClr>
                </a:solidFill>
              </a:rPr>
              <a:t> seconds in the future.</a:t>
            </a:r>
          </a:p>
          <a:p>
            <a:endParaRPr lang="en-US" altLang="en-US" sz="2000" b="0" dirty="0">
              <a:solidFill>
                <a:schemeClr val="bg1">
                  <a:lumMod val="50000"/>
                </a:schemeClr>
              </a:solidFill>
            </a:endParaRPr>
          </a:p>
          <a:p>
            <a:r>
              <a:rPr lang="en-US" altLang="en-US" sz="2000" dirty="0">
                <a:solidFill>
                  <a:schemeClr val="bg1">
                    <a:lumMod val="50000"/>
                  </a:schemeClr>
                </a:solidFill>
              </a:rPr>
              <a:t>Range circle &amp; offsets — </a:t>
            </a:r>
            <a:r>
              <a:rPr lang="en-US" altLang="en-US" sz="2000" b="0" dirty="0">
                <a:solidFill>
                  <a:schemeClr val="bg1">
                    <a:lumMod val="50000"/>
                  </a:schemeClr>
                </a:solidFill>
              </a:rPr>
              <a:t>Draws informational indicators on the vessel shape for these items.</a:t>
            </a:r>
          </a:p>
        </p:txBody>
      </p:sp>
      <p:sp>
        <p:nvSpPr>
          <p:cNvPr id="14342" name="TextBox 20"/>
          <p:cNvSpPr txBox="1">
            <a:spLocks noChangeArrowheads="1"/>
          </p:cNvSpPr>
          <p:nvPr/>
        </p:nvSpPr>
        <p:spPr bwMode="auto">
          <a:xfrm>
            <a:off x="7864643" y="3310858"/>
            <a:ext cx="373391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800" b="0" dirty="0">
                <a:solidFill>
                  <a:schemeClr val="bg1">
                    <a:lumMod val="50000"/>
                  </a:schemeClr>
                </a:solidFill>
              </a:rPr>
              <a:t>These buttons open dialogs to manage anchor positioning features and cross sectional displays. See other presentations for more information.</a:t>
            </a:r>
          </a:p>
        </p:txBody>
      </p:sp>
      <p:grpSp>
        <p:nvGrpSpPr>
          <p:cNvPr id="14343" name="Group 14"/>
          <p:cNvGrpSpPr>
            <a:grpSpLocks/>
          </p:cNvGrpSpPr>
          <p:nvPr/>
        </p:nvGrpSpPr>
        <p:grpSpPr bwMode="auto">
          <a:xfrm>
            <a:off x="7577306" y="1968051"/>
            <a:ext cx="1216025" cy="1157065"/>
            <a:chOff x="6190107" y="2209800"/>
            <a:chExt cx="1215013" cy="1283970"/>
          </a:xfrm>
        </p:grpSpPr>
        <p:cxnSp>
          <p:nvCxnSpPr>
            <p:cNvPr id="23" name="Elbow Connector 22">
              <a:extLst>
                <a:ext uri="{FF2B5EF4-FFF2-40B4-BE49-F238E27FC236}">
                  <a16:creationId xmlns:a16="http://schemas.microsoft.com/office/drawing/2014/main" id="{7C64F759-76F8-44A7-9900-5DEFB7061B4D}"/>
                </a:ext>
              </a:extLst>
            </p:cNvPr>
            <p:cNvCxnSpPr/>
            <p:nvPr/>
          </p:nvCxnSpPr>
          <p:spPr>
            <a:xfrm rot="16200000" flipV="1">
              <a:off x="6148491" y="2251416"/>
              <a:ext cx="1283970" cy="1200737"/>
            </a:xfrm>
            <a:prstGeom prst="bentConnector3">
              <a:avLst>
                <a:gd name="adj1" fmla="val 100074"/>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94C1C0C-6B53-440C-9C06-10DC14997C57}"/>
                </a:ext>
              </a:extLst>
            </p:cNvPr>
            <p:cNvCxnSpPr/>
            <p:nvPr/>
          </p:nvCxnSpPr>
          <p:spPr>
            <a:xfrm flipH="1">
              <a:off x="6190107" y="2666887"/>
              <a:ext cx="1200737"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0E1C977-24AA-435C-8A2C-5063F4E50379}"/>
                </a:ext>
              </a:extLst>
            </p:cNvPr>
            <p:cNvCxnSpPr/>
            <p:nvPr/>
          </p:nvCxnSpPr>
          <p:spPr>
            <a:xfrm flipH="1">
              <a:off x="6204382" y="3123974"/>
              <a:ext cx="1200738"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1625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5EEE51-5FEF-4E21-B9A7-2FB0920DEEB4}"/>
              </a:ext>
            </a:extLst>
          </p:cNvPr>
          <p:cNvPicPr>
            <a:picLocks noChangeAspect="1"/>
          </p:cNvPicPr>
          <p:nvPr/>
        </p:nvPicPr>
        <p:blipFill>
          <a:blip r:embed="rId2"/>
          <a:stretch>
            <a:fillRect/>
          </a:stretch>
        </p:blipFill>
        <p:spPr>
          <a:xfrm>
            <a:off x="2150473" y="988818"/>
            <a:ext cx="3467100" cy="1314450"/>
          </a:xfrm>
          <a:prstGeom prst="rect">
            <a:avLst/>
          </a:prstGeom>
        </p:spPr>
      </p:pic>
      <p:sp>
        <p:nvSpPr>
          <p:cNvPr id="15363"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Dynamic Draft Correction</a:t>
            </a:r>
          </a:p>
        </p:txBody>
      </p:sp>
      <p:grpSp>
        <p:nvGrpSpPr>
          <p:cNvPr id="6" name="Group 5"/>
          <p:cNvGrpSpPr>
            <a:grpSpLocks/>
          </p:cNvGrpSpPr>
          <p:nvPr/>
        </p:nvGrpSpPr>
        <p:grpSpPr bwMode="auto">
          <a:xfrm>
            <a:off x="3278105" y="1208171"/>
            <a:ext cx="5705475" cy="3371850"/>
            <a:chOff x="1762125" y="1353312"/>
            <a:chExt cx="5705475" cy="3371088"/>
          </a:xfrm>
        </p:grpSpPr>
        <p:sp>
          <p:nvSpPr>
            <p:cNvPr id="7" name="Rectangle 6">
              <a:extLst>
                <a:ext uri="{FF2B5EF4-FFF2-40B4-BE49-F238E27FC236}">
                  <a16:creationId xmlns:a16="http://schemas.microsoft.com/office/drawing/2014/main" id="{30C979B7-86CD-4B21-98D4-132AB83C694F}"/>
                </a:ext>
              </a:extLst>
            </p:cNvPr>
            <p:cNvSpPr/>
            <p:nvPr/>
          </p:nvSpPr>
          <p:spPr>
            <a:xfrm>
              <a:off x="1762125" y="1353312"/>
              <a:ext cx="762000" cy="353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Elbow Connector 7">
              <a:extLst>
                <a:ext uri="{FF2B5EF4-FFF2-40B4-BE49-F238E27FC236}">
                  <a16:creationId xmlns:a16="http://schemas.microsoft.com/office/drawing/2014/main" id="{D32340F6-A9FC-4B09-8AAC-602A8754A1F2}"/>
                </a:ext>
              </a:extLst>
            </p:cNvPr>
            <p:cNvCxnSpPr>
              <a:stCxn id="7" idx="3"/>
            </p:cNvCxnSpPr>
            <p:nvPr/>
          </p:nvCxnSpPr>
          <p:spPr>
            <a:xfrm>
              <a:off x="2524125" y="1531072"/>
              <a:ext cx="4943475" cy="3193328"/>
            </a:xfrm>
            <a:prstGeom prst="bentConnector3">
              <a:avLst>
                <a:gd name="adj1" fmla="val 10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a:spLocks noChangeArrowheads="1"/>
          </p:cNvSpPr>
          <p:nvPr/>
        </p:nvSpPr>
        <p:spPr bwMode="auto">
          <a:xfrm>
            <a:off x="1882693" y="2446421"/>
            <a:ext cx="4814887" cy="34290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b="0" dirty="0">
                <a:solidFill>
                  <a:schemeClr val="bg1">
                    <a:lumMod val="50000"/>
                  </a:schemeClr>
                </a:solidFill>
              </a:rPr>
              <a:t>Static draft is entered in hardware configuration, but dynamic draft should be accounted for during data collection.</a:t>
            </a:r>
          </a:p>
          <a:p>
            <a:endParaRPr lang="en-US" altLang="en-US" sz="2000" b="0" dirty="0">
              <a:solidFill>
                <a:schemeClr val="bg1">
                  <a:lumMod val="50000"/>
                </a:schemeClr>
              </a:solidFill>
            </a:endParaRPr>
          </a:p>
          <a:p>
            <a:r>
              <a:rPr lang="en-US" altLang="en-US" sz="2000" b="0" dirty="0">
                <a:solidFill>
                  <a:schemeClr val="bg1">
                    <a:lumMod val="50000"/>
                  </a:schemeClr>
                </a:solidFill>
              </a:rPr>
              <a:t>If not measured by a sensor or modeled using a draft table, the user can manually set the </a:t>
            </a:r>
            <a:r>
              <a:rPr lang="en-US" altLang="en-US" sz="2000" dirty="0">
                <a:solidFill>
                  <a:schemeClr val="bg1">
                    <a:lumMod val="50000"/>
                  </a:schemeClr>
                </a:solidFill>
              </a:rPr>
              <a:t>dynamic draft correction</a:t>
            </a:r>
            <a:r>
              <a:rPr lang="en-US" altLang="en-US" sz="2000" b="0" dirty="0">
                <a:solidFill>
                  <a:schemeClr val="bg1">
                    <a:lumMod val="50000"/>
                  </a:schemeClr>
                </a:solidFill>
              </a:rPr>
              <a:t> in the vessel window.</a:t>
            </a:r>
          </a:p>
          <a:p>
            <a:endParaRPr lang="en-US" altLang="en-US" sz="2000" b="0" dirty="0">
              <a:solidFill>
                <a:schemeClr val="bg1">
                  <a:lumMod val="50000"/>
                </a:schemeClr>
              </a:solidFill>
            </a:endParaRPr>
          </a:p>
          <a:p>
            <a:r>
              <a:rPr lang="en-US" altLang="en-US" sz="1800" b="0" dirty="0">
                <a:solidFill>
                  <a:schemeClr val="bg1">
                    <a:lumMod val="50000"/>
                  </a:schemeClr>
                </a:solidFill>
              </a:rPr>
              <a:t>The value entered is superseded by any draft device configured in HYPACK Hardware.</a:t>
            </a:r>
          </a:p>
          <a:p>
            <a:endParaRPr lang="en-US" altLang="en-US" sz="2000" b="0" dirty="0">
              <a:solidFill>
                <a:schemeClr val="bg1">
                  <a:lumMod val="50000"/>
                </a:schemeClr>
              </a:solidFill>
            </a:endParaRPr>
          </a:p>
        </p:txBody>
      </p:sp>
      <p:pic>
        <p:nvPicPr>
          <p:cNvPr id="2" name="Picture 1">
            <a:extLst>
              <a:ext uri="{FF2B5EF4-FFF2-40B4-BE49-F238E27FC236}">
                <a16:creationId xmlns:a16="http://schemas.microsoft.com/office/drawing/2014/main" id="{0C96695C-0F63-411F-B507-7EAA3BFAB871}"/>
              </a:ext>
            </a:extLst>
          </p:cNvPr>
          <p:cNvPicPr>
            <a:picLocks noChangeAspect="1"/>
          </p:cNvPicPr>
          <p:nvPr/>
        </p:nvPicPr>
        <p:blipFill>
          <a:blip r:embed="rId3"/>
          <a:stretch>
            <a:fillRect/>
          </a:stretch>
        </p:blipFill>
        <p:spPr>
          <a:xfrm>
            <a:off x="8040605" y="4580021"/>
            <a:ext cx="1885950" cy="1133475"/>
          </a:xfrm>
          <a:prstGeom prst="rect">
            <a:avLst/>
          </a:prstGeom>
        </p:spPr>
      </p:pic>
    </p:spTree>
    <p:extLst>
      <p:ext uri="{BB962C8B-B14F-4D97-AF65-F5344CB8AC3E}">
        <p14:creationId xmlns:p14="http://schemas.microsoft.com/office/powerpoint/2010/main" val="1412486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954ABD-DF54-43EE-B361-36D8128A9941}"/>
              </a:ext>
            </a:extLst>
          </p:cNvPr>
          <p:cNvPicPr>
            <a:picLocks noChangeAspect="1"/>
          </p:cNvPicPr>
          <p:nvPr/>
        </p:nvPicPr>
        <p:blipFill>
          <a:blip r:embed="rId2"/>
          <a:stretch>
            <a:fillRect/>
          </a:stretch>
        </p:blipFill>
        <p:spPr>
          <a:xfrm>
            <a:off x="8002780" y="1600200"/>
            <a:ext cx="2743200" cy="3193366"/>
          </a:xfrm>
          <a:prstGeom prst="rect">
            <a:avLst/>
          </a:prstGeom>
        </p:spPr>
      </p:pic>
      <p:sp>
        <p:nvSpPr>
          <p:cNvPr id="17410"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Dead Reckoning</a:t>
            </a:r>
          </a:p>
        </p:txBody>
      </p:sp>
      <p:sp>
        <p:nvSpPr>
          <p:cNvPr id="17411" name="Content Placeholder 6"/>
          <p:cNvSpPr>
            <a:spLocks noGrp="1"/>
          </p:cNvSpPr>
          <p:nvPr>
            <p:ph idx="4294967295"/>
          </p:nvPr>
        </p:nvSpPr>
        <p:spPr>
          <a:xfrm>
            <a:off x="714375" y="1434362"/>
            <a:ext cx="6039853" cy="4691063"/>
          </a:xfrm>
        </p:spPr>
        <p:txBody>
          <a:bodyPr/>
          <a:lstStyle/>
          <a:p>
            <a:r>
              <a:rPr lang="en-US" altLang="en-US" b="1" dirty="0">
                <a:solidFill>
                  <a:schemeClr val="bg1">
                    <a:lumMod val="50000"/>
                  </a:schemeClr>
                </a:solidFill>
                <a:latin typeface="Arial" panose="020B0604020202020204" pitchFamily="34" charset="0"/>
                <a:cs typeface="Arial" panose="020B0604020202020204" pitchFamily="34" charset="0"/>
              </a:rPr>
              <a:t>Dead reckoning</a:t>
            </a:r>
            <a:r>
              <a:rPr lang="en-US" altLang="en-US" dirty="0">
                <a:solidFill>
                  <a:schemeClr val="bg1">
                    <a:lumMod val="50000"/>
                  </a:schemeClr>
                </a:solidFill>
                <a:latin typeface="Arial" panose="020B0604020202020204" pitchFamily="34" charset="0"/>
                <a:cs typeface="Arial" panose="020B0604020202020204" pitchFamily="34" charset="0"/>
              </a:rPr>
              <a:t> calculates a position based on the current speed, heading, and elapsed time from the last position.</a:t>
            </a:r>
          </a:p>
          <a:p>
            <a:endParaRPr lang="en-US" altLang="en-US" dirty="0">
              <a:solidFill>
                <a:schemeClr val="bg1">
                  <a:lumMod val="50000"/>
                </a:schemeClr>
              </a:solidFill>
              <a:latin typeface="Arial" panose="020B0604020202020204" pitchFamily="34" charset="0"/>
              <a:cs typeface="Arial" panose="020B0604020202020204" pitchFamily="34" charset="0"/>
            </a:endParaRPr>
          </a:p>
          <a:p>
            <a:r>
              <a:rPr lang="en-US" altLang="en-US" b="1" dirty="0">
                <a:solidFill>
                  <a:schemeClr val="bg1">
                    <a:lumMod val="50000"/>
                  </a:schemeClr>
                </a:solidFill>
                <a:latin typeface="Arial" panose="020B0604020202020204" pitchFamily="34" charset="0"/>
                <a:cs typeface="Arial" panose="020B0604020202020204" pitchFamily="34" charset="0"/>
              </a:rPr>
              <a:t>Gate distance</a:t>
            </a:r>
            <a:r>
              <a:rPr lang="en-US" altLang="en-US" dirty="0">
                <a:solidFill>
                  <a:schemeClr val="bg1">
                    <a:lumMod val="50000"/>
                  </a:schemeClr>
                </a:solidFill>
                <a:latin typeface="Arial" panose="020B0604020202020204" pitchFamily="34" charset="0"/>
                <a:cs typeface="Arial" panose="020B0604020202020204" pitchFamily="34" charset="0"/>
              </a:rPr>
              <a:t> — A calculated position must be within this distance from the last accepted position, otherwise it is rejected. After </a:t>
            </a:r>
            <a:r>
              <a:rPr lang="en-US" altLang="en-US" i="1" dirty="0">
                <a:solidFill>
                  <a:schemeClr val="bg1">
                    <a:lumMod val="50000"/>
                  </a:schemeClr>
                </a:solidFill>
                <a:latin typeface="Arial" panose="020B0604020202020204" pitchFamily="34" charset="0"/>
                <a:cs typeface="Arial" panose="020B0604020202020204" pitchFamily="34" charset="0"/>
              </a:rPr>
              <a:t>n</a:t>
            </a:r>
            <a:r>
              <a:rPr lang="en-US" altLang="en-US" dirty="0">
                <a:solidFill>
                  <a:schemeClr val="bg1">
                    <a:lumMod val="50000"/>
                  </a:schemeClr>
                </a:solidFill>
                <a:latin typeface="Arial" panose="020B0604020202020204" pitchFamily="34" charset="0"/>
                <a:cs typeface="Arial" panose="020B0604020202020204" pitchFamily="34" charset="0"/>
              </a:rPr>
              <a:t> consecutive rejections, the dead reckoned position will be accepted anyway.</a:t>
            </a:r>
          </a:p>
          <a:p>
            <a:endParaRPr lang="en-US" altLang="en-US" dirty="0">
              <a:solidFill>
                <a:schemeClr val="bg1">
                  <a:lumMod val="50000"/>
                </a:schemeClr>
              </a:solidFill>
              <a:latin typeface="Arial" panose="020B0604020202020204" pitchFamily="34" charset="0"/>
              <a:cs typeface="Arial" panose="020B0604020202020204" pitchFamily="34" charset="0"/>
            </a:endParaRPr>
          </a:p>
        </p:txBody>
      </p:sp>
      <p:sp>
        <p:nvSpPr>
          <p:cNvPr id="17412" name="Slide Number Placeholder 4"/>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74</a:t>
            </a:fld>
            <a:endParaRPr lang="en-US" altLang="en-US" sz="1200"/>
          </a:p>
        </p:txBody>
      </p:sp>
      <p:pic>
        <p:nvPicPr>
          <p:cNvPr id="9" name="Picture 3"/>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l="62170" t="38414" r="572" b="6268"/>
          <a:stretch>
            <a:fillRect/>
          </a:stretch>
        </p:blipFill>
        <p:spPr>
          <a:xfrm>
            <a:off x="8763000" y="1600200"/>
            <a:ext cx="3429000" cy="3776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4A79761B-0918-4201-A6BC-10D6A954075F}"/>
              </a:ext>
            </a:extLst>
          </p:cNvPr>
          <p:cNvSpPr/>
          <p:nvPr/>
        </p:nvSpPr>
        <p:spPr>
          <a:xfrm>
            <a:off x="8018546" y="2081463"/>
            <a:ext cx="2743200" cy="1600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06806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92F516-F85A-4C8E-B52D-791FC5081E24}"/>
              </a:ext>
            </a:extLst>
          </p:cNvPr>
          <p:cNvPicPr>
            <a:picLocks noChangeAspect="1"/>
          </p:cNvPicPr>
          <p:nvPr/>
        </p:nvPicPr>
        <p:blipFill>
          <a:blip r:embed="rId2"/>
          <a:stretch>
            <a:fillRect/>
          </a:stretch>
        </p:blipFill>
        <p:spPr>
          <a:xfrm>
            <a:off x="7447547" y="1326356"/>
            <a:ext cx="2743200" cy="3193366"/>
          </a:xfrm>
          <a:prstGeom prst="rect">
            <a:avLst/>
          </a:prstGeom>
        </p:spPr>
      </p:pic>
      <p:sp>
        <p:nvSpPr>
          <p:cNvPr id="18434" name="Title 5"/>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Heave Drift Alarm</a:t>
            </a:r>
          </a:p>
        </p:txBody>
      </p:sp>
      <p:sp>
        <p:nvSpPr>
          <p:cNvPr id="18435" name="Content Placeholder 6"/>
          <p:cNvSpPr>
            <a:spLocks noGrp="1"/>
          </p:cNvSpPr>
          <p:nvPr>
            <p:ph idx="4294967295"/>
          </p:nvPr>
        </p:nvSpPr>
        <p:spPr>
          <a:xfrm>
            <a:off x="714375" y="1371599"/>
            <a:ext cx="5670884" cy="4691063"/>
          </a:xfrm>
        </p:spPr>
        <p:txBody>
          <a:bodyPr/>
          <a:lstStyle/>
          <a:p>
            <a:r>
              <a:rPr lang="en-US" altLang="en-US" dirty="0">
                <a:solidFill>
                  <a:schemeClr val="bg1">
                    <a:lumMod val="50000"/>
                  </a:schemeClr>
                </a:solidFill>
                <a:latin typeface="Arial" panose="020B0604020202020204" pitchFamily="34" charset="0"/>
                <a:cs typeface="Arial" panose="020B0604020202020204" pitchFamily="34" charset="0"/>
              </a:rPr>
              <a:t>Motion caused by turning, acceleration and deceleration can result in </a:t>
            </a:r>
            <a:r>
              <a:rPr lang="en-US" altLang="en-US" b="1" dirty="0">
                <a:solidFill>
                  <a:schemeClr val="bg1">
                    <a:lumMod val="50000"/>
                  </a:schemeClr>
                </a:solidFill>
                <a:latin typeface="Arial" panose="020B0604020202020204" pitchFamily="34" charset="0"/>
                <a:cs typeface="Arial" panose="020B0604020202020204" pitchFamily="34" charset="0"/>
              </a:rPr>
              <a:t>heave drift</a:t>
            </a:r>
            <a:r>
              <a:rPr lang="en-US" altLang="en-US" dirty="0">
                <a:solidFill>
                  <a:schemeClr val="bg1">
                    <a:lumMod val="50000"/>
                  </a:schemeClr>
                </a:solidFill>
                <a:latin typeface="Arial" panose="020B0604020202020204" pitchFamily="34" charset="0"/>
                <a:cs typeface="Arial" panose="020B0604020202020204" pitchFamily="34" charset="0"/>
              </a:rPr>
              <a:t>, a condition where the motion reference unit temporarily </a:t>
            </a:r>
            <a:r>
              <a:rPr lang="en-US" altLang="en-US" dirty="0" err="1">
                <a:solidFill>
                  <a:schemeClr val="bg1">
                    <a:lumMod val="50000"/>
                  </a:schemeClr>
                </a:solidFill>
                <a:latin typeface="Arial" panose="020B0604020202020204" pitchFamily="34" charset="0"/>
                <a:cs typeface="Arial" panose="020B0604020202020204" pitchFamily="34" charset="0"/>
              </a:rPr>
              <a:t>mismeasures</a:t>
            </a:r>
            <a:r>
              <a:rPr lang="en-US" altLang="en-US" dirty="0">
                <a:solidFill>
                  <a:schemeClr val="bg1">
                    <a:lumMod val="50000"/>
                  </a:schemeClr>
                </a:solidFill>
                <a:latin typeface="Arial" panose="020B0604020202020204" pitchFamily="34" charset="0"/>
                <a:cs typeface="Arial" panose="020B0604020202020204" pitchFamily="34" charset="0"/>
              </a:rPr>
              <a:t> heave.</a:t>
            </a:r>
          </a:p>
          <a:p>
            <a:endParaRPr lang="en-US" altLang="en-US" dirty="0">
              <a:solidFill>
                <a:schemeClr val="bg1">
                  <a:lumMod val="50000"/>
                </a:schemeClr>
              </a:solidFill>
              <a:latin typeface="Arial" panose="020B0604020202020204" pitchFamily="34" charset="0"/>
              <a:cs typeface="Arial" panose="020B0604020202020204" pitchFamily="34" charset="0"/>
            </a:endParaRPr>
          </a:p>
          <a:p>
            <a:r>
              <a:rPr lang="en-US" altLang="en-US" dirty="0">
                <a:solidFill>
                  <a:schemeClr val="bg1">
                    <a:lumMod val="50000"/>
                  </a:schemeClr>
                </a:solidFill>
                <a:latin typeface="Arial" panose="020B0604020202020204" pitchFamily="34" charset="0"/>
                <a:cs typeface="Arial" panose="020B0604020202020204" pitchFamily="34" charset="0"/>
              </a:rPr>
              <a:t>If the average heave value over thirty seconds exceeds zero by the specified threshold amount, a suspected heave drift condition is reported with an alarm.</a:t>
            </a:r>
          </a:p>
        </p:txBody>
      </p:sp>
      <p:sp>
        <p:nvSpPr>
          <p:cNvPr id="18436" name="Slide Number Placeholder 4"/>
          <p:cNvSpPr>
            <a:spLocks noGrp="1"/>
          </p:cNvSpPr>
          <p:nvPr>
            <p:ph type="sldNum" sz="quarter" idx="4294967295"/>
          </p:nvPr>
        </p:nvSpPr>
        <p:spPr bwMode="auto">
          <a:xfrm>
            <a:off x="0" y="6403975"/>
            <a:ext cx="714375"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2F8E5-1108-0A46-83A0-852BF6A1A522}" type="slidenum">
              <a:rPr lang="en-US" smtClean="0"/>
              <a:pPr/>
              <a:t>75</a:t>
            </a:fld>
            <a:endParaRPr lang="en-US" altLang="en-US" sz="1200"/>
          </a:p>
        </p:txBody>
      </p:sp>
      <p:pic>
        <p:nvPicPr>
          <p:cNvPr id="9" name="Picture 3"/>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l="62170" t="43771" r="572" b="911"/>
          <a:stretch>
            <a:fillRect/>
          </a:stretch>
        </p:blipFill>
        <p:spPr>
          <a:xfrm>
            <a:off x="8763000" y="1600200"/>
            <a:ext cx="3429000" cy="3776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47CF7461-8915-4B3E-8CA9-30D1D2285721}"/>
              </a:ext>
            </a:extLst>
          </p:cNvPr>
          <p:cNvSpPr/>
          <p:nvPr/>
        </p:nvSpPr>
        <p:spPr>
          <a:xfrm>
            <a:off x="7447547" y="3357672"/>
            <a:ext cx="2743200" cy="11620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2362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681" y="2181836"/>
            <a:ext cx="7547113" cy="1080879"/>
          </a:xfrm>
        </p:spPr>
        <p:txBody>
          <a:bodyPr/>
          <a:lstStyle/>
          <a:p>
            <a:r>
              <a:rPr lang="en-US" dirty="0"/>
              <a:t>Thank You !</a:t>
            </a:r>
            <a:endParaRPr lang="en-US" sz="2400" dirty="0"/>
          </a:p>
        </p:txBody>
      </p:sp>
      <p:sp>
        <p:nvSpPr>
          <p:cNvPr id="6" name="Rectangle 5"/>
          <p:cNvSpPr/>
          <p:nvPr/>
        </p:nvSpPr>
        <p:spPr>
          <a:xfrm>
            <a:off x="253460" y="4204698"/>
            <a:ext cx="8142645" cy="1538883"/>
          </a:xfrm>
          <a:prstGeom prst="rect">
            <a:avLst/>
          </a:prstGeom>
          <a:noFill/>
        </p:spPr>
        <p:txBody>
          <a:bodyPr wrap="square">
            <a:spAutoFit/>
          </a:bodyPr>
          <a:lstStyle/>
          <a:p>
            <a:pPr eaLnBrk="1" fontAlgn="auto" hangingPunct="1">
              <a:spcBef>
                <a:spcPts val="0"/>
              </a:spcBef>
              <a:spcAft>
                <a:spcPts val="0"/>
              </a:spcAft>
              <a:buClr>
                <a:prstClr val="black">
                  <a:lumMod val="65000"/>
                  <a:lumOff val="35000"/>
                </a:prstClr>
              </a:buClr>
            </a:pPr>
            <a:r>
              <a:rPr lang="en-US" sz="1600" dirty="0">
                <a:solidFill>
                  <a:schemeClr val="bg1"/>
                </a:solidFill>
                <a:latin typeface="Arial"/>
                <a:ea typeface="+mn-ea"/>
                <a:hlinkClick r:id="rId2">
                  <a:extLst>
                    <a:ext uri="{A12FA001-AC4F-418D-AE19-62706E023703}">
                      <ahyp:hlinkClr xmlns:ahyp="http://schemas.microsoft.com/office/drawing/2018/hyperlinkcolor" val="tx"/>
                    </a:ext>
                  </a:extLst>
                </a:hlinkClick>
              </a:rPr>
              <a:t>HYPACK on Youtube.com</a:t>
            </a:r>
            <a:r>
              <a:rPr lang="en-US" sz="1600" dirty="0">
                <a:solidFill>
                  <a:schemeClr val="bg1"/>
                </a:solidFill>
                <a:latin typeface="Arial"/>
                <a:ea typeface="+mn-ea"/>
              </a:rPr>
              <a:t>  ( Historical Sessions )		</a:t>
            </a:r>
            <a:r>
              <a:rPr lang="en-US" sz="1600" dirty="0">
                <a:solidFill>
                  <a:schemeClr val="bg1"/>
                </a:solidFill>
                <a:latin typeface="Arial"/>
                <a:ea typeface="+mn-ea"/>
                <a:hlinkClick r:id="rId3">
                  <a:extLst>
                    <a:ext uri="{A12FA001-AC4F-418D-AE19-62706E023703}">
                      <ahyp:hlinkClr xmlns:ahyp="http://schemas.microsoft.com/office/drawing/2018/hyperlinkcolor" val="tx"/>
                    </a:ext>
                  </a:extLst>
                </a:hlinkClick>
              </a:rPr>
              <a:t>HYPACK Live Chat</a:t>
            </a:r>
            <a:r>
              <a:rPr lang="en-US" sz="1600" dirty="0">
                <a:solidFill>
                  <a:schemeClr val="bg1"/>
                </a:solidFill>
                <a:latin typeface="Arial"/>
                <a:ea typeface="+mn-ea"/>
              </a:rPr>
              <a:t> </a:t>
            </a:r>
          </a:p>
          <a:p>
            <a:pPr eaLnBrk="1" fontAlgn="auto" hangingPunct="1">
              <a:spcBef>
                <a:spcPts val="0"/>
              </a:spcBef>
              <a:spcAft>
                <a:spcPts val="0"/>
              </a:spcAft>
              <a:buClr>
                <a:prstClr val="black">
                  <a:lumMod val="65000"/>
                  <a:lumOff val="35000"/>
                </a:prstClr>
              </a:buClr>
            </a:pPr>
            <a:endParaRPr lang="en-US" sz="1600" dirty="0">
              <a:solidFill>
                <a:schemeClr val="bg1"/>
              </a:solidFill>
              <a:latin typeface="Arial"/>
              <a:ea typeface="+mn-ea"/>
            </a:endParaRPr>
          </a:p>
          <a:p>
            <a:pPr eaLnBrk="1" fontAlgn="auto" hangingPunct="1">
              <a:spcBef>
                <a:spcPts val="0"/>
              </a:spcBef>
              <a:spcAft>
                <a:spcPts val="0"/>
              </a:spcAft>
              <a:buClr>
                <a:prstClr val="black">
                  <a:lumMod val="65000"/>
                  <a:lumOff val="35000"/>
                </a:prstClr>
              </a:buClr>
            </a:pPr>
            <a:r>
              <a:rPr lang="en-US" sz="1600" dirty="0">
                <a:solidFill>
                  <a:schemeClr val="bg1"/>
                </a:solidFill>
                <a:latin typeface="Arial"/>
                <a:ea typeface="+mn-ea"/>
                <a:hlinkClick r:id="rId4">
                  <a:extLst>
                    <a:ext uri="{A12FA001-AC4F-418D-AE19-62706E023703}">
                      <ahyp:hlinkClr xmlns:ahyp="http://schemas.microsoft.com/office/drawing/2018/hyperlinkcolor" val="tx"/>
                    </a:ext>
                  </a:extLst>
                </a:hlinkClick>
              </a:rPr>
              <a:t>HYPACK on Youtube.com </a:t>
            </a:r>
            <a:r>
              <a:rPr lang="en-US" sz="1600" dirty="0">
                <a:solidFill>
                  <a:schemeClr val="bg1"/>
                </a:solidFill>
                <a:latin typeface="Arial"/>
                <a:ea typeface="+mn-ea"/>
              </a:rPr>
              <a:t>  ( Newer Sessions ) 		</a:t>
            </a:r>
            <a:r>
              <a:rPr lang="en-US" sz="1600" dirty="0">
                <a:solidFill>
                  <a:schemeClr val="bg1"/>
                </a:solidFill>
                <a:latin typeface="Arial"/>
                <a:ea typeface="+mn-ea"/>
                <a:hlinkClick r:id="rId5">
                  <a:extLst>
                    <a:ext uri="{A12FA001-AC4F-418D-AE19-62706E023703}">
                      <ahyp:hlinkClr xmlns:ahyp="http://schemas.microsoft.com/office/drawing/2018/hyperlinkcolor" val="tx"/>
                    </a:ext>
                  </a:extLst>
                </a:hlinkClick>
              </a:rPr>
              <a:t>HYPACK </a:t>
            </a:r>
            <a:r>
              <a:rPr lang="en-US" sz="1600" dirty="0" err="1">
                <a:solidFill>
                  <a:schemeClr val="bg1"/>
                </a:solidFill>
                <a:latin typeface="Arial"/>
                <a:ea typeface="+mn-ea"/>
                <a:hlinkClick r:id="rId5">
                  <a:extLst>
                    <a:ext uri="{A12FA001-AC4F-418D-AE19-62706E023703}">
                      <ahyp:hlinkClr xmlns:ahyp="http://schemas.microsoft.com/office/drawing/2018/hyperlinkcolor" val="tx"/>
                    </a:ext>
                  </a:extLst>
                </a:hlinkClick>
              </a:rPr>
              <a:t>Ustream</a:t>
            </a:r>
            <a:endParaRPr lang="en-US" sz="1600" dirty="0">
              <a:solidFill>
                <a:schemeClr val="bg1"/>
              </a:solidFill>
              <a:latin typeface="Arial"/>
              <a:ea typeface="+mn-ea"/>
            </a:endParaRPr>
          </a:p>
          <a:p>
            <a:pPr eaLnBrk="1" fontAlgn="auto" hangingPunct="1">
              <a:spcBef>
                <a:spcPts val="0"/>
              </a:spcBef>
              <a:spcAft>
                <a:spcPts val="0"/>
              </a:spcAft>
              <a:buClr>
                <a:prstClr val="black">
                  <a:lumMod val="65000"/>
                  <a:lumOff val="35000"/>
                </a:prstClr>
              </a:buClr>
            </a:pPr>
            <a:endParaRPr lang="en-US" sz="1600" dirty="0">
              <a:solidFill>
                <a:schemeClr val="bg1"/>
              </a:solidFill>
              <a:latin typeface="Arial"/>
              <a:ea typeface="+mn-ea"/>
              <a:hlinkClick r:id="" action="ppaction://noaction">
                <a:extLst>
                  <a:ext uri="{A12FA001-AC4F-418D-AE19-62706E023703}">
                    <ahyp:hlinkClr xmlns:ahyp="http://schemas.microsoft.com/office/drawing/2018/hyperlinkcolor" val="tx"/>
                  </a:ext>
                </a:extLst>
              </a:hlinkClick>
            </a:endParaRPr>
          </a:p>
          <a:p>
            <a:pPr eaLnBrk="1" fontAlgn="auto" hangingPunct="1">
              <a:spcBef>
                <a:spcPts val="0"/>
              </a:spcBef>
              <a:spcAft>
                <a:spcPts val="0"/>
              </a:spcAft>
              <a:buClr>
                <a:prstClr val="black">
                  <a:lumMod val="65000"/>
                  <a:lumOff val="35000"/>
                </a:prstClr>
              </a:buClr>
            </a:pPr>
            <a:r>
              <a:rPr lang="en-US" sz="1600" dirty="0">
                <a:solidFill>
                  <a:schemeClr val="bg1"/>
                </a:solidFill>
                <a:latin typeface="Arial"/>
                <a:ea typeface="+mn-ea"/>
                <a:hlinkClick r:id="" action="ppaction://noaction">
                  <a:extLst>
                    <a:ext uri="{A12FA001-AC4F-418D-AE19-62706E023703}">
                      <ahyp:hlinkClr xmlns:ahyp="http://schemas.microsoft.com/office/drawing/2018/hyperlinkcolor" val="tx"/>
                    </a:ext>
                  </a:extLst>
                </a:hlinkClick>
              </a:rPr>
              <a:t>HYPACK SUPPORT Site </a:t>
            </a:r>
            <a:r>
              <a:rPr lang="en-US" sz="1600" dirty="0">
                <a:solidFill>
                  <a:schemeClr val="bg1"/>
                </a:solidFill>
                <a:latin typeface="Arial"/>
                <a:ea typeface="+mn-ea"/>
              </a:rPr>
              <a:t>						</a:t>
            </a:r>
            <a:r>
              <a:rPr lang="en-US" sz="1600" dirty="0">
                <a:solidFill>
                  <a:schemeClr val="bg1"/>
                </a:solidFill>
                <a:latin typeface="Arial"/>
                <a:ea typeface="+mn-ea"/>
                <a:hlinkClick r:id="rId6">
                  <a:extLst>
                    <a:ext uri="{A12FA001-AC4F-418D-AE19-62706E023703}">
                      <ahyp:hlinkClr xmlns:ahyp="http://schemas.microsoft.com/office/drawing/2018/hyperlinkcolor" val="tx"/>
                    </a:ext>
                  </a:extLst>
                </a:hlinkClick>
              </a:rPr>
              <a:t>HYPACK Website</a:t>
            </a:r>
            <a:r>
              <a:rPr lang="en-US" sz="1600" dirty="0">
                <a:solidFill>
                  <a:schemeClr val="bg1"/>
                </a:solidFill>
                <a:latin typeface="Arial"/>
                <a:ea typeface="+mn-ea"/>
              </a:rPr>
              <a:t>		</a:t>
            </a:r>
          </a:p>
          <a:p>
            <a:pPr eaLnBrk="1" fontAlgn="auto" hangingPunct="1">
              <a:spcBef>
                <a:spcPts val="0"/>
              </a:spcBef>
              <a:spcAft>
                <a:spcPts val="0"/>
              </a:spcAft>
              <a:buClr>
                <a:prstClr val="black">
                  <a:lumMod val="65000"/>
                  <a:lumOff val="35000"/>
                </a:prstClr>
              </a:buClr>
            </a:pPr>
            <a:endParaRPr lang="en-US" sz="1400" dirty="0">
              <a:solidFill>
                <a:prstClr val="black">
                  <a:lumMod val="65000"/>
                  <a:lumOff val="35000"/>
                </a:prstClr>
              </a:solidFill>
              <a:latin typeface="Arial"/>
              <a:ea typeface="+mn-ea"/>
            </a:endParaRPr>
          </a:p>
        </p:txBody>
      </p:sp>
      <p:sp>
        <p:nvSpPr>
          <p:cNvPr id="3" name="TextBox 2"/>
          <p:cNvSpPr txBox="1"/>
          <p:nvPr/>
        </p:nvSpPr>
        <p:spPr>
          <a:xfrm>
            <a:off x="241506" y="3767253"/>
            <a:ext cx="3108543" cy="369332"/>
          </a:xfrm>
          <a:prstGeom prst="rect">
            <a:avLst/>
          </a:prstGeom>
          <a:noFill/>
        </p:spPr>
        <p:txBody>
          <a:bodyPr wrap="none" rtlCol="0">
            <a:spAutoFit/>
          </a:bodyPr>
          <a:lstStyle/>
          <a:p>
            <a:pPr eaLnBrk="1" fontAlgn="auto" hangingPunct="1">
              <a:spcBef>
                <a:spcPts val="0"/>
              </a:spcBef>
              <a:spcAft>
                <a:spcPts val="0"/>
              </a:spcAft>
            </a:pPr>
            <a:r>
              <a:rPr lang="en-US" b="1" dirty="0">
                <a:solidFill>
                  <a:schemeClr val="bg1"/>
                </a:solidFill>
                <a:latin typeface="Arial"/>
                <a:ea typeface="+mn-ea"/>
              </a:rPr>
              <a:t>Links to more information:</a:t>
            </a:r>
          </a:p>
        </p:txBody>
      </p:sp>
      <p:sp>
        <p:nvSpPr>
          <p:cNvPr id="5" name="TextBox 4"/>
          <p:cNvSpPr txBox="1"/>
          <p:nvPr/>
        </p:nvSpPr>
        <p:spPr>
          <a:xfrm>
            <a:off x="8193765" y="2108552"/>
            <a:ext cx="3495847" cy="2308324"/>
          </a:xfrm>
          <a:prstGeom prst="rect">
            <a:avLst/>
          </a:prstGeom>
          <a:noFill/>
        </p:spPr>
        <p:txBody>
          <a:bodyPr wrap="square" rtlCol="0">
            <a:spAutoFit/>
          </a:bodyPr>
          <a:lstStyle/>
          <a:p>
            <a:pPr eaLnBrk="1" fontAlgn="auto" hangingPunct="1">
              <a:spcBef>
                <a:spcPts val="0"/>
              </a:spcBef>
              <a:spcAft>
                <a:spcPts val="0"/>
              </a:spcAft>
            </a:pPr>
            <a:r>
              <a:rPr lang="en-US" b="1" u="sng" dirty="0">
                <a:solidFill>
                  <a:prstClr val="white"/>
                </a:solidFill>
                <a:latin typeface="Arial"/>
                <a:ea typeface="+mn-ea"/>
              </a:rPr>
              <a:t>Contact Us:</a:t>
            </a:r>
          </a:p>
          <a:p>
            <a:pPr eaLnBrk="1" fontAlgn="auto" hangingPunct="1">
              <a:spcBef>
                <a:spcPts val="0"/>
              </a:spcBef>
              <a:spcAft>
                <a:spcPts val="0"/>
              </a:spcAft>
            </a:pPr>
            <a:endParaRPr lang="en-US" dirty="0">
              <a:solidFill>
                <a:prstClr val="black"/>
              </a:solidFill>
              <a:latin typeface="Arial"/>
              <a:ea typeface="+mn-ea"/>
            </a:endParaRPr>
          </a:p>
          <a:p>
            <a:pPr eaLnBrk="1" fontAlgn="auto" hangingPunct="1">
              <a:spcBef>
                <a:spcPts val="0"/>
              </a:spcBef>
              <a:spcAft>
                <a:spcPts val="0"/>
              </a:spcAft>
            </a:pPr>
            <a:r>
              <a:rPr lang="en-US" dirty="0">
                <a:solidFill>
                  <a:prstClr val="white"/>
                </a:solidFill>
                <a:latin typeface="Arial"/>
                <a:ea typeface="+mn-ea"/>
              </a:rPr>
              <a:t>Sales@HYPACK.com</a:t>
            </a:r>
          </a:p>
          <a:p>
            <a:pPr eaLnBrk="1" fontAlgn="auto" hangingPunct="1">
              <a:spcBef>
                <a:spcPts val="0"/>
              </a:spcBef>
              <a:spcAft>
                <a:spcPts val="0"/>
              </a:spcAft>
            </a:pPr>
            <a:endParaRPr lang="en-US" dirty="0">
              <a:solidFill>
                <a:prstClr val="white"/>
              </a:solidFill>
              <a:latin typeface="Arial"/>
              <a:ea typeface="+mn-ea"/>
            </a:endParaRPr>
          </a:p>
          <a:p>
            <a:pPr eaLnBrk="1" fontAlgn="auto" hangingPunct="1">
              <a:spcBef>
                <a:spcPts val="0"/>
              </a:spcBef>
              <a:spcAft>
                <a:spcPts val="0"/>
              </a:spcAft>
            </a:pPr>
            <a:r>
              <a:rPr lang="en-US" dirty="0">
                <a:solidFill>
                  <a:prstClr val="white"/>
                </a:solidFill>
                <a:latin typeface="Arial"/>
                <a:ea typeface="+mn-ea"/>
              </a:rPr>
              <a:t>Help@HYPACK.com</a:t>
            </a:r>
          </a:p>
          <a:p>
            <a:pPr eaLnBrk="1" fontAlgn="auto" hangingPunct="1">
              <a:spcBef>
                <a:spcPts val="0"/>
              </a:spcBef>
              <a:spcAft>
                <a:spcPts val="0"/>
              </a:spcAft>
            </a:pPr>
            <a:endParaRPr lang="en-US" dirty="0">
              <a:solidFill>
                <a:prstClr val="white"/>
              </a:solidFill>
              <a:latin typeface="Arial"/>
              <a:ea typeface="+mn-ea"/>
            </a:endParaRPr>
          </a:p>
          <a:p>
            <a:pPr eaLnBrk="1" fontAlgn="auto" hangingPunct="1">
              <a:spcBef>
                <a:spcPts val="0"/>
              </a:spcBef>
              <a:spcAft>
                <a:spcPts val="0"/>
              </a:spcAft>
            </a:pPr>
            <a:r>
              <a:rPr lang="en-US" dirty="0">
                <a:solidFill>
                  <a:prstClr val="white"/>
                </a:solidFill>
                <a:latin typeface="Arial"/>
                <a:ea typeface="+mn-ea"/>
              </a:rPr>
              <a:t>(860) 635 - 1500</a:t>
            </a:r>
          </a:p>
          <a:p>
            <a:pPr eaLnBrk="1" fontAlgn="auto" hangingPunct="1">
              <a:spcBef>
                <a:spcPts val="0"/>
              </a:spcBef>
              <a:spcAft>
                <a:spcPts val="0"/>
              </a:spcAft>
            </a:pPr>
            <a:endParaRPr lang="en-US" dirty="0">
              <a:solidFill>
                <a:prstClr val="black"/>
              </a:solidFill>
              <a:latin typeface="Arial"/>
              <a:ea typeface="+mn-ea"/>
            </a:endParaRPr>
          </a:p>
        </p:txBody>
      </p:sp>
    </p:spTree>
    <p:extLst>
      <p:ext uri="{BB962C8B-B14F-4D97-AF65-F5344CB8AC3E}">
        <p14:creationId xmlns:p14="http://schemas.microsoft.com/office/powerpoint/2010/main" val="226147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2FA06-CF05-4D20-82AF-9F52375EA67D}"/>
              </a:ext>
            </a:extLst>
          </p:cNvPr>
          <p:cNvPicPr>
            <a:picLocks noChangeAspect="1"/>
          </p:cNvPicPr>
          <p:nvPr/>
        </p:nvPicPr>
        <p:blipFill>
          <a:blip r:embed="rId2"/>
          <a:stretch>
            <a:fillRect/>
          </a:stretch>
        </p:blipFill>
        <p:spPr>
          <a:xfrm>
            <a:off x="8054230" y="859287"/>
            <a:ext cx="3923339" cy="3328894"/>
          </a:xfrm>
          <a:prstGeom prst="rect">
            <a:avLst/>
          </a:prstGeom>
        </p:spPr>
      </p:pic>
      <p:sp>
        <p:nvSpPr>
          <p:cNvPr id="13314" name="Title 6"/>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Data Display Windows</a:t>
            </a:r>
          </a:p>
        </p:txBody>
      </p:sp>
      <p:sp>
        <p:nvSpPr>
          <p:cNvPr id="13315" name="Content Placeholder 7"/>
          <p:cNvSpPr>
            <a:spLocks noGrp="1"/>
          </p:cNvSpPr>
          <p:nvPr>
            <p:ph idx="4294967295"/>
          </p:nvPr>
        </p:nvSpPr>
        <p:spPr>
          <a:xfrm>
            <a:off x="699971" y="1099665"/>
            <a:ext cx="6715360" cy="2286000"/>
          </a:xfrm>
        </p:spPr>
        <p:txBody>
          <a:bodyPr/>
          <a:lstStyle/>
          <a:p>
            <a:pPr>
              <a:spcBef>
                <a:spcPts val="600"/>
              </a:spcBef>
            </a:pPr>
            <a:r>
              <a:rPr lang="en-US" altLang="en-US" sz="2000" dirty="0">
                <a:solidFill>
                  <a:schemeClr val="tx1">
                    <a:lumMod val="65000"/>
                    <a:lumOff val="35000"/>
                  </a:schemeClr>
                </a:solidFill>
                <a:latin typeface="Arial" panose="020B0604020202020204" pitchFamily="34" charset="0"/>
                <a:cs typeface="Arial" panose="020B0604020202020204" pitchFamily="34" charset="0"/>
              </a:rPr>
              <a:t>The </a:t>
            </a:r>
            <a:r>
              <a:rPr lang="en-US" altLang="en-US" sz="2000" b="1" dirty="0">
                <a:solidFill>
                  <a:schemeClr val="tx1">
                    <a:lumMod val="65000"/>
                    <a:lumOff val="35000"/>
                  </a:schemeClr>
                </a:solidFill>
                <a:latin typeface="Arial" panose="020B0604020202020204" pitchFamily="34" charset="0"/>
                <a:cs typeface="Arial" panose="020B0604020202020204" pitchFamily="34" charset="0"/>
              </a:rPr>
              <a:t>data display </a:t>
            </a:r>
            <a:r>
              <a:rPr lang="en-US" altLang="en-US" sz="2000" dirty="0">
                <a:solidFill>
                  <a:schemeClr val="tx1">
                    <a:lumMod val="65000"/>
                    <a:lumOff val="35000"/>
                  </a:schemeClr>
                </a:solidFill>
                <a:latin typeface="Arial" panose="020B0604020202020204" pitchFamily="34" charset="0"/>
                <a:cs typeface="Arial" panose="020B0604020202020204" pitchFamily="34" charset="0"/>
              </a:rPr>
              <a:t>windows show </a:t>
            </a:r>
            <a:r>
              <a:rPr lang="en-US" altLang="en-US" sz="2000" dirty="0">
                <a:solidFill>
                  <a:schemeClr val="bg2"/>
                </a:solidFill>
                <a:latin typeface="Arial" panose="020B0604020202020204" pitchFamily="34" charset="0"/>
                <a:cs typeface="Arial" panose="020B0604020202020204" pitchFamily="34" charset="0"/>
              </a:rPr>
              <a:t>textual information</a:t>
            </a:r>
            <a:r>
              <a:rPr lang="en-US" altLang="en-US" sz="2000" dirty="0">
                <a:latin typeface="Arial" panose="020B0604020202020204" pitchFamily="34" charset="0"/>
                <a:cs typeface="Arial" panose="020B0604020202020204" pitchFamily="34" charset="0"/>
              </a:rPr>
              <a:t> </a:t>
            </a:r>
            <a:r>
              <a:rPr lang="en-US" altLang="en-US" sz="2000" dirty="0">
                <a:solidFill>
                  <a:schemeClr val="tx1">
                    <a:lumMod val="65000"/>
                    <a:lumOff val="35000"/>
                  </a:schemeClr>
                </a:solidFill>
                <a:latin typeface="Arial" panose="020B0604020202020204" pitchFamily="34" charset="0"/>
                <a:cs typeface="Arial" panose="020B0604020202020204" pitchFamily="34" charset="0"/>
              </a:rPr>
              <a:t>about the survey or dredge project.</a:t>
            </a:r>
            <a:endParaRPr lang="en-US" altLang="en-US" sz="1800" dirty="0">
              <a:solidFill>
                <a:schemeClr val="tx1">
                  <a:lumMod val="65000"/>
                  <a:lumOff val="35000"/>
                </a:schemeClr>
              </a:solidFill>
              <a:latin typeface="Arial" panose="020B0604020202020204" pitchFamily="34" charset="0"/>
              <a:cs typeface="Arial" panose="020B0604020202020204" pitchFamily="34" charset="0"/>
            </a:endParaRPr>
          </a:p>
          <a:p>
            <a:pPr>
              <a:spcBef>
                <a:spcPts val="600"/>
              </a:spcBef>
            </a:pPr>
            <a:r>
              <a:rPr lang="en-US" altLang="en-US" sz="1800" dirty="0">
                <a:solidFill>
                  <a:schemeClr val="tx1">
                    <a:lumMod val="65000"/>
                    <a:lumOff val="35000"/>
                  </a:schemeClr>
                </a:solidFill>
                <a:latin typeface="Arial" panose="020B0604020202020204" pitchFamily="34" charset="0"/>
                <a:cs typeface="Arial" panose="020B0604020202020204" pitchFamily="34" charset="0"/>
              </a:rPr>
              <a:t>Select the items to display, their font, and the style of the display. Survey will restore the items and font in the same way when the program is restarted.</a:t>
            </a:r>
          </a:p>
        </p:txBody>
      </p:sp>
      <p:pic>
        <p:nvPicPr>
          <p:cNvPr id="13317" name="Picture 2"/>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1704" b="1704"/>
          <a:stretch>
            <a:fillRect/>
          </a:stretch>
        </p:blipFill>
        <p:spPr>
          <a:xfrm>
            <a:off x="8763000" y="1600200"/>
            <a:ext cx="3429000" cy="3778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a:grpSpLocks/>
          </p:cNvGrpSpPr>
          <p:nvPr/>
        </p:nvGrpSpPr>
        <p:grpSpPr bwMode="auto">
          <a:xfrm>
            <a:off x="6443415" y="1073943"/>
            <a:ext cx="3010266" cy="3300735"/>
            <a:chOff x="4076336" y="1828800"/>
            <a:chExt cx="3010264" cy="3300961"/>
          </a:xfrm>
        </p:grpSpPr>
        <p:sp>
          <p:nvSpPr>
            <p:cNvPr id="10" name="Rectangle 9">
              <a:extLst>
                <a:ext uri="{FF2B5EF4-FFF2-40B4-BE49-F238E27FC236}">
                  <a16:creationId xmlns:a16="http://schemas.microsoft.com/office/drawing/2014/main" id="{94254482-39E6-43F3-B300-C48F6BA3FAA6}"/>
                </a:ext>
              </a:extLst>
            </p:cNvPr>
            <p:cNvSpPr/>
            <p:nvPr/>
          </p:nvSpPr>
          <p:spPr>
            <a:xfrm>
              <a:off x="6019800" y="1828800"/>
              <a:ext cx="1066800" cy="45723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Elbow Connector 11">
              <a:extLst>
                <a:ext uri="{FF2B5EF4-FFF2-40B4-BE49-F238E27FC236}">
                  <a16:creationId xmlns:a16="http://schemas.microsoft.com/office/drawing/2014/main" id="{8454AC60-7842-4AC6-9F30-BCAB8FF4FB1D}"/>
                </a:ext>
              </a:extLst>
            </p:cNvPr>
            <p:cNvCxnSpPr>
              <a:stCxn id="10" idx="2"/>
            </p:cNvCxnSpPr>
            <p:nvPr/>
          </p:nvCxnSpPr>
          <p:spPr>
            <a:xfrm rot="5400000">
              <a:off x="3892904" y="2469463"/>
              <a:ext cx="2843730" cy="2476866"/>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008C8B8C-BAE7-478E-B999-8D7A2113AAE0}"/>
              </a:ext>
            </a:extLst>
          </p:cNvPr>
          <p:cNvPicPr>
            <a:picLocks noChangeAspect="1"/>
          </p:cNvPicPr>
          <p:nvPr/>
        </p:nvPicPr>
        <p:blipFill>
          <a:blip r:embed="rId4"/>
          <a:stretch>
            <a:fillRect/>
          </a:stretch>
        </p:blipFill>
        <p:spPr>
          <a:xfrm>
            <a:off x="1658718" y="2985064"/>
            <a:ext cx="4666581" cy="2930549"/>
          </a:xfrm>
          <a:prstGeom prst="rect">
            <a:avLst/>
          </a:prstGeom>
        </p:spPr>
      </p:pic>
    </p:spTree>
    <p:extLst>
      <p:ext uri="{BB962C8B-B14F-4D97-AF65-F5344CB8AC3E}">
        <p14:creationId xmlns:p14="http://schemas.microsoft.com/office/powerpoint/2010/main" val="393078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Boat Profile Window</a:t>
            </a:r>
          </a:p>
        </p:txBody>
      </p:sp>
      <p:sp>
        <p:nvSpPr>
          <p:cNvPr id="14339" name="Content Placeholder 6"/>
          <p:cNvSpPr>
            <a:spLocks noGrp="1"/>
          </p:cNvSpPr>
          <p:nvPr>
            <p:ph idx="4294967295"/>
          </p:nvPr>
        </p:nvSpPr>
        <p:spPr>
          <a:xfrm>
            <a:off x="7110388" y="1099665"/>
            <a:ext cx="4211053" cy="4691063"/>
          </a:xfrm>
        </p:spPr>
        <p:txBody>
          <a:bodyPr/>
          <a:lstStyle/>
          <a:p>
            <a:r>
              <a:rPr lang="en-US" altLang="en-US" sz="2000" dirty="0">
                <a:solidFill>
                  <a:schemeClr val="tx1">
                    <a:lumMod val="65000"/>
                    <a:lumOff val="35000"/>
                  </a:schemeClr>
                </a:solidFill>
                <a:latin typeface="Arial" panose="020B0604020202020204" pitchFamily="34" charset="0"/>
                <a:cs typeface="Arial" panose="020B0604020202020204" pitchFamily="34" charset="0"/>
              </a:rPr>
              <a:t>The </a:t>
            </a:r>
            <a:r>
              <a:rPr lang="en-US" altLang="en-US" sz="2000" b="1" dirty="0">
                <a:solidFill>
                  <a:schemeClr val="tx1">
                    <a:lumMod val="65000"/>
                    <a:lumOff val="35000"/>
                  </a:schemeClr>
                </a:solidFill>
                <a:latin typeface="Arial" panose="020B0604020202020204" pitchFamily="34" charset="0"/>
                <a:cs typeface="Arial" panose="020B0604020202020204" pitchFamily="34" charset="0"/>
              </a:rPr>
              <a:t>profile window</a:t>
            </a:r>
            <a:r>
              <a:rPr lang="en-US" altLang="en-US" sz="2000" dirty="0">
                <a:solidFill>
                  <a:schemeClr val="tx1">
                    <a:lumMod val="65000"/>
                    <a:lumOff val="35000"/>
                  </a:schemeClr>
                </a:solidFill>
                <a:latin typeface="Arial" panose="020B0604020202020204" pitchFamily="34" charset="0"/>
                <a:cs typeface="Arial" panose="020B0604020202020204" pitchFamily="34" charset="0"/>
              </a:rPr>
              <a:t> shows a </a:t>
            </a:r>
            <a:r>
              <a:rPr lang="en-US" altLang="en-US" sz="2000" dirty="0">
                <a:solidFill>
                  <a:schemeClr val="bg2"/>
                </a:solidFill>
                <a:latin typeface="Arial" panose="020B0604020202020204" pitchFamily="34" charset="0"/>
                <a:cs typeface="Arial" panose="020B0604020202020204" pitchFamily="34" charset="0"/>
              </a:rPr>
              <a:t>cross section view</a:t>
            </a:r>
            <a:r>
              <a:rPr lang="en-US" altLang="en-US" sz="2000" dirty="0">
                <a:latin typeface="Arial" panose="020B0604020202020204" pitchFamily="34" charset="0"/>
                <a:cs typeface="Arial" panose="020B0604020202020204" pitchFamily="34" charset="0"/>
              </a:rPr>
              <a:t> </a:t>
            </a:r>
            <a:r>
              <a:rPr lang="en-US" altLang="en-US" sz="2000" dirty="0">
                <a:solidFill>
                  <a:schemeClr val="tx1">
                    <a:lumMod val="65000"/>
                    <a:lumOff val="35000"/>
                  </a:schemeClr>
                </a:solidFill>
                <a:latin typeface="Arial" panose="020B0604020202020204" pitchFamily="34" charset="0"/>
                <a:cs typeface="Arial" panose="020B0604020202020204" pitchFamily="34" charset="0"/>
              </a:rPr>
              <a:t>of the entire planned survey line.</a:t>
            </a:r>
          </a:p>
          <a:p>
            <a:endParaRPr lang="en-US" alt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2000" dirty="0">
                <a:solidFill>
                  <a:schemeClr val="tx1">
                    <a:lumMod val="65000"/>
                    <a:lumOff val="35000"/>
                  </a:schemeClr>
                </a:solidFill>
                <a:latin typeface="Arial" panose="020B0604020202020204" pitchFamily="34" charset="0"/>
                <a:cs typeface="Arial" panose="020B0604020202020204" pitchFamily="34" charset="0"/>
              </a:rPr>
              <a:t>If the planned line contains template points or a separate channel plan is loaded, this information will be overlaid on the depth graph.</a:t>
            </a:r>
          </a:p>
          <a:p>
            <a:endParaRPr lang="en-US" alt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altLang="en-US" sz="2000" dirty="0">
                <a:solidFill>
                  <a:schemeClr val="tx1">
                    <a:lumMod val="65000"/>
                    <a:lumOff val="35000"/>
                  </a:schemeClr>
                </a:solidFill>
                <a:latin typeface="Arial" panose="020B0604020202020204" pitchFamily="34" charset="0"/>
                <a:cs typeface="Arial" panose="020B0604020202020204" pitchFamily="34" charset="0"/>
              </a:rPr>
              <a:t>When a new planned line becomes active, the profile will update accordingly.</a:t>
            </a:r>
          </a:p>
        </p:txBody>
      </p:sp>
      <p:pic>
        <p:nvPicPr>
          <p:cNvPr id="1434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132013"/>
            <a:ext cx="4389438" cy="3627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0EB38EBD-6553-4D2F-A260-22F1C6EA37E3}"/>
              </a:ext>
            </a:extLst>
          </p:cNvPr>
          <p:cNvPicPr>
            <a:picLocks noChangeAspect="1"/>
          </p:cNvPicPr>
          <p:nvPr/>
        </p:nvPicPr>
        <p:blipFill>
          <a:blip r:embed="rId3"/>
          <a:stretch>
            <a:fillRect/>
          </a:stretch>
        </p:blipFill>
        <p:spPr>
          <a:xfrm>
            <a:off x="718832" y="1274777"/>
            <a:ext cx="5905500" cy="4191000"/>
          </a:xfrm>
          <a:prstGeom prst="rect">
            <a:avLst/>
          </a:prstGeom>
        </p:spPr>
      </p:pic>
    </p:spTree>
    <p:extLst>
      <p:ext uri="{BB962C8B-B14F-4D97-AF65-F5344CB8AC3E}">
        <p14:creationId xmlns:p14="http://schemas.microsoft.com/office/powerpoint/2010/main" val="3993692189"/>
      </p:ext>
    </p:extLst>
  </p:cSld>
  <p:clrMapOvr>
    <a:masterClrMapping/>
  </p:clrMapOvr>
</p:sld>
</file>

<file path=ppt/theme/theme1.xml><?xml version="1.0" encoding="utf-8"?>
<a:theme xmlns:a="http://schemas.openxmlformats.org/drawingml/2006/main" name="Jerrys Theme">
  <a:themeElements>
    <a:clrScheme name="Xylem">
      <a:dk1>
        <a:sysClr val="windowText" lastClr="000000"/>
      </a:dk1>
      <a:lt1>
        <a:sysClr val="window" lastClr="FFFFFF"/>
      </a:lt1>
      <a:dk2>
        <a:srgbClr val="008C95"/>
      </a:dk2>
      <a:lt2>
        <a:srgbClr val="0085AD"/>
      </a:lt2>
      <a:accent1>
        <a:srgbClr val="009A44"/>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rrys Theme" id="{34DCF403-205E-4DCF-9EAF-A8EEA50C4074}" vid="{F5A2F787-8A64-4E85-AD44-6651DC6A5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24a8e0cc-0db5-4542-95ff-113fbb9da4d2">
      <Terms xmlns="http://schemas.microsoft.com/office/infopath/2007/PartnerControls"/>
    </lcf76f155ced4ddcb4097134ff3c332f>
    <TaxCatchAll xmlns="10a023fd-628c-4b7c-aec2-a17c8104e7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382AE6178ED54FB088AFCCFF3742D5" ma:contentTypeVersion="15" ma:contentTypeDescription="Create a new document." ma:contentTypeScope="" ma:versionID="6e6a18a447b1f1d1e31faa64d873d6c6">
  <xsd:schema xmlns:xsd="http://www.w3.org/2001/XMLSchema" xmlns:xs="http://www.w3.org/2001/XMLSchema" xmlns:p="http://schemas.microsoft.com/office/2006/metadata/properties" xmlns:ns2="24a8e0cc-0db5-4542-95ff-113fbb9da4d2" xmlns:ns3="http://schemas.microsoft.com/sharepoint/v4" xmlns:ns4="10a023fd-628c-4b7c-aec2-a17c8104e729" targetNamespace="http://schemas.microsoft.com/office/2006/metadata/properties" ma:root="true" ma:fieldsID="4cd4662af577c8bff5d9b5caaea07cc5" ns2:_="" ns3:_="" ns4:_="">
    <xsd:import namespace="24a8e0cc-0db5-4542-95ff-113fbb9da4d2"/>
    <xsd:import namespace="http://schemas.microsoft.com/sharepoint/v4"/>
    <xsd:import namespace="10a023fd-628c-4b7c-aec2-a17c8104e7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IconOverlay" minOccurs="0"/>
                <xsd:element ref="ns4:SharedWithUsers" minOccurs="0"/>
                <xsd:element ref="ns4: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8e0cc-0db5-4542-95ff-113fbb9da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934200a-e575-48ad-97ba-4b0c9caf94d9"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023fd-628c-4b7c-aec2-a17c8104e7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a79faac-8985-4fc8-8ddf-db27648643c5}" ma:internalName="TaxCatchAll" ma:showField="CatchAllData" ma:web="10a023fd-628c-4b7c-aec2-a17c8104e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A77B9C-ABC0-40FD-BBE2-DE8A6F3EFC03}">
  <ds:schemaRefs>
    <ds:schemaRef ds:uri="http://schemas.microsoft.com/office/2006/metadata/properties"/>
    <ds:schemaRef ds:uri="http://schemas.microsoft.com/office/infopath/2007/PartnerControls"/>
    <ds:schemaRef ds:uri="http://schemas.microsoft.com/sharepoint/v4"/>
    <ds:schemaRef ds:uri="24a8e0cc-0db5-4542-95ff-113fbb9da4d2"/>
    <ds:schemaRef ds:uri="10a023fd-628c-4b7c-aec2-a17c8104e729"/>
  </ds:schemaRefs>
</ds:datastoreItem>
</file>

<file path=customXml/itemProps2.xml><?xml version="1.0" encoding="utf-8"?>
<ds:datastoreItem xmlns:ds="http://schemas.openxmlformats.org/officeDocument/2006/customXml" ds:itemID="{67159902-63AF-4F58-BB96-4680A8C64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8e0cc-0db5-4542-95ff-113fbb9da4d2"/>
    <ds:schemaRef ds:uri="http://schemas.microsoft.com/sharepoint/v4"/>
    <ds:schemaRef ds:uri="10a023fd-628c-4b7c-aec2-a17c8104e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89BA3-2664-41BB-BFF5-BEC3952704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Jerrys Theme</Template>
  <TotalTime>493</TotalTime>
  <Words>4347</Words>
  <Application>Microsoft Office PowerPoint</Application>
  <PresentationFormat>Widescreen</PresentationFormat>
  <Paragraphs>651</Paragraphs>
  <Slides>76</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Lucida Grande</vt:lpstr>
      <vt:lpstr>Verdana</vt:lpstr>
      <vt:lpstr>Wingdings</vt:lpstr>
      <vt:lpstr>Wingdings 2</vt:lpstr>
      <vt:lpstr>Jerrys Theme</vt:lpstr>
      <vt:lpstr>SBES – Collecting data </vt:lpstr>
      <vt:lpstr>Objectives of this session</vt:lpstr>
      <vt:lpstr>Survey Windows</vt:lpstr>
      <vt:lpstr>New Survey Program for 2022!</vt:lpstr>
      <vt:lpstr>Main Window</vt:lpstr>
      <vt:lpstr>Area Map Windows</vt:lpstr>
      <vt:lpstr>Left-right Indicator Windows</vt:lpstr>
      <vt:lpstr>Data Display Windows</vt:lpstr>
      <vt:lpstr>Boat Profile Window</vt:lpstr>
      <vt:lpstr>Window Manager</vt:lpstr>
      <vt:lpstr>SURVEY – Online Controls</vt:lpstr>
      <vt:lpstr>Keyboard Shortcuts</vt:lpstr>
      <vt:lpstr>Selecting a Planned Line</vt:lpstr>
      <vt:lpstr>Changing a Line’s Direction</vt:lpstr>
      <vt:lpstr>Control Logging</vt:lpstr>
      <vt:lpstr>Aborting a Line</vt:lpstr>
      <vt:lpstr>Area Map - Tracking the Vessel</vt:lpstr>
      <vt:lpstr>Area Map - Orientation</vt:lpstr>
      <vt:lpstr>Water Level Options</vt:lpstr>
      <vt:lpstr>Water Level Corrections</vt:lpstr>
      <vt:lpstr>Real-time Water Level Correction Methods</vt:lpstr>
      <vt:lpstr>Manually Setting Tide in Survey</vt:lpstr>
      <vt:lpstr>Using a Tide Gauge or Predicted Tides</vt:lpstr>
      <vt:lpstr>RTK Tides</vt:lpstr>
      <vt:lpstr>TARGETS</vt:lpstr>
      <vt:lpstr>What is a Target?</vt:lpstr>
      <vt:lpstr>Many Display Options in SHELL &amp; Survey</vt:lpstr>
      <vt:lpstr>Default Target Parameters</vt:lpstr>
      <vt:lpstr>Editing a Target in Survey</vt:lpstr>
      <vt:lpstr>Distance and Bearing Offsets</vt:lpstr>
      <vt:lpstr>Target Information in the Data Display</vt:lpstr>
      <vt:lpstr>Creating Planned Lines To and From Targets</vt:lpstr>
      <vt:lpstr>Managing Targets in Survey</vt:lpstr>
      <vt:lpstr>Water’s Edge Targets</vt:lpstr>
      <vt:lpstr>Water’s Edge Targets in Processing</vt:lpstr>
      <vt:lpstr>Navigation Parameters</vt:lpstr>
      <vt:lpstr>Navigation Parameters</vt:lpstr>
      <vt:lpstr>Navigation Parameters - Start Line Gates</vt:lpstr>
      <vt:lpstr>Across Track Error Alarm</vt:lpstr>
      <vt:lpstr>Across Track Error Alarm</vt:lpstr>
      <vt:lpstr>Event Marks</vt:lpstr>
      <vt:lpstr>Line Information</vt:lpstr>
      <vt:lpstr>Other Options</vt:lpstr>
      <vt:lpstr>Other Options</vt:lpstr>
      <vt:lpstr>Naming Schemes</vt:lpstr>
      <vt:lpstr>Matrix Files</vt:lpstr>
      <vt:lpstr>Matrices in HYPACK Survey</vt:lpstr>
      <vt:lpstr>Matrix Configuration Options</vt:lpstr>
      <vt:lpstr>Selecting the Active Device</vt:lpstr>
      <vt:lpstr>Programs That Can Use MTX Files</vt:lpstr>
      <vt:lpstr>Configuring Matrix Options in HYPACK Survey</vt:lpstr>
      <vt:lpstr>Map Window: Matrix Display Options</vt:lpstr>
      <vt:lpstr>Extended Information</vt:lpstr>
      <vt:lpstr>Comments and Alarms</vt:lpstr>
      <vt:lpstr>GPS Quality Windows</vt:lpstr>
      <vt:lpstr>Device Time Series Windows</vt:lpstr>
      <vt:lpstr>Display Schemes</vt:lpstr>
      <vt:lpstr>Tracking Points</vt:lpstr>
      <vt:lpstr>Anchor Handling</vt:lpstr>
      <vt:lpstr>Multiple Position Sensors Per Mobile</vt:lpstr>
      <vt:lpstr>Remote Viewing</vt:lpstr>
      <vt:lpstr>Line Direction Modes</vt:lpstr>
      <vt:lpstr>Line Direction Modes</vt:lpstr>
      <vt:lpstr>Line Direction Modes</vt:lpstr>
      <vt:lpstr>Line Direction Modes</vt:lpstr>
      <vt:lpstr>Vessel Settings</vt:lpstr>
      <vt:lpstr>Vessels and Their Functions</vt:lpstr>
      <vt:lpstr>Vessel Configuration</vt:lpstr>
      <vt:lpstr>Vessel Symbols and Boat Shapes</vt:lpstr>
      <vt:lpstr>Ghost Shapes</vt:lpstr>
      <vt:lpstr>Vector-based Boat Shapes</vt:lpstr>
      <vt:lpstr>Other Display Options</vt:lpstr>
      <vt:lpstr>Dynamic Draft Correction</vt:lpstr>
      <vt:lpstr>Dead Reckoning</vt:lpstr>
      <vt:lpstr>Heave Drift Alarm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SBES – Collecting data </dc:title>
  <dc:creator>Knisley, Jerry - Xylem</dc:creator>
  <cp:lastModifiedBy>Decastro, Calandria - Xylem</cp:lastModifiedBy>
  <cp:revision>12</cp:revision>
  <dcterms:created xsi:type="dcterms:W3CDTF">2020-12-01T16:52:53Z</dcterms:created>
  <dcterms:modified xsi:type="dcterms:W3CDTF">2022-09-29T20:38:43Z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0x010100FE382AE6178ED54FB088AFCCFF3742D5</vt:lpwstr>
  </property>
</Properties>
</file>