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92"/>
  </p:notesMasterIdLst>
  <p:sldIdLst>
    <p:sldId id="293" r:id="rId5"/>
    <p:sldId id="344" r:id="rId6"/>
    <p:sldId id="353" r:id="rId7"/>
    <p:sldId id="354" r:id="rId8"/>
    <p:sldId id="356" r:id="rId9"/>
    <p:sldId id="351" r:id="rId10"/>
    <p:sldId id="387" r:id="rId11"/>
    <p:sldId id="388" r:id="rId12"/>
    <p:sldId id="389" r:id="rId13"/>
    <p:sldId id="405" r:id="rId14"/>
    <p:sldId id="406" r:id="rId15"/>
    <p:sldId id="407" r:id="rId16"/>
    <p:sldId id="408" r:id="rId17"/>
    <p:sldId id="409" r:id="rId18"/>
    <p:sldId id="390" r:id="rId19"/>
    <p:sldId id="391" r:id="rId20"/>
    <p:sldId id="392" r:id="rId21"/>
    <p:sldId id="393" r:id="rId22"/>
    <p:sldId id="394" r:id="rId23"/>
    <p:sldId id="395" r:id="rId24"/>
    <p:sldId id="396" r:id="rId25"/>
    <p:sldId id="397" r:id="rId26"/>
    <p:sldId id="398" r:id="rId27"/>
    <p:sldId id="399" r:id="rId28"/>
    <p:sldId id="400" r:id="rId29"/>
    <p:sldId id="401" r:id="rId30"/>
    <p:sldId id="402" r:id="rId31"/>
    <p:sldId id="403" r:id="rId32"/>
    <p:sldId id="404" r:id="rId33"/>
    <p:sldId id="410" r:id="rId34"/>
    <p:sldId id="411" r:id="rId35"/>
    <p:sldId id="412" r:id="rId36"/>
    <p:sldId id="413" r:id="rId37"/>
    <p:sldId id="414" r:id="rId38"/>
    <p:sldId id="415" r:id="rId39"/>
    <p:sldId id="416" r:id="rId40"/>
    <p:sldId id="417" r:id="rId41"/>
    <p:sldId id="440" r:id="rId42"/>
    <p:sldId id="418" r:id="rId43"/>
    <p:sldId id="419" r:id="rId44"/>
    <p:sldId id="420" r:id="rId45"/>
    <p:sldId id="421" r:id="rId46"/>
    <p:sldId id="422" r:id="rId47"/>
    <p:sldId id="423" r:id="rId48"/>
    <p:sldId id="424" r:id="rId49"/>
    <p:sldId id="425" r:id="rId50"/>
    <p:sldId id="426" r:id="rId51"/>
    <p:sldId id="427" r:id="rId52"/>
    <p:sldId id="428" r:id="rId53"/>
    <p:sldId id="429" r:id="rId54"/>
    <p:sldId id="430" r:id="rId55"/>
    <p:sldId id="431" r:id="rId56"/>
    <p:sldId id="432" r:id="rId57"/>
    <p:sldId id="434" r:id="rId58"/>
    <p:sldId id="377" r:id="rId59"/>
    <p:sldId id="376" r:id="rId60"/>
    <p:sldId id="378" r:id="rId61"/>
    <p:sldId id="379" r:id="rId62"/>
    <p:sldId id="380" r:id="rId63"/>
    <p:sldId id="381" r:id="rId64"/>
    <p:sldId id="382" r:id="rId65"/>
    <p:sldId id="383" r:id="rId66"/>
    <p:sldId id="384" r:id="rId67"/>
    <p:sldId id="386" r:id="rId68"/>
    <p:sldId id="438" r:id="rId69"/>
    <p:sldId id="439" r:id="rId70"/>
    <p:sldId id="436" r:id="rId71"/>
    <p:sldId id="357" r:id="rId72"/>
    <p:sldId id="358" r:id="rId73"/>
    <p:sldId id="359" r:id="rId74"/>
    <p:sldId id="360" r:id="rId75"/>
    <p:sldId id="437" r:id="rId76"/>
    <p:sldId id="361" r:id="rId77"/>
    <p:sldId id="362" r:id="rId78"/>
    <p:sldId id="363" r:id="rId79"/>
    <p:sldId id="364" r:id="rId80"/>
    <p:sldId id="365" r:id="rId81"/>
    <p:sldId id="366" r:id="rId82"/>
    <p:sldId id="367" r:id="rId83"/>
    <p:sldId id="370" r:id="rId84"/>
    <p:sldId id="435" r:id="rId85"/>
    <p:sldId id="369" r:id="rId86"/>
    <p:sldId id="371" r:id="rId87"/>
    <p:sldId id="372" r:id="rId88"/>
    <p:sldId id="373" r:id="rId89"/>
    <p:sldId id="374" r:id="rId90"/>
    <p:sldId id="375" r:id="rId91"/>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1pPr>
    <a:lvl2pPr marL="457200"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2pPr>
    <a:lvl3pPr marL="914400"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3pPr>
    <a:lvl4pPr marL="1371600"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4pPr>
    <a:lvl5pPr marL="1828800"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5pPr>
    <a:lvl6pPr marL="2286000" algn="l" defTabSz="914400" rtl="0" eaLnBrk="1" latinLnBrk="0" hangingPunct="1">
      <a:defRPr kern="1200">
        <a:solidFill>
          <a:schemeClr val="tx1"/>
        </a:solidFill>
        <a:latin typeface="Arial" charset="0"/>
        <a:ea typeface="ヒラギノ角ゴ Pro W3" charset="-128"/>
        <a:cs typeface="+mn-cs"/>
      </a:defRPr>
    </a:lvl6pPr>
    <a:lvl7pPr marL="2743200" algn="l" defTabSz="914400" rtl="0" eaLnBrk="1" latinLnBrk="0" hangingPunct="1">
      <a:defRPr kern="1200">
        <a:solidFill>
          <a:schemeClr val="tx1"/>
        </a:solidFill>
        <a:latin typeface="Arial" charset="0"/>
        <a:ea typeface="ヒラギノ角ゴ Pro W3" charset="-128"/>
        <a:cs typeface="+mn-cs"/>
      </a:defRPr>
    </a:lvl7pPr>
    <a:lvl8pPr marL="3200400" algn="l" defTabSz="914400" rtl="0" eaLnBrk="1" latinLnBrk="0" hangingPunct="1">
      <a:defRPr kern="1200">
        <a:solidFill>
          <a:schemeClr val="tx1"/>
        </a:solidFill>
        <a:latin typeface="Arial" charset="0"/>
        <a:ea typeface="ヒラギノ角ゴ Pro W3" charset="-128"/>
        <a:cs typeface="+mn-cs"/>
      </a:defRPr>
    </a:lvl8pPr>
    <a:lvl9pPr marL="3657600" algn="l" defTabSz="914400" rtl="0" eaLnBrk="1" latinLnBrk="0" hangingPunct="1">
      <a:defRPr kern="1200">
        <a:solidFill>
          <a:schemeClr val="tx1"/>
        </a:solidFill>
        <a:latin typeface="Arial" charset="0"/>
        <a:ea typeface="ヒラギノ角ゴ Pro W3" charset="-128"/>
        <a:cs typeface="+mn-cs"/>
      </a:defRPr>
    </a:lvl9pPr>
  </p:defaultTextStyle>
  <p:extLst>
    <p:ext uri="{521415D9-36F7-43E2-AB2F-B90AF26B5E84}">
      <p14:sectionLst xmlns:p14="http://schemas.microsoft.com/office/powerpoint/2010/main">
        <p14:section name="Default Section" id="{23F9B8F0-4EDE-421D-BABC-23F6B14F5C77}">
          <p14:sldIdLst>
            <p14:sldId id="293"/>
            <p14:sldId id="344"/>
          </p14:sldIdLst>
        </p14:section>
        <p14:section name="Work Flow" id="{527E87C2-A6D0-42FD-AE75-E0077A81067F}">
          <p14:sldIdLst>
            <p14:sldId id="353"/>
            <p14:sldId id="354"/>
            <p14:sldId id="356"/>
          </p14:sldIdLst>
        </p14:section>
        <p14:section name="Single Beam Editing" id="{69E14997-09E0-4599-8BBD-8FD6056178EF}">
          <p14:sldIdLst>
            <p14:sldId id="351"/>
            <p14:sldId id="387"/>
            <p14:sldId id="388"/>
            <p14:sldId id="389"/>
            <p14:sldId id="405"/>
            <p14:sldId id="406"/>
            <p14:sldId id="407"/>
            <p14:sldId id="408"/>
            <p14:sldId id="409"/>
            <p14:sldId id="390"/>
            <p14:sldId id="391"/>
            <p14:sldId id="392"/>
            <p14:sldId id="393"/>
            <p14:sldId id="394"/>
            <p14:sldId id="395"/>
            <p14:sldId id="396"/>
            <p14:sldId id="397"/>
            <p14:sldId id="398"/>
            <p14:sldId id="399"/>
            <p14:sldId id="400"/>
            <p14:sldId id="401"/>
            <p14:sldId id="402"/>
            <p14:sldId id="403"/>
            <p14:sldId id="404"/>
            <p14:sldId id="410"/>
            <p14:sldId id="411"/>
            <p14:sldId id="412"/>
            <p14:sldId id="413"/>
            <p14:sldId id="414"/>
            <p14:sldId id="415"/>
            <p14:sldId id="416"/>
            <p14:sldId id="417"/>
            <p14:sldId id="440"/>
            <p14:sldId id="418"/>
            <p14:sldId id="419"/>
            <p14:sldId id="420"/>
            <p14:sldId id="421"/>
            <p14:sldId id="422"/>
            <p14:sldId id="423"/>
            <p14:sldId id="424"/>
            <p14:sldId id="425"/>
            <p14:sldId id="426"/>
            <p14:sldId id="427"/>
            <p14:sldId id="428"/>
            <p14:sldId id="429"/>
            <p14:sldId id="430"/>
            <p14:sldId id="431"/>
            <p14:sldId id="432"/>
          </p14:sldIdLst>
        </p14:section>
        <p14:section name="Water Level Corrections" id="{AAE92247-0576-452F-9D5E-B8FEA7EC95DB}">
          <p14:sldIdLst>
            <p14:sldId id="434"/>
            <p14:sldId id="377"/>
            <p14:sldId id="376"/>
            <p14:sldId id="378"/>
            <p14:sldId id="379"/>
            <p14:sldId id="380"/>
            <p14:sldId id="381"/>
            <p14:sldId id="382"/>
            <p14:sldId id="383"/>
            <p14:sldId id="384"/>
            <p14:sldId id="386"/>
          </p14:sldIdLst>
        </p14:section>
        <p14:section name="Contour and Sort" id="{BE786EEF-3584-444F-9EB4-F2163FF20FC8}">
          <p14:sldIdLst>
            <p14:sldId id="438"/>
            <p14:sldId id="439"/>
          </p14:sldIdLst>
        </p14:section>
        <p14:section name="Draft Corrections" id="{96EFA798-C32F-4E6C-B5CF-6928A8551F23}">
          <p14:sldIdLst>
            <p14:sldId id="436"/>
            <p14:sldId id="357"/>
            <p14:sldId id="358"/>
            <p14:sldId id="359"/>
            <p14:sldId id="360"/>
          </p14:sldIdLst>
        </p14:section>
        <p14:section name="Motion Reference Units" id="{B0C34349-0626-4F6F-9A3B-A164894FAD6C}">
          <p14:sldIdLst>
            <p14:sldId id="437"/>
            <p14:sldId id="361"/>
            <p14:sldId id="362"/>
            <p14:sldId id="363"/>
            <p14:sldId id="364"/>
            <p14:sldId id="365"/>
            <p14:sldId id="366"/>
            <p14:sldId id="367"/>
            <p14:sldId id="370"/>
          </p14:sldIdLst>
        </p14:section>
        <p14:section name="Sound Velocity" id="{AB0B9C6C-16B7-4201-9DE8-DE4A15A6D1B2}">
          <p14:sldIdLst>
            <p14:sldId id="435"/>
            <p14:sldId id="369"/>
            <p14:sldId id="371"/>
            <p14:sldId id="372"/>
            <p14:sldId id="373"/>
            <p14:sldId id="374"/>
            <p14:sldId id="37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068AE9-A961-4B32-ABBD-70FAF95B13CA}" v="7" dt="2022-09-29T20:08:24.7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5634" autoAdjust="0"/>
  </p:normalViewPr>
  <p:slideViewPr>
    <p:cSldViewPr snapToGrid="0">
      <p:cViewPr varScale="1">
        <p:scale>
          <a:sx n="110" d="100"/>
          <a:sy n="110" d="100"/>
        </p:scale>
        <p:origin x="492" y="108"/>
      </p:cViewPr>
      <p:guideLst/>
    </p:cSldViewPr>
  </p:slideViewPr>
  <p:notesTextViewPr>
    <p:cViewPr>
      <p:scale>
        <a:sx n="3" d="2"/>
        <a:sy n="3" d="2"/>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theme" Target="theme/theme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microsoft.com/office/2016/11/relationships/changesInfo" Target="changesInfos/changesInfo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presProps" Target="presProps.xml"/><Relationship Id="rId98"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nisley, Jerry - Xylem" userId="8299edff-d842-457f-83d3-96a4e18585ef" providerId="ADAL" clId="{FAC95E32-54B0-4CCA-9B14-C0F6D3090702}"/>
    <pc:docChg chg="custSel addSld modSld sldOrd modMainMaster addSection modSection">
      <pc:chgData name="Knisley, Jerry - Xylem" userId="8299edff-d842-457f-83d3-96a4e18585ef" providerId="ADAL" clId="{FAC95E32-54B0-4CCA-9B14-C0F6D3090702}" dt="2021-12-13T17:53:04.264" v="703" actId="1076"/>
      <pc:docMkLst>
        <pc:docMk/>
      </pc:docMkLst>
      <pc:sldChg chg="ord">
        <pc:chgData name="Knisley, Jerry - Xylem" userId="8299edff-d842-457f-83d3-96a4e18585ef" providerId="ADAL" clId="{FAC95E32-54B0-4CCA-9B14-C0F6D3090702}" dt="2021-12-13T15:02:33.855" v="7"/>
        <pc:sldMkLst>
          <pc:docMk/>
          <pc:sldMk cId="3136863310" sldId="351"/>
        </pc:sldMkLst>
      </pc:sldChg>
      <pc:sldChg chg="modSp">
        <pc:chgData name="Knisley, Jerry - Xylem" userId="8299edff-d842-457f-83d3-96a4e18585ef" providerId="ADAL" clId="{FAC95E32-54B0-4CCA-9B14-C0F6D3090702}" dt="2021-12-13T17:53:04.264" v="703" actId="1076"/>
        <pc:sldMkLst>
          <pc:docMk/>
          <pc:sldMk cId="3774125253" sldId="361"/>
        </pc:sldMkLst>
        <pc:spChg chg="mod">
          <ac:chgData name="Knisley, Jerry - Xylem" userId="8299edff-d842-457f-83d3-96a4e18585ef" providerId="ADAL" clId="{FAC95E32-54B0-4CCA-9B14-C0F6D3090702}" dt="2021-12-13T17:53:04.264" v="703" actId="1076"/>
          <ac:spMkLst>
            <pc:docMk/>
            <pc:sldMk cId="3774125253" sldId="361"/>
            <ac:spMk id="41987" creationId="{00000000-0000-0000-0000-000000000000}"/>
          </ac:spMkLst>
        </pc:spChg>
      </pc:sldChg>
      <pc:sldChg chg="addSp delSp modSp mod ord">
        <pc:chgData name="Knisley, Jerry - Xylem" userId="8299edff-d842-457f-83d3-96a4e18585ef" providerId="ADAL" clId="{FAC95E32-54B0-4CCA-9B14-C0F6D3090702}" dt="2021-12-13T15:11:45.120" v="85" actId="1076"/>
        <pc:sldMkLst>
          <pc:docMk/>
          <pc:sldMk cId="943740865" sldId="387"/>
        </pc:sldMkLst>
        <pc:spChg chg="mod">
          <ac:chgData name="Knisley, Jerry - Xylem" userId="8299edff-d842-457f-83d3-96a4e18585ef" providerId="ADAL" clId="{FAC95E32-54B0-4CCA-9B14-C0F6D3090702}" dt="2021-12-13T15:11:45.120" v="85" actId="1076"/>
          <ac:spMkLst>
            <pc:docMk/>
            <pc:sldMk cId="943740865" sldId="387"/>
            <ac:spMk id="5" creationId="{00000000-0000-0000-0000-000000000000}"/>
          </ac:spMkLst>
        </pc:spChg>
        <pc:picChg chg="add mod ord">
          <ac:chgData name="Knisley, Jerry - Xylem" userId="8299edff-d842-457f-83d3-96a4e18585ef" providerId="ADAL" clId="{FAC95E32-54B0-4CCA-9B14-C0F6D3090702}" dt="2021-12-13T15:08:33.831" v="24" actId="1076"/>
          <ac:picMkLst>
            <pc:docMk/>
            <pc:sldMk cId="943740865" sldId="387"/>
            <ac:picMk id="3" creationId="{ED345EF3-5A03-4174-984F-62D498CBD365}"/>
          </ac:picMkLst>
        </pc:picChg>
        <pc:picChg chg="del">
          <ac:chgData name="Knisley, Jerry - Xylem" userId="8299edff-d842-457f-83d3-96a4e18585ef" providerId="ADAL" clId="{FAC95E32-54B0-4CCA-9B14-C0F6D3090702}" dt="2021-12-13T15:06:16.288" v="8" actId="478"/>
          <ac:picMkLst>
            <pc:docMk/>
            <pc:sldMk cId="943740865" sldId="387"/>
            <ac:picMk id="68612" creationId="{00000000-0000-0000-0000-000000000000}"/>
          </ac:picMkLst>
        </pc:picChg>
      </pc:sldChg>
      <pc:sldChg chg="ord">
        <pc:chgData name="Knisley, Jerry - Xylem" userId="8299edff-d842-457f-83d3-96a4e18585ef" providerId="ADAL" clId="{FAC95E32-54B0-4CCA-9B14-C0F6D3090702}" dt="2021-12-13T15:02:33.855" v="7"/>
        <pc:sldMkLst>
          <pc:docMk/>
          <pc:sldMk cId="3892104101" sldId="388"/>
        </pc:sldMkLst>
      </pc:sldChg>
      <pc:sldChg chg="ord">
        <pc:chgData name="Knisley, Jerry - Xylem" userId="8299edff-d842-457f-83d3-96a4e18585ef" providerId="ADAL" clId="{FAC95E32-54B0-4CCA-9B14-C0F6D3090702}" dt="2021-12-13T15:02:33.855" v="7"/>
        <pc:sldMkLst>
          <pc:docMk/>
          <pc:sldMk cId="3915642850" sldId="389"/>
        </pc:sldMkLst>
      </pc:sldChg>
      <pc:sldChg chg="ord">
        <pc:chgData name="Knisley, Jerry - Xylem" userId="8299edff-d842-457f-83d3-96a4e18585ef" providerId="ADAL" clId="{FAC95E32-54B0-4CCA-9B14-C0F6D3090702}" dt="2021-12-13T15:02:33.855" v="7"/>
        <pc:sldMkLst>
          <pc:docMk/>
          <pc:sldMk cId="1036640659" sldId="390"/>
        </pc:sldMkLst>
      </pc:sldChg>
      <pc:sldChg chg="ord">
        <pc:chgData name="Knisley, Jerry - Xylem" userId="8299edff-d842-457f-83d3-96a4e18585ef" providerId="ADAL" clId="{FAC95E32-54B0-4CCA-9B14-C0F6D3090702}" dt="2021-12-13T15:02:33.855" v="7"/>
        <pc:sldMkLst>
          <pc:docMk/>
          <pc:sldMk cId="1372546304" sldId="391"/>
        </pc:sldMkLst>
      </pc:sldChg>
      <pc:sldChg chg="ord">
        <pc:chgData name="Knisley, Jerry - Xylem" userId="8299edff-d842-457f-83d3-96a4e18585ef" providerId="ADAL" clId="{FAC95E32-54B0-4CCA-9B14-C0F6D3090702}" dt="2021-12-13T15:02:33.855" v="7"/>
        <pc:sldMkLst>
          <pc:docMk/>
          <pc:sldMk cId="2461616815" sldId="392"/>
        </pc:sldMkLst>
      </pc:sldChg>
      <pc:sldChg chg="ord">
        <pc:chgData name="Knisley, Jerry - Xylem" userId="8299edff-d842-457f-83d3-96a4e18585ef" providerId="ADAL" clId="{FAC95E32-54B0-4CCA-9B14-C0F6D3090702}" dt="2021-12-13T15:02:33.855" v="7"/>
        <pc:sldMkLst>
          <pc:docMk/>
          <pc:sldMk cId="2099191200" sldId="393"/>
        </pc:sldMkLst>
      </pc:sldChg>
      <pc:sldChg chg="ord">
        <pc:chgData name="Knisley, Jerry - Xylem" userId="8299edff-d842-457f-83d3-96a4e18585ef" providerId="ADAL" clId="{FAC95E32-54B0-4CCA-9B14-C0F6D3090702}" dt="2021-12-13T15:02:33.855" v="7"/>
        <pc:sldMkLst>
          <pc:docMk/>
          <pc:sldMk cId="874674927" sldId="394"/>
        </pc:sldMkLst>
      </pc:sldChg>
      <pc:sldChg chg="ord">
        <pc:chgData name="Knisley, Jerry - Xylem" userId="8299edff-d842-457f-83d3-96a4e18585ef" providerId="ADAL" clId="{FAC95E32-54B0-4CCA-9B14-C0F6D3090702}" dt="2021-12-13T15:02:33.855" v="7"/>
        <pc:sldMkLst>
          <pc:docMk/>
          <pc:sldMk cId="8165082" sldId="395"/>
        </pc:sldMkLst>
      </pc:sldChg>
      <pc:sldChg chg="ord">
        <pc:chgData name="Knisley, Jerry - Xylem" userId="8299edff-d842-457f-83d3-96a4e18585ef" providerId="ADAL" clId="{FAC95E32-54B0-4CCA-9B14-C0F6D3090702}" dt="2021-12-13T15:02:33.855" v="7"/>
        <pc:sldMkLst>
          <pc:docMk/>
          <pc:sldMk cId="1156845216" sldId="396"/>
        </pc:sldMkLst>
      </pc:sldChg>
      <pc:sldChg chg="ord">
        <pc:chgData name="Knisley, Jerry - Xylem" userId="8299edff-d842-457f-83d3-96a4e18585ef" providerId="ADAL" clId="{FAC95E32-54B0-4CCA-9B14-C0F6D3090702}" dt="2021-12-13T15:02:33.855" v="7"/>
        <pc:sldMkLst>
          <pc:docMk/>
          <pc:sldMk cId="1419645570" sldId="397"/>
        </pc:sldMkLst>
      </pc:sldChg>
      <pc:sldChg chg="ord">
        <pc:chgData name="Knisley, Jerry - Xylem" userId="8299edff-d842-457f-83d3-96a4e18585ef" providerId="ADAL" clId="{FAC95E32-54B0-4CCA-9B14-C0F6D3090702}" dt="2021-12-13T15:02:33.855" v="7"/>
        <pc:sldMkLst>
          <pc:docMk/>
          <pc:sldMk cId="3583888521" sldId="398"/>
        </pc:sldMkLst>
      </pc:sldChg>
      <pc:sldChg chg="ord">
        <pc:chgData name="Knisley, Jerry - Xylem" userId="8299edff-d842-457f-83d3-96a4e18585ef" providerId="ADAL" clId="{FAC95E32-54B0-4CCA-9B14-C0F6D3090702}" dt="2021-12-13T15:02:33.855" v="7"/>
        <pc:sldMkLst>
          <pc:docMk/>
          <pc:sldMk cId="2526911153" sldId="399"/>
        </pc:sldMkLst>
      </pc:sldChg>
      <pc:sldChg chg="ord">
        <pc:chgData name="Knisley, Jerry - Xylem" userId="8299edff-d842-457f-83d3-96a4e18585ef" providerId="ADAL" clId="{FAC95E32-54B0-4CCA-9B14-C0F6D3090702}" dt="2021-12-13T15:02:33.855" v="7"/>
        <pc:sldMkLst>
          <pc:docMk/>
          <pc:sldMk cId="4225645791" sldId="400"/>
        </pc:sldMkLst>
      </pc:sldChg>
      <pc:sldChg chg="ord">
        <pc:chgData name="Knisley, Jerry - Xylem" userId="8299edff-d842-457f-83d3-96a4e18585ef" providerId="ADAL" clId="{FAC95E32-54B0-4CCA-9B14-C0F6D3090702}" dt="2021-12-13T15:02:33.855" v="7"/>
        <pc:sldMkLst>
          <pc:docMk/>
          <pc:sldMk cId="783503975" sldId="401"/>
        </pc:sldMkLst>
      </pc:sldChg>
      <pc:sldChg chg="ord">
        <pc:chgData name="Knisley, Jerry - Xylem" userId="8299edff-d842-457f-83d3-96a4e18585ef" providerId="ADAL" clId="{FAC95E32-54B0-4CCA-9B14-C0F6D3090702}" dt="2021-12-13T15:02:33.855" v="7"/>
        <pc:sldMkLst>
          <pc:docMk/>
          <pc:sldMk cId="3279652225" sldId="402"/>
        </pc:sldMkLst>
      </pc:sldChg>
      <pc:sldChg chg="ord">
        <pc:chgData name="Knisley, Jerry - Xylem" userId="8299edff-d842-457f-83d3-96a4e18585ef" providerId="ADAL" clId="{FAC95E32-54B0-4CCA-9B14-C0F6D3090702}" dt="2021-12-13T15:02:33.855" v="7"/>
        <pc:sldMkLst>
          <pc:docMk/>
          <pc:sldMk cId="1490083024" sldId="403"/>
        </pc:sldMkLst>
      </pc:sldChg>
      <pc:sldChg chg="ord">
        <pc:chgData name="Knisley, Jerry - Xylem" userId="8299edff-d842-457f-83d3-96a4e18585ef" providerId="ADAL" clId="{FAC95E32-54B0-4CCA-9B14-C0F6D3090702}" dt="2021-12-13T15:02:33.855" v="7"/>
        <pc:sldMkLst>
          <pc:docMk/>
          <pc:sldMk cId="2796489689" sldId="404"/>
        </pc:sldMkLst>
      </pc:sldChg>
      <pc:sldChg chg="addSp delSp modSp mod ord">
        <pc:chgData name="Knisley, Jerry - Xylem" userId="8299edff-d842-457f-83d3-96a4e18585ef" providerId="ADAL" clId="{FAC95E32-54B0-4CCA-9B14-C0F6D3090702}" dt="2021-12-13T15:24:20.354" v="100" actId="208"/>
        <pc:sldMkLst>
          <pc:docMk/>
          <pc:sldMk cId="179154663" sldId="405"/>
        </pc:sldMkLst>
        <pc:spChg chg="mod">
          <ac:chgData name="Knisley, Jerry - Xylem" userId="8299edff-d842-457f-83d3-96a4e18585ef" providerId="ADAL" clId="{FAC95E32-54B0-4CCA-9B14-C0F6D3090702}" dt="2021-12-13T15:23:53.642" v="92" actId="1076"/>
          <ac:spMkLst>
            <pc:docMk/>
            <pc:sldMk cId="179154663" sldId="405"/>
            <ac:spMk id="10" creationId="{00000000-0000-0000-0000-000000000000}"/>
          </ac:spMkLst>
        </pc:spChg>
        <pc:spChg chg="mod">
          <ac:chgData name="Knisley, Jerry - Xylem" userId="8299edff-d842-457f-83d3-96a4e18585ef" providerId="ADAL" clId="{FAC95E32-54B0-4CCA-9B14-C0F6D3090702}" dt="2021-12-13T15:23:50.978" v="91" actId="1076"/>
          <ac:spMkLst>
            <pc:docMk/>
            <pc:sldMk cId="179154663" sldId="405"/>
            <ac:spMk id="11" creationId="{00000000-0000-0000-0000-000000000000}"/>
          </ac:spMkLst>
        </pc:spChg>
        <pc:spChg chg="mod">
          <ac:chgData name="Knisley, Jerry - Xylem" userId="8299edff-d842-457f-83d3-96a4e18585ef" providerId="ADAL" clId="{FAC95E32-54B0-4CCA-9B14-C0F6D3090702}" dt="2021-12-13T15:24:08.119" v="97" actId="1076"/>
          <ac:spMkLst>
            <pc:docMk/>
            <pc:sldMk cId="179154663" sldId="405"/>
            <ac:spMk id="12" creationId="{00000000-0000-0000-0000-000000000000}"/>
          </ac:spMkLst>
        </pc:spChg>
        <pc:spChg chg="mod">
          <ac:chgData name="Knisley, Jerry - Xylem" userId="8299edff-d842-457f-83d3-96a4e18585ef" providerId="ADAL" clId="{FAC95E32-54B0-4CCA-9B14-C0F6D3090702}" dt="2021-12-13T15:24:17.688" v="99" actId="1076"/>
          <ac:spMkLst>
            <pc:docMk/>
            <pc:sldMk cId="179154663" sldId="405"/>
            <ac:spMk id="13" creationId="{00000000-0000-0000-0000-000000000000}"/>
          </ac:spMkLst>
        </pc:spChg>
        <pc:picChg chg="add del">
          <ac:chgData name="Knisley, Jerry - Xylem" userId="8299edff-d842-457f-83d3-96a4e18585ef" providerId="ADAL" clId="{FAC95E32-54B0-4CCA-9B14-C0F6D3090702}" dt="2021-12-13T15:23:26.735" v="88" actId="478"/>
          <ac:picMkLst>
            <pc:docMk/>
            <pc:sldMk cId="179154663" sldId="405"/>
            <ac:picMk id="4" creationId="{6FF72FEE-3C4B-4C87-9090-8F731BBF2324}"/>
          </ac:picMkLst>
        </pc:picChg>
        <pc:picChg chg="add mod">
          <ac:chgData name="Knisley, Jerry - Xylem" userId="8299edff-d842-457f-83d3-96a4e18585ef" providerId="ADAL" clId="{FAC95E32-54B0-4CCA-9B14-C0F6D3090702}" dt="2021-12-13T15:24:20.354" v="100" actId="208"/>
          <ac:picMkLst>
            <pc:docMk/>
            <pc:sldMk cId="179154663" sldId="405"/>
            <ac:picMk id="6" creationId="{065345B2-2184-4D26-B44D-4C0DA9E9B12C}"/>
          </ac:picMkLst>
        </pc:picChg>
        <pc:picChg chg="del">
          <ac:chgData name="Knisley, Jerry - Xylem" userId="8299edff-d842-457f-83d3-96a4e18585ef" providerId="ADAL" clId="{FAC95E32-54B0-4CCA-9B14-C0F6D3090702}" dt="2021-12-13T15:23:19.132" v="86" actId="478"/>
          <ac:picMkLst>
            <pc:docMk/>
            <pc:sldMk cId="179154663" sldId="405"/>
            <ac:picMk id="113666" creationId="{00000000-0000-0000-0000-000000000000}"/>
          </ac:picMkLst>
        </pc:picChg>
      </pc:sldChg>
      <pc:sldChg chg="ord">
        <pc:chgData name="Knisley, Jerry - Xylem" userId="8299edff-d842-457f-83d3-96a4e18585ef" providerId="ADAL" clId="{FAC95E32-54B0-4CCA-9B14-C0F6D3090702}" dt="2021-12-13T15:02:33.855" v="7"/>
        <pc:sldMkLst>
          <pc:docMk/>
          <pc:sldMk cId="84476707" sldId="406"/>
        </pc:sldMkLst>
      </pc:sldChg>
      <pc:sldChg chg="addSp delSp modSp mod ord">
        <pc:chgData name="Knisley, Jerry - Xylem" userId="8299edff-d842-457f-83d3-96a4e18585ef" providerId="ADAL" clId="{FAC95E32-54B0-4CCA-9B14-C0F6D3090702}" dt="2021-12-13T15:34:18.232" v="146" actId="14100"/>
        <pc:sldMkLst>
          <pc:docMk/>
          <pc:sldMk cId="1624283182" sldId="407"/>
        </pc:sldMkLst>
        <pc:spChg chg="mod">
          <ac:chgData name="Knisley, Jerry - Xylem" userId="8299edff-d842-457f-83d3-96a4e18585ef" providerId="ADAL" clId="{FAC95E32-54B0-4CCA-9B14-C0F6D3090702}" dt="2021-12-13T15:33:05.234" v="137" actId="14100"/>
          <ac:spMkLst>
            <pc:docMk/>
            <pc:sldMk cId="1624283182" sldId="407"/>
            <ac:spMk id="5" creationId="{00000000-0000-0000-0000-000000000000}"/>
          </ac:spMkLst>
        </pc:spChg>
        <pc:spChg chg="del mod">
          <ac:chgData name="Knisley, Jerry - Xylem" userId="8299edff-d842-457f-83d3-96a4e18585ef" providerId="ADAL" clId="{FAC95E32-54B0-4CCA-9B14-C0F6D3090702}" dt="2021-12-13T15:27:32.496" v="104" actId="478"/>
          <ac:spMkLst>
            <pc:docMk/>
            <pc:sldMk cId="1624283182" sldId="407"/>
            <ac:spMk id="19" creationId="{00000000-0000-0000-0000-000000000000}"/>
          </ac:spMkLst>
        </pc:spChg>
        <pc:spChg chg="mod">
          <ac:chgData name="Knisley, Jerry - Xylem" userId="8299edff-d842-457f-83d3-96a4e18585ef" providerId="ADAL" clId="{FAC95E32-54B0-4CCA-9B14-C0F6D3090702}" dt="2021-12-13T15:32:51.021" v="133" actId="14100"/>
          <ac:spMkLst>
            <pc:docMk/>
            <pc:sldMk cId="1624283182" sldId="407"/>
            <ac:spMk id="26" creationId="{00000000-0000-0000-0000-000000000000}"/>
          </ac:spMkLst>
        </pc:spChg>
        <pc:spChg chg="mod">
          <ac:chgData name="Knisley, Jerry - Xylem" userId="8299edff-d842-457f-83d3-96a4e18585ef" providerId="ADAL" clId="{FAC95E32-54B0-4CCA-9B14-C0F6D3090702}" dt="2021-12-13T15:31:29.272" v="120" actId="14100"/>
          <ac:spMkLst>
            <pc:docMk/>
            <pc:sldMk cId="1624283182" sldId="407"/>
            <ac:spMk id="30" creationId="{00000000-0000-0000-0000-000000000000}"/>
          </ac:spMkLst>
        </pc:spChg>
        <pc:spChg chg="mod">
          <ac:chgData name="Knisley, Jerry - Xylem" userId="8299edff-d842-457f-83d3-96a4e18585ef" providerId="ADAL" clId="{FAC95E32-54B0-4CCA-9B14-C0F6D3090702}" dt="2021-12-13T15:31:44.018" v="124" actId="14100"/>
          <ac:spMkLst>
            <pc:docMk/>
            <pc:sldMk cId="1624283182" sldId="407"/>
            <ac:spMk id="51206" creationId="{00000000-0000-0000-0000-000000000000}"/>
          </ac:spMkLst>
        </pc:spChg>
        <pc:spChg chg="mod">
          <ac:chgData name="Knisley, Jerry - Xylem" userId="8299edff-d842-457f-83d3-96a4e18585ef" providerId="ADAL" clId="{FAC95E32-54B0-4CCA-9B14-C0F6D3090702}" dt="2021-12-13T15:33:13.821" v="140" actId="1076"/>
          <ac:spMkLst>
            <pc:docMk/>
            <pc:sldMk cId="1624283182" sldId="407"/>
            <ac:spMk id="51209" creationId="{00000000-0000-0000-0000-000000000000}"/>
          </ac:spMkLst>
        </pc:spChg>
        <pc:spChg chg="mod">
          <ac:chgData name="Knisley, Jerry - Xylem" userId="8299edff-d842-457f-83d3-96a4e18585ef" providerId="ADAL" clId="{FAC95E32-54B0-4CCA-9B14-C0F6D3090702}" dt="2021-12-13T15:32:57.398" v="135" actId="1076"/>
          <ac:spMkLst>
            <pc:docMk/>
            <pc:sldMk cId="1624283182" sldId="407"/>
            <ac:spMk id="51211" creationId="{00000000-0000-0000-0000-000000000000}"/>
          </ac:spMkLst>
        </pc:spChg>
        <pc:spChg chg="mod">
          <ac:chgData name="Knisley, Jerry - Xylem" userId="8299edff-d842-457f-83d3-96a4e18585ef" providerId="ADAL" clId="{FAC95E32-54B0-4CCA-9B14-C0F6D3090702}" dt="2021-12-13T15:34:15.455" v="145" actId="1076"/>
          <ac:spMkLst>
            <pc:docMk/>
            <pc:sldMk cId="1624283182" sldId="407"/>
            <ac:spMk id="51212" creationId="{00000000-0000-0000-0000-000000000000}"/>
          </ac:spMkLst>
        </pc:spChg>
        <pc:picChg chg="add mod ord">
          <ac:chgData name="Knisley, Jerry - Xylem" userId="8299edff-d842-457f-83d3-96a4e18585ef" providerId="ADAL" clId="{FAC95E32-54B0-4CCA-9B14-C0F6D3090702}" dt="2021-12-13T15:31:20.871" v="119" actId="167"/>
          <ac:picMkLst>
            <pc:docMk/>
            <pc:sldMk cId="1624283182" sldId="407"/>
            <ac:picMk id="6" creationId="{EE9546AE-52E9-4C4D-A56D-A25A20D367C8}"/>
          </ac:picMkLst>
        </pc:picChg>
        <pc:picChg chg="del">
          <ac:chgData name="Knisley, Jerry - Xylem" userId="8299edff-d842-457f-83d3-96a4e18585ef" providerId="ADAL" clId="{FAC95E32-54B0-4CCA-9B14-C0F6D3090702}" dt="2021-12-13T15:26:57.373" v="101" actId="478"/>
          <ac:picMkLst>
            <pc:docMk/>
            <pc:sldMk cId="1624283182" sldId="407"/>
            <ac:picMk id="36866" creationId="{00000000-0000-0000-0000-000000000000}"/>
          </ac:picMkLst>
        </pc:picChg>
        <pc:cxnChg chg="mod">
          <ac:chgData name="Knisley, Jerry - Xylem" userId="8299edff-d842-457f-83d3-96a4e18585ef" providerId="ADAL" clId="{FAC95E32-54B0-4CCA-9B14-C0F6D3090702}" dt="2021-12-13T15:34:18.232" v="146" actId="14100"/>
          <ac:cxnSpMkLst>
            <pc:docMk/>
            <pc:sldMk cId="1624283182" sldId="407"/>
            <ac:cxnSpMk id="3" creationId="{00000000-0000-0000-0000-000000000000}"/>
          </ac:cxnSpMkLst>
        </pc:cxnChg>
        <pc:cxnChg chg="mod">
          <ac:chgData name="Knisley, Jerry - Xylem" userId="8299edff-d842-457f-83d3-96a4e18585ef" providerId="ADAL" clId="{FAC95E32-54B0-4CCA-9B14-C0F6D3090702}" dt="2021-12-13T15:32:54.257" v="134" actId="1076"/>
          <ac:cxnSpMkLst>
            <pc:docMk/>
            <pc:sldMk cId="1624283182" sldId="407"/>
            <ac:cxnSpMk id="7" creationId="{00000000-0000-0000-0000-000000000000}"/>
          </ac:cxnSpMkLst>
        </pc:cxnChg>
        <pc:cxnChg chg="mod">
          <ac:chgData name="Knisley, Jerry - Xylem" userId="8299edff-d842-457f-83d3-96a4e18585ef" providerId="ADAL" clId="{FAC95E32-54B0-4CCA-9B14-C0F6D3090702}" dt="2021-12-13T15:33:11.256" v="139" actId="14100"/>
          <ac:cxnSpMkLst>
            <pc:docMk/>
            <pc:sldMk cId="1624283182" sldId="407"/>
            <ac:cxnSpMk id="23" creationId="{00000000-0000-0000-0000-000000000000}"/>
          </ac:cxnSpMkLst>
        </pc:cxnChg>
        <pc:cxnChg chg="mod">
          <ac:chgData name="Knisley, Jerry - Xylem" userId="8299edff-d842-457f-83d3-96a4e18585ef" providerId="ADAL" clId="{FAC95E32-54B0-4CCA-9B14-C0F6D3090702}" dt="2021-12-13T15:31:46.667" v="125" actId="14100"/>
          <ac:cxnSpMkLst>
            <pc:docMk/>
            <pc:sldMk cId="1624283182" sldId="407"/>
            <ac:cxnSpMk id="32" creationId="{00000000-0000-0000-0000-000000000000}"/>
          </ac:cxnSpMkLst>
        </pc:cxnChg>
      </pc:sldChg>
      <pc:sldChg chg="ord">
        <pc:chgData name="Knisley, Jerry - Xylem" userId="8299edff-d842-457f-83d3-96a4e18585ef" providerId="ADAL" clId="{FAC95E32-54B0-4CCA-9B14-C0F6D3090702}" dt="2021-12-13T15:02:33.855" v="7"/>
        <pc:sldMkLst>
          <pc:docMk/>
          <pc:sldMk cId="1005316286" sldId="408"/>
        </pc:sldMkLst>
      </pc:sldChg>
      <pc:sldChg chg="addSp delSp modSp mod ord">
        <pc:chgData name="Knisley, Jerry - Xylem" userId="8299edff-d842-457f-83d3-96a4e18585ef" providerId="ADAL" clId="{FAC95E32-54B0-4CCA-9B14-C0F6D3090702}" dt="2021-12-13T15:37:01.999" v="153" actId="478"/>
        <pc:sldMkLst>
          <pc:docMk/>
          <pc:sldMk cId="2720492006" sldId="409"/>
        </pc:sldMkLst>
        <pc:spChg chg="del mod">
          <ac:chgData name="Knisley, Jerry - Xylem" userId="8299edff-d842-457f-83d3-96a4e18585ef" providerId="ADAL" clId="{FAC95E32-54B0-4CCA-9B14-C0F6D3090702}" dt="2021-12-13T15:37:01.999" v="153" actId="478"/>
          <ac:spMkLst>
            <pc:docMk/>
            <pc:sldMk cId="2720492006" sldId="409"/>
            <ac:spMk id="5122" creationId="{00000000-0000-0000-0000-000000000000}"/>
          </ac:spMkLst>
        </pc:spChg>
        <pc:picChg chg="add mod ord">
          <ac:chgData name="Knisley, Jerry - Xylem" userId="8299edff-d842-457f-83d3-96a4e18585ef" providerId="ADAL" clId="{FAC95E32-54B0-4CCA-9B14-C0F6D3090702}" dt="2021-12-13T15:35:42.147" v="151" actId="167"/>
          <ac:picMkLst>
            <pc:docMk/>
            <pc:sldMk cId="2720492006" sldId="409"/>
            <ac:picMk id="4" creationId="{86891D60-7CFE-4DCC-91D2-C4ED0F3C8542}"/>
          </ac:picMkLst>
        </pc:picChg>
        <pc:picChg chg="del">
          <ac:chgData name="Knisley, Jerry - Xylem" userId="8299edff-d842-457f-83d3-96a4e18585ef" providerId="ADAL" clId="{FAC95E32-54B0-4CCA-9B14-C0F6D3090702}" dt="2021-12-13T15:35:28.765" v="147" actId="478"/>
          <ac:picMkLst>
            <pc:docMk/>
            <pc:sldMk cId="2720492006" sldId="409"/>
            <ac:picMk id="38920" creationId="{00000000-0000-0000-0000-000000000000}"/>
          </ac:picMkLst>
        </pc:picChg>
        <pc:cxnChg chg="mod">
          <ac:chgData name="Knisley, Jerry - Xylem" userId="8299edff-d842-457f-83d3-96a4e18585ef" providerId="ADAL" clId="{FAC95E32-54B0-4CCA-9B14-C0F6D3090702}" dt="2021-12-13T15:35:37.115" v="150" actId="14100"/>
          <ac:cxnSpMkLst>
            <pc:docMk/>
            <pc:sldMk cId="2720492006" sldId="409"/>
            <ac:cxnSpMk id="23" creationId="{00000000-0000-0000-0000-000000000000}"/>
          </ac:cxnSpMkLst>
        </pc:cxnChg>
      </pc:sldChg>
      <pc:sldChg chg="addSp delSp modSp mod ord">
        <pc:chgData name="Knisley, Jerry - Xylem" userId="8299edff-d842-457f-83d3-96a4e18585ef" providerId="ADAL" clId="{FAC95E32-54B0-4CCA-9B14-C0F6D3090702}" dt="2021-12-13T15:42:48.043" v="174" actId="208"/>
        <pc:sldMkLst>
          <pc:docMk/>
          <pc:sldMk cId="2314129480" sldId="410"/>
        </pc:sldMkLst>
        <pc:spChg chg="mod">
          <ac:chgData name="Knisley, Jerry - Xylem" userId="8299edff-d842-457f-83d3-96a4e18585ef" providerId="ADAL" clId="{FAC95E32-54B0-4CCA-9B14-C0F6D3090702}" dt="2021-12-13T15:42:41.200" v="172" actId="1036"/>
          <ac:spMkLst>
            <pc:docMk/>
            <pc:sldMk cId="2314129480" sldId="410"/>
            <ac:spMk id="2" creationId="{00000000-0000-0000-0000-000000000000}"/>
          </ac:spMkLst>
        </pc:spChg>
        <pc:spChg chg="mod">
          <ac:chgData name="Knisley, Jerry - Xylem" userId="8299edff-d842-457f-83d3-96a4e18585ef" providerId="ADAL" clId="{FAC95E32-54B0-4CCA-9B14-C0F6D3090702}" dt="2021-12-13T15:42:44.368" v="173" actId="14100"/>
          <ac:spMkLst>
            <pc:docMk/>
            <pc:sldMk cId="2314129480" sldId="410"/>
            <ac:spMk id="39939" creationId="{00000000-0000-0000-0000-000000000000}"/>
          </ac:spMkLst>
        </pc:spChg>
        <pc:picChg chg="add mod ord">
          <ac:chgData name="Knisley, Jerry - Xylem" userId="8299edff-d842-457f-83d3-96a4e18585ef" providerId="ADAL" clId="{FAC95E32-54B0-4CCA-9B14-C0F6D3090702}" dt="2021-12-13T15:42:48.043" v="174" actId="208"/>
          <ac:picMkLst>
            <pc:docMk/>
            <pc:sldMk cId="2314129480" sldId="410"/>
            <ac:picMk id="5" creationId="{9A8B6E79-C7B3-4B1A-BD68-B9D00D4F9272}"/>
          </ac:picMkLst>
        </pc:picChg>
        <pc:picChg chg="del mod">
          <ac:chgData name="Knisley, Jerry - Xylem" userId="8299edff-d842-457f-83d3-96a4e18585ef" providerId="ADAL" clId="{FAC95E32-54B0-4CCA-9B14-C0F6D3090702}" dt="2021-12-13T15:41:46.044" v="156" actId="478"/>
          <ac:picMkLst>
            <pc:docMk/>
            <pc:sldMk cId="2314129480" sldId="410"/>
            <ac:picMk id="36870" creationId="{00000000-0000-0000-0000-000000000000}"/>
          </ac:picMkLst>
        </pc:picChg>
      </pc:sldChg>
      <pc:sldChg chg="ord">
        <pc:chgData name="Knisley, Jerry - Xylem" userId="8299edff-d842-457f-83d3-96a4e18585ef" providerId="ADAL" clId="{FAC95E32-54B0-4CCA-9B14-C0F6D3090702}" dt="2021-12-13T15:02:33.855" v="7"/>
        <pc:sldMkLst>
          <pc:docMk/>
          <pc:sldMk cId="2244784671" sldId="411"/>
        </pc:sldMkLst>
      </pc:sldChg>
      <pc:sldChg chg="ord">
        <pc:chgData name="Knisley, Jerry - Xylem" userId="8299edff-d842-457f-83d3-96a4e18585ef" providerId="ADAL" clId="{FAC95E32-54B0-4CCA-9B14-C0F6D3090702}" dt="2021-12-13T15:02:33.855" v="7"/>
        <pc:sldMkLst>
          <pc:docMk/>
          <pc:sldMk cId="3787337686" sldId="412"/>
        </pc:sldMkLst>
      </pc:sldChg>
      <pc:sldChg chg="ord">
        <pc:chgData name="Knisley, Jerry - Xylem" userId="8299edff-d842-457f-83d3-96a4e18585ef" providerId="ADAL" clId="{FAC95E32-54B0-4CCA-9B14-C0F6D3090702}" dt="2021-12-13T15:02:33.855" v="7"/>
        <pc:sldMkLst>
          <pc:docMk/>
          <pc:sldMk cId="4274269960" sldId="413"/>
        </pc:sldMkLst>
      </pc:sldChg>
      <pc:sldChg chg="ord">
        <pc:chgData name="Knisley, Jerry - Xylem" userId="8299edff-d842-457f-83d3-96a4e18585ef" providerId="ADAL" clId="{FAC95E32-54B0-4CCA-9B14-C0F6D3090702}" dt="2021-12-13T15:02:33.855" v="7"/>
        <pc:sldMkLst>
          <pc:docMk/>
          <pc:sldMk cId="3057650216" sldId="414"/>
        </pc:sldMkLst>
      </pc:sldChg>
      <pc:sldChg chg="ord">
        <pc:chgData name="Knisley, Jerry - Xylem" userId="8299edff-d842-457f-83d3-96a4e18585ef" providerId="ADAL" clId="{FAC95E32-54B0-4CCA-9B14-C0F6D3090702}" dt="2021-12-13T15:02:33.855" v="7"/>
        <pc:sldMkLst>
          <pc:docMk/>
          <pc:sldMk cId="1149830942" sldId="415"/>
        </pc:sldMkLst>
      </pc:sldChg>
      <pc:sldChg chg="ord">
        <pc:chgData name="Knisley, Jerry - Xylem" userId="8299edff-d842-457f-83d3-96a4e18585ef" providerId="ADAL" clId="{FAC95E32-54B0-4CCA-9B14-C0F6D3090702}" dt="2021-12-13T15:02:33.855" v="7"/>
        <pc:sldMkLst>
          <pc:docMk/>
          <pc:sldMk cId="1573756478" sldId="416"/>
        </pc:sldMkLst>
      </pc:sldChg>
      <pc:sldChg chg="ord">
        <pc:chgData name="Knisley, Jerry - Xylem" userId="8299edff-d842-457f-83d3-96a4e18585ef" providerId="ADAL" clId="{FAC95E32-54B0-4CCA-9B14-C0F6D3090702}" dt="2021-12-13T15:02:33.855" v="7"/>
        <pc:sldMkLst>
          <pc:docMk/>
          <pc:sldMk cId="2902389296" sldId="417"/>
        </pc:sldMkLst>
      </pc:sldChg>
      <pc:sldChg chg="ord">
        <pc:chgData name="Knisley, Jerry - Xylem" userId="8299edff-d842-457f-83d3-96a4e18585ef" providerId="ADAL" clId="{FAC95E32-54B0-4CCA-9B14-C0F6D3090702}" dt="2021-12-13T15:02:33.855" v="7"/>
        <pc:sldMkLst>
          <pc:docMk/>
          <pc:sldMk cId="1458683859" sldId="418"/>
        </pc:sldMkLst>
      </pc:sldChg>
      <pc:sldChg chg="ord">
        <pc:chgData name="Knisley, Jerry - Xylem" userId="8299edff-d842-457f-83d3-96a4e18585ef" providerId="ADAL" clId="{FAC95E32-54B0-4CCA-9B14-C0F6D3090702}" dt="2021-12-13T15:02:33.855" v="7"/>
        <pc:sldMkLst>
          <pc:docMk/>
          <pc:sldMk cId="4197008794" sldId="419"/>
        </pc:sldMkLst>
      </pc:sldChg>
      <pc:sldChg chg="ord">
        <pc:chgData name="Knisley, Jerry - Xylem" userId="8299edff-d842-457f-83d3-96a4e18585ef" providerId="ADAL" clId="{FAC95E32-54B0-4CCA-9B14-C0F6D3090702}" dt="2021-12-13T15:02:33.855" v="7"/>
        <pc:sldMkLst>
          <pc:docMk/>
          <pc:sldMk cId="1470474904" sldId="420"/>
        </pc:sldMkLst>
      </pc:sldChg>
      <pc:sldChg chg="ord">
        <pc:chgData name="Knisley, Jerry - Xylem" userId="8299edff-d842-457f-83d3-96a4e18585ef" providerId="ADAL" clId="{FAC95E32-54B0-4CCA-9B14-C0F6D3090702}" dt="2021-12-13T15:02:33.855" v="7"/>
        <pc:sldMkLst>
          <pc:docMk/>
          <pc:sldMk cId="2575333345" sldId="421"/>
        </pc:sldMkLst>
      </pc:sldChg>
      <pc:sldChg chg="ord">
        <pc:chgData name="Knisley, Jerry - Xylem" userId="8299edff-d842-457f-83d3-96a4e18585ef" providerId="ADAL" clId="{FAC95E32-54B0-4CCA-9B14-C0F6D3090702}" dt="2021-12-13T15:02:33.855" v="7"/>
        <pc:sldMkLst>
          <pc:docMk/>
          <pc:sldMk cId="555637372" sldId="422"/>
        </pc:sldMkLst>
      </pc:sldChg>
      <pc:sldChg chg="ord">
        <pc:chgData name="Knisley, Jerry - Xylem" userId="8299edff-d842-457f-83d3-96a4e18585ef" providerId="ADAL" clId="{FAC95E32-54B0-4CCA-9B14-C0F6D3090702}" dt="2021-12-13T15:02:33.855" v="7"/>
        <pc:sldMkLst>
          <pc:docMk/>
          <pc:sldMk cId="2358613032" sldId="423"/>
        </pc:sldMkLst>
      </pc:sldChg>
      <pc:sldChg chg="ord">
        <pc:chgData name="Knisley, Jerry - Xylem" userId="8299edff-d842-457f-83d3-96a4e18585ef" providerId="ADAL" clId="{FAC95E32-54B0-4CCA-9B14-C0F6D3090702}" dt="2021-12-13T15:02:33.855" v="7"/>
        <pc:sldMkLst>
          <pc:docMk/>
          <pc:sldMk cId="720463496" sldId="424"/>
        </pc:sldMkLst>
      </pc:sldChg>
      <pc:sldChg chg="ord">
        <pc:chgData name="Knisley, Jerry - Xylem" userId="8299edff-d842-457f-83d3-96a4e18585ef" providerId="ADAL" clId="{FAC95E32-54B0-4CCA-9B14-C0F6D3090702}" dt="2021-12-13T15:02:33.855" v="7"/>
        <pc:sldMkLst>
          <pc:docMk/>
          <pc:sldMk cId="3246597788" sldId="425"/>
        </pc:sldMkLst>
      </pc:sldChg>
      <pc:sldChg chg="modSp ord">
        <pc:chgData name="Knisley, Jerry - Xylem" userId="8299edff-d842-457f-83d3-96a4e18585ef" providerId="ADAL" clId="{FAC95E32-54B0-4CCA-9B14-C0F6D3090702}" dt="2021-12-13T15:44:04.020" v="175" actId="1076"/>
        <pc:sldMkLst>
          <pc:docMk/>
          <pc:sldMk cId="2495525572" sldId="426"/>
        </pc:sldMkLst>
        <pc:picChg chg="mod">
          <ac:chgData name="Knisley, Jerry - Xylem" userId="8299edff-d842-457f-83d3-96a4e18585ef" providerId="ADAL" clId="{FAC95E32-54B0-4CCA-9B14-C0F6D3090702}" dt="2021-12-13T15:44:04.020" v="175" actId="1076"/>
          <ac:picMkLst>
            <pc:docMk/>
            <pc:sldMk cId="2495525572" sldId="426"/>
            <ac:picMk id="9" creationId="{00000000-0000-0000-0000-000000000000}"/>
          </ac:picMkLst>
        </pc:picChg>
      </pc:sldChg>
      <pc:sldChg chg="ord">
        <pc:chgData name="Knisley, Jerry - Xylem" userId="8299edff-d842-457f-83d3-96a4e18585ef" providerId="ADAL" clId="{FAC95E32-54B0-4CCA-9B14-C0F6D3090702}" dt="2021-12-13T15:02:33.855" v="7"/>
        <pc:sldMkLst>
          <pc:docMk/>
          <pc:sldMk cId="4112671262" sldId="427"/>
        </pc:sldMkLst>
      </pc:sldChg>
      <pc:sldChg chg="ord">
        <pc:chgData name="Knisley, Jerry - Xylem" userId="8299edff-d842-457f-83d3-96a4e18585ef" providerId="ADAL" clId="{FAC95E32-54B0-4CCA-9B14-C0F6D3090702}" dt="2021-12-13T15:02:33.855" v="7"/>
        <pc:sldMkLst>
          <pc:docMk/>
          <pc:sldMk cId="2267912945" sldId="428"/>
        </pc:sldMkLst>
      </pc:sldChg>
      <pc:sldChg chg="ord">
        <pc:chgData name="Knisley, Jerry - Xylem" userId="8299edff-d842-457f-83d3-96a4e18585ef" providerId="ADAL" clId="{FAC95E32-54B0-4CCA-9B14-C0F6D3090702}" dt="2021-12-13T15:02:33.855" v="7"/>
        <pc:sldMkLst>
          <pc:docMk/>
          <pc:sldMk cId="4255977473" sldId="429"/>
        </pc:sldMkLst>
      </pc:sldChg>
      <pc:sldChg chg="ord">
        <pc:chgData name="Knisley, Jerry - Xylem" userId="8299edff-d842-457f-83d3-96a4e18585ef" providerId="ADAL" clId="{FAC95E32-54B0-4CCA-9B14-C0F6D3090702}" dt="2021-12-13T15:02:33.855" v="7"/>
        <pc:sldMkLst>
          <pc:docMk/>
          <pc:sldMk cId="2409437192" sldId="430"/>
        </pc:sldMkLst>
      </pc:sldChg>
      <pc:sldChg chg="ord">
        <pc:chgData name="Knisley, Jerry - Xylem" userId="8299edff-d842-457f-83d3-96a4e18585ef" providerId="ADAL" clId="{FAC95E32-54B0-4CCA-9B14-C0F6D3090702}" dt="2021-12-13T15:02:33.855" v="7"/>
        <pc:sldMkLst>
          <pc:docMk/>
          <pc:sldMk cId="1726980110" sldId="431"/>
        </pc:sldMkLst>
      </pc:sldChg>
      <pc:sldChg chg="ord">
        <pc:chgData name="Knisley, Jerry - Xylem" userId="8299edff-d842-457f-83d3-96a4e18585ef" providerId="ADAL" clId="{FAC95E32-54B0-4CCA-9B14-C0F6D3090702}" dt="2021-12-13T15:02:33.855" v="7"/>
        <pc:sldMkLst>
          <pc:docMk/>
          <pc:sldMk cId="502037748" sldId="432"/>
        </pc:sldMkLst>
      </pc:sldChg>
      <pc:sldChg chg="addSp delSp modSp new mod">
        <pc:chgData name="Knisley, Jerry - Xylem" userId="8299edff-d842-457f-83d3-96a4e18585ef" providerId="ADAL" clId="{FAC95E32-54B0-4CCA-9B14-C0F6D3090702}" dt="2021-12-13T16:12:39.684" v="390" actId="1076"/>
        <pc:sldMkLst>
          <pc:docMk/>
          <pc:sldMk cId="2710558050" sldId="438"/>
        </pc:sldMkLst>
        <pc:spChg chg="mod">
          <ac:chgData name="Knisley, Jerry - Xylem" userId="8299edff-d842-457f-83d3-96a4e18585ef" providerId="ADAL" clId="{FAC95E32-54B0-4CCA-9B14-C0F6D3090702}" dt="2021-12-13T15:46:14.304" v="206" actId="20577"/>
          <ac:spMkLst>
            <pc:docMk/>
            <pc:sldMk cId="2710558050" sldId="438"/>
            <ac:spMk id="2" creationId="{E4D966BA-CA2A-4939-A2CB-76D2A16C03A9}"/>
          </ac:spMkLst>
        </pc:spChg>
        <pc:spChg chg="add del mod">
          <ac:chgData name="Knisley, Jerry - Xylem" userId="8299edff-d842-457f-83d3-96a4e18585ef" providerId="ADAL" clId="{FAC95E32-54B0-4CCA-9B14-C0F6D3090702}" dt="2021-12-13T16:11:22.614" v="227"/>
          <ac:spMkLst>
            <pc:docMk/>
            <pc:sldMk cId="2710558050" sldId="438"/>
            <ac:spMk id="9" creationId="{01B5CBA7-858B-4889-A1CB-094C556C422E}"/>
          </ac:spMkLst>
        </pc:spChg>
        <pc:spChg chg="add mod">
          <ac:chgData name="Knisley, Jerry - Xylem" userId="8299edff-d842-457f-83d3-96a4e18585ef" providerId="ADAL" clId="{FAC95E32-54B0-4CCA-9B14-C0F6D3090702}" dt="2021-12-13T16:12:39.684" v="390" actId="1076"/>
          <ac:spMkLst>
            <pc:docMk/>
            <pc:sldMk cId="2710558050" sldId="438"/>
            <ac:spMk id="10" creationId="{0B1DC7F3-124F-45DA-93BB-EBCB041EE25F}"/>
          </ac:spMkLst>
        </pc:spChg>
        <pc:picChg chg="add mod ord">
          <ac:chgData name="Knisley, Jerry - Xylem" userId="8299edff-d842-457f-83d3-96a4e18585ef" providerId="ADAL" clId="{FAC95E32-54B0-4CCA-9B14-C0F6D3090702}" dt="2021-12-13T16:12:04.347" v="338" actId="1076"/>
          <ac:picMkLst>
            <pc:docMk/>
            <pc:sldMk cId="2710558050" sldId="438"/>
            <ac:picMk id="4" creationId="{65F0DF9B-7769-44FC-AAF5-6940F0CB6A4F}"/>
          </ac:picMkLst>
        </pc:picChg>
        <pc:picChg chg="add del">
          <ac:chgData name="Knisley, Jerry - Xylem" userId="8299edff-d842-457f-83d3-96a4e18585ef" providerId="ADAL" clId="{FAC95E32-54B0-4CCA-9B14-C0F6D3090702}" dt="2021-12-13T16:09:20.285" v="215" actId="478"/>
          <ac:picMkLst>
            <pc:docMk/>
            <pc:sldMk cId="2710558050" sldId="438"/>
            <ac:picMk id="6" creationId="{4D1D9434-6E97-4FAF-8AD2-2741134DA31D}"/>
          </ac:picMkLst>
        </pc:picChg>
        <pc:picChg chg="add mod">
          <ac:chgData name="Knisley, Jerry - Xylem" userId="8299edff-d842-457f-83d3-96a4e18585ef" providerId="ADAL" clId="{FAC95E32-54B0-4CCA-9B14-C0F6D3090702}" dt="2021-12-13T16:11:22.180" v="225" actId="1076"/>
          <ac:picMkLst>
            <pc:docMk/>
            <pc:sldMk cId="2710558050" sldId="438"/>
            <ac:picMk id="8" creationId="{A8881317-C16F-4905-92F1-A73B259B9A2B}"/>
          </ac:picMkLst>
        </pc:picChg>
      </pc:sldChg>
      <pc:sldChg chg="addSp delSp modSp new mod">
        <pc:chgData name="Knisley, Jerry - Xylem" userId="8299edff-d842-457f-83d3-96a4e18585ef" providerId="ADAL" clId="{FAC95E32-54B0-4CCA-9B14-C0F6D3090702}" dt="2021-12-13T17:05:05.060" v="702" actId="20577"/>
        <pc:sldMkLst>
          <pc:docMk/>
          <pc:sldMk cId="2241264957" sldId="439"/>
        </pc:sldMkLst>
        <pc:spChg chg="mod">
          <ac:chgData name="Knisley, Jerry - Xylem" userId="8299edff-d842-457f-83d3-96a4e18585ef" providerId="ADAL" clId="{FAC95E32-54B0-4CCA-9B14-C0F6D3090702}" dt="2021-12-13T17:02:15.467" v="478" actId="1076"/>
          <ac:spMkLst>
            <pc:docMk/>
            <pc:sldMk cId="2241264957" sldId="439"/>
            <ac:spMk id="2" creationId="{0A3AAD0F-1DFC-4E86-BCD4-879E377269F9}"/>
          </ac:spMkLst>
        </pc:spChg>
        <pc:spChg chg="add mod">
          <ac:chgData name="Knisley, Jerry - Xylem" userId="8299edff-d842-457f-83d3-96a4e18585ef" providerId="ADAL" clId="{FAC95E32-54B0-4CCA-9B14-C0F6D3090702}" dt="2021-12-13T16:40:05.727" v="475" actId="164"/>
          <ac:spMkLst>
            <pc:docMk/>
            <pc:sldMk cId="2241264957" sldId="439"/>
            <ac:spMk id="5" creationId="{98FE16AC-181E-4576-97F3-A18EFCDC34DE}"/>
          </ac:spMkLst>
        </pc:spChg>
        <pc:spChg chg="add mod">
          <ac:chgData name="Knisley, Jerry - Xylem" userId="8299edff-d842-457f-83d3-96a4e18585ef" providerId="ADAL" clId="{FAC95E32-54B0-4CCA-9B14-C0F6D3090702}" dt="2021-12-13T17:05:05.060" v="702" actId="20577"/>
          <ac:spMkLst>
            <pc:docMk/>
            <pc:sldMk cId="2241264957" sldId="439"/>
            <ac:spMk id="12" creationId="{D1751322-78A7-4AFD-8994-AE2FE54ED2EA}"/>
          </ac:spMkLst>
        </pc:spChg>
        <pc:grpChg chg="add mod">
          <ac:chgData name="Knisley, Jerry - Xylem" userId="8299edff-d842-457f-83d3-96a4e18585ef" providerId="ADAL" clId="{FAC95E32-54B0-4CCA-9B14-C0F6D3090702}" dt="2021-12-13T16:40:26.123" v="477" actId="1076"/>
          <ac:grpSpMkLst>
            <pc:docMk/>
            <pc:sldMk cId="2241264957" sldId="439"/>
            <ac:grpSpMk id="11" creationId="{2FD39A64-3B0F-40E9-8675-FBBC6540511B}"/>
          </ac:grpSpMkLst>
        </pc:grpChg>
        <pc:picChg chg="add del mod">
          <ac:chgData name="Knisley, Jerry - Xylem" userId="8299edff-d842-457f-83d3-96a4e18585ef" providerId="ADAL" clId="{FAC95E32-54B0-4CCA-9B14-C0F6D3090702}" dt="2021-12-13T16:15:04.267" v="465" actId="478"/>
          <ac:picMkLst>
            <pc:docMk/>
            <pc:sldMk cId="2241264957" sldId="439"/>
            <ac:picMk id="4" creationId="{61F2845B-CA33-46CA-91DF-0A69B1C53A75}"/>
          </ac:picMkLst>
        </pc:picChg>
        <pc:picChg chg="add mod ord">
          <ac:chgData name="Knisley, Jerry - Xylem" userId="8299edff-d842-457f-83d3-96a4e18585ef" providerId="ADAL" clId="{FAC95E32-54B0-4CCA-9B14-C0F6D3090702}" dt="2021-12-13T16:40:05.727" v="475" actId="164"/>
          <ac:picMkLst>
            <pc:docMk/>
            <pc:sldMk cId="2241264957" sldId="439"/>
            <ac:picMk id="10" creationId="{57F43B19-9F28-4AF5-B14C-1B9F601DF512}"/>
          </ac:picMkLst>
        </pc:picChg>
        <pc:cxnChg chg="add mod">
          <ac:chgData name="Knisley, Jerry - Xylem" userId="8299edff-d842-457f-83d3-96a4e18585ef" providerId="ADAL" clId="{FAC95E32-54B0-4CCA-9B14-C0F6D3090702}" dt="2021-12-13T16:40:05.727" v="475" actId="164"/>
          <ac:cxnSpMkLst>
            <pc:docMk/>
            <pc:sldMk cId="2241264957" sldId="439"/>
            <ac:cxnSpMk id="7" creationId="{0EE73AE6-3783-4355-8E94-5E3184DABB6C}"/>
          </ac:cxnSpMkLst>
        </pc:cxnChg>
      </pc:sldChg>
      <pc:sldMasterChg chg="modSldLayout">
        <pc:chgData name="Knisley, Jerry - Xylem" userId="8299edff-d842-457f-83d3-96a4e18585ef" providerId="ADAL" clId="{FAC95E32-54B0-4CCA-9B14-C0F6D3090702}" dt="2021-12-13T14:57:45.820" v="5" actId="20577"/>
        <pc:sldMasterMkLst>
          <pc:docMk/>
          <pc:sldMasterMk cId="242086144" sldId="2147483660"/>
        </pc:sldMasterMkLst>
        <pc:sldLayoutChg chg="modSp mod">
          <pc:chgData name="Knisley, Jerry - Xylem" userId="8299edff-d842-457f-83d3-96a4e18585ef" providerId="ADAL" clId="{FAC95E32-54B0-4CCA-9B14-C0F6D3090702}" dt="2021-12-13T14:57:38.581" v="1" actId="20577"/>
          <pc:sldLayoutMkLst>
            <pc:docMk/>
            <pc:sldMasterMk cId="242086144" sldId="2147483660"/>
            <pc:sldLayoutMk cId="3884819065" sldId="2147483661"/>
          </pc:sldLayoutMkLst>
          <pc:spChg chg="mod">
            <ac:chgData name="Knisley, Jerry - Xylem" userId="8299edff-d842-457f-83d3-96a4e18585ef" providerId="ADAL" clId="{FAC95E32-54B0-4CCA-9B14-C0F6D3090702}" dt="2021-12-13T14:57:38.581" v="1" actId="20577"/>
            <ac:spMkLst>
              <pc:docMk/>
              <pc:sldMasterMk cId="242086144" sldId="2147483660"/>
              <pc:sldLayoutMk cId="3884819065" sldId="2147483661"/>
              <ac:spMk id="12" creationId="{DD3A769E-7BA6-40F8-9174-818ACE5F72AD}"/>
            </ac:spMkLst>
          </pc:spChg>
        </pc:sldLayoutChg>
        <pc:sldLayoutChg chg="modSp mod">
          <pc:chgData name="Knisley, Jerry - Xylem" userId="8299edff-d842-457f-83d3-96a4e18585ef" providerId="ADAL" clId="{FAC95E32-54B0-4CCA-9B14-C0F6D3090702}" dt="2021-12-13T14:57:42.450" v="3" actId="20577"/>
          <pc:sldLayoutMkLst>
            <pc:docMk/>
            <pc:sldMasterMk cId="242086144" sldId="2147483660"/>
            <pc:sldLayoutMk cId="3935930899" sldId="2147483662"/>
          </pc:sldLayoutMkLst>
          <pc:spChg chg="mod">
            <ac:chgData name="Knisley, Jerry - Xylem" userId="8299edff-d842-457f-83d3-96a4e18585ef" providerId="ADAL" clId="{FAC95E32-54B0-4CCA-9B14-C0F6D3090702}" dt="2021-12-13T14:57:42.450" v="3" actId="20577"/>
            <ac:spMkLst>
              <pc:docMk/>
              <pc:sldMasterMk cId="242086144" sldId="2147483660"/>
              <pc:sldLayoutMk cId="3935930899" sldId="2147483662"/>
              <ac:spMk id="8" creationId="{6F8BAC7D-2CA6-447D-99F2-84CF8E37145C}"/>
            </ac:spMkLst>
          </pc:spChg>
        </pc:sldLayoutChg>
        <pc:sldLayoutChg chg="modSp mod">
          <pc:chgData name="Knisley, Jerry - Xylem" userId="8299edff-d842-457f-83d3-96a4e18585ef" providerId="ADAL" clId="{FAC95E32-54B0-4CCA-9B14-C0F6D3090702}" dt="2021-12-13T14:57:45.820" v="5" actId="20577"/>
          <pc:sldLayoutMkLst>
            <pc:docMk/>
            <pc:sldMasterMk cId="242086144" sldId="2147483660"/>
            <pc:sldLayoutMk cId="3305502545" sldId="2147483668"/>
          </pc:sldLayoutMkLst>
          <pc:spChg chg="mod">
            <ac:chgData name="Knisley, Jerry - Xylem" userId="8299edff-d842-457f-83d3-96a4e18585ef" providerId="ADAL" clId="{FAC95E32-54B0-4CCA-9B14-C0F6D3090702}" dt="2021-12-13T14:57:45.820" v="5" actId="20577"/>
            <ac:spMkLst>
              <pc:docMk/>
              <pc:sldMasterMk cId="242086144" sldId="2147483660"/>
              <pc:sldLayoutMk cId="3305502545" sldId="2147483668"/>
              <ac:spMk id="8" creationId="{7115103B-DB89-4CEC-ABE9-4B3B351C5552}"/>
            </ac:spMkLst>
          </pc:spChg>
        </pc:sldLayoutChg>
      </pc:sldMasterChg>
    </pc:docChg>
  </pc:docChgLst>
  <pc:docChgLst>
    <pc:chgData name="Decastro, Calandria - Xylem" userId="f2dd0ad7-6e25-4c85-a617-859f06aeba74" providerId="ADAL" clId="{F2068AE9-A961-4B32-ABBD-70FAF95B13CA}"/>
    <pc:docChg chg="undo custSel addSld modSld">
      <pc:chgData name="Decastro, Calandria - Xylem" userId="f2dd0ad7-6e25-4c85-a617-859f06aeba74" providerId="ADAL" clId="{F2068AE9-A961-4B32-ABBD-70FAF95B13CA}" dt="2022-09-29T20:08:35.802" v="12" actId="1076"/>
      <pc:docMkLst>
        <pc:docMk/>
      </pc:docMkLst>
      <pc:sldChg chg="delSp modSp modAnim">
        <pc:chgData name="Decastro, Calandria - Xylem" userId="f2dd0ad7-6e25-4c85-a617-859f06aeba74" providerId="ADAL" clId="{F2068AE9-A961-4B32-ABBD-70FAF95B13CA}" dt="2022-09-29T20:06:35.117" v="5" actId="478"/>
        <pc:sldMkLst>
          <pc:docMk/>
          <pc:sldMk cId="2902389296" sldId="417"/>
        </pc:sldMkLst>
        <pc:spChg chg="mod">
          <ac:chgData name="Decastro, Calandria - Xylem" userId="f2dd0ad7-6e25-4c85-a617-859f06aeba74" providerId="ADAL" clId="{F2068AE9-A961-4B32-ABBD-70FAF95B13CA}" dt="2022-09-29T20:06:05.453" v="3" actId="1076"/>
          <ac:spMkLst>
            <pc:docMk/>
            <pc:sldMk cId="2902389296" sldId="417"/>
            <ac:spMk id="7" creationId="{00000000-0000-0000-0000-000000000000}"/>
          </ac:spMkLst>
        </pc:spChg>
        <pc:spChg chg="del mod">
          <ac:chgData name="Decastro, Calandria - Xylem" userId="f2dd0ad7-6e25-4c85-a617-859f06aeba74" providerId="ADAL" clId="{F2068AE9-A961-4B32-ABBD-70FAF95B13CA}" dt="2022-09-29T20:06:35.117" v="5" actId="478"/>
          <ac:spMkLst>
            <pc:docMk/>
            <pc:sldMk cId="2902389296" sldId="417"/>
            <ac:spMk id="26627" creationId="{00000000-0000-0000-0000-000000000000}"/>
          </ac:spMkLst>
        </pc:spChg>
      </pc:sldChg>
      <pc:sldChg chg="addSp delSp modSp add modAnim">
        <pc:chgData name="Decastro, Calandria - Xylem" userId="f2dd0ad7-6e25-4c85-a617-859f06aeba74" providerId="ADAL" clId="{F2068AE9-A961-4B32-ABBD-70FAF95B13CA}" dt="2022-09-29T20:08:35.802" v="12" actId="1076"/>
        <pc:sldMkLst>
          <pc:docMk/>
          <pc:sldMk cId="4001899725" sldId="440"/>
        </pc:sldMkLst>
        <pc:spChg chg="del">
          <ac:chgData name="Decastro, Calandria - Xylem" userId="f2dd0ad7-6e25-4c85-a617-859f06aeba74" providerId="ADAL" clId="{F2068AE9-A961-4B32-ABBD-70FAF95B13CA}" dt="2022-09-29T20:06:43.591" v="8" actId="478"/>
          <ac:spMkLst>
            <pc:docMk/>
            <pc:sldMk cId="4001899725" sldId="440"/>
            <ac:spMk id="7" creationId="{00000000-0000-0000-0000-000000000000}"/>
          </ac:spMkLst>
        </pc:spChg>
        <pc:picChg chg="add mod">
          <ac:chgData name="Decastro, Calandria - Xylem" userId="f2dd0ad7-6e25-4c85-a617-859f06aeba74" providerId="ADAL" clId="{F2068AE9-A961-4B32-ABBD-70FAF95B13CA}" dt="2022-09-29T20:08:35.802" v="12" actId="1076"/>
          <ac:picMkLst>
            <pc:docMk/>
            <pc:sldMk cId="4001899725" sldId="440"/>
            <ac:picMk id="2" creationId="{738EBE19-A3CD-4EC4-9723-7CF14BF64C69}"/>
          </ac:picMkLst>
        </pc:picChg>
        <pc:picChg chg="del">
          <ac:chgData name="Decastro, Calandria - Xylem" userId="f2dd0ad7-6e25-4c85-a617-859f06aeba74" providerId="ADAL" clId="{F2068AE9-A961-4B32-ABBD-70FAF95B13CA}" dt="2022-09-29T20:06:42.202" v="7" actId="478"/>
          <ac:picMkLst>
            <pc:docMk/>
            <pc:sldMk cId="4001899725" sldId="440"/>
            <ac:picMk id="29702"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1AC02D-2F70-447C-9F06-481F92A24F3F}" type="datetimeFigureOut">
              <a:rPr lang="en-US" smtClean="0"/>
              <a:t>9/29/2022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0B1239-C1AA-4620-9D5F-C9588856A511}" type="slidenum">
              <a:rPr lang="en-US" smtClean="0"/>
              <a:t>‹#›</a:t>
            </a:fld>
            <a:endParaRPr lang="en-US"/>
          </a:p>
        </p:txBody>
      </p:sp>
    </p:spTree>
    <p:extLst>
      <p:ext uri="{BB962C8B-B14F-4D97-AF65-F5344CB8AC3E}">
        <p14:creationId xmlns:p14="http://schemas.microsoft.com/office/powerpoint/2010/main" val="2696391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1" dirty="0">
                <a:latin typeface="Arial" panose="020B0604020202020204" pitchFamily="34" charset="0"/>
                <a:cs typeface="Arial" panose="020B0604020202020204" pitchFamily="34" charset="0"/>
              </a:rPr>
              <a:t>Stressed Water Supply</a:t>
            </a:r>
            <a:endParaRPr lang="en-US" sz="1000" dirty="0">
              <a:latin typeface="Arial" panose="020B0604020202020204" pitchFamily="34" charset="0"/>
              <a:cs typeface="Arial" panose="020B0604020202020204" pitchFamily="34" charset="0"/>
            </a:endParaRPr>
          </a:p>
          <a:p>
            <a:r>
              <a:rPr lang="en-US" sz="1000" b="1" i="1" dirty="0">
                <a:latin typeface="Arial" panose="020B0604020202020204" pitchFamily="34" charset="0"/>
                <a:cs typeface="Arial" panose="020B0604020202020204" pitchFamily="34" charset="0"/>
              </a:rPr>
              <a:t>Issue</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Maintain the health of traditional water sources and execute a water source diversification strategy  </a:t>
            </a:r>
          </a:p>
          <a:p>
            <a:r>
              <a:rPr lang="en-US" sz="1000" b="1" i="1" dirty="0">
                <a:latin typeface="Arial" panose="020B0604020202020204" pitchFamily="34" charset="0"/>
                <a:cs typeface="Arial" panose="020B0604020202020204" pitchFamily="34" charset="0"/>
              </a:rPr>
              <a:t>Solution</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Xylem’s leading-edge technologies monitor, pump and treat water from all sources and enable water reuse </a:t>
            </a:r>
          </a:p>
          <a:p>
            <a:r>
              <a:rPr lang="en-US" sz="1000" dirty="0">
                <a:latin typeface="Arial" panose="020B0604020202020204" pitchFamily="34" charset="0"/>
                <a:cs typeface="Arial" panose="020B0604020202020204" pitchFamily="34" charset="0"/>
              </a:rPr>
              <a:t> </a:t>
            </a:r>
          </a:p>
          <a:p>
            <a:pPr lvl="0"/>
            <a:r>
              <a:rPr lang="en-US" sz="1000" b="1" dirty="0">
                <a:latin typeface="Arial" panose="020B0604020202020204" pitchFamily="34" charset="0"/>
                <a:cs typeface="Arial" panose="020B0604020202020204" pitchFamily="34" charset="0"/>
              </a:rPr>
              <a:t>Aging Infrastructure</a:t>
            </a:r>
            <a:endParaRPr lang="en-US" sz="1000" dirty="0">
              <a:latin typeface="Arial" panose="020B0604020202020204" pitchFamily="34" charset="0"/>
              <a:cs typeface="Arial" panose="020B0604020202020204" pitchFamily="34" charset="0"/>
            </a:endParaRPr>
          </a:p>
          <a:p>
            <a:r>
              <a:rPr lang="en-US" sz="1000" b="1" i="1" dirty="0">
                <a:latin typeface="Arial" panose="020B0604020202020204" pitchFamily="34" charset="0"/>
                <a:cs typeface="Arial" panose="020B0604020202020204" pitchFamily="34" charset="0"/>
              </a:rPr>
              <a:t>Issue</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Utilities have to effectively assess and identify high-risk areas for repair/replacement before problems occur</a:t>
            </a:r>
          </a:p>
          <a:p>
            <a:r>
              <a:rPr lang="en-US" sz="1000" b="1" i="1" dirty="0">
                <a:latin typeface="Arial" panose="020B0604020202020204" pitchFamily="34" charset="0"/>
                <a:cs typeface="Arial" panose="020B0604020202020204" pitchFamily="34" charset="0"/>
              </a:rPr>
              <a:t>Solution</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Xylem’s intelligent pipeline and critical infrastructure services perform condition assessment, identify defective assets, provide bypass services and replacement technologies, reduce or eliminate combined sewer overflows and leaks/non-revenue water</a:t>
            </a:r>
          </a:p>
          <a:p>
            <a:r>
              <a:rPr lang="en-US" sz="1000" dirty="0">
                <a:latin typeface="Arial" panose="020B0604020202020204" pitchFamily="34" charset="0"/>
                <a:cs typeface="Arial" panose="020B0604020202020204" pitchFamily="34" charset="0"/>
              </a:rPr>
              <a:t> </a:t>
            </a:r>
          </a:p>
          <a:p>
            <a:pPr lvl="0"/>
            <a:r>
              <a:rPr lang="en-US" sz="1000" b="1" dirty="0">
                <a:latin typeface="Arial" panose="020B0604020202020204" pitchFamily="34" charset="0"/>
                <a:cs typeface="Arial" panose="020B0604020202020204" pitchFamily="34" charset="0"/>
              </a:rPr>
              <a:t>Stormwater &amp; Flooding</a:t>
            </a:r>
            <a:endParaRPr lang="en-US" sz="1000" dirty="0">
              <a:latin typeface="Arial" panose="020B0604020202020204" pitchFamily="34" charset="0"/>
              <a:cs typeface="Arial" panose="020B0604020202020204" pitchFamily="34" charset="0"/>
            </a:endParaRPr>
          </a:p>
          <a:p>
            <a:r>
              <a:rPr lang="en-US" sz="1000" b="1" i="1" dirty="0">
                <a:latin typeface="Arial" panose="020B0604020202020204" pitchFamily="34" charset="0"/>
                <a:cs typeface="Arial" panose="020B0604020202020204" pitchFamily="34" charset="0"/>
              </a:rPr>
              <a:t>Issue</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Significant increase in severe weather patterns is causing flooding and related damages to communities</a:t>
            </a:r>
          </a:p>
          <a:p>
            <a:r>
              <a:rPr lang="en-US" sz="1000" b="1" i="1" dirty="0">
                <a:latin typeface="Arial" panose="020B0604020202020204" pitchFamily="34" charset="0"/>
                <a:cs typeface="Arial" panose="020B0604020202020204" pitchFamily="34" charset="0"/>
              </a:rPr>
              <a:t>Solution</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Xylem’s flood management solutions include sensors for </a:t>
            </a:r>
            <a:r>
              <a:rPr lang="en-US" sz="1000" i="1" dirty="0">
                <a:latin typeface="Arial" panose="020B0604020202020204" pitchFamily="34" charset="0"/>
                <a:cs typeface="Arial" panose="020B0604020202020204" pitchFamily="34" charset="0"/>
              </a:rPr>
              <a:t>early warnings</a:t>
            </a:r>
            <a:r>
              <a:rPr lang="en-US" sz="1000" dirty="0">
                <a:latin typeface="Arial" panose="020B0604020202020204" pitchFamily="34" charset="0"/>
                <a:cs typeface="Arial" panose="020B0604020202020204" pitchFamily="34" charset="0"/>
              </a:rPr>
              <a:t>, dewatering for </a:t>
            </a:r>
            <a:r>
              <a:rPr lang="en-US" sz="1000" i="1" dirty="0">
                <a:latin typeface="Arial" panose="020B0604020202020204" pitchFamily="34" charset="0"/>
                <a:cs typeface="Arial" panose="020B0604020202020204" pitchFamily="34" charset="0"/>
              </a:rPr>
              <a:t>disaster response</a:t>
            </a:r>
            <a:r>
              <a:rPr lang="en-US" sz="1000" dirty="0">
                <a:latin typeface="Arial" panose="020B0604020202020204" pitchFamily="34" charset="0"/>
                <a:cs typeface="Arial" panose="020B0604020202020204" pitchFamily="34" charset="0"/>
              </a:rPr>
              <a:t>, communications for </a:t>
            </a:r>
            <a:r>
              <a:rPr lang="en-US" sz="1000" i="1" dirty="0">
                <a:latin typeface="Arial" panose="020B0604020202020204" pitchFamily="34" charset="0"/>
                <a:cs typeface="Arial" panose="020B0604020202020204" pitchFamily="34" charset="0"/>
              </a:rPr>
              <a:t>recovery</a:t>
            </a:r>
            <a:r>
              <a:rPr lang="en-US" sz="1000" dirty="0">
                <a:latin typeface="Arial" panose="020B0604020202020204" pitchFamily="34" charset="0"/>
                <a:cs typeface="Arial" panose="020B0604020202020204" pitchFamily="34" charset="0"/>
              </a:rPr>
              <a:t> and submersible pumping for </a:t>
            </a:r>
            <a:r>
              <a:rPr lang="en-US" sz="1000" i="1" dirty="0">
                <a:latin typeface="Arial" panose="020B0604020202020204" pitchFamily="34" charset="0"/>
                <a:cs typeface="Arial" panose="020B0604020202020204" pitchFamily="34" charset="0"/>
              </a:rPr>
              <a:t>resilient infrastructure</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 </a:t>
            </a:r>
          </a:p>
          <a:p>
            <a:pPr lvl="0"/>
            <a:r>
              <a:rPr lang="en-US" sz="1000" b="1" dirty="0">
                <a:latin typeface="Arial" panose="020B0604020202020204" pitchFamily="34" charset="0"/>
                <a:cs typeface="Arial" panose="020B0604020202020204" pitchFamily="34" charset="0"/>
              </a:rPr>
              <a:t>Regulatory Compliance</a:t>
            </a:r>
            <a:endParaRPr lang="en-US" sz="1000" dirty="0">
              <a:latin typeface="Arial" panose="020B0604020202020204" pitchFamily="34" charset="0"/>
              <a:cs typeface="Arial" panose="020B0604020202020204" pitchFamily="34" charset="0"/>
            </a:endParaRPr>
          </a:p>
          <a:p>
            <a:r>
              <a:rPr lang="en-US" sz="1000" b="1" i="1" dirty="0">
                <a:latin typeface="Arial" panose="020B0604020202020204" pitchFamily="34" charset="0"/>
                <a:cs typeface="Arial" panose="020B0604020202020204" pitchFamily="34" charset="0"/>
              </a:rPr>
              <a:t>Issue</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Utilities must successfully comply with a growing body of compliance regulations</a:t>
            </a:r>
          </a:p>
          <a:p>
            <a:r>
              <a:rPr lang="en-US" sz="1000" b="1" i="1" dirty="0">
                <a:latin typeface="Arial" panose="020B0604020202020204" pitchFamily="34" charset="0"/>
                <a:cs typeface="Arial" panose="020B0604020202020204" pitchFamily="34" charset="0"/>
              </a:rPr>
              <a:t>Solution</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Xylem’s analytics and sensors evaluate a broad range of water quality parameters, and our technologies treat water and wastewater to meet regulatory standards</a:t>
            </a:r>
          </a:p>
          <a:p>
            <a:r>
              <a:rPr lang="en-US" sz="1000" dirty="0">
                <a:latin typeface="Arial" panose="020B0604020202020204" pitchFamily="34" charset="0"/>
                <a:cs typeface="Arial" panose="020B0604020202020204" pitchFamily="34" charset="0"/>
              </a:rPr>
              <a:t> </a:t>
            </a:r>
          </a:p>
          <a:p>
            <a:pPr lvl="0"/>
            <a:r>
              <a:rPr lang="en-US" sz="1000" b="1" dirty="0">
                <a:latin typeface="Arial" panose="020B0604020202020204" pitchFamily="34" charset="0"/>
                <a:cs typeface="Arial" panose="020B0604020202020204" pitchFamily="34" charset="0"/>
              </a:rPr>
              <a:t>Non-Revenue Water</a:t>
            </a:r>
            <a:endParaRPr lang="en-US" sz="1000" dirty="0">
              <a:latin typeface="Arial" panose="020B0604020202020204" pitchFamily="34" charset="0"/>
              <a:cs typeface="Arial" panose="020B0604020202020204" pitchFamily="34" charset="0"/>
            </a:endParaRPr>
          </a:p>
          <a:p>
            <a:r>
              <a:rPr lang="en-US" sz="1000" b="1" i="1" dirty="0">
                <a:latin typeface="Arial" panose="020B0604020202020204" pitchFamily="34" charset="0"/>
                <a:cs typeface="Arial" panose="020B0604020202020204" pitchFamily="34" charset="0"/>
              </a:rPr>
              <a:t>Issue</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Utilities have an important opportunity to reduce persistent and costly water losses from leaks and faulty meter readings</a:t>
            </a:r>
          </a:p>
          <a:p>
            <a:r>
              <a:rPr lang="en-US" sz="1000" b="1" i="1" dirty="0">
                <a:latin typeface="Arial" panose="020B0604020202020204" pitchFamily="34" charset="0"/>
                <a:cs typeface="Arial" panose="020B0604020202020204" pitchFamily="34" charset="0"/>
              </a:rPr>
              <a:t>Solution</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Xylem’s broad portfolio of solutions monitors for, and identifies, water leaks, as well as faulty meters. Our communications network enables point-to-multipoint communications throughout the system</a:t>
            </a:r>
          </a:p>
          <a:p>
            <a:r>
              <a:rPr lang="en-US" sz="1000" b="1" dirty="0">
                <a:latin typeface="Arial" panose="020B0604020202020204" pitchFamily="34" charset="0"/>
                <a:cs typeface="Arial" panose="020B0604020202020204" pitchFamily="34" charset="0"/>
              </a:rPr>
              <a:t> </a:t>
            </a:r>
            <a:endParaRPr lang="en-US" sz="1000" dirty="0">
              <a:latin typeface="Arial" panose="020B0604020202020204" pitchFamily="34" charset="0"/>
              <a:cs typeface="Arial" panose="020B0604020202020204" pitchFamily="34" charset="0"/>
            </a:endParaRPr>
          </a:p>
          <a:p>
            <a:pPr lvl="0"/>
            <a:r>
              <a:rPr lang="en-US" sz="1000" b="1" dirty="0">
                <a:latin typeface="Arial" panose="020B0604020202020204" pitchFamily="34" charset="0"/>
                <a:cs typeface="Arial" panose="020B0604020202020204" pitchFamily="34" charset="0"/>
              </a:rPr>
              <a:t>Operating Strategy Reducing Costs</a:t>
            </a:r>
            <a:endParaRPr lang="en-US" sz="1000" dirty="0">
              <a:latin typeface="Arial" panose="020B0604020202020204" pitchFamily="34" charset="0"/>
              <a:cs typeface="Arial" panose="020B0604020202020204" pitchFamily="34" charset="0"/>
            </a:endParaRPr>
          </a:p>
          <a:p>
            <a:r>
              <a:rPr lang="en-US" sz="1000" b="1" i="1" dirty="0">
                <a:latin typeface="Arial" panose="020B0604020202020204" pitchFamily="34" charset="0"/>
                <a:cs typeface="Arial" panose="020B0604020202020204" pitchFamily="34" charset="0"/>
              </a:rPr>
              <a:t>Issue</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Utilities want to lower operating and energy costs, and leverage new revenue opportunities</a:t>
            </a:r>
          </a:p>
          <a:p>
            <a:r>
              <a:rPr lang="en-US" sz="1000" b="1" i="1" dirty="0">
                <a:latin typeface="Arial" panose="020B0604020202020204" pitchFamily="34" charset="0"/>
                <a:cs typeface="Arial" panose="020B0604020202020204" pitchFamily="34" charset="0"/>
              </a:rPr>
              <a:t>Solution</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Xylem offers industry-leading pumping and treatment solutions for energy efficiency, and software-enabled solutions to optimize operations and identify revenue opportunities </a:t>
            </a:r>
          </a:p>
        </p:txBody>
      </p:sp>
      <p:sp>
        <p:nvSpPr>
          <p:cNvPr id="4" name="Slide Number Placeholder 3"/>
          <p:cNvSpPr>
            <a:spLocks noGrp="1"/>
          </p:cNvSpPr>
          <p:nvPr>
            <p:ph type="sldNum" sz="quarter" idx="10"/>
          </p:nvPr>
        </p:nvSpPr>
        <p:spPr/>
        <p:txBody>
          <a:bodyPr/>
          <a:lstStyle/>
          <a:p>
            <a:pPr>
              <a:defRPr/>
            </a:pPr>
            <a:fld id="{B71937BF-DD90-4A42-A696-A87EFA3DBD27}" type="slidenum">
              <a:rPr lang="en-US" altLang="en-US" smtClean="0">
                <a:solidFill>
                  <a:prstClr val="black"/>
                </a:solidFill>
              </a:rPr>
              <a:pPr>
                <a:defRPr/>
              </a:pPr>
              <a:t>2</a:t>
            </a:fld>
            <a:endParaRPr lang="en-US" altLang="en-US">
              <a:solidFill>
                <a:prstClr val="black"/>
              </a:solidFill>
            </a:endParaRPr>
          </a:p>
        </p:txBody>
      </p:sp>
    </p:spTree>
    <p:extLst>
      <p:ext uri="{BB962C8B-B14F-4D97-AF65-F5344CB8AC3E}">
        <p14:creationId xmlns:p14="http://schemas.microsoft.com/office/powerpoint/2010/main" val="36593090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itchFamily="18" charset="0"/>
            </a:endParaRPr>
          </a:p>
        </p:txBody>
      </p:sp>
      <p:sp>
        <p:nvSpPr>
          <p:cNvPr id="84996"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68" tIns="45285" rIns="90568" bIns="45285" anchor="b"/>
          <a:lstStyle>
            <a:lvl1pPr>
              <a:spcBef>
                <a:spcPct val="30000"/>
              </a:spcBef>
              <a:buClr>
                <a:srgbClr val="000000"/>
              </a:buClr>
              <a:buSzPct val="100000"/>
              <a:buFont typeface="Times New Roman" pitchFamily="18" charset="0"/>
              <a:defRPr sz="1200">
                <a:solidFill>
                  <a:srgbClr val="000000"/>
                </a:solidFill>
                <a:latin typeface="Times New Roman" pitchFamily="18" charset="0"/>
              </a:defRPr>
            </a:lvl1pPr>
            <a:lvl2pPr>
              <a:spcBef>
                <a:spcPct val="30000"/>
              </a:spcBef>
              <a:buClr>
                <a:srgbClr val="000000"/>
              </a:buClr>
              <a:buSzPct val="100000"/>
              <a:buFont typeface="Times New Roman" pitchFamily="18" charset="0"/>
              <a:defRPr sz="1200">
                <a:solidFill>
                  <a:srgbClr val="000000"/>
                </a:solidFill>
                <a:latin typeface="Times New Roman" pitchFamily="18" charset="0"/>
              </a:defRPr>
            </a:lvl2pPr>
            <a:lvl3pPr>
              <a:spcBef>
                <a:spcPct val="30000"/>
              </a:spcBef>
              <a:buClr>
                <a:srgbClr val="000000"/>
              </a:buClr>
              <a:buSzPct val="100000"/>
              <a:buFont typeface="Times New Roman" pitchFamily="18" charset="0"/>
              <a:defRPr sz="1200">
                <a:solidFill>
                  <a:srgbClr val="000000"/>
                </a:solidFill>
                <a:latin typeface="Times New Roman" pitchFamily="18" charset="0"/>
              </a:defRPr>
            </a:lvl3pPr>
            <a:lvl4pPr>
              <a:spcBef>
                <a:spcPct val="30000"/>
              </a:spcBef>
              <a:buClr>
                <a:srgbClr val="000000"/>
              </a:buClr>
              <a:buSzPct val="100000"/>
              <a:buFont typeface="Times New Roman" pitchFamily="18" charset="0"/>
              <a:defRPr sz="1200">
                <a:solidFill>
                  <a:srgbClr val="000000"/>
                </a:solidFill>
                <a:latin typeface="Times New Roman" pitchFamily="18" charset="0"/>
              </a:defRPr>
            </a:lvl4pPr>
            <a:lvl5pPr>
              <a:spcBef>
                <a:spcPct val="30000"/>
              </a:spcBef>
              <a:buClr>
                <a:srgbClr val="000000"/>
              </a:buClr>
              <a:buSzPct val="100000"/>
              <a:buFont typeface="Times New Roman" pitchFamily="18" charset="0"/>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9pPr>
          </a:lstStyle>
          <a:p>
            <a:pPr algn="r" eaLnBrk="1" hangingPunct="1">
              <a:spcBef>
                <a:spcPct val="0"/>
              </a:spcBef>
              <a:buClrTx/>
              <a:buSzTx/>
              <a:buFontTx/>
              <a:buNone/>
            </a:pPr>
            <a:fld id="{689D4C0E-4534-46E7-87E7-11EBC288B279}" type="slidenum">
              <a:rPr lang="en-US" altLang="en-US">
                <a:solidFill>
                  <a:schemeClr val="tx1"/>
                </a:solidFill>
              </a:rPr>
              <a:pPr algn="r" eaLnBrk="1" hangingPunct="1">
                <a:spcBef>
                  <a:spcPct val="0"/>
                </a:spcBef>
                <a:buClrTx/>
                <a:buSzTx/>
                <a:buFontTx/>
                <a:buNone/>
              </a:pPr>
              <a:t>13</a:t>
            </a:fld>
            <a:endParaRPr lang="en-US" altLang="en-US">
              <a:solidFill>
                <a:schemeClr val="tx1"/>
              </a:solidFill>
            </a:endParaRPr>
          </a:p>
        </p:txBody>
      </p:sp>
    </p:spTree>
    <p:extLst>
      <p:ext uri="{BB962C8B-B14F-4D97-AF65-F5344CB8AC3E}">
        <p14:creationId xmlns:p14="http://schemas.microsoft.com/office/powerpoint/2010/main" val="24831404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itchFamily="18" charset="0"/>
            </a:endParaRPr>
          </a:p>
        </p:txBody>
      </p:sp>
      <p:sp>
        <p:nvSpPr>
          <p:cNvPr id="86020"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68" tIns="45285" rIns="90568" bIns="45285" anchor="b"/>
          <a:lstStyle>
            <a:lvl1pPr>
              <a:spcBef>
                <a:spcPct val="30000"/>
              </a:spcBef>
              <a:buClr>
                <a:srgbClr val="000000"/>
              </a:buClr>
              <a:buSzPct val="100000"/>
              <a:buFont typeface="Times New Roman" pitchFamily="18" charset="0"/>
              <a:defRPr sz="1200">
                <a:solidFill>
                  <a:srgbClr val="000000"/>
                </a:solidFill>
                <a:latin typeface="Times New Roman" pitchFamily="18" charset="0"/>
              </a:defRPr>
            </a:lvl1pPr>
            <a:lvl2pPr>
              <a:spcBef>
                <a:spcPct val="30000"/>
              </a:spcBef>
              <a:buClr>
                <a:srgbClr val="000000"/>
              </a:buClr>
              <a:buSzPct val="100000"/>
              <a:buFont typeface="Times New Roman" pitchFamily="18" charset="0"/>
              <a:defRPr sz="1200">
                <a:solidFill>
                  <a:srgbClr val="000000"/>
                </a:solidFill>
                <a:latin typeface="Times New Roman" pitchFamily="18" charset="0"/>
              </a:defRPr>
            </a:lvl2pPr>
            <a:lvl3pPr>
              <a:spcBef>
                <a:spcPct val="30000"/>
              </a:spcBef>
              <a:buClr>
                <a:srgbClr val="000000"/>
              </a:buClr>
              <a:buSzPct val="100000"/>
              <a:buFont typeface="Times New Roman" pitchFamily="18" charset="0"/>
              <a:defRPr sz="1200">
                <a:solidFill>
                  <a:srgbClr val="000000"/>
                </a:solidFill>
                <a:latin typeface="Times New Roman" pitchFamily="18" charset="0"/>
              </a:defRPr>
            </a:lvl3pPr>
            <a:lvl4pPr>
              <a:spcBef>
                <a:spcPct val="30000"/>
              </a:spcBef>
              <a:buClr>
                <a:srgbClr val="000000"/>
              </a:buClr>
              <a:buSzPct val="100000"/>
              <a:buFont typeface="Times New Roman" pitchFamily="18" charset="0"/>
              <a:defRPr sz="1200">
                <a:solidFill>
                  <a:srgbClr val="000000"/>
                </a:solidFill>
                <a:latin typeface="Times New Roman" pitchFamily="18" charset="0"/>
              </a:defRPr>
            </a:lvl4pPr>
            <a:lvl5pPr>
              <a:spcBef>
                <a:spcPct val="30000"/>
              </a:spcBef>
              <a:buClr>
                <a:srgbClr val="000000"/>
              </a:buClr>
              <a:buSzPct val="100000"/>
              <a:buFont typeface="Times New Roman" pitchFamily="18" charset="0"/>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9pPr>
          </a:lstStyle>
          <a:p>
            <a:pPr algn="r" eaLnBrk="1" hangingPunct="1">
              <a:spcBef>
                <a:spcPct val="0"/>
              </a:spcBef>
              <a:buClrTx/>
              <a:buSzTx/>
              <a:buFontTx/>
              <a:buNone/>
            </a:pPr>
            <a:fld id="{9547A4F6-405B-40D5-9159-D299E426EAAD}" type="slidenum">
              <a:rPr lang="en-US" altLang="en-US">
                <a:solidFill>
                  <a:schemeClr val="tx1"/>
                </a:solidFill>
              </a:rPr>
              <a:pPr algn="r" eaLnBrk="1" hangingPunct="1">
                <a:spcBef>
                  <a:spcPct val="0"/>
                </a:spcBef>
                <a:buClrTx/>
                <a:buSzTx/>
                <a:buFontTx/>
                <a:buNone/>
              </a:pPr>
              <a:t>14</a:t>
            </a:fld>
            <a:endParaRPr lang="en-US" altLang="en-US">
              <a:solidFill>
                <a:schemeClr val="tx1"/>
              </a:solidFill>
            </a:endParaRPr>
          </a:p>
        </p:txBody>
      </p:sp>
    </p:spTree>
    <p:extLst>
      <p:ext uri="{BB962C8B-B14F-4D97-AF65-F5344CB8AC3E}">
        <p14:creationId xmlns:p14="http://schemas.microsoft.com/office/powerpoint/2010/main" val="13359314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56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9pPr>
          </a:lstStyle>
          <a:p>
            <a:pPr>
              <a:spcBef>
                <a:spcPct val="0"/>
              </a:spcBef>
              <a:buSzPct val="45000"/>
              <a:buFont typeface="Wingdings" pitchFamily="2" charset="2"/>
              <a:buNone/>
            </a:pPr>
            <a:fld id="{50F415A2-925C-48A4-80D2-976C77CABE8D}" type="slidenum">
              <a:rPr lang="en-US" altLang="en-US" smtClean="0"/>
              <a:pPr>
                <a:spcBef>
                  <a:spcPct val="0"/>
                </a:spcBef>
                <a:buSzPct val="45000"/>
                <a:buFont typeface="Wingdings" pitchFamily="2" charset="2"/>
                <a:buNone/>
              </a:pPr>
              <a:t>15</a:t>
            </a:fld>
            <a:endParaRPr lang="en-US" altLang="en-US"/>
          </a:p>
        </p:txBody>
      </p:sp>
      <p:sp>
        <p:nvSpPr>
          <p:cNvPr id="66563" name="Rectangle 1"/>
          <p:cNvSpPr>
            <a:spLocks noGrp="1" noRot="1" noChangeAspect="1" noChangeArrowheads="1" noTextEdit="1"/>
          </p:cNvSpPr>
          <p:nvPr>
            <p:ph type="sldImg"/>
          </p:nvPr>
        </p:nvSpPr>
        <p:spPr>
          <a:xfrm>
            <a:off x="381000" y="685800"/>
            <a:ext cx="6096000" cy="3429000"/>
          </a:xfrm>
          <a:solidFill>
            <a:srgbClr val="FFFFFF"/>
          </a:solidFill>
          <a:ln/>
        </p:spPr>
      </p:sp>
      <p:sp>
        <p:nvSpPr>
          <p:cNvPr id="66564"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en-US">
              <a:latin typeface="Arial" pitchFamily="34" charset="0"/>
              <a:ea typeface="Microsoft YaHei" pitchFamily="34" charset="-122"/>
            </a:endParaRPr>
          </a:p>
        </p:txBody>
      </p:sp>
      <p:sp>
        <p:nvSpPr>
          <p:cNvPr id="665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0867F620-3255-4E79-9B21-BC48D64926A9}" type="slidenum">
              <a:rPr lang="en-US" altLang="en-US">
                <a:latin typeface="Arial" pitchFamily="34" charset="0"/>
                <a:cs typeface="Arial" pitchFamily="34" charset="0"/>
              </a:rPr>
              <a:pPr algn="r" eaLnBrk="1" hangingPunct="1">
                <a:spcBef>
                  <a:spcPct val="0"/>
                </a:spcBef>
                <a:buClrTx/>
                <a:buFontTx/>
                <a:buNone/>
              </a:pPr>
              <a:t>15</a:t>
            </a:fld>
            <a:endParaRPr lang="en-US" altLang="en-US">
              <a:latin typeface="Arial" pitchFamily="34" charset="0"/>
              <a:cs typeface="Arial" pitchFamily="34" charset="0"/>
            </a:endParaRPr>
          </a:p>
        </p:txBody>
      </p:sp>
    </p:spTree>
    <p:extLst>
      <p:ext uri="{BB962C8B-B14F-4D97-AF65-F5344CB8AC3E}">
        <p14:creationId xmlns:p14="http://schemas.microsoft.com/office/powerpoint/2010/main" val="28069609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itchFamily="18" charset="0"/>
            </a:endParaRPr>
          </a:p>
        </p:txBody>
      </p:sp>
      <p:sp>
        <p:nvSpPr>
          <p:cNvPr id="67588" name="Slide Number Placeholder 3"/>
          <p:cNvSpPr txBox="1">
            <a:spLocks noGrp="1"/>
          </p:cNvSpPr>
          <p:nvPr/>
        </p:nvSpPr>
        <p:spPr bwMode="auto">
          <a:xfrm>
            <a:off x="4010025" y="8915400"/>
            <a:ext cx="306705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spcBef>
                <a:spcPct val="30000"/>
              </a:spcBef>
              <a:buClr>
                <a:srgbClr val="000000"/>
              </a:buClr>
              <a:buSzPct val="100000"/>
              <a:buFont typeface="Times New Roman" pitchFamily="18" charset="0"/>
              <a:defRPr sz="1200">
                <a:solidFill>
                  <a:srgbClr val="000000"/>
                </a:solidFill>
                <a:latin typeface="Times New Roman" pitchFamily="18" charset="0"/>
              </a:defRPr>
            </a:lvl1pPr>
            <a:lvl2pPr>
              <a:spcBef>
                <a:spcPct val="30000"/>
              </a:spcBef>
              <a:buClr>
                <a:srgbClr val="000000"/>
              </a:buClr>
              <a:buSzPct val="100000"/>
              <a:buFont typeface="Times New Roman" pitchFamily="18" charset="0"/>
              <a:defRPr sz="1200">
                <a:solidFill>
                  <a:srgbClr val="000000"/>
                </a:solidFill>
                <a:latin typeface="Times New Roman" pitchFamily="18" charset="0"/>
              </a:defRPr>
            </a:lvl2pPr>
            <a:lvl3pPr>
              <a:spcBef>
                <a:spcPct val="30000"/>
              </a:spcBef>
              <a:buClr>
                <a:srgbClr val="000000"/>
              </a:buClr>
              <a:buSzPct val="100000"/>
              <a:buFont typeface="Times New Roman" pitchFamily="18" charset="0"/>
              <a:defRPr sz="1200">
                <a:solidFill>
                  <a:srgbClr val="000000"/>
                </a:solidFill>
                <a:latin typeface="Times New Roman" pitchFamily="18" charset="0"/>
              </a:defRPr>
            </a:lvl3pPr>
            <a:lvl4pPr>
              <a:spcBef>
                <a:spcPct val="30000"/>
              </a:spcBef>
              <a:buClr>
                <a:srgbClr val="000000"/>
              </a:buClr>
              <a:buSzPct val="100000"/>
              <a:buFont typeface="Times New Roman" pitchFamily="18" charset="0"/>
              <a:defRPr sz="1200">
                <a:solidFill>
                  <a:srgbClr val="000000"/>
                </a:solidFill>
                <a:latin typeface="Times New Roman" pitchFamily="18" charset="0"/>
              </a:defRPr>
            </a:lvl4pPr>
            <a:lvl5pPr>
              <a:spcBef>
                <a:spcPct val="30000"/>
              </a:spcBef>
              <a:buClr>
                <a:srgbClr val="000000"/>
              </a:buClr>
              <a:buSzPct val="100000"/>
              <a:buFont typeface="Times New Roman" pitchFamily="18" charset="0"/>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9pPr>
          </a:lstStyle>
          <a:p>
            <a:pPr algn="r" eaLnBrk="1" hangingPunct="1">
              <a:spcBef>
                <a:spcPct val="0"/>
              </a:spcBef>
              <a:buClrTx/>
              <a:buSzTx/>
              <a:buFontTx/>
              <a:buNone/>
            </a:pPr>
            <a:fld id="{B67DA6A2-EACB-4A02-99A3-BA634E519CD8}" type="slidenum">
              <a:rPr lang="en-US" altLang="en-US">
                <a:solidFill>
                  <a:schemeClr val="tx1"/>
                </a:solidFill>
              </a:rPr>
              <a:pPr algn="r" eaLnBrk="1" hangingPunct="1">
                <a:spcBef>
                  <a:spcPct val="0"/>
                </a:spcBef>
                <a:buClrTx/>
                <a:buSzTx/>
                <a:buFontTx/>
                <a:buNone/>
              </a:pPr>
              <a:t>16</a:t>
            </a:fld>
            <a:endParaRPr lang="en-US" altLang="en-US">
              <a:solidFill>
                <a:schemeClr val="tx1"/>
              </a:solidFill>
            </a:endParaRPr>
          </a:p>
        </p:txBody>
      </p:sp>
    </p:spTree>
    <p:extLst>
      <p:ext uri="{BB962C8B-B14F-4D97-AF65-F5344CB8AC3E}">
        <p14:creationId xmlns:p14="http://schemas.microsoft.com/office/powerpoint/2010/main" val="9407101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itchFamily="18" charset="0"/>
            </a:endParaRPr>
          </a:p>
        </p:txBody>
      </p:sp>
      <p:sp>
        <p:nvSpPr>
          <p:cNvPr id="68612" name="Slide Number Placeholder 3"/>
          <p:cNvSpPr txBox="1">
            <a:spLocks noGrp="1"/>
          </p:cNvSpPr>
          <p:nvPr/>
        </p:nvSpPr>
        <p:spPr bwMode="auto">
          <a:xfrm>
            <a:off x="4010025" y="8915400"/>
            <a:ext cx="306705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spcBef>
                <a:spcPct val="30000"/>
              </a:spcBef>
              <a:buClr>
                <a:srgbClr val="000000"/>
              </a:buClr>
              <a:buSzPct val="100000"/>
              <a:buFont typeface="Times New Roman" pitchFamily="18" charset="0"/>
              <a:defRPr sz="1200">
                <a:solidFill>
                  <a:srgbClr val="000000"/>
                </a:solidFill>
                <a:latin typeface="Times New Roman" pitchFamily="18" charset="0"/>
              </a:defRPr>
            </a:lvl1pPr>
            <a:lvl2pPr>
              <a:spcBef>
                <a:spcPct val="30000"/>
              </a:spcBef>
              <a:buClr>
                <a:srgbClr val="000000"/>
              </a:buClr>
              <a:buSzPct val="100000"/>
              <a:buFont typeface="Times New Roman" pitchFamily="18" charset="0"/>
              <a:defRPr sz="1200">
                <a:solidFill>
                  <a:srgbClr val="000000"/>
                </a:solidFill>
                <a:latin typeface="Times New Roman" pitchFamily="18" charset="0"/>
              </a:defRPr>
            </a:lvl2pPr>
            <a:lvl3pPr>
              <a:spcBef>
                <a:spcPct val="30000"/>
              </a:spcBef>
              <a:buClr>
                <a:srgbClr val="000000"/>
              </a:buClr>
              <a:buSzPct val="100000"/>
              <a:buFont typeface="Times New Roman" pitchFamily="18" charset="0"/>
              <a:defRPr sz="1200">
                <a:solidFill>
                  <a:srgbClr val="000000"/>
                </a:solidFill>
                <a:latin typeface="Times New Roman" pitchFamily="18" charset="0"/>
              </a:defRPr>
            </a:lvl3pPr>
            <a:lvl4pPr>
              <a:spcBef>
                <a:spcPct val="30000"/>
              </a:spcBef>
              <a:buClr>
                <a:srgbClr val="000000"/>
              </a:buClr>
              <a:buSzPct val="100000"/>
              <a:buFont typeface="Times New Roman" pitchFamily="18" charset="0"/>
              <a:defRPr sz="1200">
                <a:solidFill>
                  <a:srgbClr val="000000"/>
                </a:solidFill>
                <a:latin typeface="Times New Roman" pitchFamily="18" charset="0"/>
              </a:defRPr>
            </a:lvl4pPr>
            <a:lvl5pPr>
              <a:spcBef>
                <a:spcPct val="30000"/>
              </a:spcBef>
              <a:buClr>
                <a:srgbClr val="000000"/>
              </a:buClr>
              <a:buSzPct val="100000"/>
              <a:buFont typeface="Times New Roman" pitchFamily="18" charset="0"/>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9pPr>
          </a:lstStyle>
          <a:p>
            <a:pPr algn="r" eaLnBrk="1" hangingPunct="1">
              <a:spcBef>
                <a:spcPct val="0"/>
              </a:spcBef>
              <a:buClrTx/>
              <a:buSzTx/>
              <a:buFontTx/>
              <a:buNone/>
            </a:pPr>
            <a:fld id="{79F3A84C-BF00-460A-8D62-CCEAB73B6191}" type="slidenum">
              <a:rPr lang="en-US" altLang="en-US">
                <a:solidFill>
                  <a:schemeClr val="tx1"/>
                </a:solidFill>
              </a:rPr>
              <a:pPr algn="r" eaLnBrk="1" hangingPunct="1">
                <a:spcBef>
                  <a:spcPct val="0"/>
                </a:spcBef>
                <a:buClrTx/>
                <a:buSzTx/>
                <a:buFontTx/>
                <a:buNone/>
              </a:pPr>
              <a:t>17</a:t>
            </a:fld>
            <a:endParaRPr lang="en-US" altLang="en-US">
              <a:solidFill>
                <a:schemeClr val="tx1"/>
              </a:solidFill>
            </a:endParaRPr>
          </a:p>
        </p:txBody>
      </p:sp>
    </p:spTree>
    <p:extLst>
      <p:ext uri="{BB962C8B-B14F-4D97-AF65-F5344CB8AC3E}">
        <p14:creationId xmlns:p14="http://schemas.microsoft.com/office/powerpoint/2010/main" val="20713697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itchFamily="18" charset="0"/>
            </a:endParaRPr>
          </a:p>
        </p:txBody>
      </p:sp>
      <p:sp>
        <p:nvSpPr>
          <p:cNvPr id="69636" name="Slide Number Placeholder 3"/>
          <p:cNvSpPr txBox="1">
            <a:spLocks noGrp="1"/>
          </p:cNvSpPr>
          <p:nvPr/>
        </p:nvSpPr>
        <p:spPr bwMode="auto">
          <a:xfrm>
            <a:off x="4010025" y="8915400"/>
            <a:ext cx="306705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spcBef>
                <a:spcPct val="30000"/>
              </a:spcBef>
              <a:buClr>
                <a:srgbClr val="000000"/>
              </a:buClr>
              <a:buSzPct val="100000"/>
              <a:buFont typeface="Times New Roman" pitchFamily="18" charset="0"/>
              <a:defRPr sz="1200">
                <a:solidFill>
                  <a:srgbClr val="000000"/>
                </a:solidFill>
                <a:latin typeface="Times New Roman" pitchFamily="18" charset="0"/>
              </a:defRPr>
            </a:lvl1pPr>
            <a:lvl2pPr>
              <a:spcBef>
                <a:spcPct val="30000"/>
              </a:spcBef>
              <a:buClr>
                <a:srgbClr val="000000"/>
              </a:buClr>
              <a:buSzPct val="100000"/>
              <a:buFont typeface="Times New Roman" pitchFamily="18" charset="0"/>
              <a:defRPr sz="1200">
                <a:solidFill>
                  <a:srgbClr val="000000"/>
                </a:solidFill>
                <a:latin typeface="Times New Roman" pitchFamily="18" charset="0"/>
              </a:defRPr>
            </a:lvl2pPr>
            <a:lvl3pPr>
              <a:spcBef>
                <a:spcPct val="30000"/>
              </a:spcBef>
              <a:buClr>
                <a:srgbClr val="000000"/>
              </a:buClr>
              <a:buSzPct val="100000"/>
              <a:buFont typeface="Times New Roman" pitchFamily="18" charset="0"/>
              <a:defRPr sz="1200">
                <a:solidFill>
                  <a:srgbClr val="000000"/>
                </a:solidFill>
                <a:latin typeface="Times New Roman" pitchFamily="18" charset="0"/>
              </a:defRPr>
            </a:lvl3pPr>
            <a:lvl4pPr>
              <a:spcBef>
                <a:spcPct val="30000"/>
              </a:spcBef>
              <a:buClr>
                <a:srgbClr val="000000"/>
              </a:buClr>
              <a:buSzPct val="100000"/>
              <a:buFont typeface="Times New Roman" pitchFamily="18" charset="0"/>
              <a:defRPr sz="1200">
                <a:solidFill>
                  <a:srgbClr val="000000"/>
                </a:solidFill>
                <a:latin typeface="Times New Roman" pitchFamily="18" charset="0"/>
              </a:defRPr>
            </a:lvl4pPr>
            <a:lvl5pPr>
              <a:spcBef>
                <a:spcPct val="30000"/>
              </a:spcBef>
              <a:buClr>
                <a:srgbClr val="000000"/>
              </a:buClr>
              <a:buSzPct val="100000"/>
              <a:buFont typeface="Times New Roman" pitchFamily="18" charset="0"/>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9pPr>
          </a:lstStyle>
          <a:p>
            <a:pPr algn="r" eaLnBrk="1" hangingPunct="1">
              <a:spcBef>
                <a:spcPct val="0"/>
              </a:spcBef>
              <a:buClrTx/>
              <a:buSzTx/>
              <a:buFontTx/>
              <a:buNone/>
            </a:pPr>
            <a:fld id="{887965B0-713E-47EB-B62B-0C4A593A04A9}" type="slidenum">
              <a:rPr lang="en-US" altLang="en-US">
                <a:solidFill>
                  <a:schemeClr val="tx1"/>
                </a:solidFill>
              </a:rPr>
              <a:pPr algn="r" eaLnBrk="1" hangingPunct="1">
                <a:spcBef>
                  <a:spcPct val="0"/>
                </a:spcBef>
                <a:buClrTx/>
                <a:buSzTx/>
                <a:buFontTx/>
                <a:buNone/>
              </a:pPr>
              <a:t>18</a:t>
            </a:fld>
            <a:endParaRPr lang="en-US" altLang="en-US">
              <a:solidFill>
                <a:schemeClr val="tx1"/>
              </a:solidFill>
            </a:endParaRPr>
          </a:p>
        </p:txBody>
      </p:sp>
    </p:spTree>
    <p:extLst>
      <p:ext uri="{BB962C8B-B14F-4D97-AF65-F5344CB8AC3E}">
        <p14:creationId xmlns:p14="http://schemas.microsoft.com/office/powerpoint/2010/main" val="38969060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itchFamily="18" charset="0"/>
            </a:endParaRPr>
          </a:p>
        </p:txBody>
      </p:sp>
      <p:sp>
        <p:nvSpPr>
          <p:cNvPr id="70660" name="Slide Number Placeholder 3"/>
          <p:cNvSpPr txBox="1">
            <a:spLocks noGrp="1"/>
          </p:cNvSpPr>
          <p:nvPr/>
        </p:nvSpPr>
        <p:spPr bwMode="auto">
          <a:xfrm>
            <a:off x="4010025" y="8915400"/>
            <a:ext cx="306705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spcBef>
                <a:spcPct val="30000"/>
              </a:spcBef>
              <a:buClr>
                <a:srgbClr val="000000"/>
              </a:buClr>
              <a:buSzPct val="100000"/>
              <a:buFont typeface="Times New Roman" pitchFamily="18" charset="0"/>
              <a:defRPr sz="1200">
                <a:solidFill>
                  <a:srgbClr val="000000"/>
                </a:solidFill>
                <a:latin typeface="Times New Roman" pitchFamily="18" charset="0"/>
              </a:defRPr>
            </a:lvl1pPr>
            <a:lvl2pPr>
              <a:spcBef>
                <a:spcPct val="30000"/>
              </a:spcBef>
              <a:buClr>
                <a:srgbClr val="000000"/>
              </a:buClr>
              <a:buSzPct val="100000"/>
              <a:buFont typeface="Times New Roman" pitchFamily="18" charset="0"/>
              <a:defRPr sz="1200">
                <a:solidFill>
                  <a:srgbClr val="000000"/>
                </a:solidFill>
                <a:latin typeface="Times New Roman" pitchFamily="18" charset="0"/>
              </a:defRPr>
            </a:lvl2pPr>
            <a:lvl3pPr>
              <a:spcBef>
                <a:spcPct val="30000"/>
              </a:spcBef>
              <a:buClr>
                <a:srgbClr val="000000"/>
              </a:buClr>
              <a:buSzPct val="100000"/>
              <a:buFont typeface="Times New Roman" pitchFamily="18" charset="0"/>
              <a:defRPr sz="1200">
                <a:solidFill>
                  <a:srgbClr val="000000"/>
                </a:solidFill>
                <a:latin typeface="Times New Roman" pitchFamily="18" charset="0"/>
              </a:defRPr>
            </a:lvl3pPr>
            <a:lvl4pPr>
              <a:spcBef>
                <a:spcPct val="30000"/>
              </a:spcBef>
              <a:buClr>
                <a:srgbClr val="000000"/>
              </a:buClr>
              <a:buSzPct val="100000"/>
              <a:buFont typeface="Times New Roman" pitchFamily="18" charset="0"/>
              <a:defRPr sz="1200">
                <a:solidFill>
                  <a:srgbClr val="000000"/>
                </a:solidFill>
                <a:latin typeface="Times New Roman" pitchFamily="18" charset="0"/>
              </a:defRPr>
            </a:lvl4pPr>
            <a:lvl5pPr>
              <a:spcBef>
                <a:spcPct val="30000"/>
              </a:spcBef>
              <a:buClr>
                <a:srgbClr val="000000"/>
              </a:buClr>
              <a:buSzPct val="100000"/>
              <a:buFont typeface="Times New Roman" pitchFamily="18" charset="0"/>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9pPr>
          </a:lstStyle>
          <a:p>
            <a:pPr algn="r" eaLnBrk="1" hangingPunct="1">
              <a:spcBef>
                <a:spcPct val="0"/>
              </a:spcBef>
              <a:buClrTx/>
              <a:buSzTx/>
              <a:buFontTx/>
              <a:buNone/>
            </a:pPr>
            <a:fld id="{7B55DB20-96BA-446A-9C7B-13F9606C7FDE}" type="slidenum">
              <a:rPr lang="en-US" altLang="en-US">
                <a:solidFill>
                  <a:schemeClr val="tx1"/>
                </a:solidFill>
              </a:rPr>
              <a:pPr algn="r" eaLnBrk="1" hangingPunct="1">
                <a:spcBef>
                  <a:spcPct val="0"/>
                </a:spcBef>
                <a:buClrTx/>
                <a:buSzTx/>
                <a:buFontTx/>
                <a:buNone/>
              </a:pPr>
              <a:t>19</a:t>
            </a:fld>
            <a:endParaRPr lang="en-US" altLang="en-US">
              <a:solidFill>
                <a:schemeClr val="tx1"/>
              </a:solidFill>
            </a:endParaRPr>
          </a:p>
        </p:txBody>
      </p:sp>
    </p:spTree>
    <p:extLst>
      <p:ext uri="{BB962C8B-B14F-4D97-AF65-F5344CB8AC3E}">
        <p14:creationId xmlns:p14="http://schemas.microsoft.com/office/powerpoint/2010/main" val="36492180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9pPr>
          </a:lstStyle>
          <a:p>
            <a:pPr>
              <a:spcBef>
                <a:spcPct val="0"/>
              </a:spcBef>
              <a:buSzPct val="45000"/>
              <a:buFont typeface="Wingdings" pitchFamily="2" charset="2"/>
              <a:buNone/>
            </a:pPr>
            <a:fld id="{51A24D46-0D3B-4DB6-8F66-0508F6FE1AA7}" type="slidenum">
              <a:rPr lang="en-US" altLang="en-US" smtClean="0"/>
              <a:pPr>
                <a:spcBef>
                  <a:spcPct val="0"/>
                </a:spcBef>
                <a:buSzPct val="45000"/>
                <a:buFont typeface="Wingdings" pitchFamily="2" charset="2"/>
                <a:buNone/>
              </a:pPr>
              <a:t>20</a:t>
            </a:fld>
            <a:endParaRPr lang="en-US" altLang="en-US"/>
          </a:p>
        </p:txBody>
      </p:sp>
      <p:sp>
        <p:nvSpPr>
          <p:cNvPr id="71683" name="Rectangle 1"/>
          <p:cNvSpPr>
            <a:spLocks noGrp="1" noRot="1" noChangeAspect="1" noChangeArrowheads="1" noTextEdit="1"/>
          </p:cNvSpPr>
          <p:nvPr>
            <p:ph type="sldImg"/>
          </p:nvPr>
        </p:nvSpPr>
        <p:spPr>
          <a:xfrm>
            <a:off x="381000" y="685800"/>
            <a:ext cx="6096000" cy="3429000"/>
          </a:xfrm>
          <a:solidFill>
            <a:srgbClr val="FFFFFF"/>
          </a:solidFill>
          <a:ln/>
        </p:spPr>
      </p:sp>
      <p:sp>
        <p:nvSpPr>
          <p:cNvPr id="71684"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en-US">
              <a:latin typeface="Arial" pitchFamily="34" charset="0"/>
              <a:ea typeface="Microsoft YaHei" pitchFamily="34" charset="-122"/>
            </a:endParaRPr>
          </a:p>
        </p:txBody>
      </p:sp>
      <p:sp>
        <p:nvSpPr>
          <p:cNvPr id="7168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BB544729-7DBE-4B74-80E1-B28E3B1B5FDA}" type="slidenum">
              <a:rPr lang="en-US" altLang="en-US">
                <a:latin typeface="Arial" pitchFamily="34" charset="0"/>
                <a:cs typeface="Arial" pitchFamily="34" charset="0"/>
              </a:rPr>
              <a:pPr algn="r" eaLnBrk="1" hangingPunct="1">
                <a:spcBef>
                  <a:spcPct val="0"/>
                </a:spcBef>
                <a:buClrTx/>
                <a:buFontTx/>
                <a:buNone/>
              </a:pPr>
              <a:t>20</a:t>
            </a:fld>
            <a:endParaRPr lang="en-US" altLang="en-US">
              <a:latin typeface="Arial" pitchFamily="34" charset="0"/>
              <a:cs typeface="Arial" pitchFamily="34" charset="0"/>
            </a:endParaRPr>
          </a:p>
        </p:txBody>
      </p:sp>
    </p:spTree>
    <p:extLst>
      <p:ext uri="{BB962C8B-B14F-4D97-AF65-F5344CB8AC3E}">
        <p14:creationId xmlns:p14="http://schemas.microsoft.com/office/powerpoint/2010/main" val="15182197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9pPr>
          </a:lstStyle>
          <a:p>
            <a:pPr>
              <a:spcBef>
                <a:spcPct val="0"/>
              </a:spcBef>
              <a:buSzPct val="45000"/>
              <a:buFont typeface="Wingdings" pitchFamily="2" charset="2"/>
              <a:buNone/>
            </a:pPr>
            <a:fld id="{865AF23B-A7D9-4C65-8C0E-5E105E3506CF}" type="slidenum">
              <a:rPr lang="en-US" altLang="en-US" smtClean="0"/>
              <a:pPr>
                <a:spcBef>
                  <a:spcPct val="0"/>
                </a:spcBef>
                <a:buSzPct val="45000"/>
                <a:buFont typeface="Wingdings" pitchFamily="2" charset="2"/>
                <a:buNone/>
              </a:pPr>
              <a:t>21</a:t>
            </a:fld>
            <a:endParaRPr lang="en-US" altLang="en-US"/>
          </a:p>
        </p:txBody>
      </p:sp>
      <p:sp>
        <p:nvSpPr>
          <p:cNvPr id="72707" name="Rectangle 1"/>
          <p:cNvSpPr>
            <a:spLocks noGrp="1" noRot="1" noChangeAspect="1" noChangeArrowheads="1" noTextEdit="1"/>
          </p:cNvSpPr>
          <p:nvPr>
            <p:ph type="sldImg"/>
          </p:nvPr>
        </p:nvSpPr>
        <p:spPr>
          <a:xfrm>
            <a:off x="381000" y="685800"/>
            <a:ext cx="6096000" cy="3429000"/>
          </a:xfrm>
          <a:solidFill>
            <a:srgbClr val="FFFFFF"/>
          </a:solidFill>
          <a:ln/>
        </p:spPr>
      </p:sp>
      <p:sp>
        <p:nvSpPr>
          <p:cNvPr id="72708"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en-US">
              <a:latin typeface="Arial" pitchFamily="34" charset="0"/>
              <a:ea typeface="Microsoft YaHei" pitchFamily="34" charset="-122"/>
            </a:endParaRPr>
          </a:p>
        </p:txBody>
      </p:sp>
      <p:sp>
        <p:nvSpPr>
          <p:cNvPr id="72709"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235B8280-183E-44EF-9E70-399F7CD3E427}" type="slidenum">
              <a:rPr lang="en-US" altLang="en-US">
                <a:latin typeface="Arial" pitchFamily="34" charset="0"/>
                <a:cs typeface="Arial" pitchFamily="34" charset="0"/>
              </a:rPr>
              <a:pPr algn="r" eaLnBrk="1" hangingPunct="1">
                <a:spcBef>
                  <a:spcPct val="0"/>
                </a:spcBef>
                <a:buClrTx/>
                <a:buFontTx/>
                <a:buNone/>
              </a:pPr>
              <a:t>21</a:t>
            </a:fld>
            <a:endParaRPr lang="en-US" altLang="en-US">
              <a:latin typeface="Arial" pitchFamily="34" charset="0"/>
              <a:cs typeface="Arial" pitchFamily="34" charset="0"/>
            </a:endParaRPr>
          </a:p>
        </p:txBody>
      </p:sp>
    </p:spTree>
    <p:extLst>
      <p:ext uri="{BB962C8B-B14F-4D97-AF65-F5344CB8AC3E}">
        <p14:creationId xmlns:p14="http://schemas.microsoft.com/office/powerpoint/2010/main" val="23009731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itchFamily="18" charset="0"/>
            </a:endParaRPr>
          </a:p>
        </p:txBody>
      </p:sp>
      <p:sp>
        <p:nvSpPr>
          <p:cNvPr id="73732" name="Slide Number Placeholder 3"/>
          <p:cNvSpPr txBox="1">
            <a:spLocks noGrp="1"/>
          </p:cNvSpPr>
          <p:nvPr/>
        </p:nvSpPr>
        <p:spPr bwMode="auto">
          <a:xfrm>
            <a:off x="4010025" y="8915400"/>
            <a:ext cx="306705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spcBef>
                <a:spcPct val="30000"/>
              </a:spcBef>
              <a:buClr>
                <a:srgbClr val="000000"/>
              </a:buClr>
              <a:buSzPct val="100000"/>
              <a:buFont typeface="Times New Roman" pitchFamily="18" charset="0"/>
              <a:defRPr sz="1200">
                <a:solidFill>
                  <a:srgbClr val="000000"/>
                </a:solidFill>
                <a:latin typeface="Times New Roman" pitchFamily="18" charset="0"/>
              </a:defRPr>
            </a:lvl1pPr>
            <a:lvl2pPr>
              <a:spcBef>
                <a:spcPct val="30000"/>
              </a:spcBef>
              <a:buClr>
                <a:srgbClr val="000000"/>
              </a:buClr>
              <a:buSzPct val="100000"/>
              <a:buFont typeface="Times New Roman" pitchFamily="18" charset="0"/>
              <a:defRPr sz="1200">
                <a:solidFill>
                  <a:srgbClr val="000000"/>
                </a:solidFill>
                <a:latin typeface="Times New Roman" pitchFamily="18" charset="0"/>
              </a:defRPr>
            </a:lvl2pPr>
            <a:lvl3pPr>
              <a:spcBef>
                <a:spcPct val="30000"/>
              </a:spcBef>
              <a:buClr>
                <a:srgbClr val="000000"/>
              </a:buClr>
              <a:buSzPct val="100000"/>
              <a:buFont typeface="Times New Roman" pitchFamily="18" charset="0"/>
              <a:defRPr sz="1200">
                <a:solidFill>
                  <a:srgbClr val="000000"/>
                </a:solidFill>
                <a:latin typeface="Times New Roman" pitchFamily="18" charset="0"/>
              </a:defRPr>
            </a:lvl3pPr>
            <a:lvl4pPr>
              <a:spcBef>
                <a:spcPct val="30000"/>
              </a:spcBef>
              <a:buClr>
                <a:srgbClr val="000000"/>
              </a:buClr>
              <a:buSzPct val="100000"/>
              <a:buFont typeface="Times New Roman" pitchFamily="18" charset="0"/>
              <a:defRPr sz="1200">
                <a:solidFill>
                  <a:srgbClr val="000000"/>
                </a:solidFill>
                <a:latin typeface="Times New Roman" pitchFamily="18" charset="0"/>
              </a:defRPr>
            </a:lvl4pPr>
            <a:lvl5pPr>
              <a:spcBef>
                <a:spcPct val="30000"/>
              </a:spcBef>
              <a:buClr>
                <a:srgbClr val="000000"/>
              </a:buClr>
              <a:buSzPct val="100000"/>
              <a:buFont typeface="Times New Roman" pitchFamily="18" charset="0"/>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9pPr>
          </a:lstStyle>
          <a:p>
            <a:pPr algn="r" eaLnBrk="1" hangingPunct="1">
              <a:spcBef>
                <a:spcPct val="0"/>
              </a:spcBef>
              <a:buClrTx/>
              <a:buSzTx/>
              <a:buFontTx/>
              <a:buNone/>
            </a:pPr>
            <a:fld id="{473B0196-CE54-472E-9CA6-6DE40AC8967B}" type="slidenum">
              <a:rPr lang="en-US" altLang="en-US">
                <a:solidFill>
                  <a:schemeClr val="tx1"/>
                </a:solidFill>
              </a:rPr>
              <a:pPr algn="r" eaLnBrk="1" hangingPunct="1">
                <a:spcBef>
                  <a:spcPct val="0"/>
                </a:spcBef>
                <a:buClrTx/>
                <a:buSzTx/>
                <a:buFontTx/>
                <a:buNone/>
              </a:pPr>
              <a:t>22</a:t>
            </a:fld>
            <a:endParaRPr lang="en-US" altLang="en-US">
              <a:solidFill>
                <a:schemeClr val="tx1"/>
              </a:solidFill>
            </a:endParaRPr>
          </a:p>
        </p:txBody>
      </p:sp>
    </p:spTree>
    <p:extLst>
      <p:ext uri="{BB962C8B-B14F-4D97-AF65-F5344CB8AC3E}">
        <p14:creationId xmlns:p14="http://schemas.microsoft.com/office/powerpoint/2010/main" val="1190819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itchFamily="34" charset="0"/>
            </a:endParaRPr>
          </a:p>
        </p:txBody>
      </p:sp>
      <p:sp>
        <p:nvSpPr>
          <p:cNvPr id="716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fld id="{148FC26F-8120-4988-A0D3-9A8162AF8FB0}" type="slidenum">
              <a:rPr lang="en-US" altLang="en-US" sz="1200" b="0" smtClean="0"/>
              <a:pPr/>
              <a:t>3</a:t>
            </a:fld>
            <a:endParaRPr lang="en-US" altLang="en-US" sz="1200" b="0"/>
          </a:p>
        </p:txBody>
      </p:sp>
    </p:spTree>
    <p:extLst>
      <p:ext uri="{BB962C8B-B14F-4D97-AF65-F5344CB8AC3E}">
        <p14:creationId xmlns:p14="http://schemas.microsoft.com/office/powerpoint/2010/main" val="15971347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itchFamily="18" charset="0"/>
            </a:endParaRPr>
          </a:p>
        </p:txBody>
      </p:sp>
      <p:sp>
        <p:nvSpPr>
          <p:cNvPr id="74756" name="Slide Number Placeholder 3"/>
          <p:cNvSpPr txBox="1">
            <a:spLocks noGrp="1"/>
          </p:cNvSpPr>
          <p:nvPr/>
        </p:nvSpPr>
        <p:spPr bwMode="auto">
          <a:xfrm>
            <a:off x="4010025" y="8915400"/>
            <a:ext cx="306705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spcBef>
                <a:spcPct val="30000"/>
              </a:spcBef>
              <a:buClr>
                <a:srgbClr val="000000"/>
              </a:buClr>
              <a:buSzPct val="100000"/>
              <a:buFont typeface="Times New Roman" pitchFamily="18" charset="0"/>
              <a:defRPr sz="1200">
                <a:solidFill>
                  <a:srgbClr val="000000"/>
                </a:solidFill>
                <a:latin typeface="Times New Roman" pitchFamily="18" charset="0"/>
              </a:defRPr>
            </a:lvl1pPr>
            <a:lvl2pPr>
              <a:spcBef>
                <a:spcPct val="30000"/>
              </a:spcBef>
              <a:buClr>
                <a:srgbClr val="000000"/>
              </a:buClr>
              <a:buSzPct val="100000"/>
              <a:buFont typeface="Times New Roman" pitchFamily="18" charset="0"/>
              <a:defRPr sz="1200">
                <a:solidFill>
                  <a:srgbClr val="000000"/>
                </a:solidFill>
                <a:latin typeface="Times New Roman" pitchFamily="18" charset="0"/>
              </a:defRPr>
            </a:lvl2pPr>
            <a:lvl3pPr>
              <a:spcBef>
                <a:spcPct val="30000"/>
              </a:spcBef>
              <a:buClr>
                <a:srgbClr val="000000"/>
              </a:buClr>
              <a:buSzPct val="100000"/>
              <a:buFont typeface="Times New Roman" pitchFamily="18" charset="0"/>
              <a:defRPr sz="1200">
                <a:solidFill>
                  <a:srgbClr val="000000"/>
                </a:solidFill>
                <a:latin typeface="Times New Roman" pitchFamily="18" charset="0"/>
              </a:defRPr>
            </a:lvl3pPr>
            <a:lvl4pPr>
              <a:spcBef>
                <a:spcPct val="30000"/>
              </a:spcBef>
              <a:buClr>
                <a:srgbClr val="000000"/>
              </a:buClr>
              <a:buSzPct val="100000"/>
              <a:buFont typeface="Times New Roman" pitchFamily="18" charset="0"/>
              <a:defRPr sz="1200">
                <a:solidFill>
                  <a:srgbClr val="000000"/>
                </a:solidFill>
                <a:latin typeface="Times New Roman" pitchFamily="18" charset="0"/>
              </a:defRPr>
            </a:lvl4pPr>
            <a:lvl5pPr>
              <a:spcBef>
                <a:spcPct val="30000"/>
              </a:spcBef>
              <a:buClr>
                <a:srgbClr val="000000"/>
              </a:buClr>
              <a:buSzPct val="100000"/>
              <a:buFont typeface="Times New Roman" pitchFamily="18" charset="0"/>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9pPr>
          </a:lstStyle>
          <a:p>
            <a:pPr algn="r" eaLnBrk="1" hangingPunct="1">
              <a:spcBef>
                <a:spcPct val="0"/>
              </a:spcBef>
              <a:buClrTx/>
              <a:buSzTx/>
              <a:buFontTx/>
              <a:buNone/>
            </a:pPr>
            <a:fld id="{0063281C-C329-4538-AFA5-976C905B7FF6}" type="slidenum">
              <a:rPr lang="en-US" altLang="en-US">
                <a:solidFill>
                  <a:schemeClr val="tx1"/>
                </a:solidFill>
              </a:rPr>
              <a:pPr algn="r" eaLnBrk="1" hangingPunct="1">
                <a:spcBef>
                  <a:spcPct val="0"/>
                </a:spcBef>
                <a:buClrTx/>
                <a:buSzTx/>
                <a:buFontTx/>
                <a:buNone/>
              </a:pPr>
              <a:t>23</a:t>
            </a:fld>
            <a:endParaRPr lang="en-US" altLang="en-US">
              <a:solidFill>
                <a:schemeClr val="tx1"/>
              </a:solidFill>
            </a:endParaRPr>
          </a:p>
        </p:txBody>
      </p:sp>
    </p:spTree>
    <p:extLst>
      <p:ext uri="{BB962C8B-B14F-4D97-AF65-F5344CB8AC3E}">
        <p14:creationId xmlns:p14="http://schemas.microsoft.com/office/powerpoint/2010/main" val="33640868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itchFamily="18" charset="0"/>
            </a:endParaRPr>
          </a:p>
        </p:txBody>
      </p:sp>
      <p:sp>
        <p:nvSpPr>
          <p:cNvPr id="75780" name="Slide Number Placeholder 3"/>
          <p:cNvSpPr txBox="1">
            <a:spLocks noGrp="1"/>
          </p:cNvSpPr>
          <p:nvPr/>
        </p:nvSpPr>
        <p:spPr bwMode="auto">
          <a:xfrm>
            <a:off x="4010025" y="8915400"/>
            <a:ext cx="306705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spcBef>
                <a:spcPct val="30000"/>
              </a:spcBef>
              <a:buClr>
                <a:srgbClr val="000000"/>
              </a:buClr>
              <a:buSzPct val="100000"/>
              <a:buFont typeface="Times New Roman" pitchFamily="18" charset="0"/>
              <a:defRPr sz="1200">
                <a:solidFill>
                  <a:srgbClr val="000000"/>
                </a:solidFill>
                <a:latin typeface="Times New Roman" pitchFamily="18" charset="0"/>
              </a:defRPr>
            </a:lvl1pPr>
            <a:lvl2pPr>
              <a:spcBef>
                <a:spcPct val="30000"/>
              </a:spcBef>
              <a:buClr>
                <a:srgbClr val="000000"/>
              </a:buClr>
              <a:buSzPct val="100000"/>
              <a:buFont typeface="Times New Roman" pitchFamily="18" charset="0"/>
              <a:defRPr sz="1200">
                <a:solidFill>
                  <a:srgbClr val="000000"/>
                </a:solidFill>
                <a:latin typeface="Times New Roman" pitchFamily="18" charset="0"/>
              </a:defRPr>
            </a:lvl2pPr>
            <a:lvl3pPr>
              <a:spcBef>
                <a:spcPct val="30000"/>
              </a:spcBef>
              <a:buClr>
                <a:srgbClr val="000000"/>
              </a:buClr>
              <a:buSzPct val="100000"/>
              <a:buFont typeface="Times New Roman" pitchFamily="18" charset="0"/>
              <a:defRPr sz="1200">
                <a:solidFill>
                  <a:srgbClr val="000000"/>
                </a:solidFill>
                <a:latin typeface="Times New Roman" pitchFamily="18" charset="0"/>
              </a:defRPr>
            </a:lvl3pPr>
            <a:lvl4pPr>
              <a:spcBef>
                <a:spcPct val="30000"/>
              </a:spcBef>
              <a:buClr>
                <a:srgbClr val="000000"/>
              </a:buClr>
              <a:buSzPct val="100000"/>
              <a:buFont typeface="Times New Roman" pitchFamily="18" charset="0"/>
              <a:defRPr sz="1200">
                <a:solidFill>
                  <a:srgbClr val="000000"/>
                </a:solidFill>
                <a:latin typeface="Times New Roman" pitchFamily="18" charset="0"/>
              </a:defRPr>
            </a:lvl4pPr>
            <a:lvl5pPr>
              <a:spcBef>
                <a:spcPct val="30000"/>
              </a:spcBef>
              <a:buClr>
                <a:srgbClr val="000000"/>
              </a:buClr>
              <a:buSzPct val="100000"/>
              <a:buFont typeface="Times New Roman" pitchFamily="18" charset="0"/>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9pPr>
          </a:lstStyle>
          <a:p>
            <a:pPr algn="r" eaLnBrk="1" hangingPunct="1">
              <a:spcBef>
                <a:spcPct val="0"/>
              </a:spcBef>
              <a:buClrTx/>
              <a:buSzTx/>
              <a:buFontTx/>
              <a:buNone/>
            </a:pPr>
            <a:fld id="{1ADB7BCC-DB24-4B63-B4FC-7FA8C81141D9}" type="slidenum">
              <a:rPr lang="en-US" altLang="en-US">
                <a:solidFill>
                  <a:schemeClr val="tx1"/>
                </a:solidFill>
              </a:rPr>
              <a:pPr algn="r" eaLnBrk="1" hangingPunct="1">
                <a:spcBef>
                  <a:spcPct val="0"/>
                </a:spcBef>
                <a:buClrTx/>
                <a:buSzTx/>
                <a:buFontTx/>
                <a:buNone/>
              </a:pPr>
              <a:t>24</a:t>
            </a:fld>
            <a:endParaRPr lang="en-US" altLang="en-US">
              <a:solidFill>
                <a:schemeClr val="tx1"/>
              </a:solidFill>
            </a:endParaRPr>
          </a:p>
        </p:txBody>
      </p:sp>
    </p:spTree>
    <p:extLst>
      <p:ext uri="{BB962C8B-B14F-4D97-AF65-F5344CB8AC3E}">
        <p14:creationId xmlns:p14="http://schemas.microsoft.com/office/powerpoint/2010/main" val="9689302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itchFamily="18" charset="0"/>
            </a:endParaRPr>
          </a:p>
        </p:txBody>
      </p:sp>
      <p:sp>
        <p:nvSpPr>
          <p:cNvPr id="76804" name="Slide Number Placeholder 3"/>
          <p:cNvSpPr txBox="1">
            <a:spLocks noGrp="1"/>
          </p:cNvSpPr>
          <p:nvPr/>
        </p:nvSpPr>
        <p:spPr bwMode="auto">
          <a:xfrm>
            <a:off x="4010025" y="8915400"/>
            <a:ext cx="306705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spcBef>
                <a:spcPct val="30000"/>
              </a:spcBef>
              <a:buClr>
                <a:srgbClr val="000000"/>
              </a:buClr>
              <a:buSzPct val="100000"/>
              <a:buFont typeface="Times New Roman" pitchFamily="18" charset="0"/>
              <a:defRPr sz="1200">
                <a:solidFill>
                  <a:srgbClr val="000000"/>
                </a:solidFill>
                <a:latin typeface="Times New Roman" pitchFamily="18" charset="0"/>
              </a:defRPr>
            </a:lvl1pPr>
            <a:lvl2pPr>
              <a:spcBef>
                <a:spcPct val="30000"/>
              </a:spcBef>
              <a:buClr>
                <a:srgbClr val="000000"/>
              </a:buClr>
              <a:buSzPct val="100000"/>
              <a:buFont typeface="Times New Roman" pitchFamily="18" charset="0"/>
              <a:defRPr sz="1200">
                <a:solidFill>
                  <a:srgbClr val="000000"/>
                </a:solidFill>
                <a:latin typeface="Times New Roman" pitchFamily="18" charset="0"/>
              </a:defRPr>
            </a:lvl2pPr>
            <a:lvl3pPr>
              <a:spcBef>
                <a:spcPct val="30000"/>
              </a:spcBef>
              <a:buClr>
                <a:srgbClr val="000000"/>
              </a:buClr>
              <a:buSzPct val="100000"/>
              <a:buFont typeface="Times New Roman" pitchFamily="18" charset="0"/>
              <a:defRPr sz="1200">
                <a:solidFill>
                  <a:srgbClr val="000000"/>
                </a:solidFill>
                <a:latin typeface="Times New Roman" pitchFamily="18" charset="0"/>
              </a:defRPr>
            </a:lvl3pPr>
            <a:lvl4pPr>
              <a:spcBef>
                <a:spcPct val="30000"/>
              </a:spcBef>
              <a:buClr>
                <a:srgbClr val="000000"/>
              </a:buClr>
              <a:buSzPct val="100000"/>
              <a:buFont typeface="Times New Roman" pitchFamily="18" charset="0"/>
              <a:defRPr sz="1200">
                <a:solidFill>
                  <a:srgbClr val="000000"/>
                </a:solidFill>
                <a:latin typeface="Times New Roman" pitchFamily="18" charset="0"/>
              </a:defRPr>
            </a:lvl4pPr>
            <a:lvl5pPr>
              <a:spcBef>
                <a:spcPct val="30000"/>
              </a:spcBef>
              <a:buClr>
                <a:srgbClr val="000000"/>
              </a:buClr>
              <a:buSzPct val="100000"/>
              <a:buFont typeface="Times New Roman" pitchFamily="18" charset="0"/>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9pPr>
          </a:lstStyle>
          <a:p>
            <a:pPr algn="r" eaLnBrk="1" hangingPunct="1">
              <a:spcBef>
                <a:spcPct val="0"/>
              </a:spcBef>
              <a:buClrTx/>
              <a:buSzTx/>
              <a:buFontTx/>
              <a:buNone/>
            </a:pPr>
            <a:fld id="{D7092246-1D5E-4C06-A3D7-5206AF341771}" type="slidenum">
              <a:rPr lang="en-US" altLang="en-US">
                <a:solidFill>
                  <a:schemeClr val="tx1"/>
                </a:solidFill>
              </a:rPr>
              <a:pPr algn="r" eaLnBrk="1" hangingPunct="1">
                <a:spcBef>
                  <a:spcPct val="0"/>
                </a:spcBef>
                <a:buClrTx/>
                <a:buSzTx/>
                <a:buFontTx/>
                <a:buNone/>
              </a:pPr>
              <a:t>25</a:t>
            </a:fld>
            <a:endParaRPr lang="en-US" altLang="en-US">
              <a:solidFill>
                <a:schemeClr val="tx1"/>
              </a:solidFill>
            </a:endParaRPr>
          </a:p>
        </p:txBody>
      </p:sp>
    </p:spTree>
    <p:extLst>
      <p:ext uri="{BB962C8B-B14F-4D97-AF65-F5344CB8AC3E}">
        <p14:creationId xmlns:p14="http://schemas.microsoft.com/office/powerpoint/2010/main" val="25964661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itchFamily="18" charset="0"/>
            </a:endParaRPr>
          </a:p>
        </p:txBody>
      </p:sp>
      <p:sp>
        <p:nvSpPr>
          <p:cNvPr id="77828" name="Slide Number Placeholder 3"/>
          <p:cNvSpPr txBox="1">
            <a:spLocks noGrp="1"/>
          </p:cNvSpPr>
          <p:nvPr/>
        </p:nvSpPr>
        <p:spPr bwMode="auto">
          <a:xfrm>
            <a:off x="4010025" y="8915400"/>
            <a:ext cx="306705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spcBef>
                <a:spcPct val="30000"/>
              </a:spcBef>
              <a:buClr>
                <a:srgbClr val="000000"/>
              </a:buClr>
              <a:buSzPct val="100000"/>
              <a:buFont typeface="Times New Roman" pitchFamily="18" charset="0"/>
              <a:defRPr sz="1200">
                <a:solidFill>
                  <a:srgbClr val="000000"/>
                </a:solidFill>
                <a:latin typeface="Times New Roman" pitchFamily="18" charset="0"/>
              </a:defRPr>
            </a:lvl1pPr>
            <a:lvl2pPr>
              <a:spcBef>
                <a:spcPct val="30000"/>
              </a:spcBef>
              <a:buClr>
                <a:srgbClr val="000000"/>
              </a:buClr>
              <a:buSzPct val="100000"/>
              <a:buFont typeface="Times New Roman" pitchFamily="18" charset="0"/>
              <a:defRPr sz="1200">
                <a:solidFill>
                  <a:srgbClr val="000000"/>
                </a:solidFill>
                <a:latin typeface="Times New Roman" pitchFamily="18" charset="0"/>
              </a:defRPr>
            </a:lvl2pPr>
            <a:lvl3pPr>
              <a:spcBef>
                <a:spcPct val="30000"/>
              </a:spcBef>
              <a:buClr>
                <a:srgbClr val="000000"/>
              </a:buClr>
              <a:buSzPct val="100000"/>
              <a:buFont typeface="Times New Roman" pitchFamily="18" charset="0"/>
              <a:defRPr sz="1200">
                <a:solidFill>
                  <a:srgbClr val="000000"/>
                </a:solidFill>
                <a:latin typeface="Times New Roman" pitchFamily="18" charset="0"/>
              </a:defRPr>
            </a:lvl3pPr>
            <a:lvl4pPr>
              <a:spcBef>
                <a:spcPct val="30000"/>
              </a:spcBef>
              <a:buClr>
                <a:srgbClr val="000000"/>
              </a:buClr>
              <a:buSzPct val="100000"/>
              <a:buFont typeface="Times New Roman" pitchFamily="18" charset="0"/>
              <a:defRPr sz="1200">
                <a:solidFill>
                  <a:srgbClr val="000000"/>
                </a:solidFill>
                <a:latin typeface="Times New Roman" pitchFamily="18" charset="0"/>
              </a:defRPr>
            </a:lvl4pPr>
            <a:lvl5pPr>
              <a:spcBef>
                <a:spcPct val="30000"/>
              </a:spcBef>
              <a:buClr>
                <a:srgbClr val="000000"/>
              </a:buClr>
              <a:buSzPct val="100000"/>
              <a:buFont typeface="Times New Roman" pitchFamily="18" charset="0"/>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9pPr>
          </a:lstStyle>
          <a:p>
            <a:pPr algn="r" eaLnBrk="1" hangingPunct="1">
              <a:spcBef>
                <a:spcPct val="0"/>
              </a:spcBef>
              <a:buClrTx/>
              <a:buSzTx/>
              <a:buFontTx/>
              <a:buNone/>
            </a:pPr>
            <a:fld id="{D27FEF53-8A55-4E54-A205-9A49CF7E48F1}" type="slidenum">
              <a:rPr lang="en-US" altLang="en-US">
                <a:solidFill>
                  <a:schemeClr val="tx1"/>
                </a:solidFill>
              </a:rPr>
              <a:pPr algn="r" eaLnBrk="1" hangingPunct="1">
                <a:spcBef>
                  <a:spcPct val="0"/>
                </a:spcBef>
                <a:buClrTx/>
                <a:buSzTx/>
                <a:buFontTx/>
                <a:buNone/>
              </a:pPr>
              <a:t>26</a:t>
            </a:fld>
            <a:endParaRPr lang="en-US" altLang="en-US">
              <a:solidFill>
                <a:schemeClr val="tx1"/>
              </a:solidFill>
            </a:endParaRPr>
          </a:p>
        </p:txBody>
      </p:sp>
    </p:spTree>
    <p:extLst>
      <p:ext uri="{BB962C8B-B14F-4D97-AF65-F5344CB8AC3E}">
        <p14:creationId xmlns:p14="http://schemas.microsoft.com/office/powerpoint/2010/main" val="29214197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885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9pPr>
          </a:lstStyle>
          <a:p>
            <a:pPr>
              <a:spcBef>
                <a:spcPct val="0"/>
              </a:spcBef>
              <a:buSzPct val="45000"/>
              <a:buFont typeface="Wingdings" pitchFamily="2" charset="2"/>
              <a:buNone/>
            </a:pPr>
            <a:fld id="{19D58372-BC78-42A9-A453-866B2EAF3687}" type="slidenum">
              <a:rPr lang="en-US" altLang="en-US" smtClean="0"/>
              <a:pPr>
                <a:spcBef>
                  <a:spcPct val="0"/>
                </a:spcBef>
                <a:buSzPct val="45000"/>
                <a:buFont typeface="Wingdings" pitchFamily="2" charset="2"/>
                <a:buNone/>
              </a:pPr>
              <a:t>27</a:t>
            </a:fld>
            <a:endParaRPr lang="en-US" altLang="en-US"/>
          </a:p>
        </p:txBody>
      </p:sp>
      <p:sp>
        <p:nvSpPr>
          <p:cNvPr id="78851" name="Rectangle 1"/>
          <p:cNvSpPr>
            <a:spLocks noGrp="1" noRot="1" noChangeAspect="1" noChangeArrowheads="1" noTextEdit="1"/>
          </p:cNvSpPr>
          <p:nvPr>
            <p:ph type="sldImg"/>
          </p:nvPr>
        </p:nvSpPr>
        <p:spPr>
          <a:xfrm>
            <a:off x="381000" y="685800"/>
            <a:ext cx="6096000" cy="3429000"/>
          </a:xfrm>
          <a:solidFill>
            <a:srgbClr val="FFFFFF"/>
          </a:solidFill>
          <a:ln/>
        </p:spPr>
      </p:sp>
      <p:sp>
        <p:nvSpPr>
          <p:cNvPr id="78852"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en-US">
              <a:latin typeface="Arial" pitchFamily="34" charset="0"/>
              <a:ea typeface="Microsoft YaHei" pitchFamily="34" charset="-122"/>
            </a:endParaRPr>
          </a:p>
        </p:txBody>
      </p:sp>
      <p:sp>
        <p:nvSpPr>
          <p:cNvPr id="78853"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6A846080-C05F-4BC3-BC3C-38EBF3003F67}" type="slidenum">
              <a:rPr lang="en-US" altLang="en-US">
                <a:latin typeface="Arial" pitchFamily="34" charset="0"/>
                <a:cs typeface="Arial" pitchFamily="34" charset="0"/>
              </a:rPr>
              <a:pPr algn="r" eaLnBrk="1" hangingPunct="1">
                <a:spcBef>
                  <a:spcPct val="0"/>
                </a:spcBef>
                <a:buClrTx/>
                <a:buFontTx/>
                <a:buNone/>
              </a:pPr>
              <a:t>27</a:t>
            </a:fld>
            <a:endParaRPr lang="en-US" altLang="en-US">
              <a:latin typeface="Arial" pitchFamily="34" charset="0"/>
              <a:cs typeface="Arial" pitchFamily="34" charset="0"/>
            </a:endParaRPr>
          </a:p>
        </p:txBody>
      </p:sp>
    </p:spTree>
    <p:extLst>
      <p:ext uri="{BB962C8B-B14F-4D97-AF65-F5344CB8AC3E}">
        <p14:creationId xmlns:p14="http://schemas.microsoft.com/office/powerpoint/2010/main" val="40819050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9pPr>
          </a:lstStyle>
          <a:p>
            <a:pPr>
              <a:spcBef>
                <a:spcPct val="0"/>
              </a:spcBef>
              <a:buSzPct val="45000"/>
              <a:buFont typeface="Wingdings" pitchFamily="2" charset="2"/>
              <a:buNone/>
            </a:pPr>
            <a:fld id="{1F7F2870-163A-4B7C-A7FD-FA0E00E04DD3}" type="slidenum">
              <a:rPr lang="en-US" altLang="en-US" smtClean="0"/>
              <a:pPr>
                <a:spcBef>
                  <a:spcPct val="0"/>
                </a:spcBef>
                <a:buSzPct val="45000"/>
                <a:buFont typeface="Wingdings" pitchFamily="2" charset="2"/>
                <a:buNone/>
              </a:pPr>
              <a:t>28</a:t>
            </a:fld>
            <a:endParaRPr lang="en-US" altLang="en-US"/>
          </a:p>
        </p:txBody>
      </p:sp>
      <p:sp>
        <p:nvSpPr>
          <p:cNvPr id="79875" name="Rectangle 1"/>
          <p:cNvSpPr>
            <a:spLocks noGrp="1" noRot="1" noChangeAspect="1" noChangeArrowheads="1" noTextEdit="1"/>
          </p:cNvSpPr>
          <p:nvPr>
            <p:ph type="sldImg"/>
          </p:nvPr>
        </p:nvSpPr>
        <p:spPr>
          <a:xfrm>
            <a:off x="381000" y="685800"/>
            <a:ext cx="6096000" cy="3429000"/>
          </a:xfrm>
          <a:solidFill>
            <a:srgbClr val="FFFFFF"/>
          </a:solidFill>
          <a:ln/>
        </p:spPr>
      </p:sp>
      <p:sp>
        <p:nvSpPr>
          <p:cNvPr id="79876"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en-US">
              <a:latin typeface="Arial" pitchFamily="34" charset="0"/>
              <a:ea typeface="Microsoft YaHei" pitchFamily="34" charset="-122"/>
            </a:endParaRPr>
          </a:p>
        </p:txBody>
      </p:sp>
      <p:sp>
        <p:nvSpPr>
          <p:cNvPr id="79877"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31C2C640-CF9B-4D6A-8402-4F9095DBB809}" type="slidenum">
              <a:rPr lang="en-US" altLang="en-US">
                <a:latin typeface="Arial" pitchFamily="34" charset="0"/>
                <a:cs typeface="Arial" pitchFamily="34" charset="0"/>
              </a:rPr>
              <a:pPr algn="r" eaLnBrk="1" hangingPunct="1">
                <a:spcBef>
                  <a:spcPct val="0"/>
                </a:spcBef>
                <a:buClrTx/>
                <a:buFontTx/>
                <a:buNone/>
              </a:pPr>
              <a:t>28</a:t>
            </a:fld>
            <a:endParaRPr lang="en-US" altLang="en-US">
              <a:latin typeface="Arial" pitchFamily="34" charset="0"/>
              <a:cs typeface="Arial" pitchFamily="34" charset="0"/>
            </a:endParaRPr>
          </a:p>
        </p:txBody>
      </p:sp>
    </p:spTree>
    <p:extLst>
      <p:ext uri="{BB962C8B-B14F-4D97-AF65-F5344CB8AC3E}">
        <p14:creationId xmlns:p14="http://schemas.microsoft.com/office/powerpoint/2010/main" val="25929797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p:spPr>
      </p:sp>
      <p:sp>
        <p:nvSpPr>
          <p:cNvPr id="808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itchFamily="18" charset="0"/>
            </a:endParaRPr>
          </a:p>
        </p:txBody>
      </p:sp>
      <p:sp>
        <p:nvSpPr>
          <p:cNvPr id="80900" name="Slide Number Placeholder 3"/>
          <p:cNvSpPr txBox="1">
            <a:spLocks noGrp="1"/>
          </p:cNvSpPr>
          <p:nvPr/>
        </p:nvSpPr>
        <p:spPr bwMode="auto">
          <a:xfrm>
            <a:off x="4010025" y="8915400"/>
            <a:ext cx="306705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spcBef>
                <a:spcPct val="30000"/>
              </a:spcBef>
              <a:buClr>
                <a:srgbClr val="000000"/>
              </a:buClr>
              <a:buSzPct val="100000"/>
              <a:buFont typeface="Times New Roman" pitchFamily="18" charset="0"/>
              <a:defRPr sz="1200">
                <a:solidFill>
                  <a:srgbClr val="000000"/>
                </a:solidFill>
                <a:latin typeface="Times New Roman" pitchFamily="18" charset="0"/>
              </a:defRPr>
            </a:lvl1pPr>
            <a:lvl2pPr>
              <a:spcBef>
                <a:spcPct val="30000"/>
              </a:spcBef>
              <a:buClr>
                <a:srgbClr val="000000"/>
              </a:buClr>
              <a:buSzPct val="100000"/>
              <a:buFont typeface="Times New Roman" pitchFamily="18" charset="0"/>
              <a:defRPr sz="1200">
                <a:solidFill>
                  <a:srgbClr val="000000"/>
                </a:solidFill>
                <a:latin typeface="Times New Roman" pitchFamily="18" charset="0"/>
              </a:defRPr>
            </a:lvl2pPr>
            <a:lvl3pPr>
              <a:spcBef>
                <a:spcPct val="30000"/>
              </a:spcBef>
              <a:buClr>
                <a:srgbClr val="000000"/>
              </a:buClr>
              <a:buSzPct val="100000"/>
              <a:buFont typeface="Times New Roman" pitchFamily="18" charset="0"/>
              <a:defRPr sz="1200">
                <a:solidFill>
                  <a:srgbClr val="000000"/>
                </a:solidFill>
                <a:latin typeface="Times New Roman" pitchFamily="18" charset="0"/>
              </a:defRPr>
            </a:lvl3pPr>
            <a:lvl4pPr>
              <a:spcBef>
                <a:spcPct val="30000"/>
              </a:spcBef>
              <a:buClr>
                <a:srgbClr val="000000"/>
              </a:buClr>
              <a:buSzPct val="100000"/>
              <a:buFont typeface="Times New Roman" pitchFamily="18" charset="0"/>
              <a:defRPr sz="1200">
                <a:solidFill>
                  <a:srgbClr val="000000"/>
                </a:solidFill>
                <a:latin typeface="Times New Roman" pitchFamily="18" charset="0"/>
              </a:defRPr>
            </a:lvl4pPr>
            <a:lvl5pPr>
              <a:spcBef>
                <a:spcPct val="30000"/>
              </a:spcBef>
              <a:buClr>
                <a:srgbClr val="000000"/>
              </a:buClr>
              <a:buSzPct val="100000"/>
              <a:buFont typeface="Times New Roman" pitchFamily="18" charset="0"/>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9pPr>
          </a:lstStyle>
          <a:p>
            <a:pPr algn="r" eaLnBrk="1" hangingPunct="1">
              <a:spcBef>
                <a:spcPct val="0"/>
              </a:spcBef>
              <a:buClrTx/>
              <a:buSzTx/>
              <a:buFontTx/>
              <a:buNone/>
            </a:pPr>
            <a:fld id="{462FDE0D-974D-4869-A3B3-4C6EEB5AA3E8}" type="slidenum">
              <a:rPr lang="en-US" altLang="en-US">
                <a:solidFill>
                  <a:schemeClr val="tx1"/>
                </a:solidFill>
              </a:rPr>
              <a:pPr algn="r" eaLnBrk="1" hangingPunct="1">
                <a:spcBef>
                  <a:spcPct val="0"/>
                </a:spcBef>
                <a:buClrTx/>
                <a:buSzTx/>
                <a:buFontTx/>
                <a:buNone/>
              </a:pPr>
              <a:t>29</a:t>
            </a:fld>
            <a:endParaRPr lang="en-US" altLang="en-US">
              <a:solidFill>
                <a:schemeClr val="tx1"/>
              </a:solidFill>
            </a:endParaRPr>
          </a:p>
        </p:txBody>
      </p:sp>
    </p:spTree>
    <p:extLst>
      <p:ext uri="{BB962C8B-B14F-4D97-AF65-F5344CB8AC3E}">
        <p14:creationId xmlns:p14="http://schemas.microsoft.com/office/powerpoint/2010/main" val="36547846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704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9pPr>
          </a:lstStyle>
          <a:p>
            <a:pPr>
              <a:spcBef>
                <a:spcPct val="0"/>
              </a:spcBef>
              <a:buSzPct val="45000"/>
              <a:buFont typeface="Wingdings" pitchFamily="2" charset="2"/>
              <a:buNone/>
            </a:pPr>
            <a:fld id="{EE69B905-AFE4-42BE-9A63-80ECBE0827C4}" type="slidenum">
              <a:rPr lang="en-US" altLang="en-US" smtClean="0"/>
              <a:pPr>
                <a:spcBef>
                  <a:spcPct val="0"/>
                </a:spcBef>
                <a:buSzPct val="45000"/>
                <a:buFont typeface="Wingdings" pitchFamily="2" charset="2"/>
                <a:buNone/>
              </a:pPr>
              <a:t>30</a:t>
            </a:fld>
            <a:endParaRPr lang="en-US" altLang="en-US"/>
          </a:p>
        </p:txBody>
      </p:sp>
      <p:sp>
        <p:nvSpPr>
          <p:cNvPr id="87043" name="Rectangle 1"/>
          <p:cNvSpPr>
            <a:spLocks noGrp="1" noRot="1" noChangeAspect="1" noChangeArrowheads="1" noTextEdit="1"/>
          </p:cNvSpPr>
          <p:nvPr>
            <p:ph type="sldImg"/>
          </p:nvPr>
        </p:nvSpPr>
        <p:spPr>
          <a:xfrm>
            <a:off x="381000" y="685800"/>
            <a:ext cx="6096000" cy="3429000"/>
          </a:xfrm>
          <a:solidFill>
            <a:srgbClr val="FFFFFF"/>
          </a:solidFill>
          <a:ln/>
        </p:spPr>
      </p:sp>
      <p:sp>
        <p:nvSpPr>
          <p:cNvPr id="87044"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en-US">
              <a:latin typeface="Times New Roman" pitchFamily="18" charset="0"/>
            </a:endParaRPr>
          </a:p>
        </p:txBody>
      </p:sp>
      <p:sp>
        <p:nvSpPr>
          <p:cNvPr id="8704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E2DAD0E5-89B4-4069-BB9C-BFFFDF091C69}" type="slidenum">
              <a:rPr lang="en-US" altLang="en-US">
                <a:latin typeface="Arial" pitchFamily="34" charset="0"/>
                <a:cs typeface="Arial" pitchFamily="34" charset="0"/>
              </a:rPr>
              <a:pPr algn="r" eaLnBrk="1" hangingPunct="1">
                <a:spcBef>
                  <a:spcPct val="0"/>
                </a:spcBef>
                <a:buClrTx/>
                <a:buFontTx/>
                <a:buNone/>
              </a:pPr>
              <a:t>30</a:t>
            </a:fld>
            <a:endParaRPr lang="en-US" altLang="en-US">
              <a:latin typeface="Arial" pitchFamily="34" charset="0"/>
              <a:cs typeface="Arial" pitchFamily="34" charset="0"/>
            </a:endParaRPr>
          </a:p>
        </p:txBody>
      </p:sp>
    </p:spTree>
    <p:extLst>
      <p:ext uri="{BB962C8B-B14F-4D97-AF65-F5344CB8AC3E}">
        <p14:creationId xmlns:p14="http://schemas.microsoft.com/office/powerpoint/2010/main" val="16863356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p:spPr>
      </p:sp>
      <p:sp>
        <p:nvSpPr>
          <p:cNvPr id="880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itchFamily="18" charset="0"/>
            </a:endParaRPr>
          </a:p>
        </p:txBody>
      </p:sp>
      <p:sp>
        <p:nvSpPr>
          <p:cNvPr id="88068"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68" tIns="45285" rIns="90568" bIns="45285" anchor="b"/>
          <a:lstStyle>
            <a:lvl1pPr>
              <a:spcBef>
                <a:spcPct val="30000"/>
              </a:spcBef>
              <a:buClr>
                <a:srgbClr val="000000"/>
              </a:buClr>
              <a:buSzPct val="100000"/>
              <a:buFont typeface="Times New Roman" pitchFamily="18" charset="0"/>
              <a:defRPr sz="1200">
                <a:solidFill>
                  <a:srgbClr val="000000"/>
                </a:solidFill>
                <a:latin typeface="Times New Roman" pitchFamily="18" charset="0"/>
              </a:defRPr>
            </a:lvl1pPr>
            <a:lvl2pPr>
              <a:spcBef>
                <a:spcPct val="30000"/>
              </a:spcBef>
              <a:buClr>
                <a:srgbClr val="000000"/>
              </a:buClr>
              <a:buSzPct val="100000"/>
              <a:buFont typeface="Times New Roman" pitchFamily="18" charset="0"/>
              <a:defRPr sz="1200">
                <a:solidFill>
                  <a:srgbClr val="000000"/>
                </a:solidFill>
                <a:latin typeface="Times New Roman" pitchFamily="18" charset="0"/>
              </a:defRPr>
            </a:lvl2pPr>
            <a:lvl3pPr>
              <a:spcBef>
                <a:spcPct val="30000"/>
              </a:spcBef>
              <a:buClr>
                <a:srgbClr val="000000"/>
              </a:buClr>
              <a:buSzPct val="100000"/>
              <a:buFont typeface="Times New Roman" pitchFamily="18" charset="0"/>
              <a:defRPr sz="1200">
                <a:solidFill>
                  <a:srgbClr val="000000"/>
                </a:solidFill>
                <a:latin typeface="Times New Roman" pitchFamily="18" charset="0"/>
              </a:defRPr>
            </a:lvl3pPr>
            <a:lvl4pPr>
              <a:spcBef>
                <a:spcPct val="30000"/>
              </a:spcBef>
              <a:buClr>
                <a:srgbClr val="000000"/>
              </a:buClr>
              <a:buSzPct val="100000"/>
              <a:buFont typeface="Times New Roman" pitchFamily="18" charset="0"/>
              <a:defRPr sz="1200">
                <a:solidFill>
                  <a:srgbClr val="000000"/>
                </a:solidFill>
                <a:latin typeface="Times New Roman" pitchFamily="18" charset="0"/>
              </a:defRPr>
            </a:lvl4pPr>
            <a:lvl5pPr>
              <a:spcBef>
                <a:spcPct val="30000"/>
              </a:spcBef>
              <a:buClr>
                <a:srgbClr val="000000"/>
              </a:buClr>
              <a:buSzPct val="100000"/>
              <a:buFont typeface="Times New Roman" pitchFamily="18" charset="0"/>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9pPr>
          </a:lstStyle>
          <a:p>
            <a:pPr algn="r" eaLnBrk="1" hangingPunct="1">
              <a:spcBef>
                <a:spcPct val="0"/>
              </a:spcBef>
              <a:buClrTx/>
              <a:buSzTx/>
              <a:buFontTx/>
              <a:buNone/>
            </a:pPr>
            <a:fld id="{D973A841-1DE7-4402-AD9D-431B52173599}" type="slidenum">
              <a:rPr lang="en-US" altLang="en-US">
                <a:solidFill>
                  <a:schemeClr val="tx1"/>
                </a:solidFill>
              </a:rPr>
              <a:pPr algn="r" eaLnBrk="1" hangingPunct="1">
                <a:spcBef>
                  <a:spcPct val="0"/>
                </a:spcBef>
                <a:buClrTx/>
                <a:buSzTx/>
                <a:buFontTx/>
                <a:buNone/>
              </a:pPr>
              <a:t>31</a:t>
            </a:fld>
            <a:endParaRPr lang="en-US" altLang="en-US">
              <a:solidFill>
                <a:schemeClr val="tx1"/>
              </a:solidFill>
            </a:endParaRPr>
          </a:p>
        </p:txBody>
      </p:sp>
    </p:spTree>
    <p:extLst>
      <p:ext uri="{BB962C8B-B14F-4D97-AF65-F5344CB8AC3E}">
        <p14:creationId xmlns:p14="http://schemas.microsoft.com/office/powerpoint/2010/main" val="39129215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ln/>
        </p:spPr>
      </p:sp>
      <p:sp>
        <p:nvSpPr>
          <p:cNvPr id="890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itchFamily="18" charset="0"/>
            </a:endParaRPr>
          </a:p>
        </p:txBody>
      </p:sp>
      <p:sp>
        <p:nvSpPr>
          <p:cNvPr id="89092"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68" tIns="45285" rIns="90568" bIns="45285" anchor="b"/>
          <a:lstStyle>
            <a:lvl1pPr>
              <a:spcBef>
                <a:spcPct val="30000"/>
              </a:spcBef>
              <a:buClr>
                <a:srgbClr val="000000"/>
              </a:buClr>
              <a:buSzPct val="100000"/>
              <a:buFont typeface="Times New Roman" pitchFamily="18" charset="0"/>
              <a:defRPr sz="1200">
                <a:solidFill>
                  <a:srgbClr val="000000"/>
                </a:solidFill>
                <a:latin typeface="Times New Roman" pitchFamily="18" charset="0"/>
              </a:defRPr>
            </a:lvl1pPr>
            <a:lvl2pPr>
              <a:spcBef>
                <a:spcPct val="30000"/>
              </a:spcBef>
              <a:buClr>
                <a:srgbClr val="000000"/>
              </a:buClr>
              <a:buSzPct val="100000"/>
              <a:buFont typeface="Times New Roman" pitchFamily="18" charset="0"/>
              <a:defRPr sz="1200">
                <a:solidFill>
                  <a:srgbClr val="000000"/>
                </a:solidFill>
                <a:latin typeface="Times New Roman" pitchFamily="18" charset="0"/>
              </a:defRPr>
            </a:lvl2pPr>
            <a:lvl3pPr>
              <a:spcBef>
                <a:spcPct val="30000"/>
              </a:spcBef>
              <a:buClr>
                <a:srgbClr val="000000"/>
              </a:buClr>
              <a:buSzPct val="100000"/>
              <a:buFont typeface="Times New Roman" pitchFamily="18" charset="0"/>
              <a:defRPr sz="1200">
                <a:solidFill>
                  <a:srgbClr val="000000"/>
                </a:solidFill>
                <a:latin typeface="Times New Roman" pitchFamily="18" charset="0"/>
              </a:defRPr>
            </a:lvl3pPr>
            <a:lvl4pPr>
              <a:spcBef>
                <a:spcPct val="30000"/>
              </a:spcBef>
              <a:buClr>
                <a:srgbClr val="000000"/>
              </a:buClr>
              <a:buSzPct val="100000"/>
              <a:buFont typeface="Times New Roman" pitchFamily="18" charset="0"/>
              <a:defRPr sz="1200">
                <a:solidFill>
                  <a:srgbClr val="000000"/>
                </a:solidFill>
                <a:latin typeface="Times New Roman" pitchFamily="18" charset="0"/>
              </a:defRPr>
            </a:lvl4pPr>
            <a:lvl5pPr>
              <a:spcBef>
                <a:spcPct val="30000"/>
              </a:spcBef>
              <a:buClr>
                <a:srgbClr val="000000"/>
              </a:buClr>
              <a:buSzPct val="100000"/>
              <a:buFont typeface="Times New Roman" pitchFamily="18" charset="0"/>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9pPr>
          </a:lstStyle>
          <a:p>
            <a:pPr algn="r" eaLnBrk="1" hangingPunct="1">
              <a:spcBef>
                <a:spcPct val="0"/>
              </a:spcBef>
              <a:buClrTx/>
              <a:buSzTx/>
              <a:buFontTx/>
              <a:buNone/>
            </a:pPr>
            <a:fld id="{2556CBB2-8FA6-4799-ABAB-666AF1B31B56}" type="slidenum">
              <a:rPr lang="en-US" altLang="en-US">
                <a:solidFill>
                  <a:schemeClr val="tx1"/>
                </a:solidFill>
              </a:rPr>
              <a:pPr algn="r" eaLnBrk="1" hangingPunct="1">
                <a:spcBef>
                  <a:spcPct val="0"/>
                </a:spcBef>
                <a:buClrTx/>
                <a:buSzTx/>
                <a:buFontTx/>
                <a:buNone/>
              </a:pPr>
              <a:t>32</a:t>
            </a:fld>
            <a:endParaRPr lang="en-US" altLang="en-US">
              <a:solidFill>
                <a:schemeClr val="tx1"/>
              </a:solidFill>
            </a:endParaRPr>
          </a:p>
        </p:txBody>
      </p:sp>
    </p:spTree>
    <p:extLst>
      <p:ext uri="{BB962C8B-B14F-4D97-AF65-F5344CB8AC3E}">
        <p14:creationId xmlns:p14="http://schemas.microsoft.com/office/powerpoint/2010/main" val="3523364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itchFamily="34" charset="0"/>
            </a:endParaRPr>
          </a:p>
        </p:txBody>
      </p:sp>
      <p:sp>
        <p:nvSpPr>
          <p:cNvPr id="727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fld id="{B9AA912E-BDC1-4EFF-BA15-853DCC044569}" type="slidenum">
              <a:rPr lang="en-US" altLang="en-US" sz="1200" b="0" smtClean="0"/>
              <a:pPr/>
              <a:t>4</a:t>
            </a:fld>
            <a:endParaRPr lang="en-US" altLang="en-US" sz="1200" b="0"/>
          </a:p>
        </p:txBody>
      </p:sp>
    </p:spTree>
    <p:extLst>
      <p:ext uri="{BB962C8B-B14F-4D97-AF65-F5344CB8AC3E}">
        <p14:creationId xmlns:p14="http://schemas.microsoft.com/office/powerpoint/2010/main" val="34247833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itchFamily="18" charset="0"/>
            </a:endParaRPr>
          </a:p>
        </p:txBody>
      </p:sp>
      <p:sp>
        <p:nvSpPr>
          <p:cNvPr id="90116"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68" tIns="45285" rIns="90568" bIns="45285" anchor="b"/>
          <a:lstStyle>
            <a:lvl1pPr>
              <a:spcBef>
                <a:spcPct val="30000"/>
              </a:spcBef>
              <a:buClr>
                <a:srgbClr val="000000"/>
              </a:buClr>
              <a:buSzPct val="100000"/>
              <a:buFont typeface="Times New Roman" pitchFamily="18" charset="0"/>
              <a:defRPr sz="1200">
                <a:solidFill>
                  <a:srgbClr val="000000"/>
                </a:solidFill>
                <a:latin typeface="Times New Roman" pitchFamily="18" charset="0"/>
              </a:defRPr>
            </a:lvl1pPr>
            <a:lvl2pPr>
              <a:spcBef>
                <a:spcPct val="30000"/>
              </a:spcBef>
              <a:buClr>
                <a:srgbClr val="000000"/>
              </a:buClr>
              <a:buSzPct val="100000"/>
              <a:buFont typeface="Times New Roman" pitchFamily="18" charset="0"/>
              <a:defRPr sz="1200">
                <a:solidFill>
                  <a:srgbClr val="000000"/>
                </a:solidFill>
                <a:latin typeface="Times New Roman" pitchFamily="18" charset="0"/>
              </a:defRPr>
            </a:lvl2pPr>
            <a:lvl3pPr>
              <a:spcBef>
                <a:spcPct val="30000"/>
              </a:spcBef>
              <a:buClr>
                <a:srgbClr val="000000"/>
              </a:buClr>
              <a:buSzPct val="100000"/>
              <a:buFont typeface="Times New Roman" pitchFamily="18" charset="0"/>
              <a:defRPr sz="1200">
                <a:solidFill>
                  <a:srgbClr val="000000"/>
                </a:solidFill>
                <a:latin typeface="Times New Roman" pitchFamily="18" charset="0"/>
              </a:defRPr>
            </a:lvl3pPr>
            <a:lvl4pPr>
              <a:spcBef>
                <a:spcPct val="30000"/>
              </a:spcBef>
              <a:buClr>
                <a:srgbClr val="000000"/>
              </a:buClr>
              <a:buSzPct val="100000"/>
              <a:buFont typeface="Times New Roman" pitchFamily="18" charset="0"/>
              <a:defRPr sz="1200">
                <a:solidFill>
                  <a:srgbClr val="000000"/>
                </a:solidFill>
                <a:latin typeface="Times New Roman" pitchFamily="18" charset="0"/>
              </a:defRPr>
            </a:lvl4pPr>
            <a:lvl5pPr>
              <a:spcBef>
                <a:spcPct val="30000"/>
              </a:spcBef>
              <a:buClr>
                <a:srgbClr val="000000"/>
              </a:buClr>
              <a:buSzPct val="100000"/>
              <a:buFont typeface="Times New Roman" pitchFamily="18" charset="0"/>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9pPr>
          </a:lstStyle>
          <a:p>
            <a:pPr algn="r" eaLnBrk="1" hangingPunct="1">
              <a:spcBef>
                <a:spcPct val="0"/>
              </a:spcBef>
              <a:buClrTx/>
              <a:buSzTx/>
              <a:buFontTx/>
              <a:buNone/>
            </a:pPr>
            <a:fld id="{14538934-5DE1-4B28-AC30-F041CB4BF273}" type="slidenum">
              <a:rPr lang="en-US" altLang="en-US">
                <a:solidFill>
                  <a:schemeClr val="tx1"/>
                </a:solidFill>
              </a:rPr>
              <a:pPr algn="r" eaLnBrk="1" hangingPunct="1">
                <a:spcBef>
                  <a:spcPct val="0"/>
                </a:spcBef>
                <a:buClrTx/>
                <a:buSzTx/>
                <a:buFontTx/>
                <a:buNone/>
              </a:pPr>
              <a:t>33</a:t>
            </a:fld>
            <a:endParaRPr lang="en-US" altLang="en-US">
              <a:solidFill>
                <a:schemeClr val="tx1"/>
              </a:solidFill>
            </a:endParaRPr>
          </a:p>
        </p:txBody>
      </p:sp>
    </p:spTree>
    <p:extLst>
      <p:ext uri="{BB962C8B-B14F-4D97-AF65-F5344CB8AC3E}">
        <p14:creationId xmlns:p14="http://schemas.microsoft.com/office/powerpoint/2010/main" val="30192085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Times New Roman" pitchFamily="18" charset="0"/>
            </a:endParaRPr>
          </a:p>
        </p:txBody>
      </p:sp>
      <p:sp>
        <p:nvSpPr>
          <p:cNvPr id="91140"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68" tIns="45285" rIns="90568" bIns="45285" anchor="b"/>
          <a:lstStyle>
            <a:lvl1pPr>
              <a:spcBef>
                <a:spcPct val="30000"/>
              </a:spcBef>
              <a:buClr>
                <a:srgbClr val="000000"/>
              </a:buClr>
              <a:buSzPct val="100000"/>
              <a:buFont typeface="Times New Roman" pitchFamily="18" charset="0"/>
              <a:defRPr sz="1200">
                <a:solidFill>
                  <a:srgbClr val="000000"/>
                </a:solidFill>
                <a:latin typeface="Times New Roman" pitchFamily="18" charset="0"/>
              </a:defRPr>
            </a:lvl1pPr>
            <a:lvl2pPr>
              <a:spcBef>
                <a:spcPct val="30000"/>
              </a:spcBef>
              <a:buClr>
                <a:srgbClr val="000000"/>
              </a:buClr>
              <a:buSzPct val="100000"/>
              <a:buFont typeface="Times New Roman" pitchFamily="18" charset="0"/>
              <a:defRPr sz="1200">
                <a:solidFill>
                  <a:srgbClr val="000000"/>
                </a:solidFill>
                <a:latin typeface="Times New Roman" pitchFamily="18" charset="0"/>
              </a:defRPr>
            </a:lvl2pPr>
            <a:lvl3pPr>
              <a:spcBef>
                <a:spcPct val="30000"/>
              </a:spcBef>
              <a:buClr>
                <a:srgbClr val="000000"/>
              </a:buClr>
              <a:buSzPct val="100000"/>
              <a:buFont typeface="Times New Roman" pitchFamily="18" charset="0"/>
              <a:defRPr sz="1200">
                <a:solidFill>
                  <a:srgbClr val="000000"/>
                </a:solidFill>
                <a:latin typeface="Times New Roman" pitchFamily="18" charset="0"/>
              </a:defRPr>
            </a:lvl3pPr>
            <a:lvl4pPr>
              <a:spcBef>
                <a:spcPct val="30000"/>
              </a:spcBef>
              <a:buClr>
                <a:srgbClr val="000000"/>
              </a:buClr>
              <a:buSzPct val="100000"/>
              <a:buFont typeface="Times New Roman" pitchFamily="18" charset="0"/>
              <a:defRPr sz="1200">
                <a:solidFill>
                  <a:srgbClr val="000000"/>
                </a:solidFill>
                <a:latin typeface="Times New Roman" pitchFamily="18" charset="0"/>
              </a:defRPr>
            </a:lvl4pPr>
            <a:lvl5pPr>
              <a:spcBef>
                <a:spcPct val="30000"/>
              </a:spcBef>
              <a:buClr>
                <a:srgbClr val="000000"/>
              </a:buClr>
              <a:buSzPct val="100000"/>
              <a:buFont typeface="Times New Roman" pitchFamily="18" charset="0"/>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9pPr>
          </a:lstStyle>
          <a:p>
            <a:pPr algn="r" eaLnBrk="1" hangingPunct="1">
              <a:spcBef>
                <a:spcPct val="0"/>
              </a:spcBef>
              <a:buClrTx/>
              <a:buSzTx/>
              <a:buFontTx/>
              <a:buNone/>
            </a:pPr>
            <a:fld id="{B9C8DFEE-E543-4804-BE30-2A6CA037D725}" type="slidenum">
              <a:rPr lang="en-US" altLang="en-US">
                <a:solidFill>
                  <a:schemeClr val="tx1"/>
                </a:solidFill>
              </a:rPr>
              <a:pPr algn="r" eaLnBrk="1" hangingPunct="1">
                <a:spcBef>
                  <a:spcPct val="0"/>
                </a:spcBef>
                <a:buClrTx/>
                <a:buSzTx/>
                <a:buFontTx/>
                <a:buNone/>
              </a:pPr>
              <a:t>34</a:t>
            </a:fld>
            <a:endParaRPr lang="en-US" altLang="en-US">
              <a:solidFill>
                <a:schemeClr val="tx1"/>
              </a:solidFill>
            </a:endParaRPr>
          </a:p>
        </p:txBody>
      </p:sp>
    </p:spTree>
    <p:extLst>
      <p:ext uri="{BB962C8B-B14F-4D97-AF65-F5344CB8AC3E}">
        <p14:creationId xmlns:p14="http://schemas.microsoft.com/office/powerpoint/2010/main" val="26373173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itchFamily="18" charset="0"/>
            </a:endParaRPr>
          </a:p>
        </p:txBody>
      </p:sp>
      <p:sp>
        <p:nvSpPr>
          <p:cNvPr id="92164"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68" tIns="45285" rIns="90568" bIns="45285" anchor="b"/>
          <a:lstStyle>
            <a:lvl1pPr>
              <a:spcBef>
                <a:spcPct val="30000"/>
              </a:spcBef>
              <a:buClr>
                <a:srgbClr val="000000"/>
              </a:buClr>
              <a:buSzPct val="100000"/>
              <a:buFont typeface="Times New Roman" pitchFamily="18" charset="0"/>
              <a:defRPr sz="1200">
                <a:solidFill>
                  <a:srgbClr val="000000"/>
                </a:solidFill>
                <a:latin typeface="Times New Roman" pitchFamily="18" charset="0"/>
              </a:defRPr>
            </a:lvl1pPr>
            <a:lvl2pPr>
              <a:spcBef>
                <a:spcPct val="30000"/>
              </a:spcBef>
              <a:buClr>
                <a:srgbClr val="000000"/>
              </a:buClr>
              <a:buSzPct val="100000"/>
              <a:buFont typeface="Times New Roman" pitchFamily="18" charset="0"/>
              <a:defRPr sz="1200">
                <a:solidFill>
                  <a:srgbClr val="000000"/>
                </a:solidFill>
                <a:latin typeface="Times New Roman" pitchFamily="18" charset="0"/>
              </a:defRPr>
            </a:lvl2pPr>
            <a:lvl3pPr>
              <a:spcBef>
                <a:spcPct val="30000"/>
              </a:spcBef>
              <a:buClr>
                <a:srgbClr val="000000"/>
              </a:buClr>
              <a:buSzPct val="100000"/>
              <a:buFont typeface="Times New Roman" pitchFamily="18" charset="0"/>
              <a:defRPr sz="1200">
                <a:solidFill>
                  <a:srgbClr val="000000"/>
                </a:solidFill>
                <a:latin typeface="Times New Roman" pitchFamily="18" charset="0"/>
              </a:defRPr>
            </a:lvl3pPr>
            <a:lvl4pPr>
              <a:spcBef>
                <a:spcPct val="30000"/>
              </a:spcBef>
              <a:buClr>
                <a:srgbClr val="000000"/>
              </a:buClr>
              <a:buSzPct val="100000"/>
              <a:buFont typeface="Times New Roman" pitchFamily="18" charset="0"/>
              <a:defRPr sz="1200">
                <a:solidFill>
                  <a:srgbClr val="000000"/>
                </a:solidFill>
                <a:latin typeface="Times New Roman" pitchFamily="18" charset="0"/>
              </a:defRPr>
            </a:lvl4pPr>
            <a:lvl5pPr>
              <a:spcBef>
                <a:spcPct val="30000"/>
              </a:spcBef>
              <a:buClr>
                <a:srgbClr val="000000"/>
              </a:buClr>
              <a:buSzPct val="100000"/>
              <a:buFont typeface="Times New Roman" pitchFamily="18" charset="0"/>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9pPr>
          </a:lstStyle>
          <a:p>
            <a:pPr algn="r" eaLnBrk="1" hangingPunct="1">
              <a:spcBef>
                <a:spcPct val="0"/>
              </a:spcBef>
              <a:buClrTx/>
              <a:buSzTx/>
              <a:buFontTx/>
              <a:buNone/>
            </a:pPr>
            <a:fld id="{D142CE1C-C81B-4FB1-9905-6F039018C909}" type="slidenum">
              <a:rPr lang="en-US" altLang="en-US">
                <a:solidFill>
                  <a:schemeClr val="tx1"/>
                </a:solidFill>
              </a:rPr>
              <a:pPr algn="r" eaLnBrk="1" hangingPunct="1">
                <a:spcBef>
                  <a:spcPct val="0"/>
                </a:spcBef>
                <a:buClrTx/>
                <a:buSzTx/>
                <a:buFontTx/>
                <a:buNone/>
              </a:pPr>
              <a:t>35</a:t>
            </a:fld>
            <a:endParaRPr lang="en-US" altLang="en-US">
              <a:solidFill>
                <a:schemeClr val="tx1"/>
              </a:solidFill>
            </a:endParaRPr>
          </a:p>
        </p:txBody>
      </p:sp>
    </p:spTree>
    <p:extLst>
      <p:ext uri="{BB962C8B-B14F-4D97-AF65-F5344CB8AC3E}">
        <p14:creationId xmlns:p14="http://schemas.microsoft.com/office/powerpoint/2010/main" val="33288891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18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9pPr>
          </a:lstStyle>
          <a:p>
            <a:pPr>
              <a:spcBef>
                <a:spcPct val="0"/>
              </a:spcBef>
              <a:buSzPct val="45000"/>
              <a:buFont typeface="Wingdings" pitchFamily="2" charset="2"/>
              <a:buNone/>
            </a:pPr>
            <a:fld id="{6BF827C0-2175-4FBA-836D-7234F31919AA}" type="slidenum">
              <a:rPr lang="en-US" altLang="en-US" smtClean="0"/>
              <a:pPr>
                <a:spcBef>
                  <a:spcPct val="0"/>
                </a:spcBef>
                <a:buSzPct val="45000"/>
                <a:buFont typeface="Wingdings" pitchFamily="2" charset="2"/>
                <a:buNone/>
              </a:pPr>
              <a:t>37</a:t>
            </a:fld>
            <a:endParaRPr lang="en-US" altLang="en-US"/>
          </a:p>
        </p:txBody>
      </p:sp>
      <p:sp>
        <p:nvSpPr>
          <p:cNvPr id="93187" name="Rectangle 1"/>
          <p:cNvSpPr>
            <a:spLocks noGrp="1" noRot="1" noChangeAspect="1" noChangeArrowheads="1" noTextEdit="1"/>
          </p:cNvSpPr>
          <p:nvPr>
            <p:ph type="sldImg"/>
          </p:nvPr>
        </p:nvSpPr>
        <p:spPr>
          <a:xfrm>
            <a:off x="381000" y="685800"/>
            <a:ext cx="6096000" cy="3429000"/>
          </a:xfrm>
          <a:solidFill>
            <a:srgbClr val="FFFFFF"/>
          </a:solidFill>
          <a:ln/>
        </p:spPr>
      </p:sp>
      <p:sp>
        <p:nvSpPr>
          <p:cNvPr id="93188"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en-US">
              <a:latin typeface="Arial" pitchFamily="34" charset="0"/>
              <a:ea typeface="Microsoft YaHei" pitchFamily="34" charset="-122"/>
            </a:endParaRPr>
          </a:p>
        </p:txBody>
      </p:sp>
      <p:sp>
        <p:nvSpPr>
          <p:cNvPr id="93189"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A00A1CFD-F7D1-42CD-A6F9-892F0DEE4446}" type="slidenum">
              <a:rPr lang="en-US" altLang="en-US">
                <a:latin typeface="Arial" pitchFamily="34" charset="0"/>
                <a:cs typeface="Arial" pitchFamily="34" charset="0"/>
              </a:rPr>
              <a:pPr algn="r" eaLnBrk="1" hangingPunct="1">
                <a:spcBef>
                  <a:spcPct val="0"/>
                </a:spcBef>
                <a:buClrTx/>
                <a:buFontTx/>
                <a:buNone/>
              </a:pPr>
              <a:t>37</a:t>
            </a:fld>
            <a:endParaRPr lang="en-US" altLang="en-US">
              <a:latin typeface="Arial" pitchFamily="34" charset="0"/>
              <a:cs typeface="Arial" pitchFamily="34" charset="0"/>
            </a:endParaRPr>
          </a:p>
        </p:txBody>
      </p:sp>
    </p:spTree>
    <p:extLst>
      <p:ext uri="{BB962C8B-B14F-4D97-AF65-F5344CB8AC3E}">
        <p14:creationId xmlns:p14="http://schemas.microsoft.com/office/powerpoint/2010/main" val="40529821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18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9pPr>
          </a:lstStyle>
          <a:p>
            <a:pPr>
              <a:spcBef>
                <a:spcPct val="0"/>
              </a:spcBef>
              <a:buSzPct val="45000"/>
              <a:buFont typeface="Wingdings" pitchFamily="2" charset="2"/>
              <a:buNone/>
            </a:pPr>
            <a:fld id="{6BF827C0-2175-4FBA-836D-7234F31919AA}" type="slidenum">
              <a:rPr lang="en-US" altLang="en-US" smtClean="0"/>
              <a:pPr>
                <a:spcBef>
                  <a:spcPct val="0"/>
                </a:spcBef>
                <a:buSzPct val="45000"/>
                <a:buFont typeface="Wingdings" pitchFamily="2" charset="2"/>
                <a:buNone/>
              </a:pPr>
              <a:t>38</a:t>
            </a:fld>
            <a:endParaRPr lang="en-US" altLang="en-US"/>
          </a:p>
        </p:txBody>
      </p:sp>
      <p:sp>
        <p:nvSpPr>
          <p:cNvPr id="93187" name="Rectangle 1"/>
          <p:cNvSpPr>
            <a:spLocks noGrp="1" noRot="1" noChangeAspect="1" noChangeArrowheads="1" noTextEdit="1"/>
          </p:cNvSpPr>
          <p:nvPr>
            <p:ph type="sldImg"/>
          </p:nvPr>
        </p:nvSpPr>
        <p:spPr>
          <a:xfrm>
            <a:off x="381000" y="685800"/>
            <a:ext cx="6096000" cy="3429000"/>
          </a:xfrm>
          <a:solidFill>
            <a:srgbClr val="FFFFFF"/>
          </a:solidFill>
          <a:ln/>
        </p:spPr>
      </p:sp>
      <p:sp>
        <p:nvSpPr>
          <p:cNvPr id="93188"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en-US">
              <a:latin typeface="Arial" pitchFamily="34" charset="0"/>
              <a:ea typeface="Microsoft YaHei" pitchFamily="34" charset="-122"/>
            </a:endParaRPr>
          </a:p>
        </p:txBody>
      </p:sp>
      <p:sp>
        <p:nvSpPr>
          <p:cNvPr id="93189"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A00A1CFD-F7D1-42CD-A6F9-892F0DEE4446}" type="slidenum">
              <a:rPr lang="en-US" altLang="en-US">
                <a:latin typeface="Arial" pitchFamily="34" charset="0"/>
                <a:cs typeface="Arial" pitchFamily="34" charset="0"/>
              </a:rPr>
              <a:pPr algn="r" eaLnBrk="1" hangingPunct="1">
                <a:spcBef>
                  <a:spcPct val="0"/>
                </a:spcBef>
                <a:buClrTx/>
                <a:buFontTx/>
                <a:buNone/>
              </a:pPr>
              <a:t>38</a:t>
            </a:fld>
            <a:endParaRPr lang="en-US" altLang="en-US">
              <a:latin typeface="Arial" pitchFamily="34" charset="0"/>
              <a:cs typeface="Arial" pitchFamily="34" charset="0"/>
            </a:endParaRPr>
          </a:p>
        </p:txBody>
      </p:sp>
    </p:spTree>
    <p:extLst>
      <p:ext uri="{BB962C8B-B14F-4D97-AF65-F5344CB8AC3E}">
        <p14:creationId xmlns:p14="http://schemas.microsoft.com/office/powerpoint/2010/main" val="31820620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ln/>
        </p:spPr>
      </p:sp>
      <p:sp>
        <p:nvSpPr>
          <p:cNvPr id="942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itchFamily="18" charset="0"/>
            </a:endParaRPr>
          </a:p>
        </p:txBody>
      </p:sp>
      <p:sp>
        <p:nvSpPr>
          <p:cNvPr id="94212"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68" tIns="45285" rIns="90568" bIns="45285" anchor="b"/>
          <a:lstStyle>
            <a:lvl1pPr>
              <a:spcBef>
                <a:spcPct val="30000"/>
              </a:spcBef>
              <a:buClr>
                <a:srgbClr val="000000"/>
              </a:buClr>
              <a:buSzPct val="100000"/>
              <a:buFont typeface="Times New Roman" pitchFamily="18" charset="0"/>
              <a:defRPr sz="1200">
                <a:solidFill>
                  <a:srgbClr val="000000"/>
                </a:solidFill>
                <a:latin typeface="Times New Roman" pitchFamily="18" charset="0"/>
              </a:defRPr>
            </a:lvl1pPr>
            <a:lvl2pPr>
              <a:spcBef>
                <a:spcPct val="30000"/>
              </a:spcBef>
              <a:buClr>
                <a:srgbClr val="000000"/>
              </a:buClr>
              <a:buSzPct val="100000"/>
              <a:buFont typeface="Times New Roman" pitchFamily="18" charset="0"/>
              <a:defRPr sz="1200">
                <a:solidFill>
                  <a:srgbClr val="000000"/>
                </a:solidFill>
                <a:latin typeface="Times New Roman" pitchFamily="18" charset="0"/>
              </a:defRPr>
            </a:lvl2pPr>
            <a:lvl3pPr>
              <a:spcBef>
                <a:spcPct val="30000"/>
              </a:spcBef>
              <a:buClr>
                <a:srgbClr val="000000"/>
              </a:buClr>
              <a:buSzPct val="100000"/>
              <a:buFont typeface="Times New Roman" pitchFamily="18" charset="0"/>
              <a:defRPr sz="1200">
                <a:solidFill>
                  <a:srgbClr val="000000"/>
                </a:solidFill>
                <a:latin typeface="Times New Roman" pitchFamily="18" charset="0"/>
              </a:defRPr>
            </a:lvl3pPr>
            <a:lvl4pPr>
              <a:spcBef>
                <a:spcPct val="30000"/>
              </a:spcBef>
              <a:buClr>
                <a:srgbClr val="000000"/>
              </a:buClr>
              <a:buSzPct val="100000"/>
              <a:buFont typeface="Times New Roman" pitchFamily="18" charset="0"/>
              <a:defRPr sz="1200">
                <a:solidFill>
                  <a:srgbClr val="000000"/>
                </a:solidFill>
                <a:latin typeface="Times New Roman" pitchFamily="18" charset="0"/>
              </a:defRPr>
            </a:lvl4pPr>
            <a:lvl5pPr>
              <a:spcBef>
                <a:spcPct val="30000"/>
              </a:spcBef>
              <a:buClr>
                <a:srgbClr val="000000"/>
              </a:buClr>
              <a:buSzPct val="100000"/>
              <a:buFont typeface="Times New Roman" pitchFamily="18" charset="0"/>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9pPr>
          </a:lstStyle>
          <a:p>
            <a:pPr algn="r" eaLnBrk="1" hangingPunct="1">
              <a:spcBef>
                <a:spcPct val="0"/>
              </a:spcBef>
              <a:buClrTx/>
              <a:buSzTx/>
              <a:buFontTx/>
              <a:buNone/>
            </a:pPr>
            <a:fld id="{526384E4-BAED-43C4-AE4E-C767B4C57F08}" type="slidenum">
              <a:rPr lang="en-US" altLang="en-US">
                <a:solidFill>
                  <a:schemeClr val="tx1"/>
                </a:solidFill>
              </a:rPr>
              <a:pPr algn="r" eaLnBrk="1" hangingPunct="1">
                <a:spcBef>
                  <a:spcPct val="0"/>
                </a:spcBef>
                <a:buClrTx/>
                <a:buSzTx/>
                <a:buFontTx/>
                <a:buNone/>
              </a:pPr>
              <a:t>39</a:t>
            </a:fld>
            <a:endParaRPr lang="en-US" altLang="en-US">
              <a:solidFill>
                <a:schemeClr val="tx1"/>
              </a:solidFill>
            </a:endParaRPr>
          </a:p>
        </p:txBody>
      </p:sp>
    </p:spTree>
    <p:extLst>
      <p:ext uri="{BB962C8B-B14F-4D97-AF65-F5344CB8AC3E}">
        <p14:creationId xmlns:p14="http://schemas.microsoft.com/office/powerpoint/2010/main" val="14945091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p:spPr>
      </p:sp>
      <p:sp>
        <p:nvSpPr>
          <p:cNvPr id="952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itchFamily="18" charset="0"/>
            </a:endParaRPr>
          </a:p>
        </p:txBody>
      </p:sp>
      <p:sp>
        <p:nvSpPr>
          <p:cNvPr id="95236"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68" tIns="45285" rIns="90568" bIns="45285" anchor="b"/>
          <a:lstStyle>
            <a:lvl1pPr>
              <a:spcBef>
                <a:spcPct val="30000"/>
              </a:spcBef>
              <a:buClr>
                <a:srgbClr val="000000"/>
              </a:buClr>
              <a:buSzPct val="100000"/>
              <a:buFont typeface="Times New Roman" pitchFamily="18" charset="0"/>
              <a:defRPr sz="1200">
                <a:solidFill>
                  <a:srgbClr val="000000"/>
                </a:solidFill>
                <a:latin typeface="Times New Roman" pitchFamily="18" charset="0"/>
              </a:defRPr>
            </a:lvl1pPr>
            <a:lvl2pPr>
              <a:spcBef>
                <a:spcPct val="30000"/>
              </a:spcBef>
              <a:buClr>
                <a:srgbClr val="000000"/>
              </a:buClr>
              <a:buSzPct val="100000"/>
              <a:buFont typeface="Times New Roman" pitchFamily="18" charset="0"/>
              <a:defRPr sz="1200">
                <a:solidFill>
                  <a:srgbClr val="000000"/>
                </a:solidFill>
                <a:latin typeface="Times New Roman" pitchFamily="18" charset="0"/>
              </a:defRPr>
            </a:lvl2pPr>
            <a:lvl3pPr>
              <a:spcBef>
                <a:spcPct val="30000"/>
              </a:spcBef>
              <a:buClr>
                <a:srgbClr val="000000"/>
              </a:buClr>
              <a:buSzPct val="100000"/>
              <a:buFont typeface="Times New Roman" pitchFamily="18" charset="0"/>
              <a:defRPr sz="1200">
                <a:solidFill>
                  <a:srgbClr val="000000"/>
                </a:solidFill>
                <a:latin typeface="Times New Roman" pitchFamily="18" charset="0"/>
              </a:defRPr>
            </a:lvl3pPr>
            <a:lvl4pPr>
              <a:spcBef>
                <a:spcPct val="30000"/>
              </a:spcBef>
              <a:buClr>
                <a:srgbClr val="000000"/>
              </a:buClr>
              <a:buSzPct val="100000"/>
              <a:buFont typeface="Times New Roman" pitchFamily="18" charset="0"/>
              <a:defRPr sz="1200">
                <a:solidFill>
                  <a:srgbClr val="000000"/>
                </a:solidFill>
                <a:latin typeface="Times New Roman" pitchFamily="18" charset="0"/>
              </a:defRPr>
            </a:lvl4pPr>
            <a:lvl5pPr>
              <a:spcBef>
                <a:spcPct val="30000"/>
              </a:spcBef>
              <a:buClr>
                <a:srgbClr val="000000"/>
              </a:buClr>
              <a:buSzPct val="100000"/>
              <a:buFont typeface="Times New Roman" pitchFamily="18" charset="0"/>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9pPr>
          </a:lstStyle>
          <a:p>
            <a:pPr algn="r" eaLnBrk="1" hangingPunct="1">
              <a:spcBef>
                <a:spcPct val="0"/>
              </a:spcBef>
              <a:buClrTx/>
              <a:buSzTx/>
              <a:buFontTx/>
              <a:buNone/>
            </a:pPr>
            <a:fld id="{1B5519DA-35E1-43A7-8C61-0D8053C4256F}" type="slidenum">
              <a:rPr lang="en-US" altLang="en-US">
                <a:solidFill>
                  <a:schemeClr val="tx1"/>
                </a:solidFill>
              </a:rPr>
              <a:pPr algn="r" eaLnBrk="1" hangingPunct="1">
                <a:spcBef>
                  <a:spcPct val="0"/>
                </a:spcBef>
                <a:buClrTx/>
                <a:buSzTx/>
                <a:buFontTx/>
                <a:buNone/>
              </a:pPr>
              <a:t>40</a:t>
            </a:fld>
            <a:endParaRPr lang="en-US" altLang="en-US">
              <a:solidFill>
                <a:schemeClr val="tx1"/>
              </a:solidFill>
            </a:endParaRPr>
          </a:p>
        </p:txBody>
      </p:sp>
    </p:spTree>
    <p:extLst>
      <p:ext uri="{BB962C8B-B14F-4D97-AF65-F5344CB8AC3E}">
        <p14:creationId xmlns:p14="http://schemas.microsoft.com/office/powerpoint/2010/main" val="36610996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a:ln/>
        </p:spPr>
      </p:sp>
      <p:sp>
        <p:nvSpPr>
          <p:cNvPr id="962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itchFamily="18" charset="0"/>
            </a:endParaRPr>
          </a:p>
        </p:txBody>
      </p:sp>
      <p:sp>
        <p:nvSpPr>
          <p:cNvPr id="96260"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68" tIns="45285" rIns="90568" bIns="45285" anchor="b"/>
          <a:lstStyle>
            <a:lvl1pPr>
              <a:spcBef>
                <a:spcPct val="30000"/>
              </a:spcBef>
              <a:buClr>
                <a:srgbClr val="000000"/>
              </a:buClr>
              <a:buSzPct val="100000"/>
              <a:buFont typeface="Times New Roman" pitchFamily="18" charset="0"/>
              <a:defRPr sz="1200">
                <a:solidFill>
                  <a:srgbClr val="000000"/>
                </a:solidFill>
                <a:latin typeface="Times New Roman" pitchFamily="18" charset="0"/>
              </a:defRPr>
            </a:lvl1pPr>
            <a:lvl2pPr>
              <a:spcBef>
                <a:spcPct val="30000"/>
              </a:spcBef>
              <a:buClr>
                <a:srgbClr val="000000"/>
              </a:buClr>
              <a:buSzPct val="100000"/>
              <a:buFont typeface="Times New Roman" pitchFamily="18" charset="0"/>
              <a:defRPr sz="1200">
                <a:solidFill>
                  <a:srgbClr val="000000"/>
                </a:solidFill>
                <a:latin typeface="Times New Roman" pitchFamily="18" charset="0"/>
              </a:defRPr>
            </a:lvl2pPr>
            <a:lvl3pPr>
              <a:spcBef>
                <a:spcPct val="30000"/>
              </a:spcBef>
              <a:buClr>
                <a:srgbClr val="000000"/>
              </a:buClr>
              <a:buSzPct val="100000"/>
              <a:buFont typeface="Times New Roman" pitchFamily="18" charset="0"/>
              <a:defRPr sz="1200">
                <a:solidFill>
                  <a:srgbClr val="000000"/>
                </a:solidFill>
                <a:latin typeface="Times New Roman" pitchFamily="18" charset="0"/>
              </a:defRPr>
            </a:lvl3pPr>
            <a:lvl4pPr>
              <a:spcBef>
                <a:spcPct val="30000"/>
              </a:spcBef>
              <a:buClr>
                <a:srgbClr val="000000"/>
              </a:buClr>
              <a:buSzPct val="100000"/>
              <a:buFont typeface="Times New Roman" pitchFamily="18" charset="0"/>
              <a:defRPr sz="1200">
                <a:solidFill>
                  <a:srgbClr val="000000"/>
                </a:solidFill>
                <a:latin typeface="Times New Roman" pitchFamily="18" charset="0"/>
              </a:defRPr>
            </a:lvl4pPr>
            <a:lvl5pPr>
              <a:spcBef>
                <a:spcPct val="30000"/>
              </a:spcBef>
              <a:buClr>
                <a:srgbClr val="000000"/>
              </a:buClr>
              <a:buSzPct val="100000"/>
              <a:buFont typeface="Times New Roman" pitchFamily="18" charset="0"/>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9pPr>
          </a:lstStyle>
          <a:p>
            <a:pPr algn="r" eaLnBrk="1" hangingPunct="1">
              <a:spcBef>
                <a:spcPct val="0"/>
              </a:spcBef>
              <a:buClrTx/>
              <a:buSzTx/>
              <a:buFontTx/>
              <a:buNone/>
            </a:pPr>
            <a:fld id="{B9DA3FCC-6FA2-46DF-A88C-2A8C48043569}" type="slidenum">
              <a:rPr lang="en-US" altLang="en-US">
                <a:solidFill>
                  <a:schemeClr val="tx1"/>
                </a:solidFill>
              </a:rPr>
              <a:pPr algn="r" eaLnBrk="1" hangingPunct="1">
                <a:spcBef>
                  <a:spcPct val="0"/>
                </a:spcBef>
                <a:buClrTx/>
                <a:buSzTx/>
                <a:buFontTx/>
                <a:buNone/>
              </a:pPr>
              <a:t>41</a:t>
            </a:fld>
            <a:endParaRPr lang="en-US" altLang="en-US">
              <a:solidFill>
                <a:schemeClr val="tx1"/>
              </a:solidFill>
            </a:endParaRPr>
          </a:p>
        </p:txBody>
      </p:sp>
    </p:spTree>
    <p:extLst>
      <p:ext uri="{BB962C8B-B14F-4D97-AF65-F5344CB8AC3E}">
        <p14:creationId xmlns:p14="http://schemas.microsoft.com/office/powerpoint/2010/main" val="219425606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a:ln/>
        </p:spPr>
      </p:sp>
      <p:sp>
        <p:nvSpPr>
          <p:cNvPr id="972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itchFamily="18" charset="0"/>
            </a:endParaRPr>
          </a:p>
        </p:txBody>
      </p:sp>
      <p:sp>
        <p:nvSpPr>
          <p:cNvPr id="97284"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68" tIns="45285" rIns="90568" bIns="45285" anchor="b"/>
          <a:lstStyle>
            <a:lvl1pPr>
              <a:spcBef>
                <a:spcPct val="30000"/>
              </a:spcBef>
              <a:buClr>
                <a:srgbClr val="000000"/>
              </a:buClr>
              <a:buSzPct val="100000"/>
              <a:buFont typeface="Times New Roman" pitchFamily="18" charset="0"/>
              <a:defRPr sz="1200">
                <a:solidFill>
                  <a:srgbClr val="000000"/>
                </a:solidFill>
                <a:latin typeface="Times New Roman" pitchFamily="18" charset="0"/>
              </a:defRPr>
            </a:lvl1pPr>
            <a:lvl2pPr>
              <a:spcBef>
                <a:spcPct val="30000"/>
              </a:spcBef>
              <a:buClr>
                <a:srgbClr val="000000"/>
              </a:buClr>
              <a:buSzPct val="100000"/>
              <a:buFont typeface="Times New Roman" pitchFamily="18" charset="0"/>
              <a:defRPr sz="1200">
                <a:solidFill>
                  <a:srgbClr val="000000"/>
                </a:solidFill>
                <a:latin typeface="Times New Roman" pitchFamily="18" charset="0"/>
              </a:defRPr>
            </a:lvl2pPr>
            <a:lvl3pPr>
              <a:spcBef>
                <a:spcPct val="30000"/>
              </a:spcBef>
              <a:buClr>
                <a:srgbClr val="000000"/>
              </a:buClr>
              <a:buSzPct val="100000"/>
              <a:buFont typeface="Times New Roman" pitchFamily="18" charset="0"/>
              <a:defRPr sz="1200">
                <a:solidFill>
                  <a:srgbClr val="000000"/>
                </a:solidFill>
                <a:latin typeface="Times New Roman" pitchFamily="18" charset="0"/>
              </a:defRPr>
            </a:lvl3pPr>
            <a:lvl4pPr>
              <a:spcBef>
                <a:spcPct val="30000"/>
              </a:spcBef>
              <a:buClr>
                <a:srgbClr val="000000"/>
              </a:buClr>
              <a:buSzPct val="100000"/>
              <a:buFont typeface="Times New Roman" pitchFamily="18" charset="0"/>
              <a:defRPr sz="1200">
                <a:solidFill>
                  <a:srgbClr val="000000"/>
                </a:solidFill>
                <a:latin typeface="Times New Roman" pitchFamily="18" charset="0"/>
              </a:defRPr>
            </a:lvl4pPr>
            <a:lvl5pPr>
              <a:spcBef>
                <a:spcPct val="30000"/>
              </a:spcBef>
              <a:buClr>
                <a:srgbClr val="000000"/>
              </a:buClr>
              <a:buSzPct val="100000"/>
              <a:buFont typeface="Times New Roman" pitchFamily="18" charset="0"/>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9pPr>
          </a:lstStyle>
          <a:p>
            <a:pPr algn="r" eaLnBrk="1" hangingPunct="1">
              <a:spcBef>
                <a:spcPct val="0"/>
              </a:spcBef>
              <a:buClrTx/>
              <a:buSzTx/>
              <a:buFontTx/>
              <a:buNone/>
            </a:pPr>
            <a:fld id="{B26BEB21-B395-49FD-9B6A-CA2C2B8221D9}" type="slidenum">
              <a:rPr lang="en-US" altLang="en-US">
                <a:solidFill>
                  <a:schemeClr val="tx1"/>
                </a:solidFill>
              </a:rPr>
              <a:pPr algn="r" eaLnBrk="1" hangingPunct="1">
                <a:spcBef>
                  <a:spcPct val="0"/>
                </a:spcBef>
                <a:buClrTx/>
                <a:buSzTx/>
                <a:buFontTx/>
                <a:buNone/>
              </a:pPr>
              <a:t>43</a:t>
            </a:fld>
            <a:endParaRPr lang="en-US" altLang="en-US">
              <a:solidFill>
                <a:schemeClr val="tx1"/>
              </a:solidFill>
            </a:endParaRPr>
          </a:p>
        </p:txBody>
      </p:sp>
    </p:spTree>
    <p:extLst>
      <p:ext uri="{BB962C8B-B14F-4D97-AF65-F5344CB8AC3E}">
        <p14:creationId xmlns:p14="http://schemas.microsoft.com/office/powerpoint/2010/main" val="37372758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itchFamily="18" charset="0"/>
            </a:endParaRPr>
          </a:p>
        </p:txBody>
      </p:sp>
      <p:sp>
        <p:nvSpPr>
          <p:cNvPr id="98308"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68" tIns="45285" rIns="90568" bIns="45285" anchor="b"/>
          <a:lstStyle>
            <a:lvl1pPr>
              <a:spcBef>
                <a:spcPct val="30000"/>
              </a:spcBef>
              <a:buClr>
                <a:srgbClr val="000000"/>
              </a:buClr>
              <a:buSzPct val="100000"/>
              <a:buFont typeface="Times New Roman" pitchFamily="18" charset="0"/>
              <a:defRPr sz="1200">
                <a:solidFill>
                  <a:srgbClr val="000000"/>
                </a:solidFill>
                <a:latin typeface="Times New Roman" pitchFamily="18" charset="0"/>
              </a:defRPr>
            </a:lvl1pPr>
            <a:lvl2pPr>
              <a:spcBef>
                <a:spcPct val="30000"/>
              </a:spcBef>
              <a:buClr>
                <a:srgbClr val="000000"/>
              </a:buClr>
              <a:buSzPct val="100000"/>
              <a:buFont typeface="Times New Roman" pitchFamily="18" charset="0"/>
              <a:defRPr sz="1200">
                <a:solidFill>
                  <a:srgbClr val="000000"/>
                </a:solidFill>
                <a:latin typeface="Times New Roman" pitchFamily="18" charset="0"/>
              </a:defRPr>
            </a:lvl2pPr>
            <a:lvl3pPr>
              <a:spcBef>
                <a:spcPct val="30000"/>
              </a:spcBef>
              <a:buClr>
                <a:srgbClr val="000000"/>
              </a:buClr>
              <a:buSzPct val="100000"/>
              <a:buFont typeface="Times New Roman" pitchFamily="18" charset="0"/>
              <a:defRPr sz="1200">
                <a:solidFill>
                  <a:srgbClr val="000000"/>
                </a:solidFill>
                <a:latin typeface="Times New Roman" pitchFamily="18" charset="0"/>
              </a:defRPr>
            </a:lvl3pPr>
            <a:lvl4pPr>
              <a:spcBef>
                <a:spcPct val="30000"/>
              </a:spcBef>
              <a:buClr>
                <a:srgbClr val="000000"/>
              </a:buClr>
              <a:buSzPct val="100000"/>
              <a:buFont typeface="Times New Roman" pitchFamily="18" charset="0"/>
              <a:defRPr sz="1200">
                <a:solidFill>
                  <a:srgbClr val="000000"/>
                </a:solidFill>
                <a:latin typeface="Times New Roman" pitchFamily="18" charset="0"/>
              </a:defRPr>
            </a:lvl4pPr>
            <a:lvl5pPr>
              <a:spcBef>
                <a:spcPct val="30000"/>
              </a:spcBef>
              <a:buClr>
                <a:srgbClr val="000000"/>
              </a:buClr>
              <a:buSzPct val="100000"/>
              <a:buFont typeface="Times New Roman" pitchFamily="18" charset="0"/>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9pPr>
          </a:lstStyle>
          <a:p>
            <a:pPr algn="r" eaLnBrk="1" hangingPunct="1">
              <a:spcBef>
                <a:spcPct val="0"/>
              </a:spcBef>
              <a:buClrTx/>
              <a:buSzTx/>
              <a:buFontTx/>
              <a:buNone/>
            </a:pPr>
            <a:fld id="{F3E39ADA-0078-48CA-8887-FB6A1F23D681}" type="slidenum">
              <a:rPr lang="en-US" altLang="en-US">
                <a:solidFill>
                  <a:schemeClr val="tx1"/>
                </a:solidFill>
              </a:rPr>
              <a:pPr algn="r" eaLnBrk="1" hangingPunct="1">
                <a:spcBef>
                  <a:spcPct val="0"/>
                </a:spcBef>
                <a:buClrTx/>
                <a:buSzTx/>
                <a:buFontTx/>
                <a:buNone/>
              </a:pPr>
              <a:t>44</a:t>
            </a:fld>
            <a:endParaRPr lang="en-US" altLang="en-US">
              <a:solidFill>
                <a:schemeClr val="tx1"/>
              </a:solidFill>
            </a:endParaRPr>
          </a:p>
        </p:txBody>
      </p:sp>
    </p:spTree>
    <p:extLst>
      <p:ext uri="{BB962C8B-B14F-4D97-AF65-F5344CB8AC3E}">
        <p14:creationId xmlns:p14="http://schemas.microsoft.com/office/powerpoint/2010/main" val="1037161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itchFamily="34" charset="0"/>
            </a:endParaRPr>
          </a:p>
        </p:txBody>
      </p:sp>
      <p:sp>
        <p:nvSpPr>
          <p:cNvPr id="747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fld id="{A8F82F3D-6CC5-43E5-AD33-FF0B2102EFB5}" type="slidenum">
              <a:rPr lang="en-US" altLang="en-US" sz="1200" b="0" smtClean="0"/>
              <a:pPr/>
              <a:t>5</a:t>
            </a:fld>
            <a:endParaRPr lang="en-US" altLang="en-US" sz="1200" b="0"/>
          </a:p>
        </p:txBody>
      </p:sp>
    </p:spTree>
    <p:extLst>
      <p:ext uri="{BB962C8B-B14F-4D97-AF65-F5344CB8AC3E}">
        <p14:creationId xmlns:p14="http://schemas.microsoft.com/office/powerpoint/2010/main" val="8614870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a:ln/>
        </p:spPr>
      </p:sp>
      <p:sp>
        <p:nvSpPr>
          <p:cNvPr id="993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itchFamily="18" charset="0"/>
            </a:endParaRPr>
          </a:p>
        </p:txBody>
      </p:sp>
      <p:sp>
        <p:nvSpPr>
          <p:cNvPr id="99332"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68" tIns="45285" rIns="90568" bIns="45285" anchor="b"/>
          <a:lstStyle>
            <a:lvl1pPr>
              <a:spcBef>
                <a:spcPct val="30000"/>
              </a:spcBef>
              <a:buClr>
                <a:srgbClr val="000000"/>
              </a:buClr>
              <a:buSzPct val="100000"/>
              <a:buFont typeface="Times New Roman" pitchFamily="18" charset="0"/>
              <a:defRPr sz="1200">
                <a:solidFill>
                  <a:srgbClr val="000000"/>
                </a:solidFill>
                <a:latin typeface="Times New Roman" pitchFamily="18" charset="0"/>
              </a:defRPr>
            </a:lvl1pPr>
            <a:lvl2pPr>
              <a:spcBef>
                <a:spcPct val="30000"/>
              </a:spcBef>
              <a:buClr>
                <a:srgbClr val="000000"/>
              </a:buClr>
              <a:buSzPct val="100000"/>
              <a:buFont typeface="Times New Roman" pitchFamily="18" charset="0"/>
              <a:defRPr sz="1200">
                <a:solidFill>
                  <a:srgbClr val="000000"/>
                </a:solidFill>
                <a:latin typeface="Times New Roman" pitchFamily="18" charset="0"/>
              </a:defRPr>
            </a:lvl2pPr>
            <a:lvl3pPr>
              <a:spcBef>
                <a:spcPct val="30000"/>
              </a:spcBef>
              <a:buClr>
                <a:srgbClr val="000000"/>
              </a:buClr>
              <a:buSzPct val="100000"/>
              <a:buFont typeface="Times New Roman" pitchFamily="18" charset="0"/>
              <a:defRPr sz="1200">
                <a:solidFill>
                  <a:srgbClr val="000000"/>
                </a:solidFill>
                <a:latin typeface="Times New Roman" pitchFamily="18" charset="0"/>
              </a:defRPr>
            </a:lvl3pPr>
            <a:lvl4pPr>
              <a:spcBef>
                <a:spcPct val="30000"/>
              </a:spcBef>
              <a:buClr>
                <a:srgbClr val="000000"/>
              </a:buClr>
              <a:buSzPct val="100000"/>
              <a:buFont typeface="Times New Roman" pitchFamily="18" charset="0"/>
              <a:defRPr sz="1200">
                <a:solidFill>
                  <a:srgbClr val="000000"/>
                </a:solidFill>
                <a:latin typeface="Times New Roman" pitchFamily="18" charset="0"/>
              </a:defRPr>
            </a:lvl4pPr>
            <a:lvl5pPr>
              <a:spcBef>
                <a:spcPct val="30000"/>
              </a:spcBef>
              <a:buClr>
                <a:srgbClr val="000000"/>
              </a:buClr>
              <a:buSzPct val="100000"/>
              <a:buFont typeface="Times New Roman" pitchFamily="18" charset="0"/>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9pPr>
          </a:lstStyle>
          <a:p>
            <a:pPr algn="r" eaLnBrk="1" hangingPunct="1">
              <a:spcBef>
                <a:spcPct val="0"/>
              </a:spcBef>
              <a:buClrTx/>
              <a:buSzTx/>
              <a:buFontTx/>
              <a:buNone/>
            </a:pPr>
            <a:fld id="{C4D02A3E-A6C0-454B-BE72-8036F8808516}" type="slidenum">
              <a:rPr lang="en-US" altLang="en-US">
                <a:solidFill>
                  <a:schemeClr val="tx1"/>
                </a:solidFill>
              </a:rPr>
              <a:pPr algn="r" eaLnBrk="1" hangingPunct="1">
                <a:spcBef>
                  <a:spcPct val="0"/>
                </a:spcBef>
                <a:buClrTx/>
                <a:buSzTx/>
                <a:buFontTx/>
                <a:buNone/>
              </a:pPr>
              <a:t>45</a:t>
            </a:fld>
            <a:endParaRPr lang="en-US" altLang="en-US">
              <a:solidFill>
                <a:schemeClr val="tx1"/>
              </a:solidFill>
            </a:endParaRPr>
          </a:p>
        </p:txBody>
      </p:sp>
    </p:spTree>
    <p:extLst>
      <p:ext uri="{BB962C8B-B14F-4D97-AF65-F5344CB8AC3E}">
        <p14:creationId xmlns:p14="http://schemas.microsoft.com/office/powerpoint/2010/main" val="2433971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a:ln/>
        </p:spPr>
      </p:sp>
      <p:sp>
        <p:nvSpPr>
          <p:cNvPr id="1003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itchFamily="18" charset="0"/>
            </a:endParaRPr>
          </a:p>
        </p:txBody>
      </p:sp>
      <p:sp>
        <p:nvSpPr>
          <p:cNvPr id="100356"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68" tIns="45285" rIns="90568" bIns="45285" anchor="b"/>
          <a:lstStyle>
            <a:lvl1pPr>
              <a:spcBef>
                <a:spcPct val="30000"/>
              </a:spcBef>
              <a:buClr>
                <a:srgbClr val="000000"/>
              </a:buClr>
              <a:buSzPct val="100000"/>
              <a:buFont typeface="Times New Roman" pitchFamily="18" charset="0"/>
              <a:defRPr sz="1200">
                <a:solidFill>
                  <a:srgbClr val="000000"/>
                </a:solidFill>
                <a:latin typeface="Times New Roman" pitchFamily="18" charset="0"/>
              </a:defRPr>
            </a:lvl1pPr>
            <a:lvl2pPr>
              <a:spcBef>
                <a:spcPct val="30000"/>
              </a:spcBef>
              <a:buClr>
                <a:srgbClr val="000000"/>
              </a:buClr>
              <a:buSzPct val="100000"/>
              <a:buFont typeface="Times New Roman" pitchFamily="18" charset="0"/>
              <a:defRPr sz="1200">
                <a:solidFill>
                  <a:srgbClr val="000000"/>
                </a:solidFill>
                <a:latin typeface="Times New Roman" pitchFamily="18" charset="0"/>
              </a:defRPr>
            </a:lvl2pPr>
            <a:lvl3pPr>
              <a:spcBef>
                <a:spcPct val="30000"/>
              </a:spcBef>
              <a:buClr>
                <a:srgbClr val="000000"/>
              </a:buClr>
              <a:buSzPct val="100000"/>
              <a:buFont typeface="Times New Roman" pitchFamily="18" charset="0"/>
              <a:defRPr sz="1200">
                <a:solidFill>
                  <a:srgbClr val="000000"/>
                </a:solidFill>
                <a:latin typeface="Times New Roman" pitchFamily="18" charset="0"/>
              </a:defRPr>
            </a:lvl3pPr>
            <a:lvl4pPr>
              <a:spcBef>
                <a:spcPct val="30000"/>
              </a:spcBef>
              <a:buClr>
                <a:srgbClr val="000000"/>
              </a:buClr>
              <a:buSzPct val="100000"/>
              <a:buFont typeface="Times New Roman" pitchFamily="18" charset="0"/>
              <a:defRPr sz="1200">
                <a:solidFill>
                  <a:srgbClr val="000000"/>
                </a:solidFill>
                <a:latin typeface="Times New Roman" pitchFamily="18" charset="0"/>
              </a:defRPr>
            </a:lvl4pPr>
            <a:lvl5pPr>
              <a:spcBef>
                <a:spcPct val="30000"/>
              </a:spcBef>
              <a:buClr>
                <a:srgbClr val="000000"/>
              </a:buClr>
              <a:buSzPct val="100000"/>
              <a:buFont typeface="Times New Roman" pitchFamily="18" charset="0"/>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9pPr>
          </a:lstStyle>
          <a:p>
            <a:pPr algn="r" eaLnBrk="1" hangingPunct="1">
              <a:spcBef>
                <a:spcPct val="0"/>
              </a:spcBef>
              <a:buClrTx/>
              <a:buSzTx/>
              <a:buFontTx/>
              <a:buNone/>
            </a:pPr>
            <a:fld id="{D06EE99F-6130-45B1-868F-A526D6F0DD97}" type="slidenum">
              <a:rPr lang="en-US" altLang="en-US">
                <a:solidFill>
                  <a:schemeClr val="tx1"/>
                </a:solidFill>
              </a:rPr>
              <a:pPr algn="r" eaLnBrk="1" hangingPunct="1">
                <a:spcBef>
                  <a:spcPct val="0"/>
                </a:spcBef>
                <a:buClrTx/>
                <a:buSzTx/>
                <a:buFontTx/>
                <a:buNone/>
              </a:pPr>
              <a:t>46</a:t>
            </a:fld>
            <a:endParaRPr lang="en-US" altLang="en-US">
              <a:solidFill>
                <a:schemeClr val="tx1"/>
              </a:solidFill>
            </a:endParaRPr>
          </a:p>
        </p:txBody>
      </p:sp>
    </p:spTree>
    <p:extLst>
      <p:ext uri="{BB962C8B-B14F-4D97-AF65-F5344CB8AC3E}">
        <p14:creationId xmlns:p14="http://schemas.microsoft.com/office/powerpoint/2010/main" val="325395651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137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9pPr>
          </a:lstStyle>
          <a:p>
            <a:pPr>
              <a:spcBef>
                <a:spcPct val="0"/>
              </a:spcBef>
              <a:buSzPct val="45000"/>
              <a:buFont typeface="Wingdings" pitchFamily="2" charset="2"/>
              <a:buNone/>
            </a:pPr>
            <a:fld id="{3DA2427F-9318-45E2-8F6F-C8CFCF2C8BC2}" type="slidenum">
              <a:rPr lang="en-US" altLang="en-US" smtClean="0"/>
              <a:pPr>
                <a:spcBef>
                  <a:spcPct val="0"/>
                </a:spcBef>
                <a:buSzPct val="45000"/>
                <a:buFont typeface="Wingdings" pitchFamily="2" charset="2"/>
                <a:buNone/>
              </a:pPr>
              <a:t>47</a:t>
            </a:fld>
            <a:endParaRPr lang="en-US" altLang="en-US"/>
          </a:p>
        </p:txBody>
      </p:sp>
      <p:sp>
        <p:nvSpPr>
          <p:cNvPr id="101379" name="Rectangle 1"/>
          <p:cNvSpPr>
            <a:spLocks noGrp="1" noRot="1" noChangeAspect="1" noChangeArrowheads="1" noTextEdit="1"/>
          </p:cNvSpPr>
          <p:nvPr>
            <p:ph type="sldImg"/>
          </p:nvPr>
        </p:nvSpPr>
        <p:spPr>
          <a:xfrm>
            <a:off x="381000" y="685800"/>
            <a:ext cx="6096000" cy="3429000"/>
          </a:xfrm>
          <a:solidFill>
            <a:srgbClr val="FFFFFF"/>
          </a:solidFill>
          <a:ln/>
        </p:spPr>
      </p:sp>
      <p:sp>
        <p:nvSpPr>
          <p:cNvPr id="101380"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en-US">
              <a:latin typeface="Arial" pitchFamily="34" charset="0"/>
              <a:ea typeface="Microsoft YaHei" pitchFamily="34" charset="-122"/>
            </a:endParaRPr>
          </a:p>
        </p:txBody>
      </p:sp>
      <p:sp>
        <p:nvSpPr>
          <p:cNvPr id="101381"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618EF92B-3573-465E-AD22-9FD9AF6B435A}" type="slidenum">
              <a:rPr lang="en-US" altLang="en-US">
                <a:latin typeface="Arial" pitchFamily="34" charset="0"/>
                <a:cs typeface="Arial" pitchFamily="34" charset="0"/>
              </a:rPr>
              <a:pPr algn="r" eaLnBrk="1" hangingPunct="1">
                <a:spcBef>
                  <a:spcPct val="0"/>
                </a:spcBef>
                <a:buClrTx/>
                <a:buFontTx/>
                <a:buNone/>
              </a:pPr>
              <a:t>47</a:t>
            </a:fld>
            <a:endParaRPr lang="en-US" altLang="en-US">
              <a:latin typeface="Arial" pitchFamily="34" charset="0"/>
              <a:cs typeface="Arial" pitchFamily="34" charset="0"/>
            </a:endParaRPr>
          </a:p>
        </p:txBody>
      </p:sp>
    </p:spTree>
    <p:extLst>
      <p:ext uri="{BB962C8B-B14F-4D97-AF65-F5344CB8AC3E}">
        <p14:creationId xmlns:p14="http://schemas.microsoft.com/office/powerpoint/2010/main" val="29744573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a:ln/>
        </p:spPr>
      </p:sp>
      <p:sp>
        <p:nvSpPr>
          <p:cNvPr id="1024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itchFamily="18" charset="0"/>
            </a:endParaRPr>
          </a:p>
        </p:txBody>
      </p:sp>
      <p:sp>
        <p:nvSpPr>
          <p:cNvPr id="102404"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68" tIns="45285" rIns="90568" bIns="45285" anchor="b"/>
          <a:lstStyle>
            <a:lvl1pPr>
              <a:spcBef>
                <a:spcPct val="30000"/>
              </a:spcBef>
              <a:buClr>
                <a:srgbClr val="000000"/>
              </a:buClr>
              <a:buSzPct val="100000"/>
              <a:buFont typeface="Times New Roman" pitchFamily="18" charset="0"/>
              <a:defRPr sz="1200">
                <a:solidFill>
                  <a:srgbClr val="000000"/>
                </a:solidFill>
                <a:latin typeface="Times New Roman" pitchFamily="18" charset="0"/>
              </a:defRPr>
            </a:lvl1pPr>
            <a:lvl2pPr>
              <a:spcBef>
                <a:spcPct val="30000"/>
              </a:spcBef>
              <a:buClr>
                <a:srgbClr val="000000"/>
              </a:buClr>
              <a:buSzPct val="100000"/>
              <a:buFont typeface="Times New Roman" pitchFamily="18" charset="0"/>
              <a:defRPr sz="1200">
                <a:solidFill>
                  <a:srgbClr val="000000"/>
                </a:solidFill>
                <a:latin typeface="Times New Roman" pitchFamily="18" charset="0"/>
              </a:defRPr>
            </a:lvl2pPr>
            <a:lvl3pPr>
              <a:spcBef>
                <a:spcPct val="30000"/>
              </a:spcBef>
              <a:buClr>
                <a:srgbClr val="000000"/>
              </a:buClr>
              <a:buSzPct val="100000"/>
              <a:buFont typeface="Times New Roman" pitchFamily="18" charset="0"/>
              <a:defRPr sz="1200">
                <a:solidFill>
                  <a:srgbClr val="000000"/>
                </a:solidFill>
                <a:latin typeface="Times New Roman" pitchFamily="18" charset="0"/>
              </a:defRPr>
            </a:lvl3pPr>
            <a:lvl4pPr>
              <a:spcBef>
                <a:spcPct val="30000"/>
              </a:spcBef>
              <a:buClr>
                <a:srgbClr val="000000"/>
              </a:buClr>
              <a:buSzPct val="100000"/>
              <a:buFont typeface="Times New Roman" pitchFamily="18" charset="0"/>
              <a:defRPr sz="1200">
                <a:solidFill>
                  <a:srgbClr val="000000"/>
                </a:solidFill>
                <a:latin typeface="Times New Roman" pitchFamily="18" charset="0"/>
              </a:defRPr>
            </a:lvl4pPr>
            <a:lvl5pPr>
              <a:spcBef>
                <a:spcPct val="30000"/>
              </a:spcBef>
              <a:buClr>
                <a:srgbClr val="000000"/>
              </a:buClr>
              <a:buSzPct val="100000"/>
              <a:buFont typeface="Times New Roman" pitchFamily="18" charset="0"/>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9pPr>
          </a:lstStyle>
          <a:p>
            <a:pPr algn="r" eaLnBrk="1" hangingPunct="1">
              <a:spcBef>
                <a:spcPct val="0"/>
              </a:spcBef>
              <a:buClrTx/>
              <a:buSzTx/>
              <a:buFontTx/>
              <a:buNone/>
            </a:pPr>
            <a:fld id="{AE9EB462-4544-4691-A2E9-D0F1B0F48623}" type="slidenum">
              <a:rPr lang="en-US" altLang="en-US">
                <a:solidFill>
                  <a:schemeClr val="tx1"/>
                </a:solidFill>
              </a:rPr>
              <a:pPr algn="r" eaLnBrk="1" hangingPunct="1">
                <a:spcBef>
                  <a:spcPct val="0"/>
                </a:spcBef>
                <a:buClrTx/>
                <a:buSzTx/>
                <a:buFontTx/>
                <a:buNone/>
              </a:pPr>
              <a:t>48</a:t>
            </a:fld>
            <a:endParaRPr lang="en-US" altLang="en-US">
              <a:solidFill>
                <a:schemeClr val="tx1"/>
              </a:solidFill>
            </a:endParaRPr>
          </a:p>
        </p:txBody>
      </p:sp>
    </p:spTree>
    <p:extLst>
      <p:ext uri="{BB962C8B-B14F-4D97-AF65-F5344CB8AC3E}">
        <p14:creationId xmlns:p14="http://schemas.microsoft.com/office/powerpoint/2010/main" val="32345374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a:ln/>
        </p:spPr>
      </p:sp>
      <p:sp>
        <p:nvSpPr>
          <p:cNvPr id="1034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itchFamily="18" charset="0"/>
            </a:endParaRPr>
          </a:p>
        </p:txBody>
      </p:sp>
      <p:sp>
        <p:nvSpPr>
          <p:cNvPr id="103428"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68" tIns="45285" rIns="90568" bIns="45285" anchor="b"/>
          <a:lstStyle>
            <a:lvl1pPr>
              <a:spcBef>
                <a:spcPct val="30000"/>
              </a:spcBef>
              <a:buClr>
                <a:srgbClr val="000000"/>
              </a:buClr>
              <a:buSzPct val="100000"/>
              <a:buFont typeface="Times New Roman" pitchFamily="18" charset="0"/>
              <a:defRPr sz="1200">
                <a:solidFill>
                  <a:srgbClr val="000000"/>
                </a:solidFill>
                <a:latin typeface="Times New Roman" pitchFamily="18" charset="0"/>
              </a:defRPr>
            </a:lvl1pPr>
            <a:lvl2pPr>
              <a:spcBef>
                <a:spcPct val="30000"/>
              </a:spcBef>
              <a:buClr>
                <a:srgbClr val="000000"/>
              </a:buClr>
              <a:buSzPct val="100000"/>
              <a:buFont typeface="Times New Roman" pitchFamily="18" charset="0"/>
              <a:defRPr sz="1200">
                <a:solidFill>
                  <a:srgbClr val="000000"/>
                </a:solidFill>
                <a:latin typeface="Times New Roman" pitchFamily="18" charset="0"/>
              </a:defRPr>
            </a:lvl2pPr>
            <a:lvl3pPr>
              <a:spcBef>
                <a:spcPct val="30000"/>
              </a:spcBef>
              <a:buClr>
                <a:srgbClr val="000000"/>
              </a:buClr>
              <a:buSzPct val="100000"/>
              <a:buFont typeface="Times New Roman" pitchFamily="18" charset="0"/>
              <a:defRPr sz="1200">
                <a:solidFill>
                  <a:srgbClr val="000000"/>
                </a:solidFill>
                <a:latin typeface="Times New Roman" pitchFamily="18" charset="0"/>
              </a:defRPr>
            </a:lvl3pPr>
            <a:lvl4pPr>
              <a:spcBef>
                <a:spcPct val="30000"/>
              </a:spcBef>
              <a:buClr>
                <a:srgbClr val="000000"/>
              </a:buClr>
              <a:buSzPct val="100000"/>
              <a:buFont typeface="Times New Roman" pitchFamily="18" charset="0"/>
              <a:defRPr sz="1200">
                <a:solidFill>
                  <a:srgbClr val="000000"/>
                </a:solidFill>
                <a:latin typeface="Times New Roman" pitchFamily="18" charset="0"/>
              </a:defRPr>
            </a:lvl4pPr>
            <a:lvl5pPr>
              <a:spcBef>
                <a:spcPct val="30000"/>
              </a:spcBef>
              <a:buClr>
                <a:srgbClr val="000000"/>
              </a:buClr>
              <a:buSzPct val="100000"/>
              <a:buFont typeface="Times New Roman" pitchFamily="18" charset="0"/>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9pPr>
          </a:lstStyle>
          <a:p>
            <a:pPr algn="r" eaLnBrk="1" hangingPunct="1">
              <a:spcBef>
                <a:spcPct val="0"/>
              </a:spcBef>
              <a:buClrTx/>
              <a:buSzTx/>
              <a:buFontTx/>
              <a:buNone/>
            </a:pPr>
            <a:fld id="{3762BF4B-2893-4150-854C-69AD874173AE}" type="slidenum">
              <a:rPr lang="en-US" altLang="en-US">
                <a:solidFill>
                  <a:schemeClr val="tx1"/>
                </a:solidFill>
              </a:rPr>
              <a:pPr algn="r" eaLnBrk="1" hangingPunct="1">
                <a:spcBef>
                  <a:spcPct val="0"/>
                </a:spcBef>
                <a:buClrTx/>
                <a:buSzTx/>
                <a:buFontTx/>
                <a:buNone/>
              </a:pPr>
              <a:t>49</a:t>
            </a:fld>
            <a:endParaRPr lang="en-US" altLang="en-US">
              <a:solidFill>
                <a:schemeClr val="tx1"/>
              </a:solidFill>
            </a:endParaRPr>
          </a:p>
        </p:txBody>
      </p:sp>
    </p:spTree>
    <p:extLst>
      <p:ext uri="{BB962C8B-B14F-4D97-AF65-F5344CB8AC3E}">
        <p14:creationId xmlns:p14="http://schemas.microsoft.com/office/powerpoint/2010/main" val="165195423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a:ln/>
        </p:spPr>
      </p:sp>
      <p:sp>
        <p:nvSpPr>
          <p:cNvPr id="1044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itchFamily="18" charset="0"/>
            </a:endParaRPr>
          </a:p>
        </p:txBody>
      </p:sp>
      <p:sp>
        <p:nvSpPr>
          <p:cNvPr id="104452"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68" tIns="45285" rIns="90568" bIns="45285" anchor="b"/>
          <a:lstStyle>
            <a:lvl1pPr>
              <a:spcBef>
                <a:spcPct val="30000"/>
              </a:spcBef>
              <a:buClr>
                <a:srgbClr val="000000"/>
              </a:buClr>
              <a:buSzPct val="100000"/>
              <a:buFont typeface="Times New Roman" pitchFamily="18" charset="0"/>
              <a:defRPr sz="1200">
                <a:solidFill>
                  <a:srgbClr val="000000"/>
                </a:solidFill>
                <a:latin typeface="Times New Roman" pitchFamily="18" charset="0"/>
              </a:defRPr>
            </a:lvl1pPr>
            <a:lvl2pPr>
              <a:spcBef>
                <a:spcPct val="30000"/>
              </a:spcBef>
              <a:buClr>
                <a:srgbClr val="000000"/>
              </a:buClr>
              <a:buSzPct val="100000"/>
              <a:buFont typeface="Times New Roman" pitchFamily="18" charset="0"/>
              <a:defRPr sz="1200">
                <a:solidFill>
                  <a:srgbClr val="000000"/>
                </a:solidFill>
                <a:latin typeface="Times New Roman" pitchFamily="18" charset="0"/>
              </a:defRPr>
            </a:lvl2pPr>
            <a:lvl3pPr>
              <a:spcBef>
                <a:spcPct val="30000"/>
              </a:spcBef>
              <a:buClr>
                <a:srgbClr val="000000"/>
              </a:buClr>
              <a:buSzPct val="100000"/>
              <a:buFont typeface="Times New Roman" pitchFamily="18" charset="0"/>
              <a:defRPr sz="1200">
                <a:solidFill>
                  <a:srgbClr val="000000"/>
                </a:solidFill>
                <a:latin typeface="Times New Roman" pitchFamily="18" charset="0"/>
              </a:defRPr>
            </a:lvl3pPr>
            <a:lvl4pPr>
              <a:spcBef>
                <a:spcPct val="30000"/>
              </a:spcBef>
              <a:buClr>
                <a:srgbClr val="000000"/>
              </a:buClr>
              <a:buSzPct val="100000"/>
              <a:buFont typeface="Times New Roman" pitchFamily="18" charset="0"/>
              <a:defRPr sz="1200">
                <a:solidFill>
                  <a:srgbClr val="000000"/>
                </a:solidFill>
                <a:latin typeface="Times New Roman" pitchFamily="18" charset="0"/>
              </a:defRPr>
            </a:lvl4pPr>
            <a:lvl5pPr>
              <a:spcBef>
                <a:spcPct val="30000"/>
              </a:spcBef>
              <a:buClr>
                <a:srgbClr val="000000"/>
              </a:buClr>
              <a:buSzPct val="100000"/>
              <a:buFont typeface="Times New Roman" pitchFamily="18" charset="0"/>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9pPr>
          </a:lstStyle>
          <a:p>
            <a:pPr algn="r" eaLnBrk="1" hangingPunct="1">
              <a:spcBef>
                <a:spcPct val="0"/>
              </a:spcBef>
              <a:buClrTx/>
              <a:buSzTx/>
              <a:buFontTx/>
              <a:buNone/>
            </a:pPr>
            <a:fld id="{C7CC18EC-B367-4516-8517-D1495867D466}" type="slidenum">
              <a:rPr lang="en-US" altLang="en-US">
                <a:solidFill>
                  <a:schemeClr val="tx1"/>
                </a:solidFill>
              </a:rPr>
              <a:pPr algn="r" eaLnBrk="1" hangingPunct="1">
                <a:spcBef>
                  <a:spcPct val="0"/>
                </a:spcBef>
                <a:buClrTx/>
                <a:buSzTx/>
                <a:buFontTx/>
                <a:buNone/>
              </a:pPr>
              <a:t>50</a:t>
            </a:fld>
            <a:endParaRPr lang="en-US" altLang="en-US">
              <a:solidFill>
                <a:schemeClr val="tx1"/>
              </a:solidFill>
            </a:endParaRPr>
          </a:p>
        </p:txBody>
      </p:sp>
    </p:spTree>
    <p:extLst>
      <p:ext uri="{BB962C8B-B14F-4D97-AF65-F5344CB8AC3E}">
        <p14:creationId xmlns:p14="http://schemas.microsoft.com/office/powerpoint/2010/main" val="89943141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547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9pPr>
          </a:lstStyle>
          <a:p>
            <a:pPr>
              <a:spcBef>
                <a:spcPct val="0"/>
              </a:spcBef>
              <a:buSzPct val="45000"/>
              <a:buFont typeface="Wingdings" pitchFamily="2" charset="2"/>
              <a:buNone/>
            </a:pPr>
            <a:fld id="{11EA700F-D36F-441A-B48B-AA5A0903A8E5}" type="slidenum">
              <a:rPr lang="en-US" altLang="en-US" smtClean="0"/>
              <a:pPr>
                <a:spcBef>
                  <a:spcPct val="0"/>
                </a:spcBef>
                <a:buSzPct val="45000"/>
                <a:buFont typeface="Wingdings" pitchFamily="2" charset="2"/>
                <a:buNone/>
              </a:pPr>
              <a:t>51</a:t>
            </a:fld>
            <a:endParaRPr lang="en-US" altLang="en-US"/>
          </a:p>
        </p:txBody>
      </p:sp>
      <p:sp>
        <p:nvSpPr>
          <p:cNvPr id="105475" name="Rectangle 1"/>
          <p:cNvSpPr>
            <a:spLocks noGrp="1" noRot="1" noChangeAspect="1" noChangeArrowheads="1" noTextEdit="1"/>
          </p:cNvSpPr>
          <p:nvPr>
            <p:ph type="sldImg"/>
          </p:nvPr>
        </p:nvSpPr>
        <p:spPr>
          <a:xfrm>
            <a:off x="381000" y="685800"/>
            <a:ext cx="6096000" cy="3429000"/>
          </a:xfrm>
          <a:solidFill>
            <a:srgbClr val="FFFFFF"/>
          </a:solidFill>
          <a:ln/>
        </p:spPr>
      </p:sp>
      <p:sp>
        <p:nvSpPr>
          <p:cNvPr id="105476"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en-US">
              <a:latin typeface="Times New Roman" pitchFamily="18" charset="0"/>
            </a:endParaRPr>
          </a:p>
        </p:txBody>
      </p:sp>
      <p:sp>
        <p:nvSpPr>
          <p:cNvPr id="105477"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5326F6E0-CE77-471B-80F5-CE2A0F2DAC32}" type="slidenum">
              <a:rPr lang="en-US" altLang="en-US">
                <a:latin typeface="Arial" pitchFamily="34" charset="0"/>
                <a:cs typeface="Arial" pitchFamily="34" charset="0"/>
              </a:rPr>
              <a:pPr algn="r" eaLnBrk="1" hangingPunct="1">
                <a:spcBef>
                  <a:spcPct val="0"/>
                </a:spcBef>
                <a:buClrTx/>
                <a:buFontTx/>
                <a:buNone/>
              </a:pPr>
              <a:t>51</a:t>
            </a:fld>
            <a:endParaRPr lang="en-US" altLang="en-US">
              <a:latin typeface="Arial" pitchFamily="34" charset="0"/>
              <a:cs typeface="Arial" pitchFamily="34" charset="0"/>
            </a:endParaRPr>
          </a:p>
        </p:txBody>
      </p:sp>
    </p:spTree>
    <p:extLst>
      <p:ext uri="{BB962C8B-B14F-4D97-AF65-F5344CB8AC3E}">
        <p14:creationId xmlns:p14="http://schemas.microsoft.com/office/powerpoint/2010/main" val="238472653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a:ln/>
        </p:spPr>
      </p:sp>
      <p:sp>
        <p:nvSpPr>
          <p:cNvPr id="1064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itchFamily="18" charset="0"/>
            </a:endParaRPr>
          </a:p>
        </p:txBody>
      </p:sp>
      <p:sp>
        <p:nvSpPr>
          <p:cNvPr id="106500"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68" tIns="45285" rIns="90568" bIns="45285" anchor="b"/>
          <a:lstStyle>
            <a:lvl1pPr>
              <a:spcBef>
                <a:spcPct val="30000"/>
              </a:spcBef>
              <a:buClr>
                <a:srgbClr val="000000"/>
              </a:buClr>
              <a:buSzPct val="100000"/>
              <a:buFont typeface="Times New Roman" pitchFamily="18" charset="0"/>
              <a:defRPr sz="1200">
                <a:solidFill>
                  <a:srgbClr val="000000"/>
                </a:solidFill>
                <a:latin typeface="Times New Roman" pitchFamily="18" charset="0"/>
              </a:defRPr>
            </a:lvl1pPr>
            <a:lvl2pPr>
              <a:spcBef>
                <a:spcPct val="30000"/>
              </a:spcBef>
              <a:buClr>
                <a:srgbClr val="000000"/>
              </a:buClr>
              <a:buSzPct val="100000"/>
              <a:buFont typeface="Times New Roman" pitchFamily="18" charset="0"/>
              <a:defRPr sz="1200">
                <a:solidFill>
                  <a:srgbClr val="000000"/>
                </a:solidFill>
                <a:latin typeface="Times New Roman" pitchFamily="18" charset="0"/>
              </a:defRPr>
            </a:lvl2pPr>
            <a:lvl3pPr>
              <a:spcBef>
                <a:spcPct val="30000"/>
              </a:spcBef>
              <a:buClr>
                <a:srgbClr val="000000"/>
              </a:buClr>
              <a:buSzPct val="100000"/>
              <a:buFont typeface="Times New Roman" pitchFamily="18" charset="0"/>
              <a:defRPr sz="1200">
                <a:solidFill>
                  <a:srgbClr val="000000"/>
                </a:solidFill>
                <a:latin typeface="Times New Roman" pitchFamily="18" charset="0"/>
              </a:defRPr>
            </a:lvl3pPr>
            <a:lvl4pPr>
              <a:spcBef>
                <a:spcPct val="30000"/>
              </a:spcBef>
              <a:buClr>
                <a:srgbClr val="000000"/>
              </a:buClr>
              <a:buSzPct val="100000"/>
              <a:buFont typeface="Times New Roman" pitchFamily="18" charset="0"/>
              <a:defRPr sz="1200">
                <a:solidFill>
                  <a:srgbClr val="000000"/>
                </a:solidFill>
                <a:latin typeface="Times New Roman" pitchFamily="18" charset="0"/>
              </a:defRPr>
            </a:lvl4pPr>
            <a:lvl5pPr>
              <a:spcBef>
                <a:spcPct val="30000"/>
              </a:spcBef>
              <a:buClr>
                <a:srgbClr val="000000"/>
              </a:buClr>
              <a:buSzPct val="100000"/>
              <a:buFont typeface="Times New Roman" pitchFamily="18" charset="0"/>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9pPr>
          </a:lstStyle>
          <a:p>
            <a:pPr algn="r" eaLnBrk="1" hangingPunct="1">
              <a:spcBef>
                <a:spcPct val="0"/>
              </a:spcBef>
              <a:buClrTx/>
              <a:buSzTx/>
              <a:buFontTx/>
              <a:buNone/>
            </a:pPr>
            <a:fld id="{8C3B088A-EA7B-410A-B225-75015464238A}" type="slidenum">
              <a:rPr lang="en-US" altLang="en-US">
                <a:solidFill>
                  <a:schemeClr val="tx1"/>
                </a:solidFill>
              </a:rPr>
              <a:pPr algn="r" eaLnBrk="1" hangingPunct="1">
                <a:spcBef>
                  <a:spcPct val="0"/>
                </a:spcBef>
                <a:buClrTx/>
                <a:buSzTx/>
                <a:buFontTx/>
                <a:buNone/>
              </a:pPr>
              <a:t>52</a:t>
            </a:fld>
            <a:endParaRPr lang="en-US" altLang="en-US">
              <a:solidFill>
                <a:schemeClr val="tx1"/>
              </a:solidFill>
            </a:endParaRPr>
          </a:p>
        </p:txBody>
      </p:sp>
    </p:spTree>
    <p:extLst>
      <p:ext uri="{BB962C8B-B14F-4D97-AF65-F5344CB8AC3E}">
        <p14:creationId xmlns:p14="http://schemas.microsoft.com/office/powerpoint/2010/main" val="415456437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a:ln/>
        </p:spPr>
      </p:sp>
      <p:sp>
        <p:nvSpPr>
          <p:cNvPr id="1075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itchFamily="18" charset="0"/>
            </a:endParaRPr>
          </a:p>
        </p:txBody>
      </p:sp>
      <p:sp>
        <p:nvSpPr>
          <p:cNvPr id="107524"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68" tIns="45285" rIns="90568" bIns="45285" anchor="b"/>
          <a:lstStyle>
            <a:lvl1pPr>
              <a:spcBef>
                <a:spcPct val="30000"/>
              </a:spcBef>
              <a:buClr>
                <a:srgbClr val="000000"/>
              </a:buClr>
              <a:buSzPct val="100000"/>
              <a:buFont typeface="Times New Roman" pitchFamily="18" charset="0"/>
              <a:defRPr sz="1200">
                <a:solidFill>
                  <a:srgbClr val="000000"/>
                </a:solidFill>
                <a:latin typeface="Times New Roman" pitchFamily="18" charset="0"/>
              </a:defRPr>
            </a:lvl1pPr>
            <a:lvl2pPr>
              <a:spcBef>
                <a:spcPct val="30000"/>
              </a:spcBef>
              <a:buClr>
                <a:srgbClr val="000000"/>
              </a:buClr>
              <a:buSzPct val="100000"/>
              <a:buFont typeface="Times New Roman" pitchFamily="18" charset="0"/>
              <a:defRPr sz="1200">
                <a:solidFill>
                  <a:srgbClr val="000000"/>
                </a:solidFill>
                <a:latin typeface="Times New Roman" pitchFamily="18" charset="0"/>
              </a:defRPr>
            </a:lvl2pPr>
            <a:lvl3pPr>
              <a:spcBef>
                <a:spcPct val="30000"/>
              </a:spcBef>
              <a:buClr>
                <a:srgbClr val="000000"/>
              </a:buClr>
              <a:buSzPct val="100000"/>
              <a:buFont typeface="Times New Roman" pitchFamily="18" charset="0"/>
              <a:defRPr sz="1200">
                <a:solidFill>
                  <a:srgbClr val="000000"/>
                </a:solidFill>
                <a:latin typeface="Times New Roman" pitchFamily="18" charset="0"/>
              </a:defRPr>
            </a:lvl3pPr>
            <a:lvl4pPr>
              <a:spcBef>
                <a:spcPct val="30000"/>
              </a:spcBef>
              <a:buClr>
                <a:srgbClr val="000000"/>
              </a:buClr>
              <a:buSzPct val="100000"/>
              <a:buFont typeface="Times New Roman" pitchFamily="18" charset="0"/>
              <a:defRPr sz="1200">
                <a:solidFill>
                  <a:srgbClr val="000000"/>
                </a:solidFill>
                <a:latin typeface="Times New Roman" pitchFamily="18" charset="0"/>
              </a:defRPr>
            </a:lvl4pPr>
            <a:lvl5pPr>
              <a:spcBef>
                <a:spcPct val="30000"/>
              </a:spcBef>
              <a:buClr>
                <a:srgbClr val="000000"/>
              </a:buClr>
              <a:buSzPct val="100000"/>
              <a:buFont typeface="Times New Roman" pitchFamily="18" charset="0"/>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9pPr>
          </a:lstStyle>
          <a:p>
            <a:pPr algn="r" eaLnBrk="1" hangingPunct="1">
              <a:spcBef>
                <a:spcPct val="0"/>
              </a:spcBef>
              <a:buClrTx/>
              <a:buSzTx/>
              <a:buFontTx/>
              <a:buNone/>
            </a:pPr>
            <a:fld id="{6CDF523B-8C07-4C9A-A509-A088004E53AF}" type="slidenum">
              <a:rPr lang="en-US" altLang="en-US">
                <a:solidFill>
                  <a:schemeClr val="tx1"/>
                </a:solidFill>
              </a:rPr>
              <a:pPr algn="r" eaLnBrk="1" hangingPunct="1">
                <a:spcBef>
                  <a:spcPct val="0"/>
                </a:spcBef>
                <a:buClrTx/>
                <a:buSzTx/>
                <a:buFontTx/>
                <a:buNone/>
              </a:pPr>
              <a:t>53</a:t>
            </a:fld>
            <a:endParaRPr lang="en-US" altLang="en-US">
              <a:solidFill>
                <a:schemeClr val="tx1"/>
              </a:solidFill>
            </a:endParaRPr>
          </a:p>
        </p:txBody>
      </p:sp>
    </p:spTree>
    <p:extLst>
      <p:ext uri="{BB962C8B-B14F-4D97-AF65-F5344CB8AC3E}">
        <p14:creationId xmlns:p14="http://schemas.microsoft.com/office/powerpoint/2010/main" val="294652873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p:spPr>
      </p:sp>
      <p:sp>
        <p:nvSpPr>
          <p:cNvPr id="952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itchFamily="34" charset="0"/>
            </a:endParaRPr>
          </a:p>
        </p:txBody>
      </p:sp>
      <p:sp>
        <p:nvSpPr>
          <p:cNvPr id="952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fld id="{0090B93D-6190-4584-A02B-89686EE02DBF}" type="slidenum">
              <a:rPr lang="en-US" altLang="en-US" sz="1200" b="0" smtClean="0"/>
              <a:pPr/>
              <a:t>55</a:t>
            </a:fld>
            <a:endParaRPr lang="en-US" altLang="en-US" sz="1200" b="0"/>
          </a:p>
        </p:txBody>
      </p:sp>
    </p:spTree>
    <p:extLst>
      <p:ext uri="{BB962C8B-B14F-4D97-AF65-F5344CB8AC3E}">
        <p14:creationId xmlns:p14="http://schemas.microsoft.com/office/powerpoint/2010/main" val="1696765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a:ln/>
        </p:spPr>
      </p:sp>
      <p:sp>
        <p:nvSpPr>
          <p:cNvPr id="1044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itchFamily="34" charset="0"/>
            </a:endParaRPr>
          </a:p>
        </p:txBody>
      </p:sp>
      <p:sp>
        <p:nvSpPr>
          <p:cNvPr id="1044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fld id="{E14B92DC-19ED-4C25-A33A-8332945AED05}" type="slidenum">
              <a:rPr lang="en-US" altLang="en-US" sz="1200" b="0" smtClean="0"/>
              <a:pPr/>
              <a:t>7</a:t>
            </a:fld>
            <a:endParaRPr lang="en-US" altLang="en-US" sz="1200" b="0"/>
          </a:p>
        </p:txBody>
      </p:sp>
    </p:spTree>
    <p:extLst>
      <p:ext uri="{BB962C8B-B14F-4D97-AF65-F5344CB8AC3E}">
        <p14:creationId xmlns:p14="http://schemas.microsoft.com/office/powerpoint/2010/main" val="290989806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ln/>
        </p:spPr>
      </p:sp>
      <p:sp>
        <p:nvSpPr>
          <p:cNvPr id="942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itchFamily="34" charset="0"/>
            </a:endParaRPr>
          </a:p>
        </p:txBody>
      </p:sp>
      <p:sp>
        <p:nvSpPr>
          <p:cNvPr id="942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fld id="{191877C8-43E3-436C-8BE5-0642F03CBB83}" type="slidenum">
              <a:rPr lang="en-US" altLang="en-US" sz="1200" b="0" smtClean="0"/>
              <a:pPr/>
              <a:t>56</a:t>
            </a:fld>
            <a:endParaRPr lang="en-US" altLang="en-US" sz="1200" b="0"/>
          </a:p>
        </p:txBody>
      </p:sp>
    </p:spTree>
    <p:extLst>
      <p:ext uri="{BB962C8B-B14F-4D97-AF65-F5344CB8AC3E}">
        <p14:creationId xmlns:p14="http://schemas.microsoft.com/office/powerpoint/2010/main" val="348773703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a:ln/>
        </p:spPr>
      </p:sp>
      <p:sp>
        <p:nvSpPr>
          <p:cNvPr id="962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itchFamily="34" charset="0"/>
            </a:endParaRPr>
          </a:p>
        </p:txBody>
      </p:sp>
      <p:sp>
        <p:nvSpPr>
          <p:cNvPr id="962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fld id="{6255F268-6157-4CD3-9BBA-EC1EABA1B7C9}" type="slidenum">
              <a:rPr lang="en-US" altLang="en-US" sz="1200" b="0" smtClean="0"/>
              <a:pPr/>
              <a:t>57</a:t>
            </a:fld>
            <a:endParaRPr lang="en-US" altLang="en-US" sz="1200" b="0"/>
          </a:p>
        </p:txBody>
      </p:sp>
    </p:spTree>
    <p:extLst>
      <p:ext uri="{BB962C8B-B14F-4D97-AF65-F5344CB8AC3E}">
        <p14:creationId xmlns:p14="http://schemas.microsoft.com/office/powerpoint/2010/main" val="312510447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a:ln/>
        </p:spPr>
      </p:sp>
      <p:sp>
        <p:nvSpPr>
          <p:cNvPr id="972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itchFamily="34" charset="0"/>
            </a:endParaRPr>
          </a:p>
        </p:txBody>
      </p:sp>
      <p:sp>
        <p:nvSpPr>
          <p:cNvPr id="972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fld id="{386CDA0D-E983-4437-B290-6062D89C9D04}" type="slidenum">
              <a:rPr lang="en-US" altLang="en-US" sz="1200" b="0" smtClean="0"/>
              <a:pPr/>
              <a:t>58</a:t>
            </a:fld>
            <a:endParaRPr lang="en-US" altLang="en-US" sz="1200" b="0"/>
          </a:p>
        </p:txBody>
      </p:sp>
    </p:spTree>
    <p:extLst>
      <p:ext uri="{BB962C8B-B14F-4D97-AF65-F5344CB8AC3E}">
        <p14:creationId xmlns:p14="http://schemas.microsoft.com/office/powerpoint/2010/main" val="365033921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itchFamily="34" charset="0"/>
            </a:endParaRPr>
          </a:p>
        </p:txBody>
      </p:sp>
      <p:sp>
        <p:nvSpPr>
          <p:cNvPr id="983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fld id="{FE717875-20F6-44C7-AE02-C4E934CB9F57}" type="slidenum">
              <a:rPr lang="en-US" altLang="en-US" sz="1200" b="0" smtClean="0"/>
              <a:pPr/>
              <a:t>59</a:t>
            </a:fld>
            <a:endParaRPr lang="en-US" altLang="en-US" sz="1200" b="0"/>
          </a:p>
        </p:txBody>
      </p:sp>
    </p:spTree>
    <p:extLst>
      <p:ext uri="{BB962C8B-B14F-4D97-AF65-F5344CB8AC3E}">
        <p14:creationId xmlns:p14="http://schemas.microsoft.com/office/powerpoint/2010/main" val="154480286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a:ln/>
        </p:spPr>
      </p:sp>
      <p:sp>
        <p:nvSpPr>
          <p:cNvPr id="993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itchFamily="34" charset="0"/>
            </a:endParaRPr>
          </a:p>
        </p:txBody>
      </p:sp>
      <p:sp>
        <p:nvSpPr>
          <p:cNvPr id="993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fld id="{9A335D59-386B-4637-8AC0-0F931E602604}" type="slidenum">
              <a:rPr lang="en-US" altLang="en-US" sz="1200" b="0" smtClean="0"/>
              <a:pPr/>
              <a:t>60</a:t>
            </a:fld>
            <a:endParaRPr lang="en-US" altLang="en-US" sz="1200" b="0"/>
          </a:p>
        </p:txBody>
      </p:sp>
    </p:spTree>
    <p:extLst>
      <p:ext uri="{BB962C8B-B14F-4D97-AF65-F5344CB8AC3E}">
        <p14:creationId xmlns:p14="http://schemas.microsoft.com/office/powerpoint/2010/main" val="248626021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a:ln/>
        </p:spPr>
      </p:sp>
      <p:sp>
        <p:nvSpPr>
          <p:cNvPr id="1003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itchFamily="34" charset="0"/>
            </a:endParaRPr>
          </a:p>
        </p:txBody>
      </p:sp>
      <p:sp>
        <p:nvSpPr>
          <p:cNvPr id="1003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fld id="{4C1D352F-DD61-4899-8102-DED628999F8A}" type="slidenum">
              <a:rPr lang="en-US" altLang="en-US" sz="1200" b="0" smtClean="0"/>
              <a:pPr/>
              <a:t>61</a:t>
            </a:fld>
            <a:endParaRPr lang="en-US" altLang="en-US" sz="1200" b="0"/>
          </a:p>
        </p:txBody>
      </p:sp>
    </p:spTree>
    <p:extLst>
      <p:ext uri="{BB962C8B-B14F-4D97-AF65-F5344CB8AC3E}">
        <p14:creationId xmlns:p14="http://schemas.microsoft.com/office/powerpoint/2010/main" val="83872800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a:ln/>
        </p:spPr>
      </p:sp>
      <p:sp>
        <p:nvSpPr>
          <p:cNvPr id="1013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itchFamily="34" charset="0"/>
            </a:endParaRPr>
          </a:p>
        </p:txBody>
      </p:sp>
      <p:sp>
        <p:nvSpPr>
          <p:cNvPr id="1013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fld id="{940ACE7B-B683-457F-8A63-ECEE56455E3D}" type="slidenum">
              <a:rPr lang="en-US" altLang="en-US" sz="1200" b="0" smtClean="0"/>
              <a:pPr/>
              <a:t>62</a:t>
            </a:fld>
            <a:endParaRPr lang="en-US" altLang="en-US" sz="1200" b="0"/>
          </a:p>
        </p:txBody>
      </p:sp>
    </p:spTree>
    <p:extLst>
      <p:ext uri="{BB962C8B-B14F-4D97-AF65-F5344CB8AC3E}">
        <p14:creationId xmlns:p14="http://schemas.microsoft.com/office/powerpoint/2010/main" val="203412457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a:ln/>
        </p:spPr>
      </p:sp>
      <p:sp>
        <p:nvSpPr>
          <p:cNvPr id="1024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itchFamily="34" charset="0"/>
            </a:endParaRPr>
          </a:p>
        </p:txBody>
      </p:sp>
      <p:sp>
        <p:nvSpPr>
          <p:cNvPr id="1024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fld id="{0C8F4FE5-63A6-4437-958B-CDC517778983}" type="slidenum">
              <a:rPr lang="en-US" altLang="en-US" sz="1200" b="0" smtClean="0"/>
              <a:pPr/>
              <a:t>63</a:t>
            </a:fld>
            <a:endParaRPr lang="en-US" altLang="en-US" sz="1200" b="0"/>
          </a:p>
        </p:txBody>
      </p:sp>
    </p:spTree>
    <p:extLst>
      <p:ext uri="{BB962C8B-B14F-4D97-AF65-F5344CB8AC3E}">
        <p14:creationId xmlns:p14="http://schemas.microsoft.com/office/powerpoint/2010/main" val="233240690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a:ln/>
        </p:spPr>
      </p:sp>
      <p:sp>
        <p:nvSpPr>
          <p:cNvPr id="1034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itchFamily="34" charset="0"/>
            </a:endParaRPr>
          </a:p>
        </p:txBody>
      </p:sp>
      <p:sp>
        <p:nvSpPr>
          <p:cNvPr id="1034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fld id="{57CE8ACB-EE11-4D1B-888D-F7CA7341641A}" type="slidenum">
              <a:rPr lang="en-US" altLang="en-US" sz="1200" b="0" smtClean="0"/>
              <a:pPr/>
              <a:t>64</a:t>
            </a:fld>
            <a:endParaRPr lang="en-US" altLang="en-US" sz="1200" b="0"/>
          </a:p>
        </p:txBody>
      </p:sp>
    </p:spTree>
    <p:extLst>
      <p:ext uri="{BB962C8B-B14F-4D97-AF65-F5344CB8AC3E}">
        <p14:creationId xmlns:p14="http://schemas.microsoft.com/office/powerpoint/2010/main" val="173782149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itchFamily="34" charset="0"/>
            </a:endParaRPr>
          </a:p>
        </p:txBody>
      </p:sp>
      <p:sp>
        <p:nvSpPr>
          <p:cNvPr id="757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fld id="{312CE1E5-64F2-4655-A7AA-01F07CFE5ABB}" type="slidenum">
              <a:rPr lang="en-US" altLang="en-US" sz="1200" b="0" smtClean="0"/>
              <a:pPr/>
              <a:t>68</a:t>
            </a:fld>
            <a:endParaRPr lang="en-US" altLang="en-US" sz="1200" b="0"/>
          </a:p>
        </p:txBody>
      </p:sp>
    </p:spTree>
    <p:extLst>
      <p:ext uri="{BB962C8B-B14F-4D97-AF65-F5344CB8AC3E}">
        <p14:creationId xmlns:p14="http://schemas.microsoft.com/office/powerpoint/2010/main" val="36507709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9pPr>
          </a:lstStyle>
          <a:p>
            <a:pPr>
              <a:spcBef>
                <a:spcPct val="0"/>
              </a:spcBef>
              <a:buSzPct val="45000"/>
              <a:buFont typeface="Wingdings" pitchFamily="2" charset="2"/>
              <a:buNone/>
            </a:pPr>
            <a:fld id="{12BE2DD8-A67C-4396-9677-238B20A3D6CF}" type="slidenum">
              <a:rPr lang="en-US" altLang="en-US" smtClean="0"/>
              <a:pPr>
                <a:spcBef>
                  <a:spcPct val="0"/>
                </a:spcBef>
                <a:buSzPct val="45000"/>
                <a:buFont typeface="Wingdings" pitchFamily="2" charset="2"/>
                <a:buNone/>
              </a:pPr>
              <a:t>9</a:t>
            </a:fld>
            <a:endParaRPr lang="en-US" altLang="en-US"/>
          </a:p>
        </p:txBody>
      </p:sp>
      <p:sp>
        <p:nvSpPr>
          <p:cNvPr id="65539" name="Rectangle 1"/>
          <p:cNvSpPr>
            <a:spLocks noGrp="1" noRot="1" noChangeAspect="1" noChangeArrowheads="1" noTextEdit="1"/>
          </p:cNvSpPr>
          <p:nvPr>
            <p:ph type="sldImg"/>
          </p:nvPr>
        </p:nvSpPr>
        <p:spPr>
          <a:xfrm>
            <a:off x="381000" y="685800"/>
            <a:ext cx="6096000" cy="3429000"/>
          </a:xfrm>
          <a:solidFill>
            <a:srgbClr val="FFFFFF"/>
          </a:solidFill>
          <a:ln/>
        </p:spPr>
      </p:sp>
      <p:sp>
        <p:nvSpPr>
          <p:cNvPr id="65540"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en-US">
              <a:latin typeface="Arial" pitchFamily="34" charset="0"/>
              <a:ea typeface="Microsoft YaHei" pitchFamily="34" charset="-122"/>
            </a:endParaRPr>
          </a:p>
        </p:txBody>
      </p:sp>
      <p:sp>
        <p:nvSpPr>
          <p:cNvPr id="65541"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60556666-E2E2-42D2-9346-180ED9B3F8C0}" type="slidenum">
              <a:rPr lang="en-US" altLang="en-US">
                <a:latin typeface="Arial" pitchFamily="34" charset="0"/>
                <a:cs typeface="Arial" pitchFamily="34" charset="0"/>
              </a:rPr>
              <a:pPr algn="r" eaLnBrk="1" hangingPunct="1">
                <a:spcBef>
                  <a:spcPct val="0"/>
                </a:spcBef>
                <a:buClrTx/>
                <a:buFontTx/>
                <a:buNone/>
              </a:pPr>
              <a:t>9</a:t>
            </a:fld>
            <a:endParaRPr lang="en-US" altLang="en-US">
              <a:latin typeface="Arial" pitchFamily="34" charset="0"/>
              <a:cs typeface="Arial" pitchFamily="34" charset="0"/>
            </a:endParaRPr>
          </a:p>
        </p:txBody>
      </p:sp>
    </p:spTree>
    <p:extLst>
      <p:ext uri="{BB962C8B-B14F-4D97-AF65-F5344CB8AC3E}">
        <p14:creationId xmlns:p14="http://schemas.microsoft.com/office/powerpoint/2010/main" val="14361404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itchFamily="34" charset="0"/>
            </a:endParaRPr>
          </a:p>
        </p:txBody>
      </p:sp>
      <p:sp>
        <p:nvSpPr>
          <p:cNvPr id="768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fld id="{915DA98B-3617-472D-BE49-234EA2277B03}" type="slidenum">
              <a:rPr lang="en-US" altLang="en-US" sz="1200" b="0" smtClean="0"/>
              <a:pPr/>
              <a:t>69</a:t>
            </a:fld>
            <a:endParaRPr lang="en-US" altLang="en-US" sz="1200" b="0"/>
          </a:p>
        </p:txBody>
      </p:sp>
    </p:spTree>
    <p:extLst>
      <p:ext uri="{BB962C8B-B14F-4D97-AF65-F5344CB8AC3E}">
        <p14:creationId xmlns:p14="http://schemas.microsoft.com/office/powerpoint/2010/main" val="5283489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itchFamily="34" charset="0"/>
            </a:endParaRPr>
          </a:p>
        </p:txBody>
      </p:sp>
      <p:sp>
        <p:nvSpPr>
          <p:cNvPr id="778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fld id="{603565BA-1E55-49EB-BAA2-F7902A47BCAF}" type="slidenum">
              <a:rPr lang="en-US" altLang="en-US" sz="1200" b="0" smtClean="0"/>
              <a:pPr/>
              <a:t>70</a:t>
            </a:fld>
            <a:endParaRPr lang="en-US" altLang="en-US" sz="1200" b="0"/>
          </a:p>
        </p:txBody>
      </p:sp>
    </p:spTree>
    <p:extLst>
      <p:ext uri="{BB962C8B-B14F-4D97-AF65-F5344CB8AC3E}">
        <p14:creationId xmlns:p14="http://schemas.microsoft.com/office/powerpoint/2010/main" val="275156737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itchFamily="34" charset="0"/>
            </a:endParaRPr>
          </a:p>
        </p:txBody>
      </p:sp>
      <p:sp>
        <p:nvSpPr>
          <p:cNvPr id="788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fld id="{07050783-9B5B-4878-85D8-C5D3174325DD}" type="slidenum">
              <a:rPr lang="en-US" altLang="en-US" sz="1200" b="0" smtClean="0"/>
              <a:pPr/>
              <a:t>71</a:t>
            </a:fld>
            <a:endParaRPr lang="en-US" altLang="en-US" sz="1200" b="0"/>
          </a:p>
        </p:txBody>
      </p:sp>
    </p:spTree>
    <p:extLst>
      <p:ext uri="{BB962C8B-B14F-4D97-AF65-F5344CB8AC3E}">
        <p14:creationId xmlns:p14="http://schemas.microsoft.com/office/powerpoint/2010/main" val="3519721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itchFamily="34" charset="0"/>
            </a:endParaRPr>
          </a:p>
        </p:txBody>
      </p:sp>
      <p:sp>
        <p:nvSpPr>
          <p:cNvPr id="798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fld id="{0FA1F6C2-DBA7-48A1-925C-EFFC6B91DCD3}" type="slidenum">
              <a:rPr lang="en-US" altLang="en-US" sz="1200" b="0" smtClean="0"/>
              <a:pPr/>
              <a:t>73</a:t>
            </a:fld>
            <a:endParaRPr lang="en-US" altLang="en-US" sz="1200" b="0"/>
          </a:p>
        </p:txBody>
      </p:sp>
    </p:spTree>
    <p:extLst>
      <p:ext uri="{BB962C8B-B14F-4D97-AF65-F5344CB8AC3E}">
        <p14:creationId xmlns:p14="http://schemas.microsoft.com/office/powerpoint/2010/main" val="398185947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p:spPr>
      </p:sp>
      <p:sp>
        <p:nvSpPr>
          <p:cNvPr id="808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itchFamily="34" charset="0"/>
            </a:endParaRPr>
          </a:p>
        </p:txBody>
      </p:sp>
      <p:sp>
        <p:nvSpPr>
          <p:cNvPr id="809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fld id="{920A4EC0-48D5-448B-8818-78110770C1F2}" type="slidenum">
              <a:rPr lang="en-US" altLang="en-US" sz="1200" b="0" smtClean="0"/>
              <a:pPr/>
              <a:t>74</a:t>
            </a:fld>
            <a:endParaRPr lang="en-US" altLang="en-US" sz="1200" b="0"/>
          </a:p>
        </p:txBody>
      </p:sp>
    </p:spTree>
    <p:extLst>
      <p:ext uri="{BB962C8B-B14F-4D97-AF65-F5344CB8AC3E}">
        <p14:creationId xmlns:p14="http://schemas.microsoft.com/office/powerpoint/2010/main" val="37447033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itchFamily="34" charset="0"/>
            </a:endParaRPr>
          </a:p>
        </p:txBody>
      </p:sp>
      <p:sp>
        <p:nvSpPr>
          <p:cNvPr id="819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fld id="{25ED7EAC-53C9-455C-91E8-C9D5C23393D9}" type="slidenum">
              <a:rPr lang="en-US" altLang="en-US" sz="1200" b="0" smtClean="0"/>
              <a:pPr/>
              <a:t>75</a:t>
            </a:fld>
            <a:endParaRPr lang="en-US" altLang="en-US" sz="1200" b="0"/>
          </a:p>
        </p:txBody>
      </p:sp>
    </p:spTree>
    <p:extLst>
      <p:ext uri="{BB962C8B-B14F-4D97-AF65-F5344CB8AC3E}">
        <p14:creationId xmlns:p14="http://schemas.microsoft.com/office/powerpoint/2010/main" val="105290445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itchFamily="34" charset="0"/>
            </a:endParaRPr>
          </a:p>
        </p:txBody>
      </p:sp>
      <p:sp>
        <p:nvSpPr>
          <p:cNvPr id="829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fld id="{146769A6-FA9C-4FBF-AF91-F458D3523D24}" type="slidenum">
              <a:rPr lang="en-US" altLang="en-US" sz="1200" b="0" smtClean="0"/>
              <a:pPr/>
              <a:t>76</a:t>
            </a:fld>
            <a:endParaRPr lang="en-US" altLang="en-US" sz="1200" b="0"/>
          </a:p>
        </p:txBody>
      </p:sp>
    </p:spTree>
    <p:extLst>
      <p:ext uri="{BB962C8B-B14F-4D97-AF65-F5344CB8AC3E}">
        <p14:creationId xmlns:p14="http://schemas.microsoft.com/office/powerpoint/2010/main" val="165473785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839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itchFamily="34" charset="0"/>
            </a:endParaRPr>
          </a:p>
        </p:txBody>
      </p:sp>
      <p:sp>
        <p:nvSpPr>
          <p:cNvPr id="839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fld id="{5CC77B34-452C-46F3-97F6-984767088191}" type="slidenum">
              <a:rPr lang="en-US" altLang="en-US" sz="1200" b="0" smtClean="0"/>
              <a:pPr/>
              <a:t>77</a:t>
            </a:fld>
            <a:endParaRPr lang="en-US" altLang="en-US" sz="1200" b="0"/>
          </a:p>
        </p:txBody>
      </p:sp>
    </p:spTree>
    <p:extLst>
      <p:ext uri="{BB962C8B-B14F-4D97-AF65-F5344CB8AC3E}">
        <p14:creationId xmlns:p14="http://schemas.microsoft.com/office/powerpoint/2010/main" val="161522555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itchFamily="34" charset="0"/>
            </a:endParaRPr>
          </a:p>
        </p:txBody>
      </p:sp>
      <p:sp>
        <p:nvSpPr>
          <p:cNvPr id="849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fld id="{D102D67F-FCB7-4408-A7C1-6DA385E8DC73}" type="slidenum">
              <a:rPr lang="en-US" altLang="en-US" sz="1200" b="0" smtClean="0"/>
              <a:pPr/>
              <a:t>78</a:t>
            </a:fld>
            <a:endParaRPr lang="en-US" altLang="en-US" sz="1200" b="0"/>
          </a:p>
        </p:txBody>
      </p:sp>
    </p:spTree>
    <p:extLst>
      <p:ext uri="{BB962C8B-B14F-4D97-AF65-F5344CB8AC3E}">
        <p14:creationId xmlns:p14="http://schemas.microsoft.com/office/powerpoint/2010/main" val="337487821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itchFamily="34" charset="0"/>
            </a:endParaRPr>
          </a:p>
        </p:txBody>
      </p:sp>
      <p:sp>
        <p:nvSpPr>
          <p:cNvPr id="860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fld id="{228E84DC-48E3-4E2E-B48B-765A42C93B1C}" type="slidenum">
              <a:rPr lang="en-US" altLang="en-US" sz="1200" b="0" smtClean="0"/>
              <a:pPr/>
              <a:t>79</a:t>
            </a:fld>
            <a:endParaRPr lang="en-US" altLang="en-US" sz="1200" b="0"/>
          </a:p>
        </p:txBody>
      </p:sp>
    </p:spTree>
    <p:extLst>
      <p:ext uri="{BB962C8B-B14F-4D97-AF65-F5344CB8AC3E}">
        <p14:creationId xmlns:p14="http://schemas.microsoft.com/office/powerpoint/2010/main" val="38228614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9pPr>
          </a:lstStyle>
          <a:p>
            <a:pPr>
              <a:spcBef>
                <a:spcPct val="0"/>
              </a:spcBef>
              <a:buSzPct val="45000"/>
              <a:buFont typeface="Wingdings" pitchFamily="2" charset="2"/>
              <a:buNone/>
            </a:pPr>
            <a:fld id="{4B80E8AC-59C8-4251-AC3C-D280C319CFA4}" type="slidenum">
              <a:rPr lang="en-US" altLang="en-US" smtClean="0"/>
              <a:pPr>
                <a:spcBef>
                  <a:spcPct val="0"/>
                </a:spcBef>
                <a:buSzPct val="45000"/>
                <a:buFont typeface="Wingdings" pitchFamily="2" charset="2"/>
                <a:buNone/>
              </a:pPr>
              <a:t>10</a:t>
            </a:fld>
            <a:endParaRPr lang="en-US" altLang="en-US"/>
          </a:p>
        </p:txBody>
      </p:sp>
      <p:sp>
        <p:nvSpPr>
          <p:cNvPr id="81923" name="Rectangle 1"/>
          <p:cNvSpPr>
            <a:spLocks noGrp="1" noRot="1" noChangeAspect="1" noChangeArrowheads="1" noTextEdit="1"/>
          </p:cNvSpPr>
          <p:nvPr>
            <p:ph type="sldImg"/>
          </p:nvPr>
        </p:nvSpPr>
        <p:spPr>
          <a:xfrm>
            <a:off x="381000" y="685800"/>
            <a:ext cx="6096000" cy="3429000"/>
          </a:xfrm>
          <a:solidFill>
            <a:srgbClr val="FFFFFF"/>
          </a:solidFill>
          <a:ln/>
        </p:spPr>
      </p:sp>
      <p:sp>
        <p:nvSpPr>
          <p:cNvPr id="81924"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en-US">
              <a:latin typeface="Arial" pitchFamily="34" charset="0"/>
              <a:ea typeface="Microsoft YaHei" pitchFamily="34" charset="-122"/>
            </a:endParaRPr>
          </a:p>
        </p:txBody>
      </p:sp>
      <p:sp>
        <p:nvSpPr>
          <p:cNvPr id="8192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8" charset="0"/>
              </a:defRPr>
            </a:lvl9pPr>
          </a:lstStyle>
          <a:p>
            <a:pPr algn="r" eaLnBrk="1" hangingPunct="1">
              <a:spcBef>
                <a:spcPct val="0"/>
              </a:spcBef>
              <a:buClrTx/>
              <a:buFontTx/>
              <a:buNone/>
            </a:pPr>
            <a:fld id="{F4187F09-4335-43F5-B5AB-DCF1FAB278F0}" type="slidenum">
              <a:rPr lang="en-US" altLang="en-US">
                <a:latin typeface="Arial" pitchFamily="34" charset="0"/>
                <a:cs typeface="Arial" pitchFamily="34" charset="0"/>
              </a:rPr>
              <a:pPr algn="r" eaLnBrk="1" hangingPunct="1">
                <a:spcBef>
                  <a:spcPct val="0"/>
                </a:spcBef>
                <a:buClrTx/>
                <a:buFontTx/>
                <a:buNone/>
              </a:pPr>
              <a:t>10</a:t>
            </a:fld>
            <a:endParaRPr lang="en-US" altLang="en-US">
              <a:latin typeface="Arial" pitchFamily="34" charset="0"/>
              <a:cs typeface="Arial" pitchFamily="34" charset="0"/>
            </a:endParaRPr>
          </a:p>
        </p:txBody>
      </p:sp>
    </p:spTree>
    <p:extLst>
      <p:ext uri="{BB962C8B-B14F-4D97-AF65-F5344CB8AC3E}">
        <p14:creationId xmlns:p14="http://schemas.microsoft.com/office/powerpoint/2010/main" val="180675855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ln/>
        </p:spPr>
      </p:sp>
      <p:sp>
        <p:nvSpPr>
          <p:cNvPr id="890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itchFamily="34" charset="0"/>
            </a:endParaRPr>
          </a:p>
        </p:txBody>
      </p:sp>
      <p:sp>
        <p:nvSpPr>
          <p:cNvPr id="890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fld id="{F7A5CE63-984E-4707-A14C-B476FB07840C}" type="slidenum">
              <a:rPr lang="en-US" altLang="en-US" sz="1200" b="0" smtClean="0"/>
              <a:pPr/>
              <a:t>80</a:t>
            </a:fld>
            <a:endParaRPr lang="en-US" altLang="en-US" sz="1200" b="0"/>
          </a:p>
        </p:txBody>
      </p:sp>
    </p:spTree>
    <p:extLst>
      <p:ext uri="{BB962C8B-B14F-4D97-AF65-F5344CB8AC3E}">
        <p14:creationId xmlns:p14="http://schemas.microsoft.com/office/powerpoint/2010/main" val="156227912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p:spPr>
      </p:sp>
      <p:sp>
        <p:nvSpPr>
          <p:cNvPr id="880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itchFamily="34" charset="0"/>
            </a:endParaRPr>
          </a:p>
        </p:txBody>
      </p:sp>
      <p:sp>
        <p:nvSpPr>
          <p:cNvPr id="880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fld id="{33906AED-D5DD-4855-B37C-91C9033CB39A}" type="slidenum">
              <a:rPr lang="en-US" altLang="en-US" sz="1200" b="0" smtClean="0"/>
              <a:pPr/>
              <a:t>82</a:t>
            </a:fld>
            <a:endParaRPr lang="en-US" altLang="en-US" sz="1200" b="0"/>
          </a:p>
        </p:txBody>
      </p:sp>
    </p:spTree>
    <p:extLst>
      <p:ext uri="{BB962C8B-B14F-4D97-AF65-F5344CB8AC3E}">
        <p14:creationId xmlns:p14="http://schemas.microsoft.com/office/powerpoint/2010/main" val="208103269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itchFamily="34" charset="0"/>
            </a:endParaRPr>
          </a:p>
        </p:txBody>
      </p:sp>
      <p:sp>
        <p:nvSpPr>
          <p:cNvPr id="901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fld id="{6E721980-A207-4B5B-9491-E1211A7EB489}" type="slidenum">
              <a:rPr lang="en-US" altLang="en-US" sz="1200" b="0" smtClean="0"/>
              <a:pPr/>
              <a:t>83</a:t>
            </a:fld>
            <a:endParaRPr lang="en-US" altLang="en-US" sz="1200" b="0"/>
          </a:p>
        </p:txBody>
      </p:sp>
    </p:spTree>
    <p:extLst>
      <p:ext uri="{BB962C8B-B14F-4D97-AF65-F5344CB8AC3E}">
        <p14:creationId xmlns:p14="http://schemas.microsoft.com/office/powerpoint/2010/main" val="72095506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itchFamily="34" charset="0"/>
            </a:endParaRPr>
          </a:p>
        </p:txBody>
      </p:sp>
      <p:sp>
        <p:nvSpPr>
          <p:cNvPr id="911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fld id="{BA1F61BF-0D0B-47D7-B43D-F57F58368460}" type="slidenum">
              <a:rPr lang="en-US" altLang="en-US" sz="1200" b="0" smtClean="0"/>
              <a:pPr/>
              <a:t>84</a:t>
            </a:fld>
            <a:endParaRPr lang="en-US" altLang="en-US" sz="1200" b="0"/>
          </a:p>
        </p:txBody>
      </p:sp>
    </p:spTree>
    <p:extLst>
      <p:ext uri="{BB962C8B-B14F-4D97-AF65-F5344CB8AC3E}">
        <p14:creationId xmlns:p14="http://schemas.microsoft.com/office/powerpoint/2010/main" val="337926072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itchFamily="34" charset="0"/>
            </a:endParaRPr>
          </a:p>
        </p:txBody>
      </p:sp>
      <p:sp>
        <p:nvSpPr>
          <p:cNvPr id="921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fld id="{0E1DA151-0561-4CCC-8017-83C9C99CC25B}" type="slidenum">
              <a:rPr lang="en-US" altLang="en-US" sz="1200" b="0" smtClean="0"/>
              <a:pPr/>
              <a:t>86</a:t>
            </a:fld>
            <a:endParaRPr lang="en-US" altLang="en-US" sz="1200" b="0"/>
          </a:p>
        </p:txBody>
      </p:sp>
    </p:spTree>
    <p:extLst>
      <p:ext uri="{BB962C8B-B14F-4D97-AF65-F5344CB8AC3E}">
        <p14:creationId xmlns:p14="http://schemas.microsoft.com/office/powerpoint/2010/main" val="96345948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a:ln/>
        </p:spPr>
      </p:sp>
      <p:sp>
        <p:nvSpPr>
          <p:cNvPr id="931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itchFamily="34" charset="0"/>
            </a:endParaRPr>
          </a:p>
        </p:txBody>
      </p:sp>
      <p:sp>
        <p:nvSpPr>
          <p:cNvPr id="931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fld id="{0590AE8D-DBA9-42D8-A34C-A3A6651EFCD0}" type="slidenum">
              <a:rPr lang="en-US" altLang="en-US" sz="1200" b="0" smtClean="0"/>
              <a:pPr/>
              <a:t>87</a:t>
            </a:fld>
            <a:endParaRPr lang="en-US" altLang="en-US" sz="1200" b="0"/>
          </a:p>
        </p:txBody>
      </p:sp>
    </p:spTree>
    <p:extLst>
      <p:ext uri="{BB962C8B-B14F-4D97-AF65-F5344CB8AC3E}">
        <p14:creationId xmlns:p14="http://schemas.microsoft.com/office/powerpoint/2010/main" val="22536083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itchFamily="18" charset="0"/>
            </a:endParaRPr>
          </a:p>
        </p:txBody>
      </p:sp>
      <p:sp>
        <p:nvSpPr>
          <p:cNvPr id="82948"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68" tIns="45285" rIns="90568" bIns="45285" anchor="b"/>
          <a:lstStyle>
            <a:lvl1pPr>
              <a:spcBef>
                <a:spcPct val="30000"/>
              </a:spcBef>
              <a:buClr>
                <a:srgbClr val="000000"/>
              </a:buClr>
              <a:buSzPct val="100000"/>
              <a:buFont typeface="Times New Roman" pitchFamily="18" charset="0"/>
              <a:defRPr sz="1200">
                <a:solidFill>
                  <a:srgbClr val="000000"/>
                </a:solidFill>
                <a:latin typeface="Times New Roman" pitchFamily="18" charset="0"/>
              </a:defRPr>
            </a:lvl1pPr>
            <a:lvl2pPr>
              <a:spcBef>
                <a:spcPct val="30000"/>
              </a:spcBef>
              <a:buClr>
                <a:srgbClr val="000000"/>
              </a:buClr>
              <a:buSzPct val="100000"/>
              <a:buFont typeface="Times New Roman" pitchFamily="18" charset="0"/>
              <a:defRPr sz="1200">
                <a:solidFill>
                  <a:srgbClr val="000000"/>
                </a:solidFill>
                <a:latin typeface="Times New Roman" pitchFamily="18" charset="0"/>
              </a:defRPr>
            </a:lvl2pPr>
            <a:lvl3pPr>
              <a:spcBef>
                <a:spcPct val="30000"/>
              </a:spcBef>
              <a:buClr>
                <a:srgbClr val="000000"/>
              </a:buClr>
              <a:buSzPct val="100000"/>
              <a:buFont typeface="Times New Roman" pitchFamily="18" charset="0"/>
              <a:defRPr sz="1200">
                <a:solidFill>
                  <a:srgbClr val="000000"/>
                </a:solidFill>
                <a:latin typeface="Times New Roman" pitchFamily="18" charset="0"/>
              </a:defRPr>
            </a:lvl3pPr>
            <a:lvl4pPr>
              <a:spcBef>
                <a:spcPct val="30000"/>
              </a:spcBef>
              <a:buClr>
                <a:srgbClr val="000000"/>
              </a:buClr>
              <a:buSzPct val="100000"/>
              <a:buFont typeface="Times New Roman" pitchFamily="18" charset="0"/>
              <a:defRPr sz="1200">
                <a:solidFill>
                  <a:srgbClr val="000000"/>
                </a:solidFill>
                <a:latin typeface="Times New Roman" pitchFamily="18" charset="0"/>
              </a:defRPr>
            </a:lvl4pPr>
            <a:lvl5pPr>
              <a:spcBef>
                <a:spcPct val="30000"/>
              </a:spcBef>
              <a:buClr>
                <a:srgbClr val="000000"/>
              </a:buClr>
              <a:buSzPct val="100000"/>
              <a:buFont typeface="Times New Roman" pitchFamily="18" charset="0"/>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9pPr>
          </a:lstStyle>
          <a:p>
            <a:pPr algn="r" eaLnBrk="1" hangingPunct="1">
              <a:spcBef>
                <a:spcPct val="0"/>
              </a:spcBef>
              <a:buClrTx/>
              <a:buSzTx/>
              <a:buFontTx/>
              <a:buNone/>
            </a:pPr>
            <a:fld id="{66F3B6B9-EE04-4791-A8A9-76CF6F314205}" type="slidenum">
              <a:rPr lang="en-US" altLang="en-US">
                <a:solidFill>
                  <a:schemeClr val="tx1"/>
                </a:solidFill>
              </a:rPr>
              <a:pPr algn="r" eaLnBrk="1" hangingPunct="1">
                <a:spcBef>
                  <a:spcPct val="0"/>
                </a:spcBef>
                <a:buClrTx/>
                <a:buSzTx/>
                <a:buFontTx/>
                <a:buNone/>
              </a:pPr>
              <a:t>11</a:t>
            </a:fld>
            <a:endParaRPr lang="en-US" altLang="en-US">
              <a:solidFill>
                <a:schemeClr val="tx1"/>
              </a:solidFill>
            </a:endParaRPr>
          </a:p>
        </p:txBody>
      </p:sp>
    </p:spTree>
    <p:extLst>
      <p:ext uri="{BB962C8B-B14F-4D97-AF65-F5344CB8AC3E}">
        <p14:creationId xmlns:p14="http://schemas.microsoft.com/office/powerpoint/2010/main" val="32767485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839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itchFamily="18" charset="0"/>
            </a:endParaRPr>
          </a:p>
        </p:txBody>
      </p:sp>
      <p:sp>
        <p:nvSpPr>
          <p:cNvPr id="83972"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68" tIns="45285" rIns="90568" bIns="45285" anchor="b"/>
          <a:lstStyle>
            <a:lvl1pPr>
              <a:spcBef>
                <a:spcPct val="30000"/>
              </a:spcBef>
              <a:buClr>
                <a:srgbClr val="000000"/>
              </a:buClr>
              <a:buSzPct val="100000"/>
              <a:buFont typeface="Times New Roman" pitchFamily="18" charset="0"/>
              <a:defRPr sz="1200">
                <a:solidFill>
                  <a:srgbClr val="000000"/>
                </a:solidFill>
                <a:latin typeface="Times New Roman" pitchFamily="18" charset="0"/>
              </a:defRPr>
            </a:lvl1pPr>
            <a:lvl2pPr>
              <a:spcBef>
                <a:spcPct val="30000"/>
              </a:spcBef>
              <a:buClr>
                <a:srgbClr val="000000"/>
              </a:buClr>
              <a:buSzPct val="100000"/>
              <a:buFont typeface="Times New Roman" pitchFamily="18" charset="0"/>
              <a:defRPr sz="1200">
                <a:solidFill>
                  <a:srgbClr val="000000"/>
                </a:solidFill>
                <a:latin typeface="Times New Roman" pitchFamily="18" charset="0"/>
              </a:defRPr>
            </a:lvl2pPr>
            <a:lvl3pPr>
              <a:spcBef>
                <a:spcPct val="30000"/>
              </a:spcBef>
              <a:buClr>
                <a:srgbClr val="000000"/>
              </a:buClr>
              <a:buSzPct val="100000"/>
              <a:buFont typeface="Times New Roman" pitchFamily="18" charset="0"/>
              <a:defRPr sz="1200">
                <a:solidFill>
                  <a:srgbClr val="000000"/>
                </a:solidFill>
                <a:latin typeface="Times New Roman" pitchFamily="18" charset="0"/>
              </a:defRPr>
            </a:lvl3pPr>
            <a:lvl4pPr>
              <a:spcBef>
                <a:spcPct val="30000"/>
              </a:spcBef>
              <a:buClr>
                <a:srgbClr val="000000"/>
              </a:buClr>
              <a:buSzPct val="100000"/>
              <a:buFont typeface="Times New Roman" pitchFamily="18" charset="0"/>
              <a:defRPr sz="1200">
                <a:solidFill>
                  <a:srgbClr val="000000"/>
                </a:solidFill>
                <a:latin typeface="Times New Roman" pitchFamily="18" charset="0"/>
              </a:defRPr>
            </a:lvl4pPr>
            <a:lvl5pPr>
              <a:spcBef>
                <a:spcPct val="30000"/>
              </a:spcBef>
              <a:buClr>
                <a:srgbClr val="000000"/>
              </a:buClr>
              <a:buSzPct val="100000"/>
              <a:buFont typeface="Times New Roman" pitchFamily="18" charset="0"/>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9pPr>
          </a:lstStyle>
          <a:p>
            <a:pPr algn="r" eaLnBrk="1" hangingPunct="1">
              <a:spcBef>
                <a:spcPct val="0"/>
              </a:spcBef>
              <a:buClrTx/>
              <a:buSzTx/>
              <a:buFontTx/>
              <a:buNone/>
            </a:pPr>
            <a:fld id="{82083518-E8FC-4B95-AEBF-CE82C6CE17F4}" type="slidenum">
              <a:rPr lang="en-US" altLang="en-US">
                <a:solidFill>
                  <a:schemeClr val="tx1"/>
                </a:solidFill>
              </a:rPr>
              <a:pPr algn="r" eaLnBrk="1" hangingPunct="1">
                <a:spcBef>
                  <a:spcPct val="0"/>
                </a:spcBef>
                <a:buClrTx/>
                <a:buSzTx/>
                <a:buFontTx/>
                <a:buNone/>
              </a:pPr>
              <a:t>12</a:t>
            </a:fld>
            <a:endParaRPr lang="en-US" altLang="en-US">
              <a:solidFill>
                <a:schemeClr val="tx1"/>
              </a:solidFill>
            </a:endParaRPr>
          </a:p>
        </p:txBody>
      </p:sp>
    </p:spTree>
    <p:extLst>
      <p:ext uri="{BB962C8B-B14F-4D97-AF65-F5344CB8AC3E}">
        <p14:creationId xmlns:p14="http://schemas.microsoft.com/office/powerpoint/2010/main" val="35246795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jp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Divider-Purpl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320" y="2941984"/>
            <a:ext cx="7549079" cy="2743200"/>
          </a:xfrm>
          <a:prstGeom prst="rect">
            <a:avLst/>
          </a:prstGeom>
        </p:spPr>
        <p:txBody>
          <a:bodyPr tIns="0" bIns="0" rtlCol="0" anchor="b" anchorCtr="0">
            <a:noAutofit/>
          </a:bodyPr>
          <a:lstStyle>
            <a:lvl1pPr>
              <a:lnSpc>
                <a:spcPct val="80000"/>
              </a:lnSpc>
              <a:defRPr lang="en-US" sz="6000" b="0" dirty="0">
                <a:solidFill>
                  <a:schemeClr val="bg1"/>
                </a:solidFill>
              </a:defRPr>
            </a:lvl1pPr>
          </a:lstStyle>
          <a:p>
            <a:pPr lvl="0"/>
            <a:r>
              <a:rPr lang="en-US"/>
              <a:t>Click to edit Master title style</a:t>
            </a:r>
            <a:endParaRPr lang="en-US" dirty="0"/>
          </a:p>
        </p:txBody>
      </p:sp>
      <p:pic>
        <p:nvPicPr>
          <p:cNvPr id="8" name="Picture 7">
            <a:extLst>
              <a:ext uri="{FF2B5EF4-FFF2-40B4-BE49-F238E27FC236}">
                <a16:creationId xmlns:a16="http://schemas.microsoft.com/office/drawing/2014/main" id="{735D7A56-0967-D442-92A0-85A847FD6B1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5897880"/>
            <a:ext cx="11903000" cy="647700"/>
          </a:xfrm>
          <a:prstGeom prst="rect">
            <a:avLst/>
          </a:prstGeom>
        </p:spPr>
      </p:pic>
      <p:pic>
        <p:nvPicPr>
          <p:cNvPr id="6" name="Picture 5"/>
          <p:cNvPicPr>
            <a:picLocks noChangeAspect="1"/>
          </p:cNvPicPr>
          <p:nvPr/>
        </p:nvPicPr>
        <p:blipFill>
          <a:blip r:embed="rId4"/>
          <a:stretch>
            <a:fillRect/>
          </a:stretch>
        </p:blipFill>
        <p:spPr>
          <a:xfrm>
            <a:off x="457319" y="402336"/>
            <a:ext cx="1829276" cy="645226"/>
          </a:xfrm>
          <a:prstGeom prst="rect">
            <a:avLst/>
          </a:prstGeom>
        </p:spPr>
      </p:pic>
      <p:sp>
        <p:nvSpPr>
          <p:cNvPr id="12" name="TextBox 11">
            <a:extLst>
              <a:ext uri="{FF2B5EF4-FFF2-40B4-BE49-F238E27FC236}">
                <a16:creationId xmlns:a16="http://schemas.microsoft.com/office/drawing/2014/main" id="{DD3A769E-7BA6-40F8-9174-818ACE5F72AD}"/>
              </a:ext>
            </a:extLst>
          </p:cNvPr>
          <p:cNvSpPr txBox="1"/>
          <p:nvPr/>
        </p:nvSpPr>
        <p:spPr>
          <a:xfrm>
            <a:off x="1631703" y="6146910"/>
            <a:ext cx="3424912" cy="369236"/>
          </a:xfrm>
          <a:prstGeom prst="rect">
            <a:avLst/>
          </a:prstGeom>
          <a:noFill/>
        </p:spPr>
        <p:txBody>
          <a:bodyPr wrap="none" rtlCol="0">
            <a:spAutoFit/>
          </a:bodyPr>
          <a:lstStyle/>
          <a:p>
            <a:r>
              <a:rPr lang="en-US" sz="1800" dirty="0">
                <a:solidFill>
                  <a:schemeClr val="bg1"/>
                </a:solidFill>
              </a:rPr>
              <a:t>HYPACK 2022 – Training Event</a:t>
            </a:r>
          </a:p>
        </p:txBody>
      </p:sp>
      <p:pic>
        <p:nvPicPr>
          <p:cNvPr id="14" name="Picture 13" descr="A picture containing cup&#10;&#10;Description automatically generated">
            <a:extLst>
              <a:ext uri="{FF2B5EF4-FFF2-40B4-BE49-F238E27FC236}">
                <a16:creationId xmlns:a16="http://schemas.microsoft.com/office/drawing/2014/main" id="{35CE9B9A-6D40-4024-904F-16C6EBF90AD6}"/>
              </a:ext>
            </a:extLst>
          </p:cNvPr>
          <p:cNvPicPr>
            <a:picLocks noChangeAspect="1"/>
          </p:cNvPicPr>
          <p:nvPr/>
        </p:nvPicPr>
        <p:blipFill>
          <a:blip r:embed="rId5"/>
          <a:stretch>
            <a:fillRect/>
          </a:stretch>
        </p:blipFill>
        <p:spPr>
          <a:xfrm>
            <a:off x="857946" y="5997278"/>
            <a:ext cx="773757" cy="760998"/>
          </a:xfrm>
          <a:prstGeom prst="rect">
            <a:avLst/>
          </a:prstGeom>
        </p:spPr>
      </p:pic>
    </p:spTree>
    <p:extLst>
      <p:ext uri="{BB962C8B-B14F-4D97-AF65-F5344CB8AC3E}">
        <p14:creationId xmlns:p14="http://schemas.microsoft.com/office/powerpoint/2010/main" val="3884819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ntent-Title Only">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AA9DB8-0C28-3641-BEED-8EE8DF37E68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6633"/>
          <a:stretch/>
        </p:blipFill>
        <p:spPr>
          <a:xfrm>
            <a:off x="789478" y="6099659"/>
            <a:ext cx="11113522" cy="647700"/>
          </a:xfrm>
          <a:prstGeom prst="rect">
            <a:avLst/>
          </a:prstGeom>
        </p:spPr>
      </p:pic>
      <p:pic>
        <p:nvPicPr>
          <p:cNvPr id="7" name="Picture 6">
            <a:extLst>
              <a:ext uri="{FF2B5EF4-FFF2-40B4-BE49-F238E27FC236}">
                <a16:creationId xmlns:a16="http://schemas.microsoft.com/office/drawing/2014/main" id="{ED0667AA-22B6-324D-A947-DB04F2668FC6}"/>
              </a:ext>
            </a:extLst>
          </p:cNvPr>
          <p:cNvPicPr>
            <a:picLocks noChangeAspect="1"/>
          </p:cNvPicPr>
          <p:nvPr/>
        </p:nvPicPr>
        <p:blipFill>
          <a:blip r:embed="rId3"/>
          <a:stretch>
            <a:fillRect/>
          </a:stretch>
        </p:blipFill>
        <p:spPr>
          <a:xfrm>
            <a:off x="10531044" y="6263439"/>
            <a:ext cx="1371957" cy="483920"/>
          </a:xfrm>
          <a:prstGeom prst="rect">
            <a:avLst/>
          </a:prstGeom>
        </p:spPr>
      </p:pic>
      <p:sp>
        <p:nvSpPr>
          <p:cNvPr id="10" name="Title 1">
            <a:extLst>
              <a:ext uri="{FF2B5EF4-FFF2-40B4-BE49-F238E27FC236}">
                <a16:creationId xmlns:a16="http://schemas.microsoft.com/office/drawing/2014/main" id="{4F4FA756-AEE3-47B7-89C9-EBBF6D668116}"/>
              </a:ext>
            </a:extLst>
          </p:cNvPr>
          <p:cNvSpPr>
            <a:spLocks noGrp="1"/>
          </p:cNvSpPr>
          <p:nvPr>
            <p:ph type="title"/>
          </p:nvPr>
        </p:nvSpPr>
        <p:spPr>
          <a:xfrm>
            <a:off x="457320" y="110652"/>
            <a:ext cx="11277598" cy="989013"/>
          </a:xfrm>
          <a:prstGeom prst="rect">
            <a:avLst/>
          </a:prstGeom>
        </p:spPr>
        <p:txBody>
          <a:bodyPr/>
          <a:lstStyle>
            <a:lvl1pPr>
              <a:defRPr>
                <a:solidFill>
                  <a:schemeClr val="bg2"/>
                </a:solidFill>
              </a:defRPr>
            </a:lvl1pPr>
          </a:lstStyle>
          <a:p>
            <a:r>
              <a:rPr lang="en-US"/>
              <a:t>Click to edit Master title style</a:t>
            </a:r>
            <a:endParaRPr lang="en-US" dirty="0"/>
          </a:p>
        </p:txBody>
      </p:sp>
      <p:grpSp>
        <p:nvGrpSpPr>
          <p:cNvPr id="6" name="Group 5">
            <a:extLst>
              <a:ext uri="{FF2B5EF4-FFF2-40B4-BE49-F238E27FC236}">
                <a16:creationId xmlns:a16="http://schemas.microsoft.com/office/drawing/2014/main" id="{1CD756E1-A4AC-419A-A5EF-C31FE3967948}"/>
              </a:ext>
            </a:extLst>
          </p:cNvPr>
          <p:cNvGrpSpPr/>
          <p:nvPr userDrawn="1"/>
        </p:nvGrpSpPr>
        <p:grpSpPr>
          <a:xfrm>
            <a:off x="924040" y="5970906"/>
            <a:ext cx="4132575" cy="721244"/>
            <a:chOff x="923799" y="5970906"/>
            <a:chExt cx="4131499" cy="721244"/>
          </a:xfrm>
        </p:grpSpPr>
        <p:sp>
          <p:nvSpPr>
            <p:cNvPr id="8" name="TextBox 7">
              <a:extLst>
                <a:ext uri="{FF2B5EF4-FFF2-40B4-BE49-F238E27FC236}">
                  <a16:creationId xmlns:a16="http://schemas.microsoft.com/office/drawing/2014/main" id="{6F8BAC7D-2CA6-447D-99F2-84CF8E37145C}"/>
                </a:ext>
              </a:extLst>
            </p:cNvPr>
            <p:cNvSpPr txBox="1"/>
            <p:nvPr/>
          </p:nvSpPr>
          <p:spPr>
            <a:xfrm>
              <a:off x="1631278" y="6146910"/>
              <a:ext cx="3424020" cy="369236"/>
            </a:xfrm>
            <a:prstGeom prst="rect">
              <a:avLst/>
            </a:prstGeom>
            <a:noFill/>
          </p:spPr>
          <p:txBody>
            <a:bodyPr wrap="none" rtlCol="0">
              <a:spAutoFit/>
            </a:bodyPr>
            <a:lstStyle/>
            <a:p>
              <a:r>
                <a:rPr lang="en-US" sz="1800" dirty="0">
                  <a:solidFill>
                    <a:schemeClr val="tx1">
                      <a:lumMod val="50000"/>
                      <a:lumOff val="50000"/>
                    </a:schemeClr>
                  </a:solidFill>
                </a:rPr>
                <a:t>HYPACK 2022 – Training Event</a:t>
              </a:r>
            </a:p>
          </p:txBody>
        </p:sp>
        <p:pic>
          <p:nvPicPr>
            <p:cNvPr id="9" name="Picture 8" descr="A picture containing drawing, table&#10;&#10;Description automatically generated">
              <a:extLst>
                <a:ext uri="{FF2B5EF4-FFF2-40B4-BE49-F238E27FC236}">
                  <a16:creationId xmlns:a16="http://schemas.microsoft.com/office/drawing/2014/main" id="{B9DE2C61-2E94-4C95-B1EB-4BB16BCB2105}"/>
                </a:ext>
              </a:extLst>
            </p:cNvPr>
            <p:cNvPicPr>
              <a:picLocks noChangeAspect="1"/>
            </p:cNvPicPr>
            <p:nvPr/>
          </p:nvPicPr>
          <p:blipFill rotWithShape="1">
            <a:blip r:embed="rId4"/>
            <a:srcRect r="60893"/>
            <a:stretch/>
          </p:blipFill>
          <p:spPr>
            <a:xfrm>
              <a:off x="923799" y="5970906"/>
              <a:ext cx="707479" cy="721244"/>
            </a:xfrm>
            <a:prstGeom prst="rect">
              <a:avLst/>
            </a:prstGeom>
          </p:spPr>
        </p:pic>
      </p:grpSp>
    </p:spTree>
    <p:extLst>
      <p:ext uri="{BB962C8B-B14F-4D97-AF65-F5344CB8AC3E}">
        <p14:creationId xmlns:p14="http://schemas.microsoft.com/office/powerpoint/2010/main" val="3935930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Content-Title Only-Blu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319" y="1"/>
            <a:ext cx="11277489" cy="989013"/>
          </a:xfrm>
        </p:spPr>
        <p:txBody>
          <a:bodyPr/>
          <a:lstStyle>
            <a:lvl1pPr>
              <a:defRPr>
                <a:solidFill>
                  <a:schemeClr val="bg1"/>
                </a:solidFill>
              </a:defRPr>
            </a:lvl1pPr>
          </a:lstStyle>
          <a:p>
            <a:r>
              <a:rPr lang="en-US" dirty="0"/>
              <a:t>Click to edit Master title style</a:t>
            </a:r>
          </a:p>
        </p:txBody>
      </p:sp>
      <p:pic>
        <p:nvPicPr>
          <p:cNvPr id="7" name="Picture 6">
            <a:extLst>
              <a:ext uri="{FF2B5EF4-FFF2-40B4-BE49-F238E27FC236}">
                <a16:creationId xmlns:a16="http://schemas.microsoft.com/office/drawing/2014/main" id="{39DC44BB-4EA1-A144-B619-C31CCFF20C25}"/>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6600"/>
          <a:stretch/>
        </p:blipFill>
        <p:spPr>
          <a:xfrm>
            <a:off x="785651" y="6099048"/>
            <a:ext cx="11117349" cy="647700"/>
          </a:xfrm>
          <a:prstGeom prst="rect">
            <a:avLst/>
          </a:prstGeom>
        </p:spPr>
      </p:pic>
      <p:pic>
        <p:nvPicPr>
          <p:cNvPr id="6" name="Picture 5">
            <a:extLst>
              <a:ext uri="{FF2B5EF4-FFF2-40B4-BE49-F238E27FC236}">
                <a16:creationId xmlns:a16="http://schemas.microsoft.com/office/drawing/2014/main" id="{ED0667AA-22B6-324D-A947-DB04F2668FC6}"/>
              </a:ext>
            </a:extLst>
          </p:cNvPr>
          <p:cNvPicPr>
            <a:picLocks noChangeAspect="1"/>
          </p:cNvPicPr>
          <p:nvPr userDrawn="1"/>
        </p:nvPicPr>
        <p:blipFill>
          <a:blip r:embed="rId4"/>
          <a:stretch>
            <a:fillRect/>
          </a:stretch>
        </p:blipFill>
        <p:spPr>
          <a:xfrm>
            <a:off x="10531044" y="6263643"/>
            <a:ext cx="1371957" cy="483919"/>
          </a:xfrm>
          <a:prstGeom prst="rect">
            <a:avLst/>
          </a:prstGeom>
        </p:spPr>
      </p:pic>
      <p:sp>
        <p:nvSpPr>
          <p:cNvPr id="8" name="TextBox 7">
            <a:extLst>
              <a:ext uri="{FF2B5EF4-FFF2-40B4-BE49-F238E27FC236}">
                <a16:creationId xmlns:a16="http://schemas.microsoft.com/office/drawing/2014/main" id="{7115103B-DB89-4CEC-ABE9-4B3B351C5552}"/>
              </a:ext>
            </a:extLst>
          </p:cNvPr>
          <p:cNvSpPr txBox="1"/>
          <p:nvPr userDrawn="1"/>
        </p:nvSpPr>
        <p:spPr>
          <a:xfrm>
            <a:off x="1593835" y="6163269"/>
            <a:ext cx="3424912" cy="369236"/>
          </a:xfrm>
          <a:prstGeom prst="rect">
            <a:avLst/>
          </a:prstGeom>
          <a:noFill/>
        </p:spPr>
        <p:txBody>
          <a:bodyPr wrap="none" rtlCol="0">
            <a:spAutoFit/>
          </a:bodyPr>
          <a:lstStyle/>
          <a:p>
            <a:r>
              <a:rPr lang="en-US" dirty="0">
                <a:solidFill>
                  <a:prstClr val="white"/>
                </a:solidFill>
              </a:rPr>
              <a:t>HYPACK 2022 – Training Event</a:t>
            </a:r>
          </a:p>
        </p:txBody>
      </p:sp>
      <p:pic>
        <p:nvPicPr>
          <p:cNvPr id="9" name="Picture 8" descr="A picture containing cup&#10;&#10;Description automatically generated">
            <a:extLst>
              <a:ext uri="{FF2B5EF4-FFF2-40B4-BE49-F238E27FC236}">
                <a16:creationId xmlns:a16="http://schemas.microsoft.com/office/drawing/2014/main" id="{410164A6-CFB8-498A-9E45-795BB37A867C}"/>
              </a:ext>
            </a:extLst>
          </p:cNvPr>
          <p:cNvPicPr>
            <a:picLocks noChangeAspect="1"/>
          </p:cNvPicPr>
          <p:nvPr userDrawn="1"/>
        </p:nvPicPr>
        <p:blipFill>
          <a:blip r:embed="rId5"/>
          <a:stretch>
            <a:fillRect/>
          </a:stretch>
        </p:blipFill>
        <p:spPr>
          <a:xfrm>
            <a:off x="785650" y="5967388"/>
            <a:ext cx="773757" cy="760998"/>
          </a:xfrm>
          <a:prstGeom prst="rect">
            <a:avLst/>
          </a:prstGeom>
        </p:spPr>
      </p:pic>
    </p:spTree>
    <p:extLst>
      <p:ext uri="{BB962C8B-B14F-4D97-AF65-F5344CB8AC3E}">
        <p14:creationId xmlns:p14="http://schemas.microsoft.com/office/powerpoint/2010/main" val="330550254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12BE7CB-04AA-4542-9200-874B58C6CC02}"/>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6633"/>
          <a:stretch/>
        </p:blipFill>
        <p:spPr>
          <a:xfrm>
            <a:off x="789478" y="6099659"/>
            <a:ext cx="11113522" cy="647700"/>
          </a:xfrm>
          <a:prstGeom prst="rect">
            <a:avLst/>
          </a:prstGeom>
        </p:spPr>
      </p:pic>
    </p:spTree>
    <p:extLst>
      <p:ext uri="{BB962C8B-B14F-4D97-AF65-F5344CB8AC3E}">
        <p14:creationId xmlns:p14="http://schemas.microsoft.com/office/powerpoint/2010/main" val="2420861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8" r:id="rId3"/>
  </p:sldLayoutIdLst>
  <p:txStyles>
    <p:titleStyle>
      <a:lvl1pPr algn="l" defTabSz="608013" rtl="0" eaLnBrk="1" fontAlgn="base" hangingPunct="1">
        <a:lnSpc>
          <a:spcPts val="2900"/>
        </a:lnSpc>
        <a:spcBef>
          <a:spcPct val="0"/>
        </a:spcBef>
        <a:spcAft>
          <a:spcPct val="0"/>
        </a:spcAft>
        <a:defRPr sz="2800" kern="1200">
          <a:solidFill>
            <a:schemeClr val="tx1"/>
          </a:solidFill>
          <a:latin typeface="Arial"/>
          <a:ea typeface="ヒラギノ角ゴ Pro W3" charset="0"/>
          <a:cs typeface="Arial"/>
        </a:defRPr>
      </a:lvl1pPr>
      <a:lvl2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2pPr>
      <a:lvl3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3pPr>
      <a:lvl4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4pPr>
      <a:lvl5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5pPr>
      <a:lvl6pPr marL="609458"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6pPr>
      <a:lvl7pPr marL="1218915"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7pPr>
      <a:lvl8pPr marL="1828373"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8pPr>
      <a:lvl9pPr marL="2437830"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9pPr>
    </p:titleStyle>
    <p:bodyStyle>
      <a:lvl1pPr marL="0" indent="0" algn="l" defTabSz="608013" rtl="0" eaLnBrk="1" fontAlgn="base" hangingPunct="1">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1" fontAlgn="base" hangingPunct="1">
        <a:spcBef>
          <a:spcPct val="0"/>
        </a:spcBef>
        <a:spcAft>
          <a:spcPts val="538"/>
        </a:spcAft>
        <a:buClrTx/>
        <a:buSzPct val="100000"/>
        <a:buFont typeface="Arial" charset="0"/>
        <a:buChar char="•"/>
        <a:defRPr sz="2000" kern="1200">
          <a:solidFill>
            <a:schemeClr val="tx1"/>
          </a:solidFill>
          <a:latin typeface="Arial"/>
          <a:ea typeface="Arial" charset="0"/>
          <a:cs typeface="Arial"/>
        </a:defRPr>
      </a:lvl2pPr>
      <a:lvl3pPr marL="363538" indent="-180975" algn="l" defTabSz="608013" rtl="0" eaLnBrk="1" fontAlgn="base" hangingPunct="1">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1" fontAlgn="base" hangingPunct="1">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1" fontAlgn="base" hangingPunct="1">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p:bodyStyle>
    <p:otherStyle>
      <a:defPPr>
        <a:defRPr lang="en-US"/>
      </a:defPPr>
      <a:lvl1pPr marL="0" algn="l" defTabSz="609458" rtl="0" eaLnBrk="1" latinLnBrk="0" hangingPunct="1">
        <a:defRPr sz="2399" kern="1200">
          <a:solidFill>
            <a:schemeClr val="tx1"/>
          </a:solidFill>
          <a:latin typeface="+mn-lt"/>
          <a:ea typeface="+mn-ea"/>
          <a:cs typeface="+mn-cs"/>
        </a:defRPr>
      </a:lvl1pPr>
      <a:lvl2pPr marL="609458" algn="l" defTabSz="609458" rtl="0" eaLnBrk="1" latinLnBrk="0" hangingPunct="1">
        <a:defRPr sz="2399" kern="1200">
          <a:solidFill>
            <a:schemeClr val="tx1"/>
          </a:solidFill>
          <a:latin typeface="+mn-lt"/>
          <a:ea typeface="+mn-ea"/>
          <a:cs typeface="+mn-cs"/>
        </a:defRPr>
      </a:lvl2pPr>
      <a:lvl3pPr marL="1218915" algn="l" defTabSz="609458" rtl="0" eaLnBrk="1" latinLnBrk="0" hangingPunct="1">
        <a:defRPr sz="2399" kern="1200">
          <a:solidFill>
            <a:schemeClr val="tx1"/>
          </a:solidFill>
          <a:latin typeface="+mn-lt"/>
          <a:ea typeface="+mn-ea"/>
          <a:cs typeface="+mn-cs"/>
        </a:defRPr>
      </a:lvl3pPr>
      <a:lvl4pPr marL="1828373" algn="l" defTabSz="609458" rtl="0" eaLnBrk="1" latinLnBrk="0" hangingPunct="1">
        <a:defRPr sz="2399" kern="1200">
          <a:solidFill>
            <a:schemeClr val="tx1"/>
          </a:solidFill>
          <a:latin typeface="+mn-lt"/>
          <a:ea typeface="+mn-ea"/>
          <a:cs typeface="+mn-cs"/>
        </a:defRPr>
      </a:lvl4pPr>
      <a:lvl5pPr marL="2437830" algn="l" defTabSz="609458" rtl="0" eaLnBrk="1" latinLnBrk="0" hangingPunct="1">
        <a:defRPr sz="2399" kern="1200">
          <a:solidFill>
            <a:schemeClr val="tx1"/>
          </a:solidFill>
          <a:latin typeface="+mn-lt"/>
          <a:ea typeface="+mn-ea"/>
          <a:cs typeface="+mn-cs"/>
        </a:defRPr>
      </a:lvl5pPr>
      <a:lvl6pPr marL="3047289" algn="l" defTabSz="609458" rtl="0" eaLnBrk="1" latinLnBrk="0" hangingPunct="1">
        <a:defRPr sz="2399" kern="1200">
          <a:solidFill>
            <a:schemeClr val="tx1"/>
          </a:solidFill>
          <a:latin typeface="+mn-lt"/>
          <a:ea typeface="+mn-ea"/>
          <a:cs typeface="+mn-cs"/>
        </a:defRPr>
      </a:lvl6pPr>
      <a:lvl7pPr marL="3656747" algn="l" defTabSz="609458" rtl="0" eaLnBrk="1" latinLnBrk="0" hangingPunct="1">
        <a:defRPr sz="2399" kern="1200">
          <a:solidFill>
            <a:schemeClr val="tx1"/>
          </a:solidFill>
          <a:latin typeface="+mn-lt"/>
          <a:ea typeface="+mn-ea"/>
          <a:cs typeface="+mn-cs"/>
        </a:defRPr>
      </a:lvl7pPr>
      <a:lvl8pPr marL="4266204" algn="l" defTabSz="609458" rtl="0" eaLnBrk="1" latinLnBrk="0" hangingPunct="1">
        <a:defRPr sz="2399" kern="1200">
          <a:solidFill>
            <a:schemeClr val="tx1"/>
          </a:solidFill>
          <a:latin typeface="+mn-lt"/>
          <a:ea typeface="+mn-ea"/>
          <a:cs typeface="+mn-cs"/>
        </a:defRPr>
      </a:lvl8pPr>
      <a:lvl9pPr marL="4875662" algn="l" defTabSz="609458" rtl="0" eaLnBrk="1" latinLnBrk="0" hangingPunct="1">
        <a:defRPr sz="23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3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9.png"/><Relationship Id="rId4" Type="http://schemas.openxmlformats.org/officeDocument/2006/relationships/notesSlide" Target="../notesSlides/notesSlide34.xml"/></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4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4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4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4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4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4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4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slide" Target="slide5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81.xml"/><Relationship Id="rId5" Type="http://schemas.openxmlformats.org/officeDocument/2006/relationships/slide" Target="slide72.xml"/><Relationship Id="rId4" Type="http://schemas.openxmlformats.org/officeDocument/2006/relationships/slide" Target="slide67.xml"/></Relationships>
</file>

<file path=ppt/slides/_rels/slide5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5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84.jpeg"/></Relationships>
</file>

<file path=ppt/slides/_rels/slide6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91.jpeg"/></Relationships>
</file>

<file path=ppt/slides/_rels/slide77.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93.jpeg"/></Relationships>
</file>

<file path=ppt/slides/_rels/slide7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97.jpe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image" Target="../media/image101.png"/></Relationships>
</file>

<file path=ppt/slides/_rels/slide87.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SBES - Processing Data</a:t>
            </a:r>
            <a:endParaRPr lang="en-US" sz="2400" dirty="0"/>
          </a:p>
        </p:txBody>
      </p:sp>
    </p:spTree>
    <p:extLst>
      <p:ext uri="{BB962C8B-B14F-4D97-AF65-F5344CB8AC3E}">
        <p14:creationId xmlns:p14="http://schemas.microsoft.com/office/powerpoint/2010/main" val="907050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1"/>
          <p:cNvSpPr txBox="1">
            <a:spLocks noChangeArrowheads="1"/>
          </p:cNvSpPr>
          <p:nvPr/>
        </p:nvSpPr>
        <p:spPr bwMode="auto">
          <a:xfrm>
            <a:off x="1824037" y="30021"/>
            <a:ext cx="87630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53975">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1pPr>
            <a:lvl2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2pPr>
            <a:lvl3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3pPr>
            <a:lvl4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4pPr>
            <a:lvl5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5pPr>
            <a:lvl6pPr marL="25146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6pPr>
            <a:lvl7pPr marL="29718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7pPr>
            <a:lvl8pPr marL="34290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8pPr>
            <a:lvl9pPr marL="38862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9pPr>
          </a:lstStyle>
          <a:p>
            <a:pPr eaLnBrk="1" hangingPunct="1">
              <a:buSzPct val="100000"/>
            </a:pPr>
            <a:r>
              <a:rPr lang="en-US" altLang="en-US" sz="3600" b="0"/>
              <a:t>SBMAX64 Layout</a:t>
            </a:r>
          </a:p>
        </p:txBody>
      </p:sp>
      <p:sp>
        <p:nvSpPr>
          <p:cNvPr id="34820" name="TextBox 2"/>
          <p:cNvSpPr txBox="1">
            <a:spLocks noChangeArrowheads="1"/>
          </p:cNvSpPr>
          <p:nvPr/>
        </p:nvSpPr>
        <p:spPr bwMode="auto">
          <a:xfrm>
            <a:off x="3743849" y="2204467"/>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US" altLang="en-US"/>
          </a:p>
        </p:txBody>
      </p:sp>
      <p:sp>
        <p:nvSpPr>
          <p:cNvPr id="10" name="Text Box 11"/>
          <p:cNvSpPr txBox="1">
            <a:spLocks noChangeArrowheads="1"/>
          </p:cNvSpPr>
          <p:nvPr/>
        </p:nvSpPr>
        <p:spPr bwMode="auto">
          <a:xfrm>
            <a:off x="2619580" y="675775"/>
            <a:ext cx="7416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a:spcBef>
                <a:spcPts val="600"/>
              </a:spcBef>
              <a:defRPr/>
            </a:pPr>
            <a:r>
              <a:rPr lang="en-US" altLang="en-US" sz="1600" dirty="0">
                <a:solidFill>
                  <a:schemeClr val="tx1">
                    <a:lumMod val="65000"/>
                    <a:lumOff val="35000"/>
                  </a:schemeClr>
                </a:solidFill>
                <a:latin typeface="+mn-lt"/>
              </a:rPr>
              <a:t>Top Panel:  </a:t>
            </a:r>
            <a:r>
              <a:rPr lang="en-US" altLang="en-US" sz="1600" dirty="0">
                <a:solidFill>
                  <a:srgbClr val="0091BB"/>
                </a:solidFill>
                <a:latin typeface="+mn-lt"/>
              </a:rPr>
              <a:t>Mostly Applies to the Survey Window and Data.</a:t>
            </a:r>
          </a:p>
        </p:txBody>
      </p:sp>
      <p:sp>
        <p:nvSpPr>
          <p:cNvPr id="11" name="Text Box 11"/>
          <p:cNvSpPr txBox="1">
            <a:spLocks noChangeArrowheads="1"/>
          </p:cNvSpPr>
          <p:nvPr/>
        </p:nvSpPr>
        <p:spPr bwMode="auto">
          <a:xfrm>
            <a:off x="490156" y="923538"/>
            <a:ext cx="430887" cy="4566260"/>
          </a:xfrm>
          <a:prstGeom prst="rect">
            <a:avLst/>
          </a:prstGeom>
          <a:noFill/>
          <a:ln w="9525">
            <a:noFill/>
            <a:miter lim="800000"/>
            <a:headEnd/>
            <a:tailEnd/>
          </a:ln>
        </p:spPr>
        <p:txBody>
          <a:bodyPr vert="vert270">
            <a:spAutoFit/>
          </a:bodyPr>
          <a:lstStyle/>
          <a:p>
            <a:pPr>
              <a:spcBef>
                <a:spcPts val="600"/>
              </a:spcBef>
              <a:defRPr/>
            </a:pPr>
            <a:r>
              <a:rPr lang="en-US" sz="1600" dirty="0">
                <a:solidFill>
                  <a:schemeClr val="tx1">
                    <a:lumMod val="65000"/>
                    <a:lumOff val="35000"/>
                  </a:schemeClr>
                </a:solidFill>
                <a:latin typeface="+mn-lt"/>
              </a:rPr>
              <a:t>Left Panel:  </a:t>
            </a:r>
            <a:r>
              <a:rPr lang="en-US" sz="1600" dirty="0">
                <a:solidFill>
                  <a:srgbClr val="0091BB"/>
                </a:solidFill>
                <a:latin typeface="+mn-lt"/>
              </a:rPr>
              <a:t>Applies to All Windows and Data</a:t>
            </a:r>
          </a:p>
        </p:txBody>
      </p:sp>
      <p:sp>
        <p:nvSpPr>
          <p:cNvPr id="12" name="Text Box 11"/>
          <p:cNvSpPr txBox="1">
            <a:spLocks noChangeArrowheads="1"/>
          </p:cNvSpPr>
          <p:nvPr/>
        </p:nvSpPr>
        <p:spPr bwMode="auto">
          <a:xfrm>
            <a:off x="2749549" y="5725332"/>
            <a:ext cx="69119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a:spcBef>
                <a:spcPts val="600"/>
              </a:spcBef>
              <a:defRPr/>
            </a:pPr>
            <a:r>
              <a:rPr lang="en-US" altLang="en-US" sz="1600" dirty="0">
                <a:solidFill>
                  <a:schemeClr val="tx1">
                    <a:lumMod val="65000"/>
                    <a:lumOff val="35000"/>
                  </a:schemeClr>
                </a:solidFill>
                <a:latin typeface="+mn-lt"/>
              </a:rPr>
              <a:t>Status Bar:  </a:t>
            </a:r>
            <a:r>
              <a:rPr lang="en-US" altLang="en-US" sz="1600" dirty="0">
                <a:solidFill>
                  <a:srgbClr val="0091BB"/>
                </a:solidFill>
                <a:latin typeface="+mn-lt"/>
              </a:rPr>
              <a:t>Point Data and Measurement Between Points.</a:t>
            </a:r>
          </a:p>
        </p:txBody>
      </p:sp>
      <p:sp>
        <p:nvSpPr>
          <p:cNvPr id="13" name="Text Box 11"/>
          <p:cNvSpPr txBox="1">
            <a:spLocks noChangeArrowheads="1"/>
          </p:cNvSpPr>
          <p:nvPr/>
        </p:nvSpPr>
        <p:spPr bwMode="auto">
          <a:xfrm rot="10800000">
            <a:off x="10587037" y="1445941"/>
            <a:ext cx="430887" cy="4375630"/>
          </a:xfrm>
          <a:prstGeom prst="rect">
            <a:avLst/>
          </a:prstGeom>
          <a:noFill/>
          <a:ln>
            <a:noFill/>
          </a:ln>
        </p:spPr>
        <p:txBody>
          <a:bodyPr vert="vert270">
            <a:spAutoFit/>
          </a:bodyPr>
          <a:lstStyle>
            <a:lvl1pPr>
              <a:spcBef>
                <a:spcPct val="20000"/>
              </a:spcBef>
              <a:defRPr sz="2000">
                <a:solidFill>
                  <a:schemeClr val="tx1"/>
                </a:solidFill>
                <a:latin typeface="Arial" charset="0"/>
              </a:defRPr>
            </a:lvl1pPr>
            <a:lvl2pPr marL="742950" indent="-285750">
              <a:spcBef>
                <a:spcPct val="20000"/>
              </a:spcBef>
              <a:defRPr sz="2000">
                <a:solidFill>
                  <a:schemeClr val="tx1"/>
                </a:solidFill>
                <a:latin typeface="Arial" charset="0"/>
              </a:defRPr>
            </a:lvl2pPr>
            <a:lvl3pPr marL="1143000" indent="-228600">
              <a:spcBef>
                <a:spcPct val="20000"/>
              </a:spcBef>
              <a:defRPr>
                <a:solidFill>
                  <a:schemeClr val="tx1"/>
                </a:solidFill>
                <a:latin typeface="Arial" charset="0"/>
              </a:defRPr>
            </a:lvl3pPr>
            <a:lvl4pPr marL="1600200" indent="-228600">
              <a:spcBef>
                <a:spcPct val="20000"/>
              </a:spcBef>
              <a:defRPr sz="1600">
                <a:solidFill>
                  <a:schemeClr val="tx1"/>
                </a:solidFill>
                <a:latin typeface="Arial" charset="0"/>
              </a:defRPr>
            </a:lvl4pPr>
            <a:lvl5pPr marL="2057400" indent="-228600">
              <a:spcBef>
                <a:spcPct val="20000"/>
              </a:spcBef>
              <a:defRPr sz="1400">
                <a:solidFill>
                  <a:schemeClr val="tx1"/>
                </a:solidFill>
                <a:latin typeface="Arial" charset="0"/>
              </a:defRPr>
            </a:lvl5pPr>
            <a:lvl6pPr marL="2514600" indent="-228600" eaLnBrk="0" fontAlgn="base" hangingPunct="0">
              <a:spcBef>
                <a:spcPct val="20000"/>
              </a:spcBef>
              <a:spcAft>
                <a:spcPct val="0"/>
              </a:spcAft>
              <a:defRPr sz="1400">
                <a:solidFill>
                  <a:schemeClr val="tx1"/>
                </a:solidFill>
                <a:latin typeface="Arial" charset="0"/>
              </a:defRPr>
            </a:lvl6pPr>
            <a:lvl7pPr marL="2971800" indent="-228600" eaLnBrk="0" fontAlgn="base" hangingPunct="0">
              <a:spcBef>
                <a:spcPct val="20000"/>
              </a:spcBef>
              <a:spcAft>
                <a:spcPct val="0"/>
              </a:spcAft>
              <a:defRPr sz="1400">
                <a:solidFill>
                  <a:schemeClr val="tx1"/>
                </a:solidFill>
                <a:latin typeface="Arial" charset="0"/>
              </a:defRPr>
            </a:lvl7pPr>
            <a:lvl8pPr marL="3429000" indent="-228600" eaLnBrk="0" fontAlgn="base" hangingPunct="0">
              <a:spcBef>
                <a:spcPct val="20000"/>
              </a:spcBef>
              <a:spcAft>
                <a:spcPct val="0"/>
              </a:spcAft>
              <a:defRPr sz="1400">
                <a:solidFill>
                  <a:schemeClr val="tx1"/>
                </a:solidFill>
                <a:latin typeface="Arial" charset="0"/>
              </a:defRPr>
            </a:lvl8pPr>
            <a:lvl9pPr marL="3886200" indent="-228600" eaLnBrk="0" fontAlgn="base" hangingPunct="0">
              <a:spcBef>
                <a:spcPct val="20000"/>
              </a:spcBef>
              <a:spcAft>
                <a:spcPct val="0"/>
              </a:spcAft>
              <a:defRPr sz="1400">
                <a:solidFill>
                  <a:schemeClr val="tx1"/>
                </a:solidFill>
                <a:latin typeface="Arial" charset="0"/>
              </a:defRPr>
            </a:lvl9pPr>
          </a:lstStyle>
          <a:p>
            <a:pPr>
              <a:spcBef>
                <a:spcPts val="600"/>
              </a:spcBef>
              <a:defRPr/>
            </a:pPr>
            <a:r>
              <a:rPr lang="en-US" altLang="en-US" sz="1600" dirty="0">
                <a:solidFill>
                  <a:schemeClr val="tx1">
                    <a:lumMod val="65000"/>
                    <a:lumOff val="35000"/>
                  </a:schemeClr>
                </a:solidFill>
                <a:latin typeface="+mn-lt"/>
              </a:rPr>
              <a:t>Survey Window: </a:t>
            </a:r>
            <a:r>
              <a:rPr lang="en-US" altLang="en-US" sz="1600" dirty="0">
                <a:solidFill>
                  <a:srgbClr val="0091BB"/>
                </a:solidFill>
                <a:latin typeface="+mn-lt"/>
              </a:rPr>
              <a:t>Tracklines or Soundings.</a:t>
            </a:r>
          </a:p>
        </p:txBody>
      </p:sp>
      <p:sp>
        <p:nvSpPr>
          <p:cNvPr id="3" name="Title 2">
            <a:extLst>
              <a:ext uri="{FF2B5EF4-FFF2-40B4-BE49-F238E27FC236}">
                <a16:creationId xmlns:a16="http://schemas.microsoft.com/office/drawing/2014/main" id="{62D78DED-3470-441D-945A-AAE0AB1ED68A}"/>
              </a:ext>
            </a:extLst>
          </p:cNvPr>
          <p:cNvSpPr>
            <a:spLocks noGrp="1"/>
          </p:cNvSpPr>
          <p:nvPr>
            <p:ph type="title"/>
          </p:nvPr>
        </p:nvSpPr>
        <p:spPr/>
        <p:txBody>
          <a:bodyPr/>
          <a:lstStyle/>
          <a:p>
            <a:r>
              <a:rPr lang="en-US" dirty="0"/>
              <a:t>SBMAX64 Layout</a:t>
            </a:r>
            <a:br>
              <a:rPr lang="en-US" dirty="0"/>
            </a:br>
            <a:endParaRPr lang="en-US" dirty="0"/>
          </a:p>
        </p:txBody>
      </p:sp>
      <p:pic>
        <p:nvPicPr>
          <p:cNvPr id="6" name="Picture 5">
            <a:extLst>
              <a:ext uri="{FF2B5EF4-FFF2-40B4-BE49-F238E27FC236}">
                <a16:creationId xmlns:a16="http://schemas.microsoft.com/office/drawing/2014/main" id="{065345B2-2184-4D26-B44D-4C0DA9E9B12C}"/>
              </a:ext>
            </a:extLst>
          </p:cNvPr>
          <p:cNvPicPr>
            <a:picLocks noChangeAspect="1"/>
          </p:cNvPicPr>
          <p:nvPr/>
        </p:nvPicPr>
        <p:blipFill>
          <a:blip r:embed="rId3"/>
          <a:stretch>
            <a:fillRect/>
          </a:stretch>
        </p:blipFill>
        <p:spPr>
          <a:xfrm>
            <a:off x="1141557" y="1020621"/>
            <a:ext cx="9383484" cy="4618959"/>
          </a:xfrm>
          <a:prstGeom prst="rect">
            <a:avLst/>
          </a:prstGeom>
          <a:ln>
            <a:solidFill>
              <a:schemeClr val="tx1">
                <a:lumMod val="50000"/>
                <a:lumOff val="50000"/>
              </a:schemeClr>
            </a:solidFill>
          </a:ln>
        </p:spPr>
      </p:pic>
    </p:spTree>
    <p:extLst>
      <p:ext uri="{BB962C8B-B14F-4D97-AF65-F5344CB8AC3E}">
        <p14:creationId xmlns:p14="http://schemas.microsoft.com/office/powerpoint/2010/main" val="179154663"/>
      </p:ext>
    </p:extLst>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43413" y="1288108"/>
            <a:ext cx="3200400" cy="279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p:cNvSpPr/>
          <p:nvPr/>
        </p:nvSpPr>
        <p:spPr>
          <a:xfrm>
            <a:off x="1524000" y="800100"/>
            <a:ext cx="9144000" cy="53657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b="1" dirty="0">
              <a:solidFill>
                <a:schemeClr val="bg1"/>
              </a:solidFill>
            </a:endParaRPr>
          </a:p>
        </p:txBody>
      </p:sp>
      <p:sp>
        <p:nvSpPr>
          <p:cNvPr id="5122" name="Rectangle 2"/>
          <p:cNvSpPr>
            <a:spLocks noRot="1" noChangeArrowheads="1"/>
          </p:cNvSpPr>
          <p:nvPr/>
        </p:nvSpPr>
        <p:spPr bwMode="auto">
          <a:xfrm>
            <a:off x="1743075" y="19769"/>
            <a:ext cx="9144000" cy="971550"/>
          </a:xfrm>
          <a:prstGeom prst="rect">
            <a:avLst/>
          </a:prstGeom>
          <a:noFill/>
          <a:ln w="9525">
            <a:noFill/>
            <a:miter lim="800000"/>
            <a:headEnd/>
            <a:tailEnd/>
          </a:ln>
        </p:spPr>
        <p:txBody>
          <a:bodyPr anchor="ctr"/>
          <a:lstStyle/>
          <a:p>
            <a:pPr eaLnBrk="1" hangingPunct="1">
              <a:defRPr/>
            </a:pPr>
            <a:r>
              <a:rPr lang="en-US" sz="3600" dirty="0">
                <a:solidFill>
                  <a:schemeClr val="bg1"/>
                </a:solidFill>
                <a:latin typeface="+mn-lt"/>
              </a:rPr>
              <a:t>Left Panel, Survey Files</a:t>
            </a:r>
          </a:p>
        </p:txBody>
      </p:sp>
      <p:sp>
        <p:nvSpPr>
          <p:cNvPr id="50181" name="Text Box 11"/>
          <p:cNvSpPr txBox="1">
            <a:spLocks noChangeArrowheads="1"/>
          </p:cNvSpPr>
          <p:nvPr/>
        </p:nvSpPr>
        <p:spPr bwMode="auto">
          <a:xfrm>
            <a:off x="7924801" y="1288107"/>
            <a:ext cx="2803525"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dirty="0">
                <a:solidFill>
                  <a:schemeClr val="tx1">
                    <a:lumMod val="75000"/>
                    <a:lumOff val="25000"/>
                  </a:schemeClr>
                </a:solidFill>
                <a:latin typeface="+mn-lt"/>
              </a:rPr>
              <a:t>Buttons:</a:t>
            </a:r>
            <a:endParaRPr lang="en-US" altLang="en-US" dirty="0">
              <a:solidFill>
                <a:srgbClr val="0091BB"/>
              </a:solidFill>
              <a:latin typeface="+mn-lt"/>
            </a:endParaRPr>
          </a:p>
          <a:p>
            <a:pPr marL="285750" indent="-285750">
              <a:buFont typeface="Arial" panose="020B0604020202020204" pitchFamily="34" charset="0"/>
              <a:buChar char="•"/>
              <a:defRPr/>
            </a:pPr>
            <a:r>
              <a:rPr lang="en-US" altLang="en-US" sz="1600" dirty="0">
                <a:solidFill>
                  <a:srgbClr val="0091BB"/>
                </a:solidFill>
                <a:latin typeface="+mn-lt"/>
              </a:rPr>
              <a:t>Load Survey</a:t>
            </a:r>
          </a:p>
          <a:p>
            <a:pPr marL="285750" indent="-285750">
              <a:buFont typeface="Arial" panose="020B0604020202020204" pitchFamily="34" charset="0"/>
              <a:buChar char="•"/>
              <a:defRPr/>
            </a:pPr>
            <a:r>
              <a:rPr lang="en-US" altLang="en-US" sz="1600" dirty="0">
                <a:solidFill>
                  <a:srgbClr val="0091BB"/>
                </a:solidFill>
                <a:latin typeface="+mn-lt"/>
              </a:rPr>
              <a:t>Save Survey</a:t>
            </a:r>
          </a:p>
          <a:p>
            <a:pPr marL="285750" indent="-285750">
              <a:buFont typeface="Arial" panose="020B0604020202020204" pitchFamily="34" charset="0"/>
              <a:buChar char="•"/>
              <a:defRPr/>
            </a:pPr>
            <a:r>
              <a:rPr lang="en-US" altLang="en-US" sz="1600" dirty="0">
                <a:solidFill>
                  <a:srgbClr val="0091BB"/>
                </a:solidFill>
                <a:latin typeface="+mn-lt"/>
              </a:rPr>
              <a:t>Edit Read Parameters</a:t>
            </a:r>
          </a:p>
        </p:txBody>
      </p:sp>
      <p:sp>
        <p:nvSpPr>
          <p:cNvPr id="50182" name="Text Box 11"/>
          <p:cNvSpPr txBox="1">
            <a:spLocks noChangeArrowheads="1"/>
          </p:cNvSpPr>
          <p:nvPr/>
        </p:nvSpPr>
        <p:spPr bwMode="auto">
          <a:xfrm>
            <a:off x="1743075" y="4728517"/>
            <a:ext cx="410231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dirty="0">
                <a:solidFill>
                  <a:schemeClr val="tx1">
                    <a:lumMod val="75000"/>
                    <a:lumOff val="25000"/>
                  </a:schemeClr>
                </a:solidFill>
                <a:latin typeface="+mn-lt"/>
              </a:rPr>
              <a:t>File List and Selected Files</a:t>
            </a:r>
          </a:p>
          <a:p>
            <a:pPr marL="1028700" lvl="1">
              <a:buFont typeface="Arial" panose="020B0604020202020204" pitchFamily="34" charset="0"/>
              <a:buChar char="•"/>
              <a:defRPr/>
            </a:pPr>
            <a:r>
              <a:rPr lang="en-US" altLang="en-US" dirty="0">
                <a:solidFill>
                  <a:srgbClr val="0091BB"/>
                </a:solidFill>
                <a:latin typeface="+mn-lt"/>
              </a:rPr>
              <a:t>File Number and Name</a:t>
            </a:r>
          </a:p>
          <a:p>
            <a:pPr marL="1028700" lvl="1">
              <a:buFont typeface="Arial" panose="020B0604020202020204" pitchFamily="34" charset="0"/>
              <a:buChar char="•"/>
              <a:defRPr/>
            </a:pPr>
            <a:r>
              <a:rPr lang="en-US" altLang="en-US" dirty="0">
                <a:solidFill>
                  <a:srgbClr val="0091BB"/>
                </a:solidFill>
                <a:latin typeface="+mn-lt"/>
              </a:rPr>
              <a:t>Asterisk at Modified Files.</a:t>
            </a:r>
          </a:p>
        </p:txBody>
      </p:sp>
      <p:sp>
        <p:nvSpPr>
          <p:cNvPr id="50183" name="Text Box 11"/>
          <p:cNvSpPr txBox="1">
            <a:spLocks noChangeArrowheads="1"/>
          </p:cNvSpPr>
          <p:nvPr/>
        </p:nvSpPr>
        <p:spPr bwMode="auto">
          <a:xfrm>
            <a:off x="1743076" y="2202507"/>
            <a:ext cx="3057525"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dirty="0">
                <a:solidFill>
                  <a:schemeClr val="tx1">
                    <a:lumMod val="75000"/>
                    <a:lumOff val="25000"/>
                  </a:schemeClr>
                </a:solidFill>
                <a:latin typeface="+mn-lt"/>
              </a:rPr>
              <a:t>More Buttons:</a:t>
            </a:r>
            <a:endParaRPr lang="en-US" altLang="en-US" dirty="0">
              <a:solidFill>
                <a:srgbClr val="0091BB"/>
              </a:solidFill>
              <a:latin typeface="+mn-lt"/>
            </a:endParaRPr>
          </a:p>
          <a:p>
            <a:pPr lvl="1">
              <a:buFontTx/>
              <a:buChar char="•"/>
              <a:defRPr/>
            </a:pPr>
            <a:r>
              <a:rPr lang="en-US" altLang="en-US" dirty="0">
                <a:solidFill>
                  <a:srgbClr val="0091BB"/>
                </a:solidFill>
                <a:latin typeface="+mn-lt"/>
              </a:rPr>
              <a:t> </a:t>
            </a:r>
            <a:r>
              <a:rPr lang="en-US" altLang="en-US" sz="1600" dirty="0">
                <a:solidFill>
                  <a:srgbClr val="0091BB"/>
                </a:solidFill>
                <a:latin typeface="+mn-lt"/>
              </a:rPr>
              <a:t>Select All Files </a:t>
            </a:r>
          </a:p>
          <a:p>
            <a:pPr lvl="1">
              <a:buFontTx/>
              <a:buChar char="•"/>
              <a:defRPr/>
            </a:pPr>
            <a:r>
              <a:rPr lang="en-US" altLang="en-US" sz="1600" dirty="0">
                <a:solidFill>
                  <a:srgbClr val="0091BB"/>
                </a:solidFill>
                <a:latin typeface="+mn-lt"/>
              </a:rPr>
              <a:t> Next File Down</a:t>
            </a:r>
          </a:p>
          <a:p>
            <a:pPr lvl="1">
              <a:buFontTx/>
              <a:buChar char="•"/>
              <a:defRPr/>
            </a:pPr>
            <a:r>
              <a:rPr lang="en-US" altLang="en-US" sz="1600" dirty="0">
                <a:solidFill>
                  <a:srgbClr val="0091BB"/>
                </a:solidFill>
                <a:latin typeface="+mn-lt"/>
              </a:rPr>
              <a:t> Previous File Up</a:t>
            </a:r>
          </a:p>
          <a:p>
            <a:pPr lvl="1">
              <a:buFontTx/>
              <a:buChar char="•"/>
              <a:defRPr/>
            </a:pPr>
            <a:r>
              <a:rPr lang="en-US" altLang="en-US" sz="1600" dirty="0">
                <a:solidFill>
                  <a:srgbClr val="0091BB"/>
                </a:solidFill>
                <a:latin typeface="+mn-lt"/>
              </a:rPr>
              <a:t> Remove File From Survey</a:t>
            </a:r>
          </a:p>
        </p:txBody>
      </p:sp>
      <p:cxnSp>
        <p:nvCxnSpPr>
          <p:cNvPr id="25" name="Straight Arrow Connector 24"/>
          <p:cNvCxnSpPr/>
          <p:nvPr/>
        </p:nvCxnSpPr>
        <p:spPr>
          <a:xfrm>
            <a:off x="3411538" y="2329508"/>
            <a:ext cx="971550" cy="3016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0186" name="Text Box 11"/>
          <p:cNvSpPr txBox="1">
            <a:spLocks noChangeArrowheads="1"/>
          </p:cNvSpPr>
          <p:nvPr/>
        </p:nvSpPr>
        <p:spPr bwMode="auto">
          <a:xfrm>
            <a:off x="1743075" y="1143644"/>
            <a:ext cx="2074862" cy="1000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ts val="600"/>
              </a:spcBef>
              <a:defRPr/>
            </a:pPr>
            <a:r>
              <a:rPr lang="en-US" altLang="en-US" dirty="0">
                <a:solidFill>
                  <a:schemeClr val="tx1">
                    <a:lumMod val="75000"/>
                    <a:lumOff val="25000"/>
                  </a:schemeClr>
                </a:solidFill>
                <a:latin typeface="+mn-lt"/>
              </a:rPr>
              <a:t>Useful Option:  </a:t>
            </a:r>
          </a:p>
          <a:p>
            <a:pPr>
              <a:spcBef>
                <a:spcPts val="600"/>
              </a:spcBef>
              <a:defRPr/>
            </a:pPr>
            <a:r>
              <a:rPr lang="en-US" altLang="en-US" dirty="0">
                <a:solidFill>
                  <a:srgbClr val="0091BB"/>
                </a:solidFill>
                <a:latin typeface="+mn-lt"/>
              </a:rPr>
              <a:t>Draw Select or All Survey Files</a:t>
            </a:r>
          </a:p>
        </p:txBody>
      </p:sp>
      <p:cxnSp>
        <p:nvCxnSpPr>
          <p:cNvPr id="20" name="Straight Arrow Connector 19"/>
          <p:cNvCxnSpPr/>
          <p:nvPr/>
        </p:nvCxnSpPr>
        <p:spPr>
          <a:xfrm flipV="1">
            <a:off x="4579938" y="3058319"/>
            <a:ext cx="1409700" cy="169862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0191" name="Text Box 11"/>
          <p:cNvSpPr txBox="1">
            <a:spLocks noChangeArrowheads="1"/>
          </p:cNvSpPr>
          <p:nvPr/>
        </p:nvSpPr>
        <p:spPr bwMode="auto">
          <a:xfrm>
            <a:off x="6145214" y="4411524"/>
            <a:ext cx="4659311"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dirty="0">
                <a:solidFill>
                  <a:schemeClr val="tx1">
                    <a:lumMod val="75000"/>
                    <a:lumOff val="25000"/>
                  </a:schemeClr>
                </a:solidFill>
                <a:latin typeface="+mn-lt"/>
              </a:rPr>
              <a:t>File List Is Used For:</a:t>
            </a:r>
          </a:p>
          <a:p>
            <a:pPr marL="1028700" lvl="1">
              <a:buClr>
                <a:schemeClr val="tx1">
                  <a:lumMod val="65000"/>
                  <a:lumOff val="35000"/>
                </a:schemeClr>
              </a:buClr>
              <a:buFont typeface="Arial" panose="020B0604020202020204" pitchFamily="34" charset="0"/>
              <a:buChar char="•"/>
              <a:defRPr/>
            </a:pPr>
            <a:r>
              <a:rPr lang="en-US" altLang="en-US" dirty="0">
                <a:solidFill>
                  <a:schemeClr val="tx1">
                    <a:lumMod val="65000"/>
                    <a:lumOff val="35000"/>
                  </a:schemeClr>
                </a:solidFill>
                <a:latin typeface="+mn-lt"/>
              </a:rPr>
              <a:t>Display</a:t>
            </a:r>
          </a:p>
          <a:p>
            <a:pPr lvl="2">
              <a:buClr>
                <a:schemeClr val="tx1">
                  <a:lumMod val="65000"/>
                  <a:lumOff val="35000"/>
                </a:schemeClr>
              </a:buClr>
              <a:buFont typeface="Arial" panose="020B0604020202020204" pitchFamily="34" charset="0"/>
              <a:buChar char="•"/>
              <a:defRPr/>
            </a:pPr>
            <a:r>
              <a:rPr lang="en-US" altLang="en-US" dirty="0">
                <a:solidFill>
                  <a:schemeClr val="tx1">
                    <a:lumMod val="65000"/>
                    <a:lumOff val="35000"/>
                  </a:schemeClr>
                </a:solidFill>
                <a:latin typeface="+mn-lt"/>
              </a:rPr>
              <a:t>Time Series Windows.</a:t>
            </a:r>
          </a:p>
          <a:p>
            <a:pPr lvl="2">
              <a:buClr>
                <a:schemeClr val="tx1">
                  <a:lumMod val="65000"/>
                  <a:lumOff val="35000"/>
                </a:schemeClr>
              </a:buClr>
              <a:buFont typeface="Arial" panose="020B0604020202020204" pitchFamily="34" charset="0"/>
              <a:buChar char="•"/>
              <a:defRPr/>
            </a:pPr>
            <a:r>
              <a:rPr lang="en-US" altLang="en-US" dirty="0">
                <a:solidFill>
                  <a:schemeClr val="tx1">
                    <a:lumMod val="65000"/>
                    <a:lumOff val="35000"/>
                  </a:schemeClr>
                </a:solidFill>
                <a:latin typeface="+mn-lt"/>
              </a:rPr>
              <a:t>Profile Window.</a:t>
            </a:r>
          </a:p>
          <a:p>
            <a:pPr marL="1028700" lvl="1">
              <a:buClr>
                <a:schemeClr val="tx1">
                  <a:lumMod val="65000"/>
                  <a:lumOff val="35000"/>
                </a:schemeClr>
              </a:buClr>
              <a:buFont typeface="Arial" panose="020B0604020202020204" pitchFamily="34" charset="0"/>
              <a:buChar char="•"/>
              <a:defRPr/>
            </a:pPr>
            <a:r>
              <a:rPr lang="en-US" altLang="en-US" dirty="0">
                <a:solidFill>
                  <a:schemeClr val="tx1">
                    <a:lumMod val="65000"/>
                    <a:lumOff val="35000"/>
                  </a:schemeClr>
                </a:solidFill>
                <a:latin typeface="+mn-lt"/>
              </a:rPr>
              <a:t>Filtering.</a:t>
            </a:r>
          </a:p>
          <a:p>
            <a:pPr marL="1028700" lvl="1">
              <a:buClr>
                <a:schemeClr val="tx1">
                  <a:lumMod val="65000"/>
                  <a:lumOff val="35000"/>
                </a:schemeClr>
              </a:buClr>
              <a:buFont typeface="Arial" panose="020B0604020202020204" pitchFamily="34" charset="0"/>
              <a:buChar char="•"/>
              <a:defRPr/>
            </a:pPr>
            <a:r>
              <a:rPr lang="en-US" altLang="en-US" dirty="0">
                <a:solidFill>
                  <a:schemeClr val="tx1">
                    <a:lumMod val="65000"/>
                    <a:lumOff val="35000"/>
                  </a:schemeClr>
                </a:solidFill>
                <a:latin typeface="+mn-lt"/>
              </a:rPr>
              <a:t>Adjustments.</a:t>
            </a:r>
          </a:p>
        </p:txBody>
      </p:sp>
      <p:cxnSp>
        <p:nvCxnSpPr>
          <p:cNvPr id="3" name="Straight Arrow Connector 2"/>
          <p:cNvCxnSpPr/>
          <p:nvPr/>
        </p:nvCxnSpPr>
        <p:spPr>
          <a:xfrm flipH="1">
            <a:off x="5989638" y="1551633"/>
            <a:ext cx="1935162" cy="10636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3557589" y="1551632"/>
            <a:ext cx="885825" cy="43973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583FBFA0-7AEC-472C-BF2E-0FE9164F1887}"/>
              </a:ext>
            </a:extLst>
          </p:cNvPr>
          <p:cNvSpPr>
            <a:spLocks noGrp="1"/>
          </p:cNvSpPr>
          <p:nvPr>
            <p:ph type="title"/>
          </p:nvPr>
        </p:nvSpPr>
        <p:spPr/>
        <p:txBody>
          <a:bodyPr/>
          <a:lstStyle/>
          <a:p>
            <a:r>
              <a:rPr lang="en-US" dirty="0"/>
              <a:t>Left Panel, Survey Files</a:t>
            </a:r>
          </a:p>
        </p:txBody>
      </p:sp>
    </p:spTree>
    <p:extLst>
      <p:ext uri="{BB962C8B-B14F-4D97-AF65-F5344CB8AC3E}">
        <p14:creationId xmlns:p14="http://schemas.microsoft.com/office/powerpoint/2010/main" val="84476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E9546AE-52E9-4C4D-A56D-A25A20D367C8}"/>
              </a:ext>
            </a:extLst>
          </p:cNvPr>
          <p:cNvPicPr>
            <a:picLocks noChangeAspect="1"/>
          </p:cNvPicPr>
          <p:nvPr/>
        </p:nvPicPr>
        <p:blipFill>
          <a:blip r:embed="rId3"/>
          <a:stretch>
            <a:fillRect/>
          </a:stretch>
        </p:blipFill>
        <p:spPr>
          <a:xfrm>
            <a:off x="4077825" y="667851"/>
            <a:ext cx="3707112" cy="5181839"/>
          </a:xfrm>
          <a:prstGeom prst="rect">
            <a:avLst/>
          </a:prstGeom>
        </p:spPr>
      </p:pic>
      <p:sp>
        <p:nvSpPr>
          <p:cNvPr id="5122" name="Rectangle 2"/>
          <p:cNvSpPr>
            <a:spLocks noRot="1" noChangeArrowheads="1"/>
          </p:cNvSpPr>
          <p:nvPr/>
        </p:nvSpPr>
        <p:spPr bwMode="auto">
          <a:xfrm>
            <a:off x="1760539" y="30589"/>
            <a:ext cx="9144000" cy="949325"/>
          </a:xfrm>
          <a:prstGeom prst="rect">
            <a:avLst/>
          </a:prstGeom>
          <a:noFill/>
          <a:ln w="9525">
            <a:noFill/>
            <a:miter lim="800000"/>
            <a:headEnd/>
            <a:tailEnd/>
          </a:ln>
        </p:spPr>
        <p:txBody>
          <a:bodyPr anchor="ctr"/>
          <a:lstStyle/>
          <a:p>
            <a:pPr eaLnBrk="1" hangingPunct="1">
              <a:defRPr/>
            </a:pPr>
            <a:r>
              <a:rPr lang="en-US" sz="3600" dirty="0">
                <a:solidFill>
                  <a:schemeClr val="bg1"/>
                </a:solidFill>
                <a:latin typeface="+mn-lt"/>
              </a:rPr>
              <a:t>Left Panel, Editing</a:t>
            </a:r>
          </a:p>
        </p:txBody>
      </p:sp>
      <p:sp>
        <p:nvSpPr>
          <p:cNvPr id="51206" name="Text Box 11"/>
          <p:cNvSpPr txBox="1">
            <a:spLocks noChangeArrowheads="1"/>
          </p:cNvSpPr>
          <p:nvPr/>
        </p:nvSpPr>
        <p:spPr bwMode="auto">
          <a:xfrm>
            <a:off x="594681" y="1118346"/>
            <a:ext cx="2627270" cy="83099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ts val="600"/>
              </a:spcBef>
              <a:defRPr/>
            </a:pPr>
            <a:r>
              <a:rPr lang="en-US" altLang="en-US" sz="1600" dirty="0">
                <a:solidFill>
                  <a:schemeClr val="tx1">
                    <a:lumMod val="75000"/>
                    <a:lumOff val="25000"/>
                  </a:schemeClr>
                </a:solidFill>
                <a:latin typeface="+mn-lt"/>
              </a:rPr>
              <a:t>View windows for data, time series, sounding and imagery</a:t>
            </a:r>
          </a:p>
        </p:txBody>
      </p:sp>
      <p:cxnSp>
        <p:nvCxnSpPr>
          <p:cNvPr id="8" name="Straight Arrow Connector 7"/>
          <p:cNvCxnSpPr/>
          <p:nvPr/>
        </p:nvCxnSpPr>
        <p:spPr>
          <a:xfrm flipH="1">
            <a:off x="7113588" y="1698152"/>
            <a:ext cx="360362"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sp>
        <p:nvSpPr>
          <p:cNvPr id="51209" name="Text Box 11"/>
          <p:cNvSpPr txBox="1">
            <a:spLocks noChangeArrowheads="1"/>
          </p:cNvSpPr>
          <p:nvPr/>
        </p:nvSpPr>
        <p:spPr bwMode="auto">
          <a:xfrm>
            <a:off x="8512645" y="2796131"/>
            <a:ext cx="2247900" cy="280076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sz="1600" dirty="0">
                <a:solidFill>
                  <a:schemeClr val="tx1">
                    <a:lumMod val="75000"/>
                    <a:lumOff val="25000"/>
                  </a:schemeClr>
                </a:solidFill>
                <a:latin typeface="+mn-lt"/>
              </a:rPr>
              <a:t>Editing Tools:  Mouse Pointer Shows Selected Tool</a:t>
            </a:r>
          </a:p>
          <a:p>
            <a:pPr>
              <a:defRPr/>
            </a:pPr>
            <a:endParaRPr lang="en-US" altLang="en-US" sz="1600" dirty="0">
              <a:solidFill>
                <a:schemeClr val="tx1">
                  <a:lumMod val="75000"/>
                  <a:lumOff val="25000"/>
                </a:schemeClr>
              </a:solidFill>
              <a:latin typeface="+mn-lt"/>
            </a:endParaRPr>
          </a:p>
          <a:p>
            <a:pPr>
              <a:buClr>
                <a:schemeClr val="tx1">
                  <a:lumMod val="65000"/>
                  <a:lumOff val="35000"/>
                </a:schemeClr>
              </a:buClr>
              <a:buFontTx/>
              <a:buChar char="•"/>
              <a:defRPr/>
            </a:pPr>
            <a:r>
              <a:rPr lang="en-US" altLang="en-US" sz="1600" dirty="0">
                <a:solidFill>
                  <a:schemeClr val="tx1">
                    <a:lumMod val="75000"/>
                    <a:lumOff val="25000"/>
                  </a:schemeClr>
                </a:solidFill>
                <a:latin typeface="+mn-lt"/>
              </a:rPr>
              <a:t> </a:t>
            </a:r>
            <a:r>
              <a:rPr lang="en-US" altLang="en-US" sz="1600" dirty="0">
                <a:solidFill>
                  <a:schemeClr val="tx1">
                    <a:lumMod val="65000"/>
                    <a:lumOff val="35000"/>
                  </a:schemeClr>
                </a:solidFill>
                <a:latin typeface="+mn-lt"/>
              </a:rPr>
              <a:t>Measure</a:t>
            </a:r>
          </a:p>
          <a:p>
            <a:pPr>
              <a:buClr>
                <a:schemeClr val="tx1">
                  <a:lumMod val="65000"/>
                  <a:lumOff val="35000"/>
                </a:schemeClr>
              </a:buClr>
              <a:buFontTx/>
              <a:buChar char="•"/>
              <a:defRPr/>
            </a:pPr>
            <a:r>
              <a:rPr lang="en-US" altLang="en-US" sz="1600" dirty="0">
                <a:solidFill>
                  <a:schemeClr val="tx1">
                    <a:lumMod val="65000"/>
                    <a:lumOff val="35000"/>
                  </a:schemeClr>
                </a:solidFill>
                <a:latin typeface="+mn-lt"/>
              </a:rPr>
              <a:t> Lasso Select</a:t>
            </a:r>
          </a:p>
          <a:p>
            <a:pPr>
              <a:buClr>
                <a:schemeClr val="tx1">
                  <a:lumMod val="65000"/>
                  <a:lumOff val="35000"/>
                </a:schemeClr>
              </a:buClr>
              <a:buFontTx/>
              <a:buChar char="•"/>
              <a:defRPr/>
            </a:pPr>
            <a:r>
              <a:rPr lang="en-US" altLang="en-US" sz="1600" dirty="0">
                <a:solidFill>
                  <a:schemeClr val="tx1">
                    <a:lumMod val="65000"/>
                    <a:lumOff val="35000"/>
                  </a:schemeClr>
                </a:solidFill>
                <a:latin typeface="+mn-lt"/>
              </a:rPr>
              <a:t> Block Select</a:t>
            </a:r>
          </a:p>
          <a:p>
            <a:pPr>
              <a:buClr>
                <a:schemeClr val="tx1">
                  <a:lumMod val="65000"/>
                  <a:lumOff val="35000"/>
                </a:schemeClr>
              </a:buClr>
              <a:buFontTx/>
              <a:buChar char="•"/>
              <a:defRPr/>
            </a:pPr>
            <a:r>
              <a:rPr lang="en-US" altLang="en-US" sz="1600" dirty="0">
                <a:solidFill>
                  <a:schemeClr val="tx1">
                    <a:lumMod val="65000"/>
                    <a:lumOff val="35000"/>
                  </a:schemeClr>
                </a:solidFill>
                <a:latin typeface="+mn-lt"/>
              </a:rPr>
              <a:t> Line Select</a:t>
            </a:r>
          </a:p>
          <a:p>
            <a:pPr>
              <a:buClr>
                <a:schemeClr val="tx1">
                  <a:lumMod val="65000"/>
                  <a:lumOff val="35000"/>
                </a:schemeClr>
              </a:buClr>
              <a:buFontTx/>
              <a:buChar char="•"/>
              <a:defRPr/>
            </a:pPr>
            <a:r>
              <a:rPr lang="en-US" altLang="en-US" sz="1600" dirty="0">
                <a:solidFill>
                  <a:schemeClr val="tx1">
                    <a:lumMod val="65000"/>
                    <a:lumOff val="35000"/>
                  </a:schemeClr>
                </a:solidFill>
                <a:latin typeface="+mn-lt"/>
              </a:rPr>
              <a:t> Eraser</a:t>
            </a:r>
          </a:p>
          <a:p>
            <a:pPr>
              <a:buClr>
                <a:schemeClr val="tx1">
                  <a:lumMod val="65000"/>
                  <a:lumOff val="35000"/>
                </a:schemeClr>
              </a:buClr>
              <a:buFontTx/>
              <a:buChar char="•"/>
              <a:defRPr/>
            </a:pPr>
            <a:r>
              <a:rPr lang="en-US" altLang="en-US" sz="1600" dirty="0">
                <a:solidFill>
                  <a:schemeClr val="tx1">
                    <a:lumMod val="65000"/>
                    <a:lumOff val="35000"/>
                  </a:schemeClr>
                </a:solidFill>
                <a:latin typeface="+mn-lt"/>
              </a:rPr>
              <a:t> Tilt / Rotate</a:t>
            </a:r>
          </a:p>
          <a:p>
            <a:pPr>
              <a:buClr>
                <a:schemeClr val="tx1">
                  <a:lumMod val="65000"/>
                  <a:lumOff val="35000"/>
                </a:schemeClr>
              </a:buClr>
              <a:buFontTx/>
              <a:buChar char="•"/>
              <a:defRPr/>
            </a:pPr>
            <a:r>
              <a:rPr lang="en-US" altLang="en-US" sz="1600" dirty="0">
                <a:solidFill>
                  <a:schemeClr val="tx1">
                    <a:lumMod val="65000"/>
                    <a:lumOff val="35000"/>
                  </a:schemeClr>
                </a:solidFill>
                <a:latin typeface="+mn-lt"/>
              </a:rPr>
              <a:t> Zoom Window</a:t>
            </a:r>
          </a:p>
        </p:txBody>
      </p:sp>
      <p:cxnSp>
        <p:nvCxnSpPr>
          <p:cNvPr id="25" name="Straight Arrow Connector 24"/>
          <p:cNvCxnSpPr/>
          <p:nvPr/>
        </p:nvCxnSpPr>
        <p:spPr>
          <a:xfrm flipH="1">
            <a:off x="7618414" y="2777653"/>
            <a:ext cx="452437" cy="1428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sp>
        <p:nvSpPr>
          <p:cNvPr id="51211" name="Text Box 11"/>
          <p:cNvSpPr txBox="1">
            <a:spLocks noChangeArrowheads="1"/>
          </p:cNvSpPr>
          <p:nvPr/>
        </p:nvSpPr>
        <p:spPr bwMode="auto">
          <a:xfrm>
            <a:off x="533091" y="4639358"/>
            <a:ext cx="2574926" cy="135421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sz="1600" dirty="0">
                <a:solidFill>
                  <a:schemeClr val="tx1">
                    <a:lumMod val="75000"/>
                    <a:lumOff val="25000"/>
                  </a:schemeClr>
                </a:solidFill>
                <a:latin typeface="+mn-lt"/>
              </a:rPr>
              <a:t>Buttons:</a:t>
            </a:r>
            <a:endParaRPr lang="en-US" altLang="en-US" sz="1600" dirty="0">
              <a:solidFill>
                <a:srgbClr val="0091BB"/>
              </a:solidFill>
              <a:latin typeface="+mn-lt"/>
            </a:endParaRPr>
          </a:p>
          <a:p>
            <a:pPr lvl="1">
              <a:buFontTx/>
              <a:buChar char="•"/>
              <a:defRPr/>
            </a:pPr>
            <a:r>
              <a:rPr lang="en-US" altLang="en-US" sz="1600" dirty="0">
                <a:solidFill>
                  <a:schemeClr val="tx1">
                    <a:lumMod val="65000"/>
                    <a:lumOff val="35000"/>
                  </a:schemeClr>
                </a:solidFill>
                <a:latin typeface="+mn-lt"/>
              </a:rPr>
              <a:t> Search and Filter</a:t>
            </a:r>
          </a:p>
          <a:p>
            <a:pPr lvl="1">
              <a:buFontTx/>
              <a:buChar char="•"/>
              <a:defRPr/>
            </a:pPr>
            <a:r>
              <a:rPr lang="en-US" altLang="en-US" sz="1600" dirty="0">
                <a:solidFill>
                  <a:schemeClr val="tx1">
                    <a:lumMod val="65000"/>
                    <a:lumOff val="35000"/>
                  </a:schemeClr>
                </a:solidFill>
                <a:latin typeface="+mn-lt"/>
              </a:rPr>
              <a:t> Find Next</a:t>
            </a:r>
          </a:p>
          <a:p>
            <a:pPr lvl="1">
              <a:buFontTx/>
              <a:buChar char="•"/>
              <a:defRPr/>
            </a:pPr>
            <a:r>
              <a:rPr lang="en-US" altLang="en-US" sz="1600" dirty="0">
                <a:solidFill>
                  <a:schemeClr val="tx1">
                    <a:lumMod val="65000"/>
                    <a:lumOff val="35000"/>
                  </a:schemeClr>
                </a:solidFill>
                <a:latin typeface="+mn-lt"/>
              </a:rPr>
              <a:t> Very Useful Undo</a:t>
            </a:r>
          </a:p>
          <a:p>
            <a:pPr lvl="1">
              <a:buFontTx/>
              <a:buChar char="•"/>
              <a:defRPr/>
            </a:pPr>
            <a:r>
              <a:rPr lang="en-US" altLang="en-US" sz="1600" dirty="0">
                <a:solidFill>
                  <a:schemeClr val="tx1">
                    <a:lumMod val="65000"/>
                    <a:lumOff val="35000"/>
                  </a:schemeClr>
                </a:solidFill>
                <a:latin typeface="+mn-lt"/>
              </a:rPr>
              <a:t> Color Settings</a:t>
            </a:r>
          </a:p>
        </p:txBody>
      </p:sp>
      <p:sp>
        <p:nvSpPr>
          <p:cNvPr id="51212" name="Text Box 11"/>
          <p:cNvSpPr txBox="1">
            <a:spLocks noChangeArrowheads="1"/>
          </p:cNvSpPr>
          <p:nvPr/>
        </p:nvSpPr>
        <p:spPr bwMode="auto">
          <a:xfrm>
            <a:off x="391594" y="2824138"/>
            <a:ext cx="2925344"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ts val="600"/>
              </a:spcBef>
              <a:defRPr/>
            </a:pPr>
            <a:r>
              <a:rPr lang="en-US" altLang="en-US" sz="1600" dirty="0">
                <a:solidFill>
                  <a:schemeClr val="tx1">
                    <a:lumMod val="75000"/>
                    <a:lumOff val="25000"/>
                  </a:schemeClr>
                </a:solidFill>
                <a:latin typeface="+mn-lt"/>
              </a:rPr>
              <a:t>Select for very useful Floating Toolbar </a:t>
            </a:r>
          </a:p>
        </p:txBody>
      </p:sp>
      <p:cxnSp>
        <p:nvCxnSpPr>
          <p:cNvPr id="20" name="Straight Arrow Connector 19"/>
          <p:cNvCxnSpPr/>
          <p:nvPr/>
        </p:nvCxnSpPr>
        <p:spPr>
          <a:xfrm>
            <a:off x="3800476" y="1672752"/>
            <a:ext cx="690563"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3549650" y="3245965"/>
            <a:ext cx="941388" cy="4984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3836988" y="4612802"/>
            <a:ext cx="690562"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5313363" y="5657377"/>
            <a:ext cx="0" cy="271462"/>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flipV="1">
            <a:off x="7110413" y="4279427"/>
            <a:ext cx="1090612" cy="169862"/>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a:off x="6321425" y="5009678"/>
            <a:ext cx="1924050" cy="31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3" name="Straight Arrow Connector 2"/>
          <p:cNvCxnSpPr>
            <a:cxnSpLocks/>
            <a:stCxn id="51212" idx="3"/>
          </p:cNvCxnSpPr>
          <p:nvPr/>
        </p:nvCxnSpPr>
        <p:spPr>
          <a:xfrm flipV="1">
            <a:off x="3316938" y="2830834"/>
            <a:ext cx="828818" cy="28569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a:cxnSpLocks/>
          </p:cNvCxnSpPr>
          <p:nvPr/>
        </p:nvCxnSpPr>
        <p:spPr>
          <a:xfrm flipH="1">
            <a:off x="7627756" y="3235646"/>
            <a:ext cx="747501" cy="226219"/>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4292127" y="3235646"/>
            <a:ext cx="3265834" cy="519112"/>
          </a:xfrm>
          <a:prstGeom prst="rect">
            <a:avLst/>
          </a:prstGeom>
          <a:noFill/>
          <a:ln w="25400"/>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6" name="Rectangle 25"/>
          <p:cNvSpPr/>
          <p:nvPr/>
        </p:nvSpPr>
        <p:spPr>
          <a:xfrm>
            <a:off x="4292127" y="5316467"/>
            <a:ext cx="2108674" cy="441594"/>
          </a:xfrm>
          <a:prstGeom prst="rect">
            <a:avLst/>
          </a:prstGeom>
          <a:noFill/>
          <a:ln w="25400"/>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7" name="Straight Arrow Connector 6"/>
          <p:cNvCxnSpPr>
            <a:cxnSpLocks/>
          </p:cNvCxnSpPr>
          <p:nvPr/>
        </p:nvCxnSpPr>
        <p:spPr>
          <a:xfrm>
            <a:off x="3221951" y="5550908"/>
            <a:ext cx="998636" cy="0"/>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4145756" y="695853"/>
            <a:ext cx="3533575" cy="1882720"/>
          </a:xfrm>
          <a:prstGeom prst="rect">
            <a:avLst/>
          </a:prstGeom>
          <a:noFill/>
          <a:ln w="25400"/>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32" name="Straight Arrow Connector 31"/>
          <p:cNvCxnSpPr>
            <a:cxnSpLocks/>
          </p:cNvCxnSpPr>
          <p:nvPr/>
        </p:nvCxnSpPr>
        <p:spPr>
          <a:xfrm>
            <a:off x="3117096" y="1514795"/>
            <a:ext cx="978573" cy="0"/>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4" name="Title 3">
            <a:extLst>
              <a:ext uri="{FF2B5EF4-FFF2-40B4-BE49-F238E27FC236}">
                <a16:creationId xmlns:a16="http://schemas.microsoft.com/office/drawing/2014/main" id="{1F03CFC9-3FC6-4D76-AE9F-BFFE4956E8D9}"/>
              </a:ext>
            </a:extLst>
          </p:cNvPr>
          <p:cNvSpPr>
            <a:spLocks noGrp="1"/>
          </p:cNvSpPr>
          <p:nvPr>
            <p:ph type="title"/>
          </p:nvPr>
        </p:nvSpPr>
        <p:spPr/>
        <p:txBody>
          <a:bodyPr/>
          <a:lstStyle/>
          <a:p>
            <a:r>
              <a:rPr lang="en-US" dirty="0"/>
              <a:t>Left Panel, Editing</a:t>
            </a:r>
            <a:br>
              <a:rPr lang="en-US" dirty="0"/>
            </a:br>
            <a:endParaRPr lang="en-US" dirty="0"/>
          </a:p>
        </p:txBody>
      </p:sp>
    </p:spTree>
    <p:extLst>
      <p:ext uri="{BB962C8B-B14F-4D97-AF65-F5344CB8AC3E}">
        <p14:creationId xmlns:p14="http://schemas.microsoft.com/office/powerpoint/2010/main" val="16242831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1524000" y="657225"/>
            <a:ext cx="9144000" cy="5543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lumMod val="75000"/>
                  <a:lumOff val="25000"/>
                </a:schemeClr>
              </a:solidFill>
            </a:endParaRPr>
          </a:p>
        </p:txBody>
      </p:sp>
      <p:sp>
        <p:nvSpPr>
          <p:cNvPr id="5122" name="Rectangle 2"/>
          <p:cNvSpPr>
            <a:spLocks noRot="1" noChangeArrowheads="1"/>
          </p:cNvSpPr>
          <p:nvPr/>
        </p:nvSpPr>
        <p:spPr bwMode="auto">
          <a:xfrm>
            <a:off x="1802448" y="29555"/>
            <a:ext cx="9144000" cy="949325"/>
          </a:xfrm>
          <a:prstGeom prst="rect">
            <a:avLst/>
          </a:prstGeom>
          <a:noFill/>
          <a:ln w="9525">
            <a:noFill/>
            <a:miter lim="800000"/>
            <a:headEnd/>
            <a:tailEnd/>
          </a:ln>
        </p:spPr>
        <p:txBody>
          <a:bodyPr anchor="ctr"/>
          <a:lstStyle/>
          <a:p>
            <a:pPr eaLnBrk="1" hangingPunct="1">
              <a:defRPr/>
            </a:pPr>
            <a:r>
              <a:rPr lang="en-US" sz="3600" dirty="0">
                <a:solidFill>
                  <a:schemeClr val="bg1"/>
                </a:solidFill>
                <a:latin typeface="+mn-lt"/>
              </a:rPr>
              <a:t>Top Panel, Editing</a:t>
            </a:r>
          </a:p>
        </p:txBody>
      </p:sp>
      <p:sp>
        <p:nvSpPr>
          <p:cNvPr id="51206" name="Text Box 11"/>
          <p:cNvSpPr txBox="1">
            <a:spLocks noChangeArrowheads="1"/>
          </p:cNvSpPr>
          <p:nvPr/>
        </p:nvSpPr>
        <p:spPr bwMode="auto">
          <a:xfrm>
            <a:off x="1676204" y="3245037"/>
            <a:ext cx="3810000" cy="237013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ts val="600"/>
              </a:spcBef>
              <a:defRPr/>
            </a:pPr>
            <a:r>
              <a:rPr lang="en-US" altLang="en-US" sz="1600" dirty="0">
                <a:solidFill>
                  <a:schemeClr val="tx1">
                    <a:lumMod val="65000"/>
                    <a:lumOff val="35000"/>
                  </a:schemeClr>
                </a:solidFill>
                <a:latin typeface="+mn-lt"/>
              </a:rPr>
              <a:t>Edit Mode</a:t>
            </a:r>
          </a:p>
          <a:p>
            <a:pPr marL="285750" indent="-285750">
              <a:spcBef>
                <a:spcPts val="600"/>
              </a:spcBef>
              <a:buFont typeface="Arial" panose="020B0604020202020204" pitchFamily="34" charset="0"/>
              <a:buChar char="•"/>
              <a:defRPr/>
            </a:pPr>
            <a:r>
              <a:rPr lang="en-US" altLang="en-US" sz="1600" dirty="0">
                <a:solidFill>
                  <a:schemeClr val="tx1">
                    <a:lumMod val="65000"/>
                    <a:lumOff val="35000"/>
                  </a:schemeClr>
                </a:solidFill>
                <a:latin typeface="+mn-lt"/>
              </a:rPr>
              <a:t>Tracklines:  Click this to display and edit positions.  SBMAX64 always starts in Trackline mode</a:t>
            </a:r>
          </a:p>
          <a:p>
            <a:pPr marL="285750" indent="-285750">
              <a:spcBef>
                <a:spcPts val="600"/>
              </a:spcBef>
              <a:buFont typeface="Arial" panose="020B0604020202020204" pitchFamily="34" charset="0"/>
              <a:buChar char="•"/>
              <a:defRPr/>
            </a:pPr>
            <a:r>
              <a:rPr lang="en-US" altLang="en-US" sz="1600" dirty="0">
                <a:solidFill>
                  <a:schemeClr val="tx1">
                    <a:lumMod val="65000"/>
                    <a:lumOff val="35000"/>
                  </a:schemeClr>
                </a:solidFill>
                <a:latin typeface="+mn-lt"/>
              </a:rPr>
              <a:t>Soundings:  Click this to display and edit soundings.</a:t>
            </a:r>
          </a:p>
          <a:p>
            <a:pPr marL="285750" indent="-285750">
              <a:spcBef>
                <a:spcPts val="600"/>
              </a:spcBef>
              <a:buFont typeface="Arial" panose="020B0604020202020204" pitchFamily="34" charset="0"/>
              <a:buChar char="•"/>
              <a:defRPr/>
            </a:pPr>
            <a:endParaRPr lang="en-US" altLang="en-US" sz="1600" dirty="0">
              <a:solidFill>
                <a:schemeClr val="tx1">
                  <a:lumMod val="75000"/>
                  <a:lumOff val="25000"/>
                </a:schemeClr>
              </a:solidFill>
              <a:latin typeface="+mn-lt"/>
            </a:endParaRPr>
          </a:p>
          <a:p>
            <a:pPr>
              <a:spcBef>
                <a:spcPts val="600"/>
              </a:spcBef>
              <a:defRPr/>
            </a:pPr>
            <a:endParaRPr lang="en-US" altLang="en-US" sz="1600" dirty="0">
              <a:solidFill>
                <a:schemeClr val="tx1">
                  <a:lumMod val="75000"/>
                  <a:lumOff val="25000"/>
                </a:schemeClr>
              </a:solidFill>
              <a:latin typeface="+mn-lt"/>
            </a:endParaRPr>
          </a:p>
        </p:txBody>
      </p:sp>
      <p:sp>
        <p:nvSpPr>
          <p:cNvPr id="51211" name="Text Box 11"/>
          <p:cNvSpPr txBox="1">
            <a:spLocks noChangeArrowheads="1"/>
          </p:cNvSpPr>
          <p:nvPr/>
        </p:nvSpPr>
        <p:spPr bwMode="auto">
          <a:xfrm>
            <a:off x="6518476" y="1798032"/>
            <a:ext cx="3021013" cy="23082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sz="1600" dirty="0">
                <a:solidFill>
                  <a:schemeClr val="tx1">
                    <a:lumMod val="75000"/>
                    <a:lumOff val="25000"/>
                  </a:schemeClr>
                </a:solidFill>
                <a:latin typeface="+mn-lt"/>
              </a:rPr>
              <a:t>Buttons:</a:t>
            </a:r>
            <a:endParaRPr lang="en-US" altLang="en-US" sz="1600" dirty="0">
              <a:solidFill>
                <a:srgbClr val="0091BB"/>
              </a:solidFill>
              <a:latin typeface="+mn-lt"/>
            </a:endParaRPr>
          </a:p>
          <a:p>
            <a:pPr marL="285750" indent="-285750">
              <a:buFont typeface="Arial" panose="020B0604020202020204" pitchFamily="34" charset="0"/>
              <a:buChar char="•"/>
              <a:defRPr/>
            </a:pPr>
            <a:r>
              <a:rPr lang="en-US" altLang="en-US" sz="1600" dirty="0">
                <a:solidFill>
                  <a:schemeClr val="tx1">
                    <a:lumMod val="65000"/>
                    <a:lumOff val="35000"/>
                  </a:schemeClr>
                </a:solidFill>
                <a:latin typeface="+mn-lt"/>
              </a:rPr>
              <a:t>Delete Point or Selection</a:t>
            </a:r>
          </a:p>
          <a:p>
            <a:pPr marL="285750" indent="-285750">
              <a:buFont typeface="Arial" panose="020B0604020202020204" pitchFamily="34" charset="0"/>
              <a:buChar char="•"/>
              <a:defRPr/>
            </a:pPr>
            <a:r>
              <a:rPr lang="en-US" altLang="en-US" sz="1600" dirty="0">
                <a:solidFill>
                  <a:schemeClr val="tx1">
                    <a:lumMod val="65000"/>
                    <a:lumOff val="35000"/>
                  </a:schemeClr>
                </a:solidFill>
                <a:latin typeface="+mn-lt"/>
              </a:rPr>
              <a:t>Search and Filter Options</a:t>
            </a:r>
          </a:p>
          <a:p>
            <a:pPr marL="285750" indent="-285750">
              <a:buFont typeface="Arial" panose="020B0604020202020204" pitchFamily="34" charset="0"/>
              <a:buChar char="•"/>
              <a:defRPr/>
            </a:pPr>
            <a:r>
              <a:rPr lang="en-US" altLang="en-US" sz="1600" dirty="0">
                <a:solidFill>
                  <a:schemeClr val="tx1">
                    <a:lumMod val="65000"/>
                    <a:lumOff val="35000"/>
                  </a:schemeClr>
                </a:solidFill>
                <a:latin typeface="+mn-lt"/>
              </a:rPr>
              <a:t>Find Next</a:t>
            </a:r>
          </a:p>
          <a:p>
            <a:pPr marL="285750" indent="-285750">
              <a:buFont typeface="Arial" panose="020B0604020202020204" pitchFamily="34" charset="0"/>
              <a:buChar char="•"/>
              <a:defRPr/>
            </a:pPr>
            <a:r>
              <a:rPr lang="en-US" altLang="en-US" sz="1600" dirty="0">
                <a:solidFill>
                  <a:schemeClr val="tx1">
                    <a:lumMod val="65000"/>
                    <a:lumOff val="35000"/>
                  </a:schemeClr>
                </a:solidFill>
                <a:latin typeface="+mn-lt"/>
              </a:rPr>
              <a:t>Filter</a:t>
            </a:r>
          </a:p>
          <a:p>
            <a:pPr marL="285750" indent="-285750">
              <a:buFont typeface="Arial" panose="020B0604020202020204" pitchFamily="34" charset="0"/>
              <a:buChar char="•"/>
              <a:defRPr/>
            </a:pPr>
            <a:r>
              <a:rPr lang="en-US" altLang="en-US" sz="1600" dirty="0">
                <a:solidFill>
                  <a:schemeClr val="tx1">
                    <a:lumMod val="65000"/>
                    <a:lumOff val="35000"/>
                  </a:schemeClr>
                </a:solidFill>
                <a:latin typeface="+mn-lt"/>
              </a:rPr>
              <a:t>Undelete Selections</a:t>
            </a:r>
          </a:p>
          <a:p>
            <a:pPr marL="285750" indent="-285750">
              <a:buFont typeface="Arial" panose="020B0604020202020204" pitchFamily="34" charset="0"/>
              <a:buChar char="•"/>
              <a:defRPr/>
            </a:pPr>
            <a:r>
              <a:rPr lang="en-US" altLang="en-US" sz="1600" dirty="0">
                <a:solidFill>
                  <a:schemeClr val="tx1">
                    <a:lumMod val="65000"/>
                    <a:lumOff val="35000"/>
                  </a:schemeClr>
                </a:solidFill>
                <a:latin typeface="+mn-lt"/>
              </a:rPr>
              <a:t>Zoom Extents</a:t>
            </a:r>
          </a:p>
          <a:p>
            <a:pPr marL="285750" indent="-285750">
              <a:buFont typeface="Arial" panose="020B0604020202020204" pitchFamily="34" charset="0"/>
              <a:buChar char="•"/>
              <a:defRPr/>
            </a:pPr>
            <a:r>
              <a:rPr lang="en-US" altLang="en-US" sz="1600" dirty="0">
                <a:solidFill>
                  <a:schemeClr val="tx1">
                    <a:lumMod val="65000"/>
                    <a:lumOff val="35000"/>
                  </a:schemeClr>
                </a:solidFill>
                <a:latin typeface="+mn-lt"/>
              </a:rPr>
              <a:t>Map View</a:t>
            </a:r>
          </a:p>
          <a:p>
            <a:pPr marL="285750" indent="-285750">
              <a:buFont typeface="Arial" panose="020B0604020202020204" pitchFamily="34" charset="0"/>
              <a:buChar char="•"/>
              <a:defRPr/>
            </a:pPr>
            <a:r>
              <a:rPr lang="en-US" altLang="en-US" sz="1600" dirty="0">
                <a:solidFill>
                  <a:schemeClr val="tx1">
                    <a:lumMod val="65000"/>
                    <a:lumOff val="35000"/>
                  </a:schemeClr>
                </a:solidFill>
                <a:latin typeface="+mn-lt"/>
              </a:rPr>
              <a:t>Profile View</a:t>
            </a:r>
          </a:p>
        </p:txBody>
      </p:sp>
      <p:cxnSp>
        <p:nvCxnSpPr>
          <p:cNvPr id="28" name="Straight Arrow Connector 27"/>
          <p:cNvCxnSpPr/>
          <p:nvPr/>
        </p:nvCxnSpPr>
        <p:spPr>
          <a:xfrm flipV="1">
            <a:off x="5313363" y="7729538"/>
            <a:ext cx="0" cy="271462"/>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a:off x="6321425" y="7081838"/>
            <a:ext cx="1924050" cy="31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pic>
        <p:nvPicPr>
          <p:cNvPr id="3789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76204" y="1345593"/>
            <a:ext cx="304800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Rectangle 30"/>
          <p:cNvSpPr/>
          <p:nvPr/>
        </p:nvSpPr>
        <p:spPr>
          <a:xfrm>
            <a:off x="1828604" y="2036156"/>
            <a:ext cx="2667000" cy="315912"/>
          </a:xfrm>
          <a:prstGeom prst="rect">
            <a:avLst/>
          </a:prstGeom>
          <a:noFill/>
          <a:ln w="25400"/>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33" name="Straight Arrow Connector 32"/>
          <p:cNvCxnSpPr/>
          <p:nvPr/>
        </p:nvCxnSpPr>
        <p:spPr>
          <a:xfrm flipV="1">
            <a:off x="1981004" y="2352069"/>
            <a:ext cx="1003300" cy="57626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flipH="1" flipV="1">
            <a:off x="4573129" y="1765910"/>
            <a:ext cx="1772073" cy="270246"/>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3" name="Title 2">
            <a:extLst>
              <a:ext uri="{FF2B5EF4-FFF2-40B4-BE49-F238E27FC236}">
                <a16:creationId xmlns:a16="http://schemas.microsoft.com/office/drawing/2014/main" id="{924A8E7D-3629-4699-878B-A994F8B671C8}"/>
              </a:ext>
            </a:extLst>
          </p:cNvPr>
          <p:cNvSpPr>
            <a:spLocks noGrp="1"/>
          </p:cNvSpPr>
          <p:nvPr>
            <p:ph type="title"/>
          </p:nvPr>
        </p:nvSpPr>
        <p:spPr/>
        <p:txBody>
          <a:bodyPr/>
          <a:lstStyle/>
          <a:p>
            <a:r>
              <a:rPr lang="en-US" dirty="0"/>
              <a:t>Top Panel, Editing</a:t>
            </a:r>
            <a:br>
              <a:rPr lang="en-US" dirty="0"/>
            </a:br>
            <a:endParaRPr lang="en-US" dirty="0"/>
          </a:p>
        </p:txBody>
      </p:sp>
    </p:spTree>
    <p:extLst>
      <p:ext uri="{BB962C8B-B14F-4D97-AF65-F5344CB8AC3E}">
        <p14:creationId xmlns:p14="http://schemas.microsoft.com/office/powerpoint/2010/main" val="10053162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6891D60-7CFE-4DCC-91D2-C4ED0F3C8542}"/>
              </a:ext>
            </a:extLst>
          </p:cNvPr>
          <p:cNvPicPr>
            <a:picLocks noChangeAspect="1"/>
          </p:cNvPicPr>
          <p:nvPr/>
        </p:nvPicPr>
        <p:blipFill>
          <a:blip r:embed="rId3"/>
          <a:stretch>
            <a:fillRect/>
          </a:stretch>
        </p:blipFill>
        <p:spPr>
          <a:xfrm>
            <a:off x="2514000" y="978559"/>
            <a:ext cx="4305901" cy="1066949"/>
          </a:xfrm>
          <a:prstGeom prst="rect">
            <a:avLst/>
          </a:prstGeom>
        </p:spPr>
      </p:pic>
      <p:sp>
        <p:nvSpPr>
          <p:cNvPr id="19" name="Rectangle 18"/>
          <p:cNvSpPr/>
          <p:nvPr/>
        </p:nvSpPr>
        <p:spPr>
          <a:xfrm>
            <a:off x="1524000" y="657225"/>
            <a:ext cx="9144000" cy="5543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lumMod val="75000"/>
                  <a:lumOff val="25000"/>
                </a:schemeClr>
              </a:solidFill>
            </a:endParaRPr>
          </a:p>
        </p:txBody>
      </p:sp>
      <p:sp>
        <p:nvSpPr>
          <p:cNvPr id="51206" name="Text Box 11"/>
          <p:cNvSpPr txBox="1">
            <a:spLocks noChangeArrowheads="1"/>
          </p:cNvSpPr>
          <p:nvPr/>
        </p:nvSpPr>
        <p:spPr bwMode="auto">
          <a:xfrm>
            <a:off x="7107238" y="1616128"/>
            <a:ext cx="3560762" cy="5842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ts val="600"/>
              </a:spcBef>
              <a:defRPr/>
            </a:pPr>
            <a:r>
              <a:rPr lang="en-US" altLang="en-US" sz="1600" dirty="0">
                <a:solidFill>
                  <a:schemeClr val="tx1">
                    <a:lumMod val="65000"/>
                    <a:lumOff val="35000"/>
                  </a:schemeClr>
                </a:solidFill>
                <a:latin typeface="+mn-lt"/>
              </a:rPr>
              <a:t>Style:  Soundings may be drawn as Dots or as Numeric Depth.</a:t>
            </a:r>
          </a:p>
        </p:txBody>
      </p:sp>
      <p:sp>
        <p:nvSpPr>
          <p:cNvPr id="51211" name="Text Box 11"/>
          <p:cNvSpPr txBox="1">
            <a:spLocks noChangeArrowheads="1"/>
          </p:cNvSpPr>
          <p:nvPr/>
        </p:nvSpPr>
        <p:spPr bwMode="auto">
          <a:xfrm>
            <a:off x="725681" y="2067734"/>
            <a:ext cx="5446522" cy="369331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dirty="0">
                <a:solidFill>
                  <a:schemeClr val="tx1">
                    <a:lumMod val="65000"/>
                    <a:lumOff val="35000"/>
                  </a:schemeClr>
                </a:solidFill>
                <a:latin typeface="+mn-lt"/>
              </a:rPr>
              <a:t>Show:</a:t>
            </a:r>
          </a:p>
          <a:p>
            <a:pPr>
              <a:defRPr/>
            </a:pPr>
            <a:endParaRPr lang="en-US" altLang="en-US" dirty="0">
              <a:solidFill>
                <a:schemeClr val="tx1">
                  <a:lumMod val="65000"/>
                  <a:lumOff val="35000"/>
                </a:schemeClr>
              </a:solidFill>
              <a:latin typeface="+mn-lt"/>
            </a:endParaRPr>
          </a:p>
          <a:p>
            <a:pPr marL="285750" indent="-285750">
              <a:buFont typeface="Arial" panose="020B0604020202020204" pitchFamily="34" charset="0"/>
              <a:buChar char="•"/>
              <a:defRPr/>
            </a:pPr>
            <a:r>
              <a:rPr lang="en-US" altLang="en-US" dirty="0">
                <a:solidFill>
                  <a:schemeClr val="tx1">
                    <a:lumMod val="65000"/>
                    <a:lumOff val="35000"/>
                  </a:schemeClr>
                </a:solidFill>
                <a:latin typeface="+mn-lt"/>
              </a:rPr>
              <a:t>Charts:  Shows charts enabled in the HYPACK Shell.</a:t>
            </a:r>
          </a:p>
          <a:p>
            <a:pPr marL="285750" indent="-285750">
              <a:buFont typeface="Arial" panose="020B0604020202020204" pitchFamily="34" charset="0"/>
              <a:buChar char="•"/>
              <a:defRPr/>
            </a:pPr>
            <a:r>
              <a:rPr lang="en-US" altLang="en-US" dirty="0">
                <a:solidFill>
                  <a:schemeClr val="tx1">
                    <a:lumMod val="65000"/>
                    <a:lumOff val="35000"/>
                  </a:schemeClr>
                </a:solidFill>
                <a:latin typeface="+mn-lt"/>
              </a:rPr>
              <a:t>Color Bar:  Shows a color legend appropriate for the data displayed.</a:t>
            </a:r>
          </a:p>
          <a:p>
            <a:pPr marL="285750" indent="-285750">
              <a:buFont typeface="Arial" panose="020B0604020202020204" pitchFamily="34" charset="0"/>
              <a:buChar char="•"/>
              <a:defRPr/>
            </a:pPr>
            <a:r>
              <a:rPr lang="en-US" altLang="en-US" dirty="0">
                <a:solidFill>
                  <a:schemeClr val="tx1">
                    <a:lumMod val="65000"/>
                    <a:lumOff val="35000"/>
                  </a:schemeClr>
                </a:solidFill>
                <a:latin typeface="+mn-lt"/>
              </a:rPr>
              <a:t>Flags:  Obsolete</a:t>
            </a:r>
          </a:p>
          <a:p>
            <a:pPr marL="285750" indent="-285750">
              <a:buFont typeface="Arial" panose="020B0604020202020204" pitchFamily="34" charset="0"/>
              <a:buChar char="•"/>
              <a:defRPr/>
            </a:pPr>
            <a:r>
              <a:rPr lang="en-US" altLang="en-US" dirty="0">
                <a:solidFill>
                  <a:schemeClr val="tx1">
                    <a:lumMod val="65000"/>
                    <a:lumOff val="35000"/>
                  </a:schemeClr>
                </a:solidFill>
                <a:latin typeface="+mn-lt"/>
              </a:rPr>
              <a:t>Targets:  Shows targets from the HYPACK database.</a:t>
            </a:r>
          </a:p>
          <a:p>
            <a:pPr marL="285750" indent="-285750">
              <a:buClr>
                <a:schemeClr val="tx1">
                  <a:lumMod val="65000"/>
                  <a:lumOff val="35000"/>
                </a:schemeClr>
              </a:buClr>
              <a:buFont typeface="Arial" panose="020B0604020202020204" pitchFamily="34" charset="0"/>
              <a:buChar char="•"/>
              <a:defRPr/>
            </a:pPr>
            <a:r>
              <a:rPr lang="en-US" altLang="en-US" dirty="0" err="1">
                <a:solidFill>
                  <a:schemeClr val="tx1">
                    <a:lumMod val="65000"/>
                    <a:lumOff val="35000"/>
                  </a:schemeClr>
                </a:solidFill>
                <a:latin typeface="+mn-lt"/>
              </a:rPr>
              <a:t>Tracklines</a:t>
            </a:r>
            <a:r>
              <a:rPr lang="en-US" altLang="en-US" dirty="0">
                <a:solidFill>
                  <a:schemeClr val="tx1">
                    <a:lumMod val="65000"/>
                    <a:lumOff val="35000"/>
                  </a:schemeClr>
                </a:solidFill>
                <a:latin typeface="+mn-lt"/>
              </a:rPr>
              <a:t>:  Shows survey track lines.</a:t>
            </a:r>
          </a:p>
          <a:p>
            <a:pPr marL="285750" indent="-285750">
              <a:buFont typeface="Arial" panose="020B0604020202020204" pitchFamily="34" charset="0"/>
              <a:buChar char="•"/>
              <a:defRPr/>
            </a:pPr>
            <a:r>
              <a:rPr lang="en-US" altLang="en-US" dirty="0">
                <a:solidFill>
                  <a:schemeClr val="tx1">
                    <a:lumMod val="65000"/>
                    <a:lumOff val="35000"/>
                  </a:schemeClr>
                </a:solidFill>
                <a:latin typeface="+mn-lt"/>
              </a:rPr>
              <a:t>Soundings:  Shows sounding points.</a:t>
            </a:r>
          </a:p>
          <a:p>
            <a:pPr marL="285750" indent="-285750">
              <a:buFont typeface="Arial" panose="020B0604020202020204" pitchFamily="34" charset="0"/>
              <a:buChar char="•"/>
              <a:defRPr/>
            </a:pPr>
            <a:r>
              <a:rPr lang="en-US" altLang="en-US" dirty="0">
                <a:solidFill>
                  <a:schemeClr val="tx1">
                    <a:lumMod val="65000"/>
                    <a:lumOff val="35000"/>
                  </a:schemeClr>
                </a:solidFill>
                <a:latin typeface="+mn-lt"/>
              </a:rPr>
              <a:t>Planned Lines:  Shows planned survey lines.</a:t>
            </a:r>
          </a:p>
          <a:p>
            <a:pPr marL="285750" indent="-285750">
              <a:buFont typeface="Arial" panose="020B0604020202020204" pitchFamily="34" charset="0"/>
              <a:buChar char="•"/>
              <a:defRPr/>
            </a:pPr>
            <a:r>
              <a:rPr lang="en-US" altLang="en-US" dirty="0">
                <a:solidFill>
                  <a:schemeClr val="tx1">
                    <a:lumMod val="65000"/>
                    <a:lumOff val="35000"/>
                  </a:schemeClr>
                </a:solidFill>
                <a:latin typeface="+mn-lt"/>
              </a:rPr>
              <a:t>Events:  Shows event numbers.</a:t>
            </a:r>
          </a:p>
        </p:txBody>
      </p:sp>
      <p:cxnSp>
        <p:nvCxnSpPr>
          <p:cNvPr id="28" name="Straight Arrow Connector 27"/>
          <p:cNvCxnSpPr/>
          <p:nvPr/>
        </p:nvCxnSpPr>
        <p:spPr>
          <a:xfrm flipV="1">
            <a:off x="5313363" y="7729538"/>
            <a:ext cx="0" cy="271462"/>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a:off x="6321425" y="7081838"/>
            <a:ext cx="1924050" cy="31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pic>
        <p:nvPicPr>
          <p:cNvPr id="38921"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53165" y="2563033"/>
            <a:ext cx="4117975"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3" name="Straight Arrow Connector 22"/>
          <p:cNvCxnSpPr>
            <a:cxnSpLocks/>
          </p:cNvCxnSpPr>
          <p:nvPr/>
        </p:nvCxnSpPr>
        <p:spPr>
          <a:xfrm>
            <a:off x="6172203" y="1747880"/>
            <a:ext cx="625473" cy="77070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3" name="Title 2">
            <a:extLst>
              <a:ext uri="{FF2B5EF4-FFF2-40B4-BE49-F238E27FC236}">
                <a16:creationId xmlns:a16="http://schemas.microsoft.com/office/drawing/2014/main" id="{DF8D700B-491C-4A50-A949-45732917F1E0}"/>
              </a:ext>
            </a:extLst>
          </p:cNvPr>
          <p:cNvSpPr>
            <a:spLocks noGrp="1"/>
          </p:cNvSpPr>
          <p:nvPr>
            <p:ph type="title"/>
          </p:nvPr>
        </p:nvSpPr>
        <p:spPr/>
        <p:txBody>
          <a:bodyPr/>
          <a:lstStyle/>
          <a:p>
            <a:r>
              <a:rPr lang="en-US" dirty="0"/>
              <a:t>Top Panel, Display</a:t>
            </a:r>
            <a:br>
              <a:rPr lang="en-US" dirty="0"/>
            </a:br>
            <a:endParaRPr lang="en-US" dirty="0"/>
          </a:p>
        </p:txBody>
      </p:sp>
    </p:spTree>
    <p:extLst>
      <p:ext uri="{BB962C8B-B14F-4D97-AF65-F5344CB8AC3E}">
        <p14:creationId xmlns:p14="http://schemas.microsoft.com/office/powerpoint/2010/main" val="2720492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1"/>
          <p:cNvSpPr txBox="1">
            <a:spLocks noChangeArrowheads="1"/>
          </p:cNvSpPr>
          <p:nvPr/>
        </p:nvSpPr>
        <p:spPr bwMode="auto">
          <a:xfrm>
            <a:off x="1815254" y="0"/>
            <a:ext cx="7848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53975">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1pPr>
            <a:lvl2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2pPr>
            <a:lvl3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3pPr>
            <a:lvl4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4pPr>
            <a:lvl5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5pPr>
            <a:lvl6pPr marL="25146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6pPr>
            <a:lvl7pPr marL="29718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7pPr>
            <a:lvl8pPr marL="34290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8pPr>
            <a:lvl9pPr marL="38862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9pPr>
          </a:lstStyle>
          <a:p>
            <a:pPr eaLnBrk="1" hangingPunct="1">
              <a:buSzPct val="100000"/>
            </a:pPr>
            <a:r>
              <a:rPr lang="en-US" altLang="en-US" sz="3600" b="0" dirty="0"/>
              <a:t>Getting Started – Editor Settings</a:t>
            </a:r>
          </a:p>
        </p:txBody>
      </p:sp>
      <p:pic>
        <p:nvPicPr>
          <p:cNvPr id="19459"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85543" y="990600"/>
            <a:ext cx="5631411" cy="4251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11"/>
          <p:cNvSpPr txBox="1">
            <a:spLocks noChangeArrowheads="1"/>
          </p:cNvSpPr>
          <p:nvPr/>
        </p:nvSpPr>
        <p:spPr bwMode="auto">
          <a:xfrm>
            <a:off x="741783" y="1015082"/>
            <a:ext cx="4825003" cy="4093428"/>
          </a:xfrm>
          <a:prstGeom prst="rect">
            <a:avLst/>
          </a:prstGeom>
          <a:noFill/>
          <a:ln>
            <a:noFill/>
          </a:ln>
        </p:spPr>
        <p:txBody>
          <a:bodyPr wrap="square">
            <a:spAutoFit/>
          </a:bodyPr>
          <a:lstStyle>
            <a:lvl1pPr marL="342900" indent="-342900">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marL="0" indent="0">
              <a:spcBef>
                <a:spcPts val="600"/>
              </a:spcBef>
              <a:defRPr/>
            </a:pPr>
            <a:r>
              <a:rPr lang="en-US" altLang="en-US" sz="2000" dirty="0">
                <a:solidFill>
                  <a:schemeClr val="tx1">
                    <a:lumMod val="65000"/>
                    <a:lumOff val="35000"/>
                  </a:schemeClr>
                </a:solidFill>
                <a:latin typeface="+mn-lt"/>
              </a:rPr>
              <a:t>Edit Menu, Settings:</a:t>
            </a:r>
          </a:p>
          <a:p>
            <a:pPr marL="285750" indent="-285750">
              <a:spcBef>
                <a:spcPts val="600"/>
              </a:spcBef>
              <a:buFont typeface="Arial" panose="020B0604020202020204" pitchFamily="34" charset="0"/>
              <a:buChar char="•"/>
              <a:defRPr/>
            </a:pPr>
            <a:r>
              <a:rPr lang="en-US" altLang="en-US" sz="2000" dirty="0">
                <a:solidFill>
                  <a:schemeClr val="tx1">
                    <a:lumMod val="65000"/>
                    <a:lumOff val="35000"/>
                  </a:schemeClr>
                </a:solidFill>
                <a:latin typeface="+mn-lt"/>
              </a:rPr>
              <a:t>Delete Soundings Between Deleted Position Points:  Yes or no.</a:t>
            </a:r>
          </a:p>
          <a:p>
            <a:pPr marL="285750" indent="-285750">
              <a:spcBef>
                <a:spcPts val="600"/>
              </a:spcBef>
              <a:buFont typeface="Arial" panose="020B0604020202020204" pitchFamily="34" charset="0"/>
              <a:buChar char="•"/>
              <a:defRPr/>
            </a:pPr>
            <a:r>
              <a:rPr lang="en-US" altLang="en-US" sz="2000" dirty="0">
                <a:solidFill>
                  <a:schemeClr val="tx1">
                    <a:lumMod val="65000"/>
                    <a:lumOff val="35000"/>
                  </a:schemeClr>
                </a:solidFill>
                <a:latin typeface="+mn-lt"/>
              </a:rPr>
              <a:t>Custom Edit Folder:  Override HYPACK default.</a:t>
            </a:r>
          </a:p>
          <a:p>
            <a:pPr marL="285750" indent="-285750">
              <a:spcBef>
                <a:spcPts val="600"/>
              </a:spcBef>
              <a:buFont typeface="Arial" panose="020B0604020202020204" pitchFamily="34" charset="0"/>
              <a:buChar char="•"/>
              <a:defRPr/>
            </a:pPr>
            <a:r>
              <a:rPr lang="en-US" altLang="en-US" sz="2000" dirty="0">
                <a:solidFill>
                  <a:schemeClr val="tx1">
                    <a:lumMod val="65000"/>
                    <a:lumOff val="35000"/>
                  </a:schemeClr>
                </a:solidFill>
                <a:latin typeface="+mn-lt"/>
              </a:rPr>
              <a:t>Time Format:  Select a display format.  Seconds past midnight is useful for correlating points in the data files.</a:t>
            </a:r>
          </a:p>
          <a:p>
            <a:pPr marL="285750" indent="-285750">
              <a:spcBef>
                <a:spcPts val="600"/>
              </a:spcBef>
              <a:buFont typeface="Arial" panose="020B0604020202020204" pitchFamily="34" charset="0"/>
              <a:buChar char="•"/>
              <a:defRPr/>
            </a:pPr>
            <a:r>
              <a:rPr lang="en-US" altLang="en-US" sz="2000" dirty="0">
                <a:solidFill>
                  <a:schemeClr val="tx1">
                    <a:lumMod val="65000"/>
                    <a:lumOff val="35000"/>
                  </a:schemeClr>
                </a:solidFill>
                <a:latin typeface="+mn-lt"/>
              </a:rPr>
              <a:t>New Style Open / Save:  Program sometimes gets stuck in memory using the new style.  Use the old style to prevent that.</a:t>
            </a:r>
          </a:p>
        </p:txBody>
      </p:sp>
      <p:sp>
        <p:nvSpPr>
          <p:cNvPr id="3" name="Title 2">
            <a:extLst>
              <a:ext uri="{FF2B5EF4-FFF2-40B4-BE49-F238E27FC236}">
                <a16:creationId xmlns:a16="http://schemas.microsoft.com/office/drawing/2014/main" id="{235B8E10-E394-4F15-BE8E-3927752A5FB5}"/>
              </a:ext>
            </a:extLst>
          </p:cNvPr>
          <p:cNvSpPr>
            <a:spLocks noGrp="1"/>
          </p:cNvSpPr>
          <p:nvPr>
            <p:ph type="title"/>
          </p:nvPr>
        </p:nvSpPr>
        <p:spPr/>
        <p:txBody>
          <a:bodyPr/>
          <a:lstStyle/>
          <a:p>
            <a:r>
              <a:rPr lang="en-US" dirty="0"/>
              <a:t>Getting Started – Editor Settings</a:t>
            </a:r>
            <a:br>
              <a:rPr lang="en-US" dirty="0"/>
            </a:br>
            <a:endParaRPr lang="en-US" dirty="0"/>
          </a:p>
        </p:txBody>
      </p:sp>
    </p:spTree>
    <p:extLst>
      <p:ext uri="{BB962C8B-B14F-4D97-AF65-F5344CB8AC3E}">
        <p14:creationId xmlns:p14="http://schemas.microsoft.com/office/powerpoint/2010/main" val="1036640659"/>
      </p:ext>
    </p:extLst>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Rot="1" noChangeArrowheads="1"/>
          </p:cNvSpPr>
          <p:nvPr/>
        </p:nvSpPr>
        <p:spPr bwMode="auto">
          <a:xfrm>
            <a:off x="1657350" y="0"/>
            <a:ext cx="9144000" cy="990600"/>
          </a:xfrm>
          <a:prstGeom prst="rect">
            <a:avLst/>
          </a:prstGeom>
          <a:noFill/>
          <a:ln w="9525">
            <a:noFill/>
            <a:miter lim="800000"/>
            <a:headEnd/>
            <a:tailEnd/>
          </a:ln>
        </p:spPr>
        <p:txBody>
          <a:bodyPr anchor="ctr"/>
          <a:lstStyle/>
          <a:p>
            <a:pPr eaLnBrk="1" hangingPunct="1">
              <a:defRPr/>
            </a:pPr>
            <a:r>
              <a:rPr lang="en-US" sz="3600" dirty="0">
                <a:solidFill>
                  <a:schemeClr val="bg1"/>
                </a:solidFill>
                <a:latin typeface="+mj-lt"/>
              </a:rPr>
              <a:t>Loading Files</a:t>
            </a:r>
          </a:p>
        </p:txBody>
      </p:sp>
      <p:sp>
        <p:nvSpPr>
          <p:cNvPr id="32771" name="Text Box 11"/>
          <p:cNvSpPr txBox="1">
            <a:spLocks noChangeArrowheads="1"/>
          </p:cNvSpPr>
          <p:nvPr/>
        </p:nvSpPr>
        <p:spPr bwMode="auto">
          <a:xfrm>
            <a:off x="457082" y="1011238"/>
            <a:ext cx="70945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2400" dirty="0">
                <a:solidFill>
                  <a:schemeClr val="tx1">
                    <a:lumMod val="65000"/>
                    <a:lumOff val="35000"/>
                  </a:schemeClr>
                </a:solidFill>
                <a:latin typeface="+mj-lt"/>
              </a:rPr>
              <a:t>Use File pulldown Menu, Load Survey or the Folder Button.</a:t>
            </a:r>
          </a:p>
        </p:txBody>
      </p:sp>
      <p:pic>
        <p:nvPicPr>
          <p:cNvPr id="2048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5444" y="1503362"/>
            <a:ext cx="3810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Text Box 11"/>
          <p:cNvSpPr txBox="1">
            <a:spLocks noChangeArrowheads="1"/>
          </p:cNvSpPr>
          <p:nvPr/>
        </p:nvSpPr>
        <p:spPr bwMode="auto">
          <a:xfrm>
            <a:off x="607896" y="1962151"/>
            <a:ext cx="256063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defRPr/>
            </a:pPr>
            <a:r>
              <a:rPr lang="en-US" altLang="en-US" sz="2000" dirty="0">
                <a:solidFill>
                  <a:srgbClr val="0091BB"/>
                </a:solidFill>
                <a:latin typeface="+mj-lt"/>
              </a:rPr>
              <a:t>Select Data File(s) or HYPACK Catalog</a:t>
            </a:r>
          </a:p>
        </p:txBody>
      </p:sp>
      <p:pic>
        <p:nvPicPr>
          <p:cNvPr id="20486"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14806" y="1503362"/>
            <a:ext cx="5178425"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Arrow Connector 2"/>
          <p:cNvCxnSpPr>
            <a:cxnSpLocks/>
          </p:cNvCxnSpPr>
          <p:nvPr/>
        </p:nvCxnSpPr>
        <p:spPr>
          <a:xfrm flipV="1">
            <a:off x="3320932" y="3044352"/>
            <a:ext cx="2105178" cy="17668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4584" name="Text Box 11"/>
          <p:cNvSpPr txBox="1">
            <a:spLocks noChangeArrowheads="1"/>
          </p:cNvSpPr>
          <p:nvPr/>
        </p:nvSpPr>
        <p:spPr bwMode="auto">
          <a:xfrm>
            <a:off x="580908" y="2824163"/>
            <a:ext cx="2740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defRPr/>
            </a:pPr>
            <a:r>
              <a:rPr lang="en-US" altLang="en-US" sz="2000" dirty="0">
                <a:solidFill>
                  <a:srgbClr val="0091BB"/>
                </a:solidFill>
                <a:latin typeface="+mj-lt"/>
              </a:rPr>
              <a:t>Catalog:  Select One or More Survey Files From HYPACK *.LOG.</a:t>
            </a:r>
          </a:p>
        </p:txBody>
      </p:sp>
      <p:sp>
        <p:nvSpPr>
          <p:cNvPr id="4" name="Title 3">
            <a:extLst>
              <a:ext uri="{FF2B5EF4-FFF2-40B4-BE49-F238E27FC236}">
                <a16:creationId xmlns:a16="http://schemas.microsoft.com/office/drawing/2014/main" id="{9110FB60-2F21-4A35-9006-09C128EB18F2}"/>
              </a:ext>
            </a:extLst>
          </p:cNvPr>
          <p:cNvSpPr>
            <a:spLocks noGrp="1"/>
          </p:cNvSpPr>
          <p:nvPr>
            <p:ph type="title"/>
          </p:nvPr>
        </p:nvSpPr>
        <p:spPr/>
        <p:txBody>
          <a:bodyPr/>
          <a:lstStyle/>
          <a:p>
            <a:r>
              <a:rPr lang="en-US" dirty="0"/>
              <a:t>Loading Files</a:t>
            </a:r>
            <a:br>
              <a:rPr lang="en-US" dirty="0"/>
            </a:br>
            <a:endParaRPr lang="en-US" dirty="0"/>
          </a:p>
        </p:txBody>
      </p:sp>
    </p:spTree>
    <p:extLst>
      <p:ext uri="{BB962C8B-B14F-4D97-AF65-F5344CB8AC3E}">
        <p14:creationId xmlns:p14="http://schemas.microsoft.com/office/powerpoint/2010/main" val="1372546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Rot="1" noChangeArrowheads="1"/>
          </p:cNvSpPr>
          <p:nvPr/>
        </p:nvSpPr>
        <p:spPr bwMode="auto">
          <a:xfrm>
            <a:off x="1815888" y="-36512"/>
            <a:ext cx="9144000" cy="1030288"/>
          </a:xfrm>
          <a:prstGeom prst="rect">
            <a:avLst/>
          </a:prstGeom>
          <a:noFill/>
          <a:ln w="9525">
            <a:noFill/>
            <a:miter lim="800000"/>
            <a:headEnd/>
            <a:tailEnd/>
          </a:ln>
        </p:spPr>
        <p:txBody>
          <a:bodyPr anchor="ctr"/>
          <a:lstStyle/>
          <a:p>
            <a:pPr eaLnBrk="1" hangingPunct="1">
              <a:defRPr/>
            </a:pPr>
            <a:r>
              <a:rPr lang="en-US" sz="3600" dirty="0">
                <a:solidFill>
                  <a:schemeClr val="bg1"/>
                </a:solidFill>
                <a:latin typeface="+mj-lt"/>
                <a:ea typeface="Segoe UI Emoji" panose="020B0502040204020203" pitchFamily="34" charset="0"/>
              </a:rPr>
              <a:t>Read Parameters</a:t>
            </a:r>
          </a:p>
        </p:txBody>
      </p:sp>
      <p:sp>
        <p:nvSpPr>
          <p:cNvPr id="33795" name="Text Box 11"/>
          <p:cNvSpPr txBox="1">
            <a:spLocks noChangeArrowheads="1"/>
          </p:cNvSpPr>
          <p:nvPr/>
        </p:nvSpPr>
        <p:spPr bwMode="auto">
          <a:xfrm>
            <a:off x="1849439" y="2863851"/>
            <a:ext cx="8493125"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ts val="600"/>
              </a:spcBef>
              <a:defRPr/>
            </a:pPr>
            <a:r>
              <a:rPr lang="en-US" altLang="en-US" dirty="0">
                <a:solidFill>
                  <a:schemeClr val="tx1">
                    <a:lumMod val="75000"/>
                    <a:lumOff val="25000"/>
                  </a:schemeClr>
                </a:solidFill>
                <a:latin typeface="+mj-lt"/>
              </a:rPr>
              <a:t>Tabs:</a:t>
            </a:r>
          </a:p>
          <a:p>
            <a:pPr marL="1085850" lvl="1" indent="-342900">
              <a:spcBef>
                <a:spcPts val="600"/>
              </a:spcBef>
              <a:buClr>
                <a:schemeClr val="tx1">
                  <a:lumMod val="65000"/>
                  <a:lumOff val="35000"/>
                </a:schemeClr>
              </a:buClr>
              <a:buFont typeface="Arial" panose="020B0604020202020204" pitchFamily="34" charset="0"/>
              <a:buChar char="•"/>
              <a:defRPr/>
            </a:pPr>
            <a:r>
              <a:rPr lang="en-US" altLang="en-US" sz="2000" dirty="0">
                <a:solidFill>
                  <a:schemeClr val="tx1">
                    <a:lumMod val="65000"/>
                    <a:lumOff val="35000"/>
                  </a:schemeClr>
                </a:solidFill>
                <a:latin typeface="+mj-lt"/>
              </a:rPr>
              <a:t>Survey:  </a:t>
            </a:r>
            <a:r>
              <a:rPr lang="en-US" altLang="en-US" sz="2000" dirty="0">
                <a:solidFill>
                  <a:srgbClr val="0091BB"/>
                </a:solidFill>
                <a:latin typeface="+mj-lt"/>
              </a:rPr>
              <a:t>Applies to all loaded files.</a:t>
            </a:r>
          </a:p>
          <a:p>
            <a:pPr marL="1085850" lvl="1" indent="-342900">
              <a:spcBef>
                <a:spcPts val="600"/>
              </a:spcBef>
              <a:buClr>
                <a:schemeClr val="tx1">
                  <a:lumMod val="65000"/>
                  <a:lumOff val="35000"/>
                </a:schemeClr>
              </a:buClr>
              <a:buFont typeface="Arial" panose="020B0604020202020204" pitchFamily="34" charset="0"/>
              <a:buChar char="•"/>
              <a:defRPr/>
            </a:pPr>
            <a:r>
              <a:rPr lang="en-US" altLang="en-US" sz="2000" dirty="0">
                <a:solidFill>
                  <a:schemeClr val="tx1">
                    <a:lumMod val="65000"/>
                    <a:lumOff val="35000"/>
                  </a:schemeClr>
                </a:solidFill>
                <a:latin typeface="+mj-lt"/>
              </a:rPr>
              <a:t>Corrections:  </a:t>
            </a:r>
            <a:r>
              <a:rPr lang="en-US" altLang="en-US" sz="2000" dirty="0">
                <a:solidFill>
                  <a:srgbClr val="0091BB"/>
                </a:solidFill>
                <a:latin typeface="+mj-lt"/>
              </a:rPr>
              <a:t>Tide, Sound Velocity and Dynamic Draft.</a:t>
            </a:r>
          </a:p>
          <a:p>
            <a:pPr marL="1085850" lvl="1" indent="-342900">
              <a:spcBef>
                <a:spcPts val="600"/>
              </a:spcBef>
              <a:buClr>
                <a:schemeClr val="tx1">
                  <a:lumMod val="65000"/>
                  <a:lumOff val="35000"/>
                </a:schemeClr>
              </a:buClr>
              <a:buFont typeface="Arial" panose="020B0604020202020204" pitchFamily="34" charset="0"/>
              <a:buChar char="•"/>
              <a:defRPr/>
            </a:pPr>
            <a:r>
              <a:rPr lang="en-US" altLang="en-US" sz="2000" dirty="0">
                <a:solidFill>
                  <a:schemeClr val="tx1">
                    <a:lumMod val="65000"/>
                    <a:lumOff val="35000"/>
                  </a:schemeClr>
                </a:solidFill>
                <a:latin typeface="+mj-lt"/>
              </a:rPr>
              <a:t>Devices:  </a:t>
            </a:r>
            <a:r>
              <a:rPr lang="en-US" altLang="en-US" sz="2000" dirty="0">
                <a:solidFill>
                  <a:srgbClr val="0091BB"/>
                </a:solidFill>
                <a:latin typeface="+mj-lt"/>
              </a:rPr>
              <a:t>Device Selections and Offsets.</a:t>
            </a:r>
          </a:p>
          <a:p>
            <a:pPr marL="1085850" lvl="1" indent="-342900">
              <a:spcBef>
                <a:spcPts val="600"/>
              </a:spcBef>
              <a:buClr>
                <a:schemeClr val="tx1">
                  <a:lumMod val="65000"/>
                  <a:lumOff val="35000"/>
                </a:schemeClr>
              </a:buClr>
              <a:buFont typeface="Arial" panose="020B0604020202020204" pitchFamily="34" charset="0"/>
              <a:buChar char="•"/>
              <a:defRPr/>
            </a:pPr>
            <a:r>
              <a:rPr lang="en-US" altLang="en-US" sz="2000" dirty="0">
                <a:solidFill>
                  <a:schemeClr val="tx1">
                    <a:lumMod val="65000"/>
                    <a:lumOff val="35000"/>
                  </a:schemeClr>
                </a:solidFill>
                <a:latin typeface="+mj-lt"/>
              </a:rPr>
              <a:t>Processing:  </a:t>
            </a:r>
            <a:r>
              <a:rPr lang="en-US" altLang="en-US" sz="2000" dirty="0">
                <a:solidFill>
                  <a:srgbClr val="0091BB"/>
                </a:solidFill>
                <a:latin typeface="+mj-lt"/>
              </a:rPr>
              <a:t>Heave and Sonar Settings.</a:t>
            </a:r>
          </a:p>
        </p:txBody>
      </p:sp>
      <p:sp>
        <p:nvSpPr>
          <p:cNvPr id="33796" name="Text Box 11"/>
          <p:cNvSpPr txBox="1">
            <a:spLocks noChangeArrowheads="1"/>
          </p:cNvSpPr>
          <p:nvPr/>
        </p:nvSpPr>
        <p:spPr bwMode="auto">
          <a:xfrm>
            <a:off x="1857375" y="1153796"/>
            <a:ext cx="72056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2400" dirty="0">
                <a:solidFill>
                  <a:schemeClr val="tx1">
                    <a:lumMod val="65000"/>
                    <a:lumOff val="35000"/>
                  </a:schemeClr>
                </a:solidFill>
                <a:latin typeface="+mj-lt"/>
              </a:rPr>
              <a:t>Everything Required to Process the Data</a:t>
            </a:r>
          </a:p>
        </p:txBody>
      </p:sp>
      <p:sp>
        <p:nvSpPr>
          <p:cNvPr id="7" name="TextBox 6"/>
          <p:cNvSpPr txBox="1"/>
          <p:nvPr/>
        </p:nvSpPr>
        <p:spPr>
          <a:xfrm>
            <a:off x="2018771" y="4911301"/>
            <a:ext cx="8547629" cy="1187450"/>
          </a:xfrm>
          <a:prstGeom prst="rect">
            <a:avLst/>
          </a:prstGeom>
          <a:noFill/>
          <a:ln>
            <a:noFill/>
          </a:ln>
        </p:spPr>
        <p:txBody>
          <a:bodyPr anchor="ctr"/>
          <a:lstStyle/>
          <a:p>
            <a:pPr>
              <a:defRPr/>
            </a:pPr>
            <a:r>
              <a:rPr lang="en-US" sz="1600" dirty="0">
                <a:solidFill>
                  <a:schemeClr val="tx1">
                    <a:lumMod val="65000"/>
                    <a:lumOff val="35000"/>
                  </a:schemeClr>
                </a:solidFill>
                <a:latin typeface="+mj-lt"/>
              </a:rPr>
              <a:t>In SBMAX64:  Any of the Read Parameters can be updated </a:t>
            </a:r>
            <a:r>
              <a:rPr lang="en-US" sz="1600" i="1" dirty="0">
                <a:solidFill>
                  <a:schemeClr val="tx1">
                    <a:lumMod val="65000"/>
                    <a:lumOff val="35000"/>
                  </a:schemeClr>
                </a:solidFill>
                <a:latin typeface="+mj-lt"/>
              </a:rPr>
              <a:t>After Files are Loaded</a:t>
            </a:r>
            <a:r>
              <a:rPr lang="en-US" sz="1600" dirty="0">
                <a:solidFill>
                  <a:schemeClr val="tx1">
                    <a:lumMod val="65000"/>
                    <a:lumOff val="35000"/>
                  </a:schemeClr>
                </a:solidFill>
                <a:latin typeface="+mj-lt"/>
              </a:rPr>
              <a:t>!</a:t>
            </a:r>
          </a:p>
        </p:txBody>
      </p:sp>
      <p:pic>
        <p:nvPicPr>
          <p:cNvPr id="21510"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57375" y="1706563"/>
            <a:ext cx="7010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A6466605-8A6C-4EA5-9712-405711DF9642}"/>
              </a:ext>
            </a:extLst>
          </p:cNvPr>
          <p:cNvSpPr>
            <a:spLocks noGrp="1"/>
          </p:cNvSpPr>
          <p:nvPr>
            <p:ph type="title"/>
          </p:nvPr>
        </p:nvSpPr>
        <p:spPr/>
        <p:txBody>
          <a:bodyPr/>
          <a:lstStyle/>
          <a:p>
            <a:r>
              <a:rPr lang="en-US" dirty="0"/>
              <a:t>Read Parameters</a:t>
            </a:r>
            <a:br>
              <a:rPr lang="en-US" dirty="0"/>
            </a:br>
            <a:endParaRPr lang="en-US" dirty="0"/>
          </a:p>
        </p:txBody>
      </p:sp>
    </p:spTree>
    <p:extLst>
      <p:ext uri="{BB962C8B-B14F-4D97-AF65-F5344CB8AC3E}">
        <p14:creationId xmlns:p14="http://schemas.microsoft.com/office/powerpoint/2010/main" val="24616168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Rot="1" noChangeArrowheads="1"/>
          </p:cNvSpPr>
          <p:nvPr/>
        </p:nvSpPr>
        <p:spPr bwMode="auto">
          <a:xfrm>
            <a:off x="1866900" y="1"/>
            <a:ext cx="9144000" cy="981075"/>
          </a:xfrm>
          <a:prstGeom prst="rect">
            <a:avLst/>
          </a:prstGeom>
          <a:noFill/>
          <a:ln w="9525">
            <a:noFill/>
            <a:miter lim="800000"/>
            <a:headEnd/>
            <a:tailEnd/>
          </a:ln>
        </p:spPr>
        <p:txBody>
          <a:bodyPr anchor="ctr"/>
          <a:lstStyle/>
          <a:p>
            <a:pPr eaLnBrk="1" hangingPunct="1">
              <a:defRPr/>
            </a:pPr>
            <a:r>
              <a:rPr lang="en-US" sz="3600" dirty="0">
                <a:solidFill>
                  <a:schemeClr val="bg1"/>
                </a:solidFill>
                <a:latin typeface="+mj-lt"/>
              </a:rPr>
              <a:t>Survey Tab</a:t>
            </a:r>
          </a:p>
        </p:txBody>
      </p:sp>
      <p:sp>
        <p:nvSpPr>
          <p:cNvPr id="34819" name="Text Box 11"/>
          <p:cNvSpPr txBox="1">
            <a:spLocks noChangeArrowheads="1"/>
          </p:cNvSpPr>
          <p:nvPr/>
        </p:nvSpPr>
        <p:spPr bwMode="auto">
          <a:xfrm>
            <a:off x="1670936" y="1916037"/>
            <a:ext cx="3173412" cy="4001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marL="285750" indent="-285750">
              <a:spcBef>
                <a:spcPts val="1200"/>
              </a:spcBef>
              <a:buClr>
                <a:schemeClr val="tx1">
                  <a:lumMod val="65000"/>
                  <a:lumOff val="35000"/>
                </a:schemeClr>
              </a:buClr>
              <a:buFont typeface="Arial" panose="020B0604020202020204" pitchFamily="34" charset="0"/>
              <a:buChar char="•"/>
              <a:defRPr/>
            </a:pPr>
            <a:r>
              <a:rPr lang="en-US" altLang="en-US" dirty="0">
                <a:solidFill>
                  <a:schemeClr val="tx1">
                    <a:lumMod val="65000"/>
                    <a:lumOff val="35000"/>
                  </a:schemeClr>
                </a:solidFill>
                <a:latin typeface="+mj-lt"/>
              </a:rPr>
              <a:t>Depth or Elevation:  </a:t>
            </a:r>
            <a:r>
              <a:rPr lang="en-US" altLang="en-US" dirty="0">
                <a:solidFill>
                  <a:srgbClr val="0091BB"/>
                </a:solidFill>
                <a:latin typeface="+mj-lt"/>
              </a:rPr>
              <a:t>Select Your Work Mode.</a:t>
            </a:r>
          </a:p>
          <a:p>
            <a:pPr marL="285750" indent="-285750">
              <a:spcBef>
                <a:spcPts val="1200"/>
              </a:spcBef>
              <a:buClr>
                <a:schemeClr val="tx1">
                  <a:lumMod val="65000"/>
                  <a:lumOff val="35000"/>
                </a:schemeClr>
              </a:buClr>
              <a:buFont typeface="Arial" panose="020B0604020202020204" pitchFamily="34" charset="0"/>
              <a:buChar char="•"/>
              <a:defRPr/>
            </a:pPr>
            <a:r>
              <a:rPr lang="en-US" altLang="en-US" dirty="0">
                <a:solidFill>
                  <a:schemeClr val="tx1">
                    <a:lumMod val="65000"/>
                    <a:lumOff val="35000"/>
                  </a:schemeClr>
                </a:solidFill>
                <a:latin typeface="+mj-lt"/>
              </a:rPr>
              <a:t>Details:  </a:t>
            </a:r>
            <a:r>
              <a:rPr lang="en-US" altLang="en-US" dirty="0">
                <a:solidFill>
                  <a:srgbClr val="0091BB"/>
                </a:solidFill>
                <a:latin typeface="+mj-lt"/>
              </a:rPr>
              <a:t>Click to see additional survey information.</a:t>
            </a:r>
          </a:p>
          <a:p>
            <a:pPr marL="285750" indent="-285750">
              <a:spcBef>
                <a:spcPts val="1200"/>
              </a:spcBef>
              <a:buClr>
                <a:schemeClr val="tx1">
                  <a:lumMod val="65000"/>
                  <a:lumOff val="35000"/>
                </a:schemeClr>
              </a:buClr>
              <a:buFont typeface="Arial" panose="020B0604020202020204" pitchFamily="34" charset="0"/>
              <a:buChar char="•"/>
              <a:defRPr/>
            </a:pPr>
            <a:r>
              <a:rPr lang="en-US" altLang="en-US" dirty="0">
                <a:solidFill>
                  <a:schemeClr val="tx1">
                    <a:lumMod val="65000"/>
                    <a:lumOff val="35000"/>
                  </a:schemeClr>
                </a:solidFill>
                <a:latin typeface="+mj-lt"/>
              </a:rPr>
              <a:t>TPU:  </a:t>
            </a:r>
            <a:r>
              <a:rPr lang="en-US" altLang="en-US" dirty="0">
                <a:solidFill>
                  <a:srgbClr val="0091BB"/>
                </a:solidFill>
                <a:latin typeface="+mj-lt"/>
              </a:rPr>
              <a:t>(Future)  Calculate Total Propagated Uncertainty of each Sounding.</a:t>
            </a:r>
          </a:p>
          <a:p>
            <a:pPr marL="285750" indent="-285750">
              <a:spcBef>
                <a:spcPts val="1200"/>
              </a:spcBef>
              <a:buClr>
                <a:schemeClr val="tx1">
                  <a:lumMod val="65000"/>
                  <a:lumOff val="35000"/>
                </a:schemeClr>
              </a:buClr>
              <a:buFont typeface="Arial" panose="020B0604020202020204" pitchFamily="34" charset="0"/>
              <a:buChar char="•"/>
              <a:defRPr/>
            </a:pPr>
            <a:r>
              <a:rPr lang="en-US" altLang="en-US" dirty="0">
                <a:solidFill>
                  <a:schemeClr val="tx1">
                    <a:lumMod val="65000"/>
                    <a:lumOff val="35000"/>
                  </a:schemeClr>
                </a:solidFill>
                <a:latin typeface="+mj-lt"/>
              </a:rPr>
              <a:t>Depth Conversion, etc.:  </a:t>
            </a:r>
            <a:r>
              <a:rPr lang="en-US" altLang="en-US" dirty="0">
                <a:solidFill>
                  <a:srgbClr val="0091BB"/>
                </a:solidFill>
                <a:latin typeface="+mj-lt"/>
              </a:rPr>
              <a:t>To be used as needed.</a:t>
            </a:r>
          </a:p>
          <a:p>
            <a:pPr>
              <a:spcBef>
                <a:spcPts val="1200"/>
              </a:spcBef>
              <a:buFontTx/>
              <a:buChar char="•"/>
              <a:defRPr/>
            </a:pPr>
            <a:endParaRPr lang="en-US" altLang="en-US" sz="1600" dirty="0">
              <a:solidFill>
                <a:srgbClr val="0091BB"/>
              </a:solidFill>
              <a:latin typeface="Verdana" panose="020B0604030504040204" pitchFamily="34" charset="0"/>
            </a:endParaRPr>
          </a:p>
        </p:txBody>
      </p:sp>
      <p:sp>
        <p:nvSpPr>
          <p:cNvPr id="34821" name="Text Box 11"/>
          <p:cNvSpPr txBox="1">
            <a:spLocks noChangeArrowheads="1"/>
          </p:cNvSpPr>
          <p:nvPr/>
        </p:nvSpPr>
        <p:spPr bwMode="auto">
          <a:xfrm>
            <a:off x="1670936" y="1344484"/>
            <a:ext cx="4140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dirty="0">
                <a:solidFill>
                  <a:schemeClr val="tx1">
                    <a:lumMod val="65000"/>
                    <a:lumOff val="35000"/>
                  </a:schemeClr>
                </a:solidFill>
                <a:latin typeface="Verdana" panose="020B0604030504040204" pitchFamily="34" charset="0"/>
              </a:rPr>
              <a:t>Summary of Survey Info</a:t>
            </a:r>
          </a:p>
        </p:txBody>
      </p:sp>
      <p:pic>
        <p:nvPicPr>
          <p:cNvPr id="22533"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51987" y="1477831"/>
            <a:ext cx="5829291" cy="39023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8C136E52-722F-4745-8D59-A63FC4F9C932}"/>
              </a:ext>
            </a:extLst>
          </p:cNvPr>
          <p:cNvSpPr>
            <a:spLocks noGrp="1"/>
          </p:cNvSpPr>
          <p:nvPr>
            <p:ph type="title"/>
          </p:nvPr>
        </p:nvSpPr>
        <p:spPr/>
        <p:txBody>
          <a:bodyPr/>
          <a:lstStyle/>
          <a:p>
            <a:r>
              <a:rPr lang="en-US" dirty="0"/>
              <a:t>Survey Tab</a:t>
            </a:r>
            <a:br>
              <a:rPr lang="en-US" dirty="0"/>
            </a:br>
            <a:endParaRPr lang="en-US" dirty="0"/>
          </a:p>
        </p:txBody>
      </p:sp>
    </p:spTree>
    <p:extLst>
      <p:ext uri="{BB962C8B-B14F-4D97-AF65-F5344CB8AC3E}">
        <p14:creationId xmlns:p14="http://schemas.microsoft.com/office/powerpoint/2010/main" val="20991912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Rot="1" noChangeArrowheads="1"/>
          </p:cNvSpPr>
          <p:nvPr/>
        </p:nvSpPr>
        <p:spPr bwMode="auto">
          <a:xfrm>
            <a:off x="1724025" y="0"/>
            <a:ext cx="5138738" cy="947738"/>
          </a:xfrm>
          <a:prstGeom prst="rect">
            <a:avLst/>
          </a:prstGeom>
          <a:noFill/>
          <a:ln w="9525">
            <a:noFill/>
            <a:miter lim="800000"/>
            <a:headEnd/>
            <a:tailEnd/>
          </a:ln>
        </p:spPr>
        <p:txBody>
          <a:bodyPr anchor="ctr"/>
          <a:lstStyle/>
          <a:p>
            <a:pPr eaLnBrk="1" hangingPunct="1">
              <a:defRPr/>
            </a:pPr>
            <a:r>
              <a:rPr lang="en-US" sz="3600" dirty="0">
                <a:solidFill>
                  <a:schemeClr val="bg1"/>
                </a:solidFill>
                <a:latin typeface="+mj-lt"/>
              </a:rPr>
              <a:t>Corrections Tab, Tides</a:t>
            </a:r>
          </a:p>
        </p:txBody>
      </p:sp>
      <p:sp>
        <p:nvSpPr>
          <p:cNvPr id="39939" name="Text Box 11"/>
          <p:cNvSpPr txBox="1">
            <a:spLocks noChangeArrowheads="1"/>
          </p:cNvSpPr>
          <p:nvPr/>
        </p:nvSpPr>
        <p:spPr bwMode="auto">
          <a:xfrm>
            <a:off x="1831975" y="2779714"/>
            <a:ext cx="8820150" cy="13541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ts val="600"/>
              </a:spcBef>
              <a:buClr>
                <a:schemeClr val="tx1">
                  <a:lumMod val="65000"/>
                  <a:lumOff val="35000"/>
                </a:schemeClr>
              </a:buClr>
              <a:buFont typeface="Arial" panose="020B0604020202020204" pitchFamily="34" charset="0"/>
              <a:buChar char="•"/>
              <a:defRPr/>
            </a:pPr>
            <a:r>
              <a:rPr lang="en-US" altLang="en-US" dirty="0">
                <a:solidFill>
                  <a:schemeClr val="tx1">
                    <a:lumMod val="65000"/>
                    <a:lumOff val="35000"/>
                  </a:schemeClr>
                </a:solidFill>
                <a:latin typeface="+mj-lt"/>
              </a:rPr>
              <a:t>Set Correction:  </a:t>
            </a:r>
            <a:r>
              <a:rPr lang="en-US" altLang="en-US" dirty="0">
                <a:solidFill>
                  <a:srgbClr val="0091BB"/>
                </a:solidFill>
                <a:latin typeface="+mj-lt"/>
              </a:rPr>
              <a:t>To Use This, Check the Box and Enter a Correction Value for the Entire File.  Set to 0.0 to replace embedded tide data in the file(s)</a:t>
            </a:r>
          </a:p>
          <a:p>
            <a:pPr>
              <a:spcBef>
                <a:spcPts val="600"/>
              </a:spcBef>
              <a:buClr>
                <a:schemeClr val="tx1">
                  <a:lumMod val="65000"/>
                  <a:lumOff val="35000"/>
                </a:schemeClr>
              </a:buClr>
              <a:buFont typeface="Arial" panose="020B0604020202020204" pitchFamily="34" charset="0"/>
              <a:buChar char="•"/>
              <a:defRPr/>
            </a:pPr>
            <a:r>
              <a:rPr lang="en-US" altLang="en-US" dirty="0">
                <a:solidFill>
                  <a:schemeClr val="tx1">
                    <a:lumMod val="65000"/>
                    <a:lumOff val="35000"/>
                  </a:schemeClr>
                </a:solidFill>
                <a:latin typeface="+mj-lt"/>
              </a:rPr>
              <a:t>TID File</a:t>
            </a:r>
            <a:r>
              <a:rPr lang="en-US" altLang="en-US" dirty="0">
                <a:solidFill>
                  <a:schemeClr val="tx1">
                    <a:lumMod val="75000"/>
                    <a:lumOff val="25000"/>
                  </a:schemeClr>
                </a:solidFill>
                <a:latin typeface="+mj-lt"/>
              </a:rPr>
              <a:t>:  </a:t>
            </a:r>
            <a:r>
              <a:rPr lang="en-US" altLang="en-US" dirty="0">
                <a:solidFill>
                  <a:srgbClr val="0091BB"/>
                </a:solidFill>
                <a:latin typeface="+mj-lt"/>
              </a:rPr>
              <a:t>Select a TID File.</a:t>
            </a:r>
          </a:p>
          <a:p>
            <a:pPr>
              <a:spcBef>
                <a:spcPts val="600"/>
              </a:spcBef>
              <a:buClr>
                <a:schemeClr val="tx1">
                  <a:lumMod val="65000"/>
                  <a:lumOff val="35000"/>
                </a:schemeClr>
              </a:buClr>
              <a:buFont typeface="Arial" panose="020B0604020202020204" pitchFamily="34" charset="0"/>
              <a:buChar char="•"/>
              <a:defRPr/>
            </a:pPr>
            <a:r>
              <a:rPr lang="en-US" altLang="en-US" dirty="0">
                <a:solidFill>
                  <a:schemeClr val="tx1">
                    <a:lumMod val="65000"/>
                    <a:lumOff val="35000"/>
                  </a:schemeClr>
                </a:solidFill>
                <a:latin typeface="+mj-lt"/>
              </a:rPr>
              <a:t>X:  </a:t>
            </a:r>
            <a:r>
              <a:rPr lang="en-US" altLang="en-US" dirty="0">
                <a:solidFill>
                  <a:srgbClr val="0091BB"/>
                </a:solidFill>
                <a:latin typeface="+mj-lt"/>
              </a:rPr>
              <a:t>Remove TID File.</a:t>
            </a:r>
          </a:p>
        </p:txBody>
      </p:sp>
      <p:pic>
        <p:nvPicPr>
          <p:cNvPr id="2355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4025" y="947738"/>
            <a:ext cx="4922838"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1" name="Text Box 11"/>
          <p:cNvSpPr txBox="1">
            <a:spLocks noChangeArrowheads="1"/>
          </p:cNvSpPr>
          <p:nvPr/>
        </p:nvSpPr>
        <p:spPr bwMode="auto">
          <a:xfrm>
            <a:off x="6835775" y="1560513"/>
            <a:ext cx="3563938" cy="6461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dirty="0">
                <a:solidFill>
                  <a:schemeClr val="tx1">
                    <a:lumMod val="65000"/>
                    <a:lumOff val="35000"/>
                  </a:schemeClr>
                </a:solidFill>
                <a:latin typeface="+mj-lt"/>
              </a:rPr>
              <a:t>Corrections are Applied to Selected Survey File(s)  </a:t>
            </a:r>
          </a:p>
        </p:txBody>
      </p:sp>
      <p:sp>
        <p:nvSpPr>
          <p:cNvPr id="39942" name="Text Box 11"/>
          <p:cNvSpPr txBox="1">
            <a:spLocks noChangeArrowheads="1"/>
          </p:cNvSpPr>
          <p:nvPr/>
        </p:nvSpPr>
        <p:spPr bwMode="auto">
          <a:xfrm>
            <a:off x="1831976" y="4454103"/>
            <a:ext cx="7921625" cy="14319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ts val="600"/>
              </a:spcBef>
              <a:defRPr/>
            </a:pPr>
            <a:r>
              <a:rPr lang="en-US" altLang="en-US" dirty="0">
                <a:solidFill>
                  <a:schemeClr val="tx1">
                    <a:lumMod val="65000"/>
                    <a:lumOff val="35000"/>
                  </a:schemeClr>
                </a:solidFill>
                <a:latin typeface="+mj-lt"/>
              </a:rPr>
              <a:t>Priority – SBMAX64 Will Never Double Correct for Tide:</a:t>
            </a:r>
          </a:p>
          <a:p>
            <a:pPr>
              <a:spcBef>
                <a:spcPts val="600"/>
              </a:spcBef>
              <a:buFontTx/>
              <a:buAutoNum type="arabicPeriod"/>
              <a:defRPr/>
            </a:pPr>
            <a:r>
              <a:rPr lang="en-US" altLang="en-US" dirty="0">
                <a:solidFill>
                  <a:srgbClr val="0091BB"/>
                </a:solidFill>
                <a:latin typeface="+mj-lt"/>
              </a:rPr>
              <a:t>  Set Correction.</a:t>
            </a:r>
          </a:p>
          <a:p>
            <a:pPr>
              <a:spcBef>
                <a:spcPts val="600"/>
              </a:spcBef>
              <a:buFontTx/>
              <a:buAutoNum type="arabicPeriod"/>
              <a:defRPr/>
            </a:pPr>
            <a:r>
              <a:rPr lang="en-US" altLang="en-US" dirty="0">
                <a:solidFill>
                  <a:srgbClr val="0091BB"/>
                </a:solidFill>
                <a:latin typeface="+mj-lt"/>
              </a:rPr>
              <a:t>  TID File.</a:t>
            </a:r>
          </a:p>
          <a:p>
            <a:pPr>
              <a:spcBef>
                <a:spcPts val="600"/>
              </a:spcBef>
              <a:buFontTx/>
              <a:buAutoNum type="arabicPeriod"/>
              <a:defRPr/>
            </a:pPr>
            <a:r>
              <a:rPr lang="en-US" altLang="en-US" dirty="0">
                <a:solidFill>
                  <a:srgbClr val="0091BB"/>
                </a:solidFill>
                <a:latin typeface="+mj-lt"/>
              </a:rPr>
              <a:t>  Tide Data From Survey File.</a:t>
            </a:r>
          </a:p>
        </p:txBody>
      </p:sp>
      <p:sp>
        <p:nvSpPr>
          <p:cNvPr id="3" name="Title 2">
            <a:extLst>
              <a:ext uri="{FF2B5EF4-FFF2-40B4-BE49-F238E27FC236}">
                <a16:creationId xmlns:a16="http://schemas.microsoft.com/office/drawing/2014/main" id="{EF1BAADA-82CA-4CFB-AF9D-92928071132B}"/>
              </a:ext>
            </a:extLst>
          </p:cNvPr>
          <p:cNvSpPr>
            <a:spLocks noGrp="1"/>
          </p:cNvSpPr>
          <p:nvPr>
            <p:ph type="title"/>
          </p:nvPr>
        </p:nvSpPr>
        <p:spPr/>
        <p:txBody>
          <a:bodyPr/>
          <a:lstStyle/>
          <a:p>
            <a:r>
              <a:rPr lang="en-US" dirty="0"/>
              <a:t>Corrections Tab, Tides</a:t>
            </a:r>
            <a:br>
              <a:rPr lang="en-US" dirty="0"/>
            </a:br>
            <a:endParaRPr lang="en-US" dirty="0"/>
          </a:p>
        </p:txBody>
      </p:sp>
    </p:spTree>
    <p:extLst>
      <p:ext uri="{BB962C8B-B14F-4D97-AF65-F5344CB8AC3E}">
        <p14:creationId xmlns:p14="http://schemas.microsoft.com/office/powerpoint/2010/main" val="874674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dirty="0"/>
              <a:t>Objectives of this session</a:t>
            </a:r>
          </a:p>
        </p:txBody>
      </p:sp>
      <p:sp>
        <p:nvSpPr>
          <p:cNvPr id="57" name="object 3"/>
          <p:cNvSpPr txBox="1"/>
          <p:nvPr/>
        </p:nvSpPr>
        <p:spPr>
          <a:xfrm>
            <a:off x="1436761" y="1724870"/>
            <a:ext cx="3136995" cy="656334"/>
          </a:xfrm>
          <a:prstGeom prst="rect">
            <a:avLst/>
          </a:prstGeom>
        </p:spPr>
        <p:txBody>
          <a:bodyPr vert="horz" wrap="square" lIns="0" tIns="54610" rIns="0" bIns="0" rtlCol="0">
            <a:spAutoFit/>
          </a:bodyPr>
          <a:lstStyle/>
          <a:p>
            <a:pPr marL="12700" marR="785495">
              <a:lnSpc>
                <a:spcPct val="90000"/>
              </a:lnSpc>
              <a:spcBef>
                <a:spcPts val="430"/>
              </a:spcBef>
            </a:pPr>
            <a:r>
              <a:rPr lang="en-US" sz="1200" b="1" dirty="0">
                <a:solidFill>
                  <a:prstClr val="white"/>
                </a:solidFill>
                <a:latin typeface="Arial" panose="020B0604020202020204" pitchFamily="34" charset="0"/>
                <a:cs typeface="Arial" panose="020B0604020202020204" pitchFamily="34" charset="0"/>
              </a:rPr>
              <a:t>Single Beam Workflow</a:t>
            </a:r>
          </a:p>
          <a:p>
            <a:pPr marL="12700" marR="785495">
              <a:lnSpc>
                <a:spcPct val="90000"/>
              </a:lnSpc>
              <a:spcBef>
                <a:spcPts val="430"/>
              </a:spcBef>
            </a:pPr>
            <a:endParaRPr lang="en-US" sz="1200" dirty="0">
              <a:solidFill>
                <a:prstClr val="white"/>
              </a:solidFill>
              <a:latin typeface="Arial" panose="020B0604020202020204" pitchFamily="34" charset="0"/>
              <a:cs typeface="Arial" panose="020B0604020202020204" pitchFamily="34" charset="0"/>
            </a:endParaRPr>
          </a:p>
          <a:p>
            <a:pPr marL="12700" marR="785495">
              <a:lnSpc>
                <a:spcPct val="90000"/>
              </a:lnSpc>
              <a:spcBef>
                <a:spcPts val="430"/>
              </a:spcBef>
            </a:pPr>
            <a:endParaRPr sz="1200" dirty="0">
              <a:solidFill>
                <a:prstClr val="white"/>
              </a:solidFill>
              <a:latin typeface="Arial" panose="020B0604020202020204" pitchFamily="34" charset="0"/>
              <a:cs typeface="Arial" panose="020B0604020202020204" pitchFamily="34" charset="0"/>
            </a:endParaRPr>
          </a:p>
        </p:txBody>
      </p:sp>
      <p:sp>
        <p:nvSpPr>
          <p:cNvPr id="58" name="object 7"/>
          <p:cNvSpPr/>
          <p:nvPr/>
        </p:nvSpPr>
        <p:spPr>
          <a:xfrm>
            <a:off x="1429020" y="1707749"/>
            <a:ext cx="2598500" cy="26097"/>
          </a:xfrm>
          <a:custGeom>
            <a:avLst/>
            <a:gdLst/>
            <a:ahLst/>
            <a:cxnLst/>
            <a:rect l="l" t="t" r="r" b="b"/>
            <a:pathLst>
              <a:path w="4754880">
                <a:moveTo>
                  <a:pt x="0" y="0"/>
                </a:moveTo>
                <a:lnTo>
                  <a:pt x="4754462" y="0"/>
                </a:lnTo>
              </a:path>
            </a:pathLst>
          </a:custGeom>
          <a:ln w="20941">
            <a:solidFill>
              <a:srgbClr val="FCFFFF"/>
            </a:solidFill>
          </a:ln>
        </p:spPr>
        <p:txBody>
          <a:bodyPr wrap="square" lIns="0" tIns="0" rIns="0" bIns="0" rtlCol="0"/>
          <a:lstStyle/>
          <a:p>
            <a:pPr>
              <a:lnSpc>
                <a:spcPct val="90000"/>
              </a:lnSpc>
            </a:pPr>
            <a:endParaRPr sz="1050">
              <a:solidFill>
                <a:prstClr val="black"/>
              </a:solidFill>
            </a:endParaRPr>
          </a:p>
        </p:txBody>
      </p:sp>
      <p:sp>
        <p:nvSpPr>
          <p:cNvPr id="55" name="object 3"/>
          <p:cNvSpPr txBox="1"/>
          <p:nvPr/>
        </p:nvSpPr>
        <p:spPr>
          <a:xfrm>
            <a:off x="5133889" y="3677196"/>
            <a:ext cx="3217632" cy="1091324"/>
          </a:xfrm>
          <a:prstGeom prst="rect">
            <a:avLst/>
          </a:prstGeom>
        </p:spPr>
        <p:txBody>
          <a:bodyPr vert="horz" wrap="square" lIns="0" tIns="54610" rIns="0" bIns="0" rtlCol="0">
            <a:spAutoFit/>
          </a:bodyPr>
          <a:lstStyle/>
          <a:p>
            <a:pPr marL="12700" marR="785495">
              <a:lnSpc>
                <a:spcPct val="90000"/>
              </a:lnSpc>
              <a:spcBef>
                <a:spcPts val="430"/>
              </a:spcBef>
            </a:pPr>
            <a:r>
              <a:rPr lang="en-US" sz="1200" b="1" dirty="0">
                <a:solidFill>
                  <a:srgbClr val="FCFFFF"/>
                </a:solidFill>
                <a:latin typeface="Arial" panose="020B0604020202020204" pitchFamily="34" charset="0"/>
                <a:cs typeface="Arial" panose="020B0604020202020204" pitchFamily="34" charset="0"/>
              </a:rPr>
              <a:t>Motion Reference Units</a:t>
            </a:r>
          </a:p>
          <a:p>
            <a:pPr marL="12700" marR="785495">
              <a:lnSpc>
                <a:spcPct val="90000"/>
              </a:lnSpc>
              <a:spcBef>
                <a:spcPts val="430"/>
              </a:spcBef>
            </a:pPr>
            <a:endParaRPr lang="en-US" sz="1200" b="1" dirty="0">
              <a:solidFill>
                <a:srgbClr val="FCFFFF"/>
              </a:solidFill>
              <a:latin typeface="Arial" panose="020B0604020202020204" pitchFamily="34" charset="0"/>
              <a:cs typeface="Arial" panose="020B0604020202020204" pitchFamily="34" charset="0"/>
            </a:endParaRPr>
          </a:p>
          <a:p>
            <a:pPr marL="12700" marR="785495">
              <a:lnSpc>
                <a:spcPct val="90000"/>
              </a:lnSpc>
              <a:spcBef>
                <a:spcPts val="430"/>
              </a:spcBef>
            </a:pPr>
            <a:endParaRPr lang="en-US" sz="1200" dirty="0">
              <a:solidFill>
                <a:srgbClr val="FCFFFF"/>
              </a:solidFill>
              <a:latin typeface="Arial" panose="020B0604020202020204" pitchFamily="34" charset="0"/>
              <a:cs typeface="Arial" panose="020B0604020202020204" pitchFamily="34" charset="0"/>
            </a:endParaRPr>
          </a:p>
          <a:p>
            <a:pPr marL="12700" marR="785495">
              <a:lnSpc>
                <a:spcPct val="90000"/>
              </a:lnSpc>
              <a:spcBef>
                <a:spcPts val="430"/>
              </a:spcBef>
            </a:pPr>
            <a:endParaRPr lang="en-US" sz="1200" dirty="0">
              <a:solidFill>
                <a:srgbClr val="FCFFFF"/>
              </a:solidFill>
              <a:latin typeface="Arial" panose="020B0604020202020204" pitchFamily="34" charset="0"/>
              <a:cs typeface="Arial" panose="020B0604020202020204" pitchFamily="34" charset="0"/>
            </a:endParaRPr>
          </a:p>
          <a:p>
            <a:pPr marL="12700" marR="785495">
              <a:lnSpc>
                <a:spcPct val="90000"/>
              </a:lnSpc>
              <a:spcBef>
                <a:spcPts val="430"/>
              </a:spcBef>
            </a:pPr>
            <a:endParaRPr lang="en-US" sz="1200" dirty="0">
              <a:solidFill>
                <a:srgbClr val="FCFFFF"/>
              </a:solidFill>
              <a:latin typeface="Arial" panose="020B0604020202020204" pitchFamily="34" charset="0"/>
              <a:cs typeface="Arial" panose="020B0604020202020204" pitchFamily="34" charset="0"/>
            </a:endParaRPr>
          </a:p>
        </p:txBody>
      </p:sp>
      <p:sp>
        <p:nvSpPr>
          <p:cNvPr id="56" name="object 7"/>
          <p:cNvSpPr/>
          <p:nvPr/>
        </p:nvSpPr>
        <p:spPr>
          <a:xfrm>
            <a:off x="5126147" y="1707749"/>
            <a:ext cx="2598500" cy="26097"/>
          </a:xfrm>
          <a:custGeom>
            <a:avLst/>
            <a:gdLst/>
            <a:ahLst/>
            <a:cxnLst/>
            <a:rect l="l" t="t" r="r" b="b"/>
            <a:pathLst>
              <a:path w="4754880">
                <a:moveTo>
                  <a:pt x="0" y="0"/>
                </a:moveTo>
                <a:lnTo>
                  <a:pt x="4754462" y="0"/>
                </a:lnTo>
              </a:path>
            </a:pathLst>
          </a:custGeom>
          <a:ln w="20941">
            <a:solidFill>
              <a:srgbClr val="FCFFFF"/>
            </a:solidFill>
          </a:ln>
        </p:spPr>
        <p:txBody>
          <a:bodyPr wrap="square" lIns="0" tIns="0" rIns="0" bIns="0" rtlCol="0"/>
          <a:lstStyle/>
          <a:p>
            <a:pPr>
              <a:lnSpc>
                <a:spcPct val="90000"/>
              </a:lnSpc>
            </a:pPr>
            <a:endParaRPr sz="1050">
              <a:solidFill>
                <a:prstClr val="black"/>
              </a:solidFill>
            </a:endParaRPr>
          </a:p>
        </p:txBody>
      </p:sp>
      <p:sp>
        <p:nvSpPr>
          <p:cNvPr id="36" name="object 3"/>
          <p:cNvSpPr txBox="1"/>
          <p:nvPr/>
        </p:nvSpPr>
        <p:spPr>
          <a:xfrm>
            <a:off x="1429020" y="3654455"/>
            <a:ext cx="3442711" cy="656334"/>
          </a:xfrm>
          <a:prstGeom prst="rect">
            <a:avLst/>
          </a:prstGeom>
        </p:spPr>
        <p:txBody>
          <a:bodyPr vert="horz" wrap="square" lIns="0" tIns="54610" rIns="0" bIns="0" rtlCol="0">
            <a:spAutoFit/>
          </a:bodyPr>
          <a:lstStyle/>
          <a:p>
            <a:pPr marL="12700" marR="785495">
              <a:lnSpc>
                <a:spcPct val="90000"/>
              </a:lnSpc>
              <a:spcBef>
                <a:spcPts val="430"/>
              </a:spcBef>
            </a:pPr>
            <a:r>
              <a:rPr lang="en-US" sz="1200" b="1" dirty="0">
                <a:solidFill>
                  <a:srgbClr val="FCFFFF"/>
                </a:solidFill>
                <a:latin typeface="Arial" panose="020B0604020202020204" pitchFamily="34" charset="0"/>
                <a:cs typeface="Arial" panose="020B0604020202020204" pitchFamily="34" charset="0"/>
              </a:rPr>
              <a:t>Draft Corrections</a:t>
            </a:r>
          </a:p>
          <a:p>
            <a:pPr marL="12700" marR="785495">
              <a:lnSpc>
                <a:spcPct val="90000"/>
              </a:lnSpc>
              <a:spcBef>
                <a:spcPts val="430"/>
              </a:spcBef>
            </a:pPr>
            <a:endParaRPr lang="en-US" sz="1200" b="1" dirty="0">
              <a:solidFill>
                <a:srgbClr val="FCFFFF"/>
              </a:solidFill>
              <a:latin typeface="Arial" panose="020B0604020202020204" pitchFamily="34" charset="0"/>
              <a:cs typeface="Arial" panose="020B0604020202020204" pitchFamily="34" charset="0"/>
            </a:endParaRPr>
          </a:p>
          <a:p>
            <a:pPr marL="12700" marR="785495">
              <a:lnSpc>
                <a:spcPct val="90000"/>
              </a:lnSpc>
              <a:spcBef>
                <a:spcPts val="430"/>
              </a:spcBef>
            </a:pPr>
            <a:endParaRPr lang="en-US" sz="1200" b="1" dirty="0">
              <a:solidFill>
                <a:srgbClr val="FCFFFF"/>
              </a:solidFill>
              <a:latin typeface="Arial" panose="020B0604020202020204" pitchFamily="34" charset="0"/>
              <a:cs typeface="Arial" panose="020B0604020202020204" pitchFamily="34" charset="0"/>
            </a:endParaRPr>
          </a:p>
        </p:txBody>
      </p:sp>
      <p:sp>
        <p:nvSpPr>
          <p:cNvPr id="37" name="object 7"/>
          <p:cNvSpPr/>
          <p:nvPr/>
        </p:nvSpPr>
        <p:spPr>
          <a:xfrm>
            <a:off x="9033502" y="1707749"/>
            <a:ext cx="2609736" cy="43495"/>
          </a:xfrm>
          <a:custGeom>
            <a:avLst/>
            <a:gdLst/>
            <a:ahLst/>
            <a:cxnLst/>
            <a:rect l="l" t="t" r="r" b="b"/>
            <a:pathLst>
              <a:path w="4754880">
                <a:moveTo>
                  <a:pt x="0" y="0"/>
                </a:moveTo>
                <a:lnTo>
                  <a:pt x="4754462" y="0"/>
                </a:lnTo>
              </a:path>
            </a:pathLst>
          </a:custGeom>
          <a:ln w="20941">
            <a:solidFill>
              <a:srgbClr val="FCFFFF"/>
            </a:solidFill>
          </a:ln>
        </p:spPr>
        <p:txBody>
          <a:bodyPr wrap="square" lIns="0" tIns="0" rIns="0" bIns="0" rtlCol="0"/>
          <a:lstStyle/>
          <a:p>
            <a:pPr>
              <a:lnSpc>
                <a:spcPct val="90000"/>
              </a:lnSpc>
            </a:pPr>
            <a:endParaRPr sz="1100">
              <a:solidFill>
                <a:prstClr val="black"/>
              </a:solidFill>
            </a:endParaRPr>
          </a:p>
        </p:txBody>
      </p:sp>
      <p:sp>
        <p:nvSpPr>
          <p:cNvPr id="38" name="object 15"/>
          <p:cNvSpPr/>
          <p:nvPr/>
        </p:nvSpPr>
        <p:spPr>
          <a:xfrm>
            <a:off x="8012033" y="1707748"/>
            <a:ext cx="899618" cy="850252"/>
          </a:xfrm>
          <a:custGeom>
            <a:avLst/>
            <a:gdLst/>
            <a:ahLst/>
            <a:cxnLst/>
            <a:rect l="l" t="t" r="r" b="b"/>
            <a:pathLst>
              <a:path w="2823210" h="2779395">
                <a:moveTo>
                  <a:pt x="2822584" y="0"/>
                </a:moveTo>
                <a:lnTo>
                  <a:pt x="1396491" y="0"/>
                </a:lnTo>
                <a:lnTo>
                  <a:pt x="1348482" y="798"/>
                </a:lnTo>
                <a:lnTo>
                  <a:pt x="1300879" y="3175"/>
                </a:lnTo>
                <a:lnTo>
                  <a:pt x="1253709" y="7108"/>
                </a:lnTo>
                <a:lnTo>
                  <a:pt x="1206997" y="12569"/>
                </a:lnTo>
                <a:lnTo>
                  <a:pt x="1160769" y="19536"/>
                </a:lnTo>
                <a:lnTo>
                  <a:pt x="1115051" y="27981"/>
                </a:lnTo>
                <a:lnTo>
                  <a:pt x="1069870" y="37882"/>
                </a:lnTo>
                <a:lnTo>
                  <a:pt x="1025251" y="49211"/>
                </a:lnTo>
                <a:lnTo>
                  <a:pt x="981220" y="61946"/>
                </a:lnTo>
                <a:lnTo>
                  <a:pt x="937803" y="76059"/>
                </a:lnTo>
                <a:lnTo>
                  <a:pt x="895027" y="91527"/>
                </a:lnTo>
                <a:lnTo>
                  <a:pt x="852916" y="108325"/>
                </a:lnTo>
                <a:lnTo>
                  <a:pt x="811498" y="126427"/>
                </a:lnTo>
                <a:lnTo>
                  <a:pt x="770799" y="145808"/>
                </a:lnTo>
                <a:lnTo>
                  <a:pt x="730843" y="166444"/>
                </a:lnTo>
                <a:lnTo>
                  <a:pt x="691658" y="188309"/>
                </a:lnTo>
                <a:lnTo>
                  <a:pt x="653269" y="211378"/>
                </a:lnTo>
                <a:lnTo>
                  <a:pt x="615702" y="235627"/>
                </a:lnTo>
                <a:lnTo>
                  <a:pt x="578984" y="261030"/>
                </a:lnTo>
                <a:lnTo>
                  <a:pt x="543140" y="287562"/>
                </a:lnTo>
                <a:lnTo>
                  <a:pt x="508196" y="315198"/>
                </a:lnTo>
                <a:lnTo>
                  <a:pt x="474178" y="343914"/>
                </a:lnTo>
                <a:lnTo>
                  <a:pt x="441112" y="373684"/>
                </a:lnTo>
                <a:lnTo>
                  <a:pt x="409025" y="404483"/>
                </a:lnTo>
                <a:lnTo>
                  <a:pt x="377942" y="436287"/>
                </a:lnTo>
                <a:lnTo>
                  <a:pt x="347889" y="469069"/>
                </a:lnTo>
                <a:lnTo>
                  <a:pt x="318893" y="502806"/>
                </a:lnTo>
                <a:lnTo>
                  <a:pt x="290978" y="537472"/>
                </a:lnTo>
                <a:lnTo>
                  <a:pt x="264172" y="573042"/>
                </a:lnTo>
                <a:lnTo>
                  <a:pt x="238500" y="609491"/>
                </a:lnTo>
                <a:lnTo>
                  <a:pt x="213988" y="646795"/>
                </a:lnTo>
                <a:lnTo>
                  <a:pt x="190663" y="684927"/>
                </a:lnTo>
                <a:lnTo>
                  <a:pt x="168550" y="723864"/>
                </a:lnTo>
                <a:lnTo>
                  <a:pt x="147675" y="763579"/>
                </a:lnTo>
                <a:lnTo>
                  <a:pt x="128064" y="804049"/>
                </a:lnTo>
                <a:lnTo>
                  <a:pt x="109744" y="845248"/>
                </a:lnTo>
                <a:lnTo>
                  <a:pt x="92739" y="887151"/>
                </a:lnTo>
                <a:lnTo>
                  <a:pt x="77077" y="929732"/>
                </a:lnTo>
                <a:lnTo>
                  <a:pt x="62784" y="972968"/>
                </a:lnTo>
                <a:lnTo>
                  <a:pt x="49884" y="1016833"/>
                </a:lnTo>
                <a:lnTo>
                  <a:pt x="38405" y="1061301"/>
                </a:lnTo>
                <a:lnTo>
                  <a:pt x="28372" y="1106349"/>
                </a:lnTo>
                <a:lnTo>
                  <a:pt x="19811" y="1151951"/>
                </a:lnTo>
                <a:lnTo>
                  <a:pt x="12748" y="1198081"/>
                </a:lnTo>
                <a:lnTo>
                  <a:pt x="7210" y="1244715"/>
                </a:lnTo>
                <a:lnTo>
                  <a:pt x="3221" y="1291829"/>
                </a:lnTo>
                <a:lnTo>
                  <a:pt x="809" y="1339396"/>
                </a:lnTo>
                <a:lnTo>
                  <a:pt x="0" y="1387392"/>
                </a:lnTo>
                <a:lnTo>
                  <a:pt x="828" y="1435394"/>
                </a:lnTo>
                <a:lnTo>
                  <a:pt x="3296" y="1482979"/>
                </a:lnTo>
                <a:lnTo>
                  <a:pt x="7376" y="1530121"/>
                </a:lnTo>
                <a:lnTo>
                  <a:pt x="13039" y="1576794"/>
                </a:lnTo>
                <a:lnTo>
                  <a:pt x="20259" y="1622973"/>
                </a:lnTo>
                <a:lnTo>
                  <a:pt x="29007" y="1668632"/>
                </a:lnTo>
                <a:lnTo>
                  <a:pt x="39257" y="1713747"/>
                </a:lnTo>
                <a:lnTo>
                  <a:pt x="50980" y="1758290"/>
                </a:lnTo>
                <a:lnTo>
                  <a:pt x="64149" y="1802238"/>
                </a:lnTo>
                <a:lnTo>
                  <a:pt x="78736" y="1845564"/>
                </a:lnTo>
                <a:lnTo>
                  <a:pt x="94714" y="1888243"/>
                </a:lnTo>
                <a:lnTo>
                  <a:pt x="112056" y="1930249"/>
                </a:lnTo>
                <a:lnTo>
                  <a:pt x="130732" y="1971557"/>
                </a:lnTo>
                <a:lnTo>
                  <a:pt x="150717" y="2012141"/>
                </a:lnTo>
                <a:lnTo>
                  <a:pt x="171982" y="2051976"/>
                </a:lnTo>
                <a:lnTo>
                  <a:pt x="194499" y="2091036"/>
                </a:lnTo>
                <a:lnTo>
                  <a:pt x="218242" y="2129297"/>
                </a:lnTo>
                <a:lnTo>
                  <a:pt x="243182" y="2166731"/>
                </a:lnTo>
                <a:lnTo>
                  <a:pt x="269292" y="2203315"/>
                </a:lnTo>
                <a:lnTo>
                  <a:pt x="296544" y="2239021"/>
                </a:lnTo>
                <a:lnTo>
                  <a:pt x="324911" y="2273826"/>
                </a:lnTo>
                <a:lnTo>
                  <a:pt x="354365" y="2307703"/>
                </a:lnTo>
                <a:lnTo>
                  <a:pt x="384879" y="2340626"/>
                </a:lnTo>
                <a:lnTo>
                  <a:pt x="416424" y="2372571"/>
                </a:lnTo>
                <a:lnTo>
                  <a:pt x="448974" y="2403512"/>
                </a:lnTo>
                <a:lnTo>
                  <a:pt x="482500" y="2433423"/>
                </a:lnTo>
                <a:lnTo>
                  <a:pt x="516975" y="2462278"/>
                </a:lnTo>
                <a:lnTo>
                  <a:pt x="552372" y="2490053"/>
                </a:lnTo>
                <a:lnTo>
                  <a:pt x="588662" y="2516722"/>
                </a:lnTo>
                <a:lnTo>
                  <a:pt x="625819" y="2542259"/>
                </a:lnTo>
                <a:lnTo>
                  <a:pt x="663814" y="2566639"/>
                </a:lnTo>
                <a:lnTo>
                  <a:pt x="702621" y="2589836"/>
                </a:lnTo>
                <a:lnTo>
                  <a:pt x="742211" y="2611824"/>
                </a:lnTo>
                <a:lnTo>
                  <a:pt x="782556" y="2632579"/>
                </a:lnTo>
                <a:lnTo>
                  <a:pt x="823630" y="2652075"/>
                </a:lnTo>
                <a:lnTo>
                  <a:pt x="865404" y="2670286"/>
                </a:lnTo>
                <a:lnTo>
                  <a:pt x="907852" y="2687186"/>
                </a:lnTo>
                <a:lnTo>
                  <a:pt x="950945" y="2702751"/>
                </a:lnTo>
                <a:lnTo>
                  <a:pt x="994655" y="2716954"/>
                </a:lnTo>
                <a:lnTo>
                  <a:pt x="1038956" y="2729771"/>
                </a:lnTo>
                <a:lnTo>
                  <a:pt x="1083820" y="2741175"/>
                </a:lnTo>
                <a:lnTo>
                  <a:pt x="1129218" y="2751142"/>
                </a:lnTo>
                <a:lnTo>
                  <a:pt x="1175124" y="2759645"/>
                </a:lnTo>
                <a:lnTo>
                  <a:pt x="1221509" y="2766659"/>
                </a:lnTo>
                <a:lnTo>
                  <a:pt x="1268347" y="2772159"/>
                </a:lnTo>
                <a:lnTo>
                  <a:pt x="1315609" y="2776119"/>
                </a:lnTo>
                <a:lnTo>
                  <a:pt x="1363268" y="2778514"/>
                </a:lnTo>
                <a:lnTo>
                  <a:pt x="1411297" y="2779318"/>
                </a:lnTo>
                <a:lnTo>
                  <a:pt x="1459325" y="2778502"/>
                </a:lnTo>
                <a:lnTo>
                  <a:pt x="1506983" y="2776073"/>
                </a:lnTo>
                <a:lnTo>
                  <a:pt x="1554245" y="2772057"/>
                </a:lnTo>
                <a:lnTo>
                  <a:pt x="1601082" y="2766481"/>
                </a:lnTo>
                <a:lnTo>
                  <a:pt x="1647467" y="2759371"/>
                </a:lnTo>
                <a:lnTo>
                  <a:pt x="1693372" y="2750753"/>
                </a:lnTo>
                <a:lnTo>
                  <a:pt x="1738770" y="2740654"/>
                </a:lnTo>
                <a:lnTo>
                  <a:pt x="1783633" y="2729100"/>
                </a:lnTo>
                <a:lnTo>
                  <a:pt x="1827934" y="2716119"/>
                </a:lnTo>
                <a:lnTo>
                  <a:pt x="1871644" y="2701735"/>
                </a:lnTo>
                <a:lnTo>
                  <a:pt x="1914736" y="2685977"/>
                </a:lnTo>
                <a:lnTo>
                  <a:pt x="1957183" y="2668871"/>
                </a:lnTo>
                <a:lnTo>
                  <a:pt x="1998957" y="2650442"/>
                </a:lnTo>
                <a:lnTo>
                  <a:pt x="2040031" y="2630717"/>
                </a:lnTo>
                <a:lnTo>
                  <a:pt x="2080376" y="2609724"/>
                </a:lnTo>
                <a:lnTo>
                  <a:pt x="2119966" y="2587488"/>
                </a:lnTo>
                <a:lnTo>
                  <a:pt x="2158772" y="2564036"/>
                </a:lnTo>
                <a:lnTo>
                  <a:pt x="2196767" y="2539394"/>
                </a:lnTo>
                <a:lnTo>
                  <a:pt x="2233923" y="2513589"/>
                </a:lnTo>
                <a:lnTo>
                  <a:pt x="2270214" y="2486647"/>
                </a:lnTo>
                <a:lnTo>
                  <a:pt x="2305610" y="2458595"/>
                </a:lnTo>
                <a:lnTo>
                  <a:pt x="2340085" y="2429460"/>
                </a:lnTo>
                <a:lnTo>
                  <a:pt x="2373611" y="2399267"/>
                </a:lnTo>
                <a:lnTo>
                  <a:pt x="2406161" y="2368044"/>
                </a:lnTo>
                <a:lnTo>
                  <a:pt x="2437706" y="2335816"/>
                </a:lnTo>
                <a:lnTo>
                  <a:pt x="2468219" y="2302611"/>
                </a:lnTo>
                <a:lnTo>
                  <a:pt x="2497673" y="2268454"/>
                </a:lnTo>
                <a:lnTo>
                  <a:pt x="2526040" y="2233373"/>
                </a:lnTo>
                <a:lnTo>
                  <a:pt x="2553292" y="2197394"/>
                </a:lnTo>
                <a:lnTo>
                  <a:pt x="2579402" y="2160542"/>
                </a:lnTo>
                <a:lnTo>
                  <a:pt x="2604342" y="2122846"/>
                </a:lnTo>
                <a:lnTo>
                  <a:pt x="2628084" y="2084330"/>
                </a:lnTo>
                <a:lnTo>
                  <a:pt x="2650602" y="2045023"/>
                </a:lnTo>
                <a:lnTo>
                  <a:pt x="2671867" y="2004949"/>
                </a:lnTo>
                <a:lnTo>
                  <a:pt x="2691851" y="1964137"/>
                </a:lnTo>
                <a:lnTo>
                  <a:pt x="2710528" y="1922611"/>
                </a:lnTo>
                <a:lnTo>
                  <a:pt x="2727869" y="1880399"/>
                </a:lnTo>
                <a:lnTo>
                  <a:pt x="2743847" y="1837527"/>
                </a:lnTo>
                <a:lnTo>
                  <a:pt x="2758434" y="1794022"/>
                </a:lnTo>
                <a:lnTo>
                  <a:pt x="2771603" y="1749910"/>
                </a:lnTo>
                <a:lnTo>
                  <a:pt x="2783326" y="1705218"/>
                </a:lnTo>
                <a:lnTo>
                  <a:pt x="2793576" y="1659971"/>
                </a:lnTo>
                <a:lnTo>
                  <a:pt x="2802324" y="1614198"/>
                </a:lnTo>
                <a:lnTo>
                  <a:pt x="2809544" y="1567923"/>
                </a:lnTo>
                <a:lnTo>
                  <a:pt x="2815208" y="1521174"/>
                </a:lnTo>
                <a:lnTo>
                  <a:pt x="2819287" y="1473977"/>
                </a:lnTo>
                <a:lnTo>
                  <a:pt x="2821755" y="1426358"/>
                </a:lnTo>
                <a:lnTo>
                  <a:pt x="2822584" y="1378345"/>
                </a:lnTo>
                <a:lnTo>
                  <a:pt x="2822584" y="0"/>
                </a:lnTo>
                <a:close/>
              </a:path>
            </a:pathLst>
          </a:custGeom>
          <a:solidFill>
            <a:srgbClr val="FCFFFF">
              <a:alpha val="25000"/>
            </a:srgbClr>
          </a:solidFill>
        </p:spPr>
        <p:txBody>
          <a:bodyPr wrap="square" lIns="0" tIns="0" rIns="0" bIns="0" rtlCol="0" anchor="ctr"/>
          <a:lstStyle/>
          <a:p>
            <a:pPr algn="ctr">
              <a:lnSpc>
                <a:spcPct val="90000"/>
              </a:lnSpc>
            </a:pPr>
            <a:r>
              <a:rPr lang="en-US" sz="4800" b="1" dirty="0">
                <a:solidFill>
                  <a:prstClr val="white"/>
                </a:solidFill>
              </a:rPr>
              <a:t>3</a:t>
            </a:r>
            <a:endParaRPr sz="4800" b="1" dirty="0">
              <a:solidFill>
                <a:prstClr val="white"/>
              </a:solidFill>
            </a:endParaRPr>
          </a:p>
        </p:txBody>
      </p:sp>
      <p:sp>
        <p:nvSpPr>
          <p:cNvPr id="39" name="object 3"/>
          <p:cNvSpPr txBox="1"/>
          <p:nvPr/>
        </p:nvSpPr>
        <p:spPr>
          <a:xfrm>
            <a:off x="9085174" y="3680014"/>
            <a:ext cx="3136998" cy="873829"/>
          </a:xfrm>
          <a:prstGeom prst="rect">
            <a:avLst/>
          </a:prstGeom>
        </p:spPr>
        <p:txBody>
          <a:bodyPr vert="horz" wrap="square" lIns="0" tIns="54610" rIns="0" bIns="0" rtlCol="0">
            <a:spAutoFit/>
          </a:bodyPr>
          <a:lstStyle/>
          <a:p>
            <a:pPr marL="12700" marR="785495">
              <a:lnSpc>
                <a:spcPct val="90000"/>
              </a:lnSpc>
              <a:spcBef>
                <a:spcPts val="430"/>
              </a:spcBef>
            </a:pPr>
            <a:r>
              <a:rPr lang="en-US" sz="1200" b="1" dirty="0">
                <a:solidFill>
                  <a:srgbClr val="FCFFFF"/>
                </a:solidFill>
                <a:latin typeface="Arial" panose="020B0604020202020204" pitchFamily="34" charset="0"/>
                <a:cs typeface="Arial" panose="020B0604020202020204" pitchFamily="34" charset="0"/>
              </a:rPr>
              <a:t>Sound Velocity</a:t>
            </a:r>
          </a:p>
          <a:p>
            <a:pPr marL="12700" marR="785495">
              <a:lnSpc>
                <a:spcPct val="90000"/>
              </a:lnSpc>
              <a:spcBef>
                <a:spcPts val="430"/>
              </a:spcBef>
            </a:pPr>
            <a:endParaRPr lang="en-US" sz="1200" b="1" dirty="0">
              <a:solidFill>
                <a:srgbClr val="FCFFFF"/>
              </a:solidFill>
              <a:latin typeface="Arial" panose="020B0604020202020204" pitchFamily="34" charset="0"/>
              <a:cs typeface="Arial" panose="020B0604020202020204" pitchFamily="34" charset="0"/>
            </a:endParaRPr>
          </a:p>
          <a:p>
            <a:pPr marL="12700" marR="785495">
              <a:lnSpc>
                <a:spcPct val="90000"/>
              </a:lnSpc>
              <a:spcBef>
                <a:spcPts val="430"/>
              </a:spcBef>
            </a:pPr>
            <a:endParaRPr lang="en-US" sz="1200" dirty="0">
              <a:solidFill>
                <a:srgbClr val="FCFFFF"/>
              </a:solidFill>
              <a:latin typeface="Arial" panose="020B0604020202020204" pitchFamily="34" charset="0"/>
              <a:cs typeface="Arial" panose="020B0604020202020204" pitchFamily="34" charset="0"/>
            </a:endParaRPr>
          </a:p>
          <a:p>
            <a:pPr marL="12700" marR="785495">
              <a:lnSpc>
                <a:spcPct val="90000"/>
              </a:lnSpc>
              <a:spcBef>
                <a:spcPts val="430"/>
              </a:spcBef>
            </a:pPr>
            <a:endParaRPr lang="en-US" sz="1200" dirty="0">
              <a:solidFill>
                <a:srgbClr val="FCFFFF"/>
              </a:solidFill>
              <a:latin typeface="Arial" panose="020B0604020202020204" pitchFamily="34" charset="0"/>
              <a:cs typeface="Arial" panose="020B0604020202020204" pitchFamily="34" charset="0"/>
            </a:endParaRPr>
          </a:p>
        </p:txBody>
      </p:sp>
      <p:sp>
        <p:nvSpPr>
          <p:cNvPr id="40" name="object 7"/>
          <p:cNvSpPr/>
          <p:nvPr/>
        </p:nvSpPr>
        <p:spPr>
          <a:xfrm>
            <a:off x="1421771" y="3639706"/>
            <a:ext cx="2609736" cy="37490"/>
          </a:xfrm>
          <a:custGeom>
            <a:avLst/>
            <a:gdLst/>
            <a:ahLst/>
            <a:cxnLst/>
            <a:rect l="l" t="t" r="r" b="b"/>
            <a:pathLst>
              <a:path w="4754880">
                <a:moveTo>
                  <a:pt x="0" y="0"/>
                </a:moveTo>
                <a:lnTo>
                  <a:pt x="4754462" y="0"/>
                </a:lnTo>
              </a:path>
            </a:pathLst>
          </a:custGeom>
          <a:ln w="20941">
            <a:solidFill>
              <a:srgbClr val="FCFFFF"/>
            </a:solidFill>
          </a:ln>
        </p:spPr>
        <p:txBody>
          <a:bodyPr wrap="square" lIns="0" tIns="0" rIns="0" bIns="0" rtlCol="0"/>
          <a:lstStyle/>
          <a:p>
            <a:pPr>
              <a:lnSpc>
                <a:spcPct val="90000"/>
              </a:lnSpc>
            </a:pPr>
            <a:endParaRPr sz="1100">
              <a:solidFill>
                <a:prstClr val="black"/>
              </a:solidFill>
            </a:endParaRPr>
          </a:p>
        </p:txBody>
      </p:sp>
      <p:sp>
        <p:nvSpPr>
          <p:cNvPr id="53" name="object 3"/>
          <p:cNvSpPr txBox="1"/>
          <p:nvPr/>
        </p:nvSpPr>
        <p:spPr>
          <a:xfrm>
            <a:off x="9085174" y="1751244"/>
            <a:ext cx="3217631" cy="873829"/>
          </a:xfrm>
          <a:prstGeom prst="rect">
            <a:avLst/>
          </a:prstGeom>
        </p:spPr>
        <p:txBody>
          <a:bodyPr vert="horz" wrap="square" lIns="0" tIns="54610" rIns="0" bIns="0" rtlCol="0">
            <a:spAutoFit/>
          </a:bodyPr>
          <a:lstStyle/>
          <a:p>
            <a:pPr marL="12700" marR="785495">
              <a:lnSpc>
                <a:spcPct val="90000"/>
              </a:lnSpc>
              <a:spcBef>
                <a:spcPts val="430"/>
              </a:spcBef>
            </a:pPr>
            <a:r>
              <a:rPr lang="en-US" sz="1200" b="1" dirty="0">
                <a:solidFill>
                  <a:srgbClr val="FCFFFF"/>
                </a:solidFill>
                <a:latin typeface="Arial" panose="020B0604020202020204" pitchFamily="34" charset="0"/>
                <a:cs typeface="Arial" panose="020B0604020202020204" pitchFamily="34" charset="0"/>
              </a:rPr>
              <a:t>Water Level Corrections</a:t>
            </a:r>
            <a:endParaRPr lang="en-US" sz="1200" dirty="0">
              <a:solidFill>
                <a:srgbClr val="FCFFFF"/>
              </a:solidFill>
              <a:latin typeface="Arial" panose="020B0604020202020204" pitchFamily="34" charset="0"/>
              <a:cs typeface="Arial" panose="020B0604020202020204" pitchFamily="34" charset="0"/>
            </a:endParaRPr>
          </a:p>
          <a:p>
            <a:pPr marL="184150" marR="785495" indent="-171450">
              <a:lnSpc>
                <a:spcPct val="90000"/>
              </a:lnSpc>
              <a:spcBef>
                <a:spcPts val="430"/>
              </a:spcBef>
              <a:buFont typeface="Arial" panose="020B0604020202020204" pitchFamily="34" charset="0"/>
              <a:buChar char="•"/>
            </a:pPr>
            <a:endParaRPr lang="en-US" sz="1200" dirty="0">
              <a:solidFill>
                <a:srgbClr val="FCFFFF"/>
              </a:solidFill>
              <a:latin typeface="Arial" panose="020B0604020202020204" pitchFamily="34" charset="0"/>
              <a:cs typeface="Arial" panose="020B0604020202020204" pitchFamily="34" charset="0"/>
            </a:endParaRPr>
          </a:p>
          <a:p>
            <a:pPr marL="184150" marR="785495" indent="-171450">
              <a:lnSpc>
                <a:spcPct val="90000"/>
              </a:lnSpc>
              <a:spcBef>
                <a:spcPts val="430"/>
              </a:spcBef>
              <a:buFont typeface="Arial" panose="020B0604020202020204" pitchFamily="34" charset="0"/>
              <a:buChar char="•"/>
            </a:pPr>
            <a:endParaRPr lang="en-US" sz="1200" dirty="0">
              <a:solidFill>
                <a:srgbClr val="FCFFFF"/>
              </a:solidFill>
              <a:latin typeface="Arial" panose="020B0604020202020204" pitchFamily="34" charset="0"/>
              <a:cs typeface="Arial" panose="020B0604020202020204" pitchFamily="34" charset="0"/>
            </a:endParaRPr>
          </a:p>
          <a:p>
            <a:pPr marL="12700" marR="785495">
              <a:lnSpc>
                <a:spcPct val="90000"/>
              </a:lnSpc>
              <a:spcBef>
                <a:spcPts val="430"/>
              </a:spcBef>
            </a:pPr>
            <a:endParaRPr lang="en-US" sz="1200" b="1" dirty="0">
              <a:solidFill>
                <a:srgbClr val="FCFFFF"/>
              </a:solidFill>
              <a:latin typeface="Arial" panose="020B0604020202020204" pitchFamily="34" charset="0"/>
              <a:cs typeface="Arial" panose="020B0604020202020204" pitchFamily="34" charset="0"/>
            </a:endParaRPr>
          </a:p>
        </p:txBody>
      </p:sp>
      <p:sp>
        <p:nvSpPr>
          <p:cNvPr id="54" name="object 7"/>
          <p:cNvSpPr/>
          <p:nvPr/>
        </p:nvSpPr>
        <p:spPr>
          <a:xfrm>
            <a:off x="5126147" y="3639707"/>
            <a:ext cx="2598500" cy="37737"/>
          </a:xfrm>
          <a:custGeom>
            <a:avLst/>
            <a:gdLst/>
            <a:ahLst/>
            <a:cxnLst/>
            <a:rect l="l" t="t" r="r" b="b"/>
            <a:pathLst>
              <a:path w="4754880">
                <a:moveTo>
                  <a:pt x="0" y="0"/>
                </a:moveTo>
                <a:lnTo>
                  <a:pt x="4754462" y="0"/>
                </a:lnTo>
              </a:path>
            </a:pathLst>
          </a:custGeom>
          <a:ln w="20941">
            <a:solidFill>
              <a:srgbClr val="FCFFFF"/>
            </a:solidFill>
          </a:ln>
        </p:spPr>
        <p:txBody>
          <a:bodyPr wrap="square" lIns="0" tIns="0" rIns="0" bIns="0" rtlCol="0"/>
          <a:lstStyle/>
          <a:p>
            <a:pPr>
              <a:lnSpc>
                <a:spcPct val="90000"/>
              </a:lnSpc>
            </a:pPr>
            <a:endParaRPr sz="1050">
              <a:solidFill>
                <a:prstClr val="black"/>
              </a:solidFill>
            </a:endParaRPr>
          </a:p>
        </p:txBody>
      </p:sp>
      <p:sp>
        <p:nvSpPr>
          <p:cNvPr id="44" name="object 7"/>
          <p:cNvSpPr/>
          <p:nvPr/>
        </p:nvSpPr>
        <p:spPr>
          <a:xfrm>
            <a:off x="9034699" y="3639706"/>
            <a:ext cx="2608540" cy="29498"/>
          </a:xfrm>
          <a:custGeom>
            <a:avLst/>
            <a:gdLst/>
            <a:ahLst/>
            <a:cxnLst/>
            <a:rect l="l" t="t" r="r" b="b"/>
            <a:pathLst>
              <a:path w="4754880">
                <a:moveTo>
                  <a:pt x="0" y="0"/>
                </a:moveTo>
                <a:lnTo>
                  <a:pt x="4754462" y="0"/>
                </a:lnTo>
              </a:path>
            </a:pathLst>
          </a:custGeom>
          <a:ln w="20941">
            <a:solidFill>
              <a:srgbClr val="FCFFFF"/>
            </a:solidFill>
          </a:ln>
        </p:spPr>
        <p:txBody>
          <a:bodyPr wrap="square" lIns="0" tIns="0" rIns="0" bIns="0" rtlCol="0"/>
          <a:lstStyle/>
          <a:p>
            <a:pPr>
              <a:lnSpc>
                <a:spcPct val="90000"/>
              </a:lnSpc>
            </a:pPr>
            <a:endParaRPr sz="1100">
              <a:solidFill>
                <a:prstClr val="black"/>
              </a:solidFill>
            </a:endParaRPr>
          </a:p>
        </p:txBody>
      </p:sp>
      <p:sp>
        <p:nvSpPr>
          <p:cNvPr id="45" name="object 15"/>
          <p:cNvSpPr/>
          <p:nvPr/>
        </p:nvSpPr>
        <p:spPr>
          <a:xfrm>
            <a:off x="413818" y="1707748"/>
            <a:ext cx="899618" cy="850252"/>
          </a:xfrm>
          <a:custGeom>
            <a:avLst/>
            <a:gdLst/>
            <a:ahLst/>
            <a:cxnLst/>
            <a:rect l="l" t="t" r="r" b="b"/>
            <a:pathLst>
              <a:path w="2823210" h="2779395">
                <a:moveTo>
                  <a:pt x="2822584" y="0"/>
                </a:moveTo>
                <a:lnTo>
                  <a:pt x="1396491" y="0"/>
                </a:lnTo>
                <a:lnTo>
                  <a:pt x="1348482" y="798"/>
                </a:lnTo>
                <a:lnTo>
                  <a:pt x="1300879" y="3175"/>
                </a:lnTo>
                <a:lnTo>
                  <a:pt x="1253709" y="7108"/>
                </a:lnTo>
                <a:lnTo>
                  <a:pt x="1206997" y="12569"/>
                </a:lnTo>
                <a:lnTo>
                  <a:pt x="1160769" y="19536"/>
                </a:lnTo>
                <a:lnTo>
                  <a:pt x="1115051" y="27981"/>
                </a:lnTo>
                <a:lnTo>
                  <a:pt x="1069870" y="37882"/>
                </a:lnTo>
                <a:lnTo>
                  <a:pt x="1025251" y="49211"/>
                </a:lnTo>
                <a:lnTo>
                  <a:pt x="981220" y="61946"/>
                </a:lnTo>
                <a:lnTo>
                  <a:pt x="937803" y="76059"/>
                </a:lnTo>
                <a:lnTo>
                  <a:pt x="895027" y="91527"/>
                </a:lnTo>
                <a:lnTo>
                  <a:pt x="852916" y="108325"/>
                </a:lnTo>
                <a:lnTo>
                  <a:pt x="811498" y="126427"/>
                </a:lnTo>
                <a:lnTo>
                  <a:pt x="770799" y="145808"/>
                </a:lnTo>
                <a:lnTo>
                  <a:pt x="730843" y="166444"/>
                </a:lnTo>
                <a:lnTo>
                  <a:pt x="691658" y="188309"/>
                </a:lnTo>
                <a:lnTo>
                  <a:pt x="653269" y="211378"/>
                </a:lnTo>
                <a:lnTo>
                  <a:pt x="615702" y="235627"/>
                </a:lnTo>
                <a:lnTo>
                  <a:pt x="578984" y="261030"/>
                </a:lnTo>
                <a:lnTo>
                  <a:pt x="543140" y="287562"/>
                </a:lnTo>
                <a:lnTo>
                  <a:pt x="508196" y="315198"/>
                </a:lnTo>
                <a:lnTo>
                  <a:pt x="474178" y="343914"/>
                </a:lnTo>
                <a:lnTo>
                  <a:pt x="441112" y="373684"/>
                </a:lnTo>
                <a:lnTo>
                  <a:pt x="409025" y="404483"/>
                </a:lnTo>
                <a:lnTo>
                  <a:pt x="377942" y="436287"/>
                </a:lnTo>
                <a:lnTo>
                  <a:pt x="347889" y="469069"/>
                </a:lnTo>
                <a:lnTo>
                  <a:pt x="318893" y="502806"/>
                </a:lnTo>
                <a:lnTo>
                  <a:pt x="290978" y="537472"/>
                </a:lnTo>
                <a:lnTo>
                  <a:pt x="264172" y="573042"/>
                </a:lnTo>
                <a:lnTo>
                  <a:pt x="238500" y="609491"/>
                </a:lnTo>
                <a:lnTo>
                  <a:pt x="213988" y="646795"/>
                </a:lnTo>
                <a:lnTo>
                  <a:pt x="190663" y="684927"/>
                </a:lnTo>
                <a:lnTo>
                  <a:pt x="168550" y="723864"/>
                </a:lnTo>
                <a:lnTo>
                  <a:pt x="147675" y="763579"/>
                </a:lnTo>
                <a:lnTo>
                  <a:pt x="128064" y="804049"/>
                </a:lnTo>
                <a:lnTo>
                  <a:pt x="109744" y="845248"/>
                </a:lnTo>
                <a:lnTo>
                  <a:pt x="92739" y="887151"/>
                </a:lnTo>
                <a:lnTo>
                  <a:pt x="77077" y="929732"/>
                </a:lnTo>
                <a:lnTo>
                  <a:pt x="62784" y="972968"/>
                </a:lnTo>
                <a:lnTo>
                  <a:pt x="49884" y="1016833"/>
                </a:lnTo>
                <a:lnTo>
                  <a:pt x="38405" y="1061301"/>
                </a:lnTo>
                <a:lnTo>
                  <a:pt x="28372" y="1106349"/>
                </a:lnTo>
                <a:lnTo>
                  <a:pt x="19811" y="1151951"/>
                </a:lnTo>
                <a:lnTo>
                  <a:pt x="12748" y="1198081"/>
                </a:lnTo>
                <a:lnTo>
                  <a:pt x="7210" y="1244715"/>
                </a:lnTo>
                <a:lnTo>
                  <a:pt x="3221" y="1291829"/>
                </a:lnTo>
                <a:lnTo>
                  <a:pt x="809" y="1339396"/>
                </a:lnTo>
                <a:lnTo>
                  <a:pt x="0" y="1387392"/>
                </a:lnTo>
                <a:lnTo>
                  <a:pt x="828" y="1435394"/>
                </a:lnTo>
                <a:lnTo>
                  <a:pt x="3296" y="1482979"/>
                </a:lnTo>
                <a:lnTo>
                  <a:pt x="7376" y="1530121"/>
                </a:lnTo>
                <a:lnTo>
                  <a:pt x="13039" y="1576794"/>
                </a:lnTo>
                <a:lnTo>
                  <a:pt x="20259" y="1622973"/>
                </a:lnTo>
                <a:lnTo>
                  <a:pt x="29007" y="1668632"/>
                </a:lnTo>
                <a:lnTo>
                  <a:pt x="39257" y="1713747"/>
                </a:lnTo>
                <a:lnTo>
                  <a:pt x="50980" y="1758290"/>
                </a:lnTo>
                <a:lnTo>
                  <a:pt x="64149" y="1802238"/>
                </a:lnTo>
                <a:lnTo>
                  <a:pt x="78736" y="1845564"/>
                </a:lnTo>
                <a:lnTo>
                  <a:pt x="94714" y="1888243"/>
                </a:lnTo>
                <a:lnTo>
                  <a:pt x="112056" y="1930249"/>
                </a:lnTo>
                <a:lnTo>
                  <a:pt x="130732" y="1971557"/>
                </a:lnTo>
                <a:lnTo>
                  <a:pt x="150717" y="2012141"/>
                </a:lnTo>
                <a:lnTo>
                  <a:pt x="171982" y="2051976"/>
                </a:lnTo>
                <a:lnTo>
                  <a:pt x="194499" y="2091036"/>
                </a:lnTo>
                <a:lnTo>
                  <a:pt x="218242" y="2129297"/>
                </a:lnTo>
                <a:lnTo>
                  <a:pt x="243182" y="2166731"/>
                </a:lnTo>
                <a:lnTo>
                  <a:pt x="269292" y="2203315"/>
                </a:lnTo>
                <a:lnTo>
                  <a:pt x="296544" y="2239021"/>
                </a:lnTo>
                <a:lnTo>
                  <a:pt x="324911" y="2273826"/>
                </a:lnTo>
                <a:lnTo>
                  <a:pt x="354365" y="2307703"/>
                </a:lnTo>
                <a:lnTo>
                  <a:pt x="384879" y="2340626"/>
                </a:lnTo>
                <a:lnTo>
                  <a:pt x="416424" y="2372571"/>
                </a:lnTo>
                <a:lnTo>
                  <a:pt x="448974" y="2403512"/>
                </a:lnTo>
                <a:lnTo>
                  <a:pt x="482500" y="2433423"/>
                </a:lnTo>
                <a:lnTo>
                  <a:pt x="516975" y="2462278"/>
                </a:lnTo>
                <a:lnTo>
                  <a:pt x="552372" y="2490053"/>
                </a:lnTo>
                <a:lnTo>
                  <a:pt x="588662" y="2516722"/>
                </a:lnTo>
                <a:lnTo>
                  <a:pt x="625819" y="2542259"/>
                </a:lnTo>
                <a:lnTo>
                  <a:pt x="663814" y="2566639"/>
                </a:lnTo>
                <a:lnTo>
                  <a:pt x="702621" y="2589836"/>
                </a:lnTo>
                <a:lnTo>
                  <a:pt x="742211" y="2611824"/>
                </a:lnTo>
                <a:lnTo>
                  <a:pt x="782556" y="2632579"/>
                </a:lnTo>
                <a:lnTo>
                  <a:pt x="823630" y="2652075"/>
                </a:lnTo>
                <a:lnTo>
                  <a:pt x="865404" y="2670286"/>
                </a:lnTo>
                <a:lnTo>
                  <a:pt x="907852" y="2687186"/>
                </a:lnTo>
                <a:lnTo>
                  <a:pt x="950945" y="2702751"/>
                </a:lnTo>
                <a:lnTo>
                  <a:pt x="994655" y="2716954"/>
                </a:lnTo>
                <a:lnTo>
                  <a:pt x="1038956" y="2729771"/>
                </a:lnTo>
                <a:lnTo>
                  <a:pt x="1083820" y="2741175"/>
                </a:lnTo>
                <a:lnTo>
                  <a:pt x="1129218" y="2751142"/>
                </a:lnTo>
                <a:lnTo>
                  <a:pt x="1175124" y="2759645"/>
                </a:lnTo>
                <a:lnTo>
                  <a:pt x="1221509" y="2766659"/>
                </a:lnTo>
                <a:lnTo>
                  <a:pt x="1268347" y="2772159"/>
                </a:lnTo>
                <a:lnTo>
                  <a:pt x="1315609" y="2776119"/>
                </a:lnTo>
                <a:lnTo>
                  <a:pt x="1363268" y="2778514"/>
                </a:lnTo>
                <a:lnTo>
                  <a:pt x="1411297" y="2779318"/>
                </a:lnTo>
                <a:lnTo>
                  <a:pt x="1459325" y="2778502"/>
                </a:lnTo>
                <a:lnTo>
                  <a:pt x="1506983" y="2776073"/>
                </a:lnTo>
                <a:lnTo>
                  <a:pt x="1554245" y="2772057"/>
                </a:lnTo>
                <a:lnTo>
                  <a:pt x="1601082" y="2766481"/>
                </a:lnTo>
                <a:lnTo>
                  <a:pt x="1647467" y="2759371"/>
                </a:lnTo>
                <a:lnTo>
                  <a:pt x="1693372" y="2750753"/>
                </a:lnTo>
                <a:lnTo>
                  <a:pt x="1738770" y="2740654"/>
                </a:lnTo>
                <a:lnTo>
                  <a:pt x="1783633" y="2729100"/>
                </a:lnTo>
                <a:lnTo>
                  <a:pt x="1827934" y="2716119"/>
                </a:lnTo>
                <a:lnTo>
                  <a:pt x="1871644" y="2701735"/>
                </a:lnTo>
                <a:lnTo>
                  <a:pt x="1914736" y="2685977"/>
                </a:lnTo>
                <a:lnTo>
                  <a:pt x="1957183" y="2668871"/>
                </a:lnTo>
                <a:lnTo>
                  <a:pt x="1998957" y="2650442"/>
                </a:lnTo>
                <a:lnTo>
                  <a:pt x="2040031" y="2630717"/>
                </a:lnTo>
                <a:lnTo>
                  <a:pt x="2080376" y="2609724"/>
                </a:lnTo>
                <a:lnTo>
                  <a:pt x="2119966" y="2587488"/>
                </a:lnTo>
                <a:lnTo>
                  <a:pt x="2158772" y="2564036"/>
                </a:lnTo>
                <a:lnTo>
                  <a:pt x="2196767" y="2539394"/>
                </a:lnTo>
                <a:lnTo>
                  <a:pt x="2233923" y="2513589"/>
                </a:lnTo>
                <a:lnTo>
                  <a:pt x="2270214" y="2486647"/>
                </a:lnTo>
                <a:lnTo>
                  <a:pt x="2305610" y="2458595"/>
                </a:lnTo>
                <a:lnTo>
                  <a:pt x="2340085" y="2429460"/>
                </a:lnTo>
                <a:lnTo>
                  <a:pt x="2373611" y="2399267"/>
                </a:lnTo>
                <a:lnTo>
                  <a:pt x="2406161" y="2368044"/>
                </a:lnTo>
                <a:lnTo>
                  <a:pt x="2437706" y="2335816"/>
                </a:lnTo>
                <a:lnTo>
                  <a:pt x="2468219" y="2302611"/>
                </a:lnTo>
                <a:lnTo>
                  <a:pt x="2497673" y="2268454"/>
                </a:lnTo>
                <a:lnTo>
                  <a:pt x="2526040" y="2233373"/>
                </a:lnTo>
                <a:lnTo>
                  <a:pt x="2553292" y="2197394"/>
                </a:lnTo>
                <a:lnTo>
                  <a:pt x="2579402" y="2160542"/>
                </a:lnTo>
                <a:lnTo>
                  <a:pt x="2604342" y="2122846"/>
                </a:lnTo>
                <a:lnTo>
                  <a:pt x="2628084" y="2084330"/>
                </a:lnTo>
                <a:lnTo>
                  <a:pt x="2650602" y="2045023"/>
                </a:lnTo>
                <a:lnTo>
                  <a:pt x="2671867" y="2004949"/>
                </a:lnTo>
                <a:lnTo>
                  <a:pt x="2691851" y="1964137"/>
                </a:lnTo>
                <a:lnTo>
                  <a:pt x="2710528" y="1922611"/>
                </a:lnTo>
                <a:lnTo>
                  <a:pt x="2727869" y="1880399"/>
                </a:lnTo>
                <a:lnTo>
                  <a:pt x="2743847" y="1837527"/>
                </a:lnTo>
                <a:lnTo>
                  <a:pt x="2758434" y="1794022"/>
                </a:lnTo>
                <a:lnTo>
                  <a:pt x="2771603" y="1749910"/>
                </a:lnTo>
                <a:lnTo>
                  <a:pt x="2783326" y="1705218"/>
                </a:lnTo>
                <a:lnTo>
                  <a:pt x="2793576" y="1659971"/>
                </a:lnTo>
                <a:lnTo>
                  <a:pt x="2802324" y="1614198"/>
                </a:lnTo>
                <a:lnTo>
                  <a:pt x="2809544" y="1567923"/>
                </a:lnTo>
                <a:lnTo>
                  <a:pt x="2815208" y="1521174"/>
                </a:lnTo>
                <a:lnTo>
                  <a:pt x="2819287" y="1473977"/>
                </a:lnTo>
                <a:lnTo>
                  <a:pt x="2821755" y="1426358"/>
                </a:lnTo>
                <a:lnTo>
                  <a:pt x="2822584" y="1378345"/>
                </a:lnTo>
                <a:lnTo>
                  <a:pt x="2822584" y="0"/>
                </a:lnTo>
                <a:close/>
              </a:path>
            </a:pathLst>
          </a:custGeom>
          <a:solidFill>
            <a:srgbClr val="FCFFFF">
              <a:alpha val="25000"/>
            </a:srgbClr>
          </a:solidFill>
        </p:spPr>
        <p:txBody>
          <a:bodyPr wrap="square" lIns="0" tIns="0" rIns="0" bIns="0" rtlCol="0" anchor="ctr"/>
          <a:lstStyle/>
          <a:p>
            <a:pPr algn="ctr">
              <a:lnSpc>
                <a:spcPct val="90000"/>
              </a:lnSpc>
            </a:pPr>
            <a:r>
              <a:rPr lang="en-US" sz="4800" b="1" dirty="0">
                <a:solidFill>
                  <a:prstClr val="white"/>
                </a:solidFill>
              </a:rPr>
              <a:t>1</a:t>
            </a:r>
            <a:endParaRPr sz="4800" b="1" dirty="0">
              <a:solidFill>
                <a:prstClr val="white"/>
              </a:solidFill>
            </a:endParaRPr>
          </a:p>
        </p:txBody>
      </p:sp>
      <p:sp>
        <p:nvSpPr>
          <p:cNvPr id="46" name="object 15"/>
          <p:cNvSpPr/>
          <p:nvPr/>
        </p:nvSpPr>
        <p:spPr>
          <a:xfrm>
            <a:off x="4118499" y="1707748"/>
            <a:ext cx="899618" cy="850252"/>
          </a:xfrm>
          <a:custGeom>
            <a:avLst/>
            <a:gdLst/>
            <a:ahLst/>
            <a:cxnLst/>
            <a:rect l="l" t="t" r="r" b="b"/>
            <a:pathLst>
              <a:path w="2823210" h="2779395">
                <a:moveTo>
                  <a:pt x="2822584" y="0"/>
                </a:moveTo>
                <a:lnTo>
                  <a:pt x="1396491" y="0"/>
                </a:lnTo>
                <a:lnTo>
                  <a:pt x="1348482" y="798"/>
                </a:lnTo>
                <a:lnTo>
                  <a:pt x="1300879" y="3175"/>
                </a:lnTo>
                <a:lnTo>
                  <a:pt x="1253709" y="7108"/>
                </a:lnTo>
                <a:lnTo>
                  <a:pt x="1206997" y="12569"/>
                </a:lnTo>
                <a:lnTo>
                  <a:pt x="1160769" y="19536"/>
                </a:lnTo>
                <a:lnTo>
                  <a:pt x="1115051" y="27981"/>
                </a:lnTo>
                <a:lnTo>
                  <a:pt x="1069870" y="37882"/>
                </a:lnTo>
                <a:lnTo>
                  <a:pt x="1025251" y="49211"/>
                </a:lnTo>
                <a:lnTo>
                  <a:pt x="981220" y="61946"/>
                </a:lnTo>
                <a:lnTo>
                  <a:pt x="937803" y="76059"/>
                </a:lnTo>
                <a:lnTo>
                  <a:pt x="895027" y="91527"/>
                </a:lnTo>
                <a:lnTo>
                  <a:pt x="852916" y="108325"/>
                </a:lnTo>
                <a:lnTo>
                  <a:pt x="811498" y="126427"/>
                </a:lnTo>
                <a:lnTo>
                  <a:pt x="770799" y="145808"/>
                </a:lnTo>
                <a:lnTo>
                  <a:pt x="730843" y="166444"/>
                </a:lnTo>
                <a:lnTo>
                  <a:pt x="691658" y="188309"/>
                </a:lnTo>
                <a:lnTo>
                  <a:pt x="653269" y="211378"/>
                </a:lnTo>
                <a:lnTo>
                  <a:pt x="615702" y="235627"/>
                </a:lnTo>
                <a:lnTo>
                  <a:pt x="578984" y="261030"/>
                </a:lnTo>
                <a:lnTo>
                  <a:pt x="543140" y="287562"/>
                </a:lnTo>
                <a:lnTo>
                  <a:pt x="508196" y="315198"/>
                </a:lnTo>
                <a:lnTo>
                  <a:pt x="474178" y="343914"/>
                </a:lnTo>
                <a:lnTo>
                  <a:pt x="441112" y="373684"/>
                </a:lnTo>
                <a:lnTo>
                  <a:pt x="409025" y="404483"/>
                </a:lnTo>
                <a:lnTo>
                  <a:pt x="377942" y="436287"/>
                </a:lnTo>
                <a:lnTo>
                  <a:pt x="347889" y="469069"/>
                </a:lnTo>
                <a:lnTo>
                  <a:pt x="318893" y="502806"/>
                </a:lnTo>
                <a:lnTo>
                  <a:pt x="290978" y="537472"/>
                </a:lnTo>
                <a:lnTo>
                  <a:pt x="264172" y="573042"/>
                </a:lnTo>
                <a:lnTo>
                  <a:pt x="238500" y="609491"/>
                </a:lnTo>
                <a:lnTo>
                  <a:pt x="213988" y="646795"/>
                </a:lnTo>
                <a:lnTo>
                  <a:pt x="190663" y="684927"/>
                </a:lnTo>
                <a:lnTo>
                  <a:pt x="168550" y="723864"/>
                </a:lnTo>
                <a:lnTo>
                  <a:pt x="147675" y="763579"/>
                </a:lnTo>
                <a:lnTo>
                  <a:pt x="128064" y="804049"/>
                </a:lnTo>
                <a:lnTo>
                  <a:pt x="109744" y="845248"/>
                </a:lnTo>
                <a:lnTo>
                  <a:pt x="92739" y="887151"/>
                </a:lnTo>
                <a:lnTo>
                  <a:pt x="77077" y="929732"/>
                </a:lnTo>
                <a:lnTo>
                  <a:pt x="62784" y="972968"/>
                </a:lnTo>
                <a:lnTo>
                  <a:pt x="49884" y="1016833"/>
                </a:lnTo>
                <a:lnTo>
                  <a:pt x="38405" y="1061301"/>
                </a:lnTo>
                <a:lnTo>
                  <a:pt x="28372" y="1106349"/>
                </a:lnTo>
                <a:lnTo>
                  <a:pt x="19811" y="1151951"/>
                </a:lnTo>
                <a:lnTo>
                  <a:pt x="12748" y="1198081"/>
                </a:lnTo>
                <a:lnTo>
                  <a:pt x="7210" y="1244715"/>
                </a:lnTo>
                <a:lnTo>
                  <a:pt x="3221" y="1291829"/>
                </a:lnTo>
                <a:lnTo>
                  <a:pt x="809" y="1339396"/>
                </a:lnTo>
                <a:lnTo>
                  <a:pt x="0" y="1387392"/>
                </a:lnTo>
                <a:lnTo>
                  <a:pt x="828" y="1435394"/>
                </a:lnTo>
                <a:lnTo>
                  <a:pt x="3296" y="1482979"/>
                </a:lnTo>
                <a:lnTo>
                  <a:pt x="7376" y="1530121"/>
                </a:lnTo>
                <a:lnTo>
                  <a:pt x="13039" y="1576794"/>
                </a:lnTo>
                <a:lnTo>
                  <a:pt x="20259" y="1622973"/>
                </a:lnTo>
                <a:lnTo>
                  <a:pt x="29007" y="1668632"/>
                </a:lnTo>
                <a:lnTo>
                  <a:pt x="39257" y="1713747"/>
                </a:lnTo>
                <a:lnTo>
                  <a:pt x="50980" y="1758290"/>
                </a:lnTo>
                <a:lnTo>
                  <a:pt x="64149" y="1802238"/>
                </a:lnTo>
                <a:lnTo>
                  <a:pt x="78736" y="1845564"/>
                </a:lnTo>
                <a:lnTo>
                  <a:pt x="94714" y="1888243"/>
                </a:lnTo>
                <a:lnTo>
                  <a:pt x="112056" y="1930249"/>
                </a:lnTo>
                <a:lnTo>
                  <a:pt x="130732" y="1971557"/>
                </a:lnTo>
                <a:lnTo>
                  <a:pt x="150717" y="2012141"/>
                </a:lnTo>
                <a:lnTo>
                  <a:pt x="171982" y="2051976"/>
                </a:lnTo>
                <a:lnTo>
                  <a:pt x="194499" y="2091036"/>
                </a:lnTo>
                <a:lnTo>
                  <a:pt x="218242" y="2129297"/>
                </a:lnTo>
                <a:lnTo>
                  <a:pt x="243182" y="2166731"/>
                </a:lnTo>
                <a:lnTo>
                  <a:pt x="269292" y="2203315"/>
                </a:lnTo>
                <a:lnTo>
                  <a:pt x="296544" y="2239021"/>
                </a:lnTo>
                <a:lnTo>
                  <a:pt x="324911" y="2273826"/>
                </a:lnTo>
                <a:lnTo>
                  <a:pt x="354365" y="2307703"/>
                </a:lnTo>
                <a:lnTo>
                  <a:pt x="384879" y="2340626"/>
                </a:lnTo>
                <a:lnTo>
                  <a:pt x="416424" y="2372571"/>
                </a:lnTo>
                <a:lnTo>
                  <a:pt x="448974" y="2403512"/>
                </a:lnTo>
                <a:lnTo>
                  <a:pt x="482500" y="2433423"/>
                </a:lnTo>
                <a:lnTo>
                  <a:pt x="516975" y="2462278"/>
                </a:lnTo>
                <a:lnTo>
                  <a:pt x="552372" y="2490053"/>
                </a:lnTo>
                <a:lnTo>
                  <a:pt x="588662" y="2516722"/>
                </a:lnTo>
                <a:lnTo>
                  <a:pt x="625819" y="2542259"/>
                </a:lnTo>
                <a:lnTo>
                  <a:pt x="663814" y="2566639"/>
                </a:lnTo>
                <a:lnTo>
                  <a:pt x="702621" y="2589836"/>
                </a:lnTo>
                <a:lnTo>
                  <a:pt x="742211" y="2611824"/>
                </a:lnTo>
                <a:lnTo>
                  <a:pt x="782556" y="2632579"/>
                </a:lnTo>
                <a:lnTo>
                  <a:pt x="823630" y="2652075"/>
                </a:lnTo>
                <a:lnTo>
                  <a:pt x="865404" y="2670286"/>
                </a:lnTo>
                <a:lnTo>
                  <a:pt x="907852" y="2687186"/>
                </a:lnTo>
                <a:lnTo>
                  <a:pt x="950945" y="2702751"/>
                </a:lnTo>
                <a:lnTo>
                  <a:pt x="994655" y="2716954"/>
                </a:lnTo>
                <a:lnTo>
                  <a:pt x="1038956" y="2729771"/>
                </a:lnTo>
                <a:lnTo>
                  <a:pt x="1083820" y="2741175"/>
                </a:lnTo>
                <a:lnTo>
                  <a:pt x="1129218" y="2751142"/>
                </a:lnTo>
                <a:lnTo>
                  <a:pt x="1175124" y="2759645"/>
                </a:lnTo>
                <a:lnTo>
                  <a:pt x="1221509" y="2766659"/>
                </a:lnTo>
                <a:lnTo>
                  <a:pt x="1268347" y="2772159"/>
                </a:lnTo>
                <a:lnTo>
                  <a:pt x="1315609" y="2776119"/>
                </a:lnTo>
                <a:lnTo>
                  <a:pt x="1363268" y="2778514"/>
                </a:lnTo>
                <a:lnTo>
                  <a:pt x="1411297" y="2779318"/>
                </a:lnTo>
                <a:lnTo>
                  <a:pt x="1459325" y="2778502"/>
                </a:lnTo>
                <a:lnTo>
                  <a:pt x="1506983" y="2776073"/>
                </a:lnTo>
                <a:lnTo>
                  <a:pt x="1554245" y="2772057"/>
                </a:lnTo>
                <a:lnTo>
                  <a:pt x="1601082" y="2766481"/>
                </a:lnTo>
                <a:lnTo>
                  <a:pt x="1647467" y="2759371"/>
                </a:lnTo>
                <a:lnTo>
                  <a:pt x="1693372" y="2750753"/>
                </a:lnTo>
                <a:lnTo>
                  <a:pt x="1738770" y="2740654"/>
                </a:lnTo>
                <a:lnTo>
                  <a:pt x="1783633" y="2729100"/>
                </a:lnTo>
                <a:lnTo>
                  <a:pt x="1827934" y="2716119"/>
                </a:lnTo>
                <a:lnTo>
                  <a:pt x="1871644" y="2701735"/>
                </a:lnTo>
                <a:lnTo>
                  <a:pt x="1914736" y="2685977"/>
                </a:lnTo>
                <a:lnTo>
                  <a:pt x="1957183" y="2668871"/>
                </a:lnTo>
                <a:lnTo>
                  <a:pt x="1998957" y="2650442"/>
                </a:lnTo>
                <a:lnTo>
                  <a:pt x="2040031" y="2630717"/>
                </a:lnTo>
                <a:lnTo>
                  <a:pt x="2080376" y="2609724"/>
                </a:lnTo>
                <a:lnTo>
                  <a:pt x="2119966" y="2587488"/>
                </a:lnTo>
                <a:lnTo>
                  <a:pt x="2158772" y="2564036"/>
                </a:lnTo>
                <a:lnTo>
                  <a:pt x="2196767" y="2539394"/>
                </a:lnTo>
                <a:lnTo>
                  <a:pt x="2233923" y="2513589"/>
                </a:lnTo>
                <a:lnTo>
                  <a:pt x="2270214" y="2486647"/>
                </a:lnTo>
                <a:lnTo>
                  <a:pt x="2305610" y="2458595"/>
                </a:lnTo>
                <a:lnTo>
                  <a:pt x="2340085" y="2429460"/>
                </a:lnTo>
                <a:lnTo>
                  <a:pt x="2373611" y="2399267"/>
                </a:lnTo>
                <a:lnTo>
                  <a:pt x="2406161" y="2368044"/>
                </a:lnTo>
                <a:lnTo>
                  <a:pt x="2437706" y="2335816"/>
                </a:lnTo>
                <a:lnTo>
                  <a:pt x="2468219" y="2302611"/>
                </a:lnTo>
                <a:lnTo>
                  <a:pt x="2497673" y="2268454"/>
                </a:lnTo>
                <a:lnTo>
                  <a:pt x="2526040" y="2233373"/>
                </a:lnTo>
                <a:lnTo>
                  <a:pt x="2553292" y="2197394"/>
                </a:lnTo>
                <a:lnTo>
                  <a:pt x="2579402" y="2160542"/>
                </a:lnTo>
                <a:lnTo>
                  <a:pt x="2604342" y="2122846"/>
                </a:lnTo>
                <a:lnTo>
                  <a:pt x="2628084" y="2084330"/>
                </a:lnTo>
                <a:lnTo>
                  <a:pt x="2650602" y="2045023"/>
                </a:lnTo>
                <a:lnTo>
                  <a:pt x="2671867" y="2004949"/>
                </a:lnTo>
                <a:lnTo>
                  <a:pt x="2691851" y="1964137"/>
                </a:lnTo>
                <a:lnTo>
                  <a:pt x="2710528" y="1922611"/>
                </a:lnTo>
                <a:lnTo>
                  <a:pt x="2727869" y="1880399"/>
                </a:lnTo>
                <a:lnTo>
                  <a:pt x="2743847" y="1837527"/>
                </a:lnTo>
                <a:lnTo>
                  <a:pt x="2758434" y="1794022"/>
                </a:lnTo>
                <a:lnTo>
                  <a:pt x="2771603" y="1749910"/>
                </a:lnTo>
                <a:lnTo>
                  <a:pt x="2783326" y="1705218"/>
                </a:lnTo>
                <a:lnTo>
                  <a:pt x="2793576" y="1659971"/>
                </a:lnTo>
                <a:lnTo>
                  <a:pt x="2802324" y="1614198"/>
                </a:lnTo>
                <a:lnTo>
                  <a:pt x="2809544" y="1567923"/>
                </a:lnTo>
                <a:lnTo>
                  <a:pt x="2815208" y="1521174"/>
                </a:lnTo>
                <a:lnTo>
                  <a:pt x="2819287" y="1473977"/>
                </a:lnTo>
                <a:lnTo>
                  <a:pt x="2821755" y="1426358"/>
                </a:lnTo>
                <a:lnTo>
                  <a:pt x="2822584" y="1378345"/>
                </a:lnTo>
                <a:lnTo>
                  <a:pt x="2822584" y="0"/>
                </a:lnTo>
                <a:close/>
              </a:path>
            </a:pathLst>
          </a:custGeom>
          <a:solidFill>
            <a:srgbClr val="FCFFFF">
              <a:alpha val="25000"/>
            </a:srgbClr>
          </a:solidFill>
        </p:spPr>
        <p:txBody>
          <a:bodyPr wrap="square" lIns="0" tIns="0" rIns="0" bIns="0" rtlCol="0" anchor="ctr"/>
          <a:lstStyle/>
          <a:p>
            <a:pPr algn="ctr">
              <a:lnSpc>
                <a:spcPct val="90000"/>
              </a:lnSpc>
            </a:pPr>
            <a:r>
              <a:rPr lang="en-US" sz="4800" b="1" dirty="0">
                <a:solidFill>
                  <a:prstClr val="white"/>
                </a:solidFill>
              </a:rPr>
              <a:t>2</a:t>
            </a:r>
            <a:endParaRPr sz="4800" b="1" dirty="0">
              <a:solidFill>
                <a:prstClr val="white"/>
              </a:solidFill>
            </a:endParaRPr>
          </a:p>
        </p:txBody>
      </p:sp>
      <p:sp>
        <p:nvSpPr>
          <p:cNvPr id="47" name="object 15"/>
          <p:cNvSpPr/>
          <p:nvPr/>
        </p:nvSpPr>
        <p:spPr>
          <a:xfrm>
            <a:off x="413818" y="3639706"/>
            <a:ext cx="899618" cy="850252"/>
          </a:xfrm>
          <a:custGeom>
            <a:avLst/>
            <a:gdLst/>
            <a:ahLst/>
            <a:cxnLst/>
            <a:rect l="l" t="t" r="r" b="b"/>
            <a:pathLst>
              <a:path w="2823210" h="2779395">
                <a:moveTo>
                  <a:pt x="2822584" y="0"/>
                </a:moveTo>
                <a:lnTo>
                  <a:pt x="1396491" y="0"/>
                </a:lnTo>
                <a:lnTo>
                  <a:pt x="1348482" y="798"/>
                </a:lnTo>
                <a:lnTo>
                  <a:pt x="1300879" y="3175"/>
                </a:lnTo>
                <a:lnTo>
                  <a:pt x="1253709" y="7108"/>
                </a:lnTo>
                <a:lnTo>
                  <a:pt x="1206997" y="12569"/>
                </a:lnTo>
                <a:lnTo>
                  <a:pt x="1160769" y="19536"/>
                </a:lnTo>
                <a:lnTo>
                  <a:pt x="1115051" y="27981"/>
                </a:lnTo>
                <a:lnTo>
                  <a:pt x="1069870" y="37882"/>
                </a:lnTo>
                <a:lnTo>
                  <a:pt x="1025251" y="49211"/>
                </a:lnTo>
                <a:lnTo>
                  <a:pt x="981220" y="61946"/>
                </a:lnTo>
                <a:lnTo>
                  <a:pt x="937803" y="76059"/>
                </a:lnTo>
                <a:lnTo>
                  <a:pt x="895027" y="91527"/>
                </a:lnTo>
                <a:lnTo>
                  <a:pt x="852916" y="108325"/>
                </a:lnTo>
                <a:lnTo>
                  <a:pt x="811498" y="126427"/>
                </a:lnTo>
                <a:lnTo>
                  <a:pt x="770799" y="145808"/>
                </a:lnTo>
                <a:lnTo>
                  <a:pt x="730843" y="166444"/>
                </a:lnTo>
                <a:lnTo>
                  <a:pt x="691658" y="188309"/>
                </a:lnTo>
                <a:lnTo>
                  <a:pt x="653269" y="211378"/>
                </a:lnTo>
                <a:lnTo>
                  <a:pt x="615702" y="235627"/>
                </a:lnTo>
                <a:lnTo>
                  <a:pt x="578984" y="261030"/>
                </a:lnTo>
                <a:lnTo>
                  <a:pt x="543140" y="287562"/>
                </a:lnTo>
                <a:lnTo>
                  <a:pt x="508196" y="315198"/>
                </a:lnTo>
                <a:lnTo>
                  <a:pt x="474178" y="343914"/>
                </a:lnTo>
                <a:lnTo>
                  <a:pt x="441112" y="373684"/>
                </a:lnTo>
                <a:lnTo>
                  <a:pt x="409025" y="404483"/>
                </a:lnTo>
                <a:lnTo>
                  <a:pt x="377942" y="436287"/>
                </a:lnTo>
                <a:lnTo>
                  <a:pt x="347889" y="469069"/>
                </a:lnTo>
                <a:lnTo>
                  <a:pt x="318893" y="502806"/>
                </a:lnTo>
                <a:lnTo>
                  <a:pt x="290978" y="537472"/>
                </a:lnTo>
                <a:lnTo>
                  <a:pt x="264172" y="573042"/>
                </a:lnTo>
                <a:lnTo>
                  <a:pt x="238500" y="609491"/>
                </a:lnTo>
                <a:lnTo>
                  <a:pt x="213988" y="646795"/>
                </a:lnTo>
                <a:lnTo>
                  <a:pt x="190663" y="684927"/>
                </a:lnTo>
                <a:lnTo>
                  <a:pt x="168550" y="723864"/>
                </a:lnTo>
                <a:lnTo>
                  <a:pt x="147675" y="763579"/>
                </a:lnTo>
                <a:lnTo>
                  <a:pt x="128064" y="804049"/>
                </a:lnTo>
                <a:lnTo>
                  <a:pt x="109744" y="845248"/>
                </a:lnTo>
                <a:lnTo>
                  <a:pt x="92739" y="887151"/>
                </a:lnTo>
                <a:lnTo>
                  <a:pt x="77077" y="929732"/>
                </a:lnTo>
                <a:lnTo>
                  <a:pt x="62784" y="972968"/>
                </a:lnTo>
                <a:lnTo>
                  <a:pt x="49884" y="1016833"/>
                </a:lnTo>
                <a:lnTo>
                  <a:pt x="38405" y="1061301"/>
                </a:lnTo>
                <a:lnTo>
                  <a:pt x="28372" y="1106349"/>
                </a:lnTo>
                <a:lnTo>
                  <a:pt x="19811" y="1151951"/>
                </a:lnTo>
                <a:lnTo>
                  <a:pt x="12748" y="1198081"/>
                </a:lnTo>
                <a:lnTo>
                  <a:pt x="7210" y="1244715"/>
                </a:lnTo>
                <a:lnTo>
                  <a:pt x="3221" y="1291829"/>
                </a:lnTo>
                <a:lnTo>
                  <a:pt x="809" y="1339396"/>
                </a:lnTo>
                <a:lnTo>
                  <a:pt x="0" y="1387392"/>
                </a:lnTo>
                <a:lnTo>
                  <a:pt x="828" y="1435394"/>
                </a:lnTo>
                <a:lnTo>
                  <a:pt x="3296" y="1482979"/>
                </a:lnTo>
                <a:lnTo>
                  <a:pt x="7376" y="1530121"/>
                </a:lnTo>
                <a:lnTo>
                  <a:pt x="13039" y="1576794"/>
                </a:lnTo>
                <a:lnTo>
                  <a:pt x="20259" y="1622973"/>
                </a:lnTo>
                <a:lnTo>
                  <a:pt x="29007" y="1668632"/>
                </a:lnTo>
                <a:lnTo>
                  <a:pt x="39257" y="1713747"/>
                </a:lnTo>
                <a:lnTo>
                  <a:pt x="50980" y="1758290"/>
                </a:lnTo>
                <a:lnTo>
                  <a:pt x="64149" y="1802238"/>
                </a:lnTo>
                <a:lnTo>
                  <a:pt x="78736" y="1845564"/>
                </a:lnTo>
                <a:lnTo>
                  <a:pt x="94714" y="1888243"/>
                </a:lnTo>
                <a:lnTo>
                  <a:pt x="112056" y="1930249"/>
                </a:lnTo>
                <a:lnTo>
                  <a:pt x="130732" y="1971557"/>
                </a:lnTo>
                <a:lnTo>
                  <a:pt x="150717" y="2012141"/>
                </a:lnTo>
                <a:lnTo>
                  <a:pt x="171982" y="2051976"/>
                </a:lnTo>
                <a:lnTo>
                  <a:pt x="194499" y="2091036"/>
                </a:lnTo>
                <a:lnTo>
                  <a:pt x="218242" y="2129297"/>
                </a:lnTo>
                <a:lnTo>
                  <a:pt x="243182" y="2166731"/>
                </a:lnTo>
                <a:lnTo>
                  <a:pt x="269292" y="2203315"/>
                </a:lnTo>
                <a:lnTo>
                  <a:pt x="296544" y="2239021"/>
                </a:lnTo>
                <a:lnTo>
                  <a:pt x="324911" y="2273826"/>
                </a:lnTo>
                <a:lnTo>
                  <a:pt x="354365" y="2307703"/>
                </a:lnTo>
                <a:lnTo>
                  <a:pt x="384879" y="2340626"/>
                </a:lnTo>
                <a:lnTo>
                  <a:pt x="416424" y="2372571"/>
                </a:lnTo>
                <a:lnTo>
                  <a:pt x="448974" y="2403512"/>
                </a:lnTo>
                <a:lnTo>
                  <a:pt x="482500" y="2433423"/>
                </a:lnTo>
                <a:lnTo>
                  <a:pt x="516975" y="2462278"/>
                </a:lnTo>
                <a:lnTo>
                  <a:pt x="552372" y="2490053"/>
                </a:lnTo>
                <a:lnTo>
                  <a:pt x="588662" y="2516722"/>
                </a:lnTo>
                <a:lnTo>
                  <a:pt x="625819" y="2542259"/>
                </a:lnTo>
                <a:lnTo>
                  <a:pt x="663814" y="2566639"/>
                </a:lnTo>
                <a:lnTo>
                  <a:pt x="702621" y="2589836"/>
                </a:lnTo>
                <a:lnTo>
                  <a:pt x="742211" y="2611824"/>
                </a:lnTo>
                <a:lnTo>
                  <a:pt x="782556" y="2632579"/>
                </a:lnTo>
                <a:lnTo>
                  <a:pt x="823630" y="2652075"/>
                </a:lnTo>
                <a:lnTo>
                  <a:pt x="865404" y="2670286"/>
                </a:lnTo>
                <a:lnTo>
                  <a:pt x="907852" y="2687186"/>
                </a:lnTo>
                <a:lnTo>
                  <a:pt x="950945" y="2702751"/>
                </a:lnTo>
                <a:lnTo>
                  <a:pt x="994655" y="2716954"/>
                </a:lnTo>
                <a:lnTo>
                  <a:pt x="1038956" y="2729771"/>
                </a:lnTo>
                <a:lnTo>
                  <a:pt x="1083820" y="2741175"/>
                </a:lnTo>
                <a:lnTo>
                  <a:pt x="1129218" y="2751142"/>
                </a:lnTo>
                <a:lnTo>
                  <a:pt x="1175124" y="2759645"/>
                </a:lnTo>
                <a:lnTo>
                  <a:pt x="1221509" y="2766659"/>
                </a:lnTo>
                <a:lnTo>
                  <a:pt x="1268347" y="2772159"/>
                </a:lnTo>
                <a:lnTo>
                  <a:pt x="1315609" y="2776119"/>
                </a:lnTo>
                <a:lnTo>
                  <a:pt x="1363268" y="2778514"/>
                </a:lnTo>
                <a:lnTo>
                  <a:pt x="1411297" y="2779318"/>
                </a:lnTo>
                <a:lnTo>
                  <a:pt x="1459325" y="2778502"/>
                </a:lnTo>
                <a:lnTo>
                  <a:pt x="1506983" y="2776073"/>
                </a:lnTo>
                <a:lnTo>
                  <a:pt x="1554245" y="2772057"/>
                </a:lnTo>
                <a:lnTo>
                  <a:pt x="1601082" y="2766481"/>
                </a:lnTo>
                <a:lnTo>
                  <a:pt x="1647467" y="2759371"/>
                </a:lnTo>
                <a:lnTo>
                  <a:pt x="1693372" y="2750753"/>
                </a:lnTo>
                <a:lnTo>
                  <a:pt x="1738770" y="2740654"/>
                </a:lnTo>
                <a:lnTo>
                  <a:pt x="1783633" y="2729100"/>
                </a:lnTo>
                <a:lnTo>
                  <a:pt x="1827934" y="2716119"/>
                </a:lnTo>
                <a:lnTo>
                  <a:pt x="1871644" y="2701735"/>
                </a:lnTo>
                <a:lnTo>
                  <a:pt x="1914736" y="2685977"/>
                </a:lnTo>
                <a:lnTo>
                  <a:pt x="1957183" y="2668871"/>
                </a:lnTo>
                <a:lnTo>
                  <a:pt x="1998957" y="2650442"/>
                </a:lnTo>
                <a:lnTo>
                  <a:pt x="2040031" y="2630717"/>
                </a:lnTo>
                <a:lnTo>
                  <a:pt x="2080376" y="2609724"/>
                </a:lnTo>
                <a:lnTo>
                  <a:pt x="2119966" y="2587488"/>
                </a:lnTo>
                <a:lnTo>
                  <a:pt x="2158772" y="2564036"/>
                </a:lnTo>
                <a:lnTo>
                  <a:pt x="2196767" y="2539394"/>
                </a:lnTo>
                <a:lnTo>
                  <a:pt x="2233923" y="2513589"/>
                </a:lnTo>
                <a:lnTo>
                  <a:pt x="2270214" y="2486647"/>
                </a:lnTo>
                <a:lnTo>
                  <a:pt x="2305610" y="2458595"/>
                </a:lnTo>
                <a:lnTo>
                  <a:pt x="2340085" y="2429460"/>
                </a:lnTo>
                <a:lnTo>
                  <a:pt x="2373611" y="2399267"/>
                </a:lnTo>
                <a:lnTo>
                  <a:pt x="2406161" y="2368044"/>
                </a:lnTo>
                <a:lnTo>
                  <a:pt x="2437706" y="2335816"/>
                </a:lnTo>
                <a:lnTo>
                  <a:pt x="2468219" y="2302611"/>
                </a:lnTo>
                <a:lnTo>
                  <a:pt x="2497673" y="2268454"/>
                </a:lnTo>
                <a:lnTo>
                  <a:pt x="2526040" y="2233373"/>
                </a:lnTo>
                <a:lnTo>
                  <a:pt x="2553292" y="2197394"/>
                </a:lnTo>
                <a:lnTo>
                  <a:pt x="2579402" y="2160542"/>
                </a:lnTo>
                <a:lnTo>
                  <a:pt x="2604342" y="2122846"/>
                </a:lnTo>
                <a:lnTo>
                  <a:pt x="2628084" y="2084330"/>
                </a:lnTo>
                <a:lnTo>
                  <a:pt x="2650602" y="2045023"/>
                </a:lnTo>
                <a:lnTo>
                  <a:pt x="2671867" y="2004949"/>
                </a:lnTo>
                <a:lnTo>
                  <a:pt x="2691851" y="1964137"/>
                </a:lnTo>
                <a:lnTo>
                  <a:pt x="2710528" y="1922611"/>
                </a:lnTo>
                <a:lnTo>
                  <a:pt x="2727869" y="1880399"/>
                </a:lnTo>
                <a:lnTo>
                  <a:pt x="2743847" y="1837527"/>
                </a:lnTo>
                <a:lnTo>
                  <a:pt x="2758434" y="1794022"/>
                </a:lnTo>
                <a:lnTo>
                  <a:pt x="2771603" y="1749910"/>
                </a:lnTo>
                <a:lnTo>
                  <a:pt x="2783326" y="1705218"/>
                </a:lnTo>
                <a:lnTo>
                  <a:pt x="2793576" y="1659971"/>
                </a:lnTo>
                <a:lnTo>
                  <a:pt x="2802324" y="1614198"/>
                </a:lnTo>
                <a:lnTo>
                  <a:pt x="2809544" y="1567923"/>
                </a:lnTo>
                <a:lnTo>
                  <a:pt x="2815208" y="1521174"/>
                </a:lnTo>
                <a:lnTo>
                  <a:pt x="2819287" y="1473977"/>
                </a:lnTo>
                <a:lnTo>
                  <a:pt x="2821755" y="1426358"/>
                </a:lnTo>
                <a:lnTo>
                  <a:pt x="2822584" y="1378345"/>
                </a:lnTo>
                <a:lnTo>
                  <a:pt x="2822584" y="0"/>
                </a:lnTo>
                <a:close/>
              </a:path>
            </a:pathLst>
          </a:custGeom>
          <a:solidFill>
            <a:srgbClr val="FCFFFF">
              <a:alpha val="25000"/>
            </a:srgbClr>
          </a:solidFill>
        </p:spPr>
        <p:txBody>
          <a:bodyPr wrap="square" lIns="0" tIns="0" rIns="0" bIns="0" rtlCol="0" anchor="ctr"/>
          <a:lstStyle/>
          <a:p>
            <a:pPr algn="ctr">
              <a:lnSpc>
                <a:spcPct val="90000"/>
              </a:lnSpc>
            </a:pPr>
            <a:r>
              <a:rPr lang="en-US" sz="4800" b="1" dirty="0">
                <a:solidFill>
                  <a:prstClr val="white"/>
                </a:solidFill>
              </a:rPr>
              <a:t>4</a:t>
            </a:r>
            <a:endParaRPr sz="4800" b="1" dirty="0">
              <a:solidFill>
                <a:prstClr val="white"/>
              </a:solidFill>
            </a:endParaRPr>
          </a:p>
        </p:txBody>
      </p:sp>
      <p:sp>
        <p:nvSpPr>
          <p:cNvPr id="49" name="object 15"/>
          <p:cNvSpPr/>
          <p:nvPr/>
        </p:nvSpPr>
        <p:spPr>
          <a:xfrm>
            <a:off x="4118499" y="3639706"/>
            <a:ext cx="899618" cy="850252"/>
          </a:xfrm>
          <a:custGeom>
            <a:avLst/>
            <a:gdLst/>
            <a:ahLst/>
            <a:cxnLst/>
            <a:rect l="l" t="t" r="r" b="b"/>
            <a:pathLst>
              <a:path w="2823210" h="2779395">
                <a:moveTo>
                  <a:pt x="2822584" y="0"/>
                </a:moveTo>
                <a:lnTo>
                  <a:pt x="1396491" y="0"/>
                </a:lnTo>
                <a:lnTo>
                  <a:pt x="1348482" y="798"/>
                </a:lnTo>
                <a:lnTo>
                  <a:pt x="1300879" y="3175"/>
                </a:lnTo>
                <a:lnTo>
                  <a:pt x="1253709" y="7108"/>
                </a:lnTo>
                <a:lnTo>
                  <a:pt x="1206997" y="12569"/>
                </a:lnTo>
                <a:lnTo>
                  <a:pt x="1160769" y="19536"/>
                </a:lnTo>
                <a:lnTo>
                  <a:pt x="1115051" y="27981"/>
                </a:lnTo>
                <a:lnTo>
                  <a:pt x="1069870" y="37882"/>
                </a:lnTo>
                <a:lnTo>
                  <a:pt x="1025251" y="49211"/>
                </a:lnTo>
                <a:lnTo>
                  <a:pt x="981220" y="61946"/>
                </a:lnTo>
                <a:lnTo>
                  <a:pt x="937803" y="76059"/>
                </a:lnTo>
                <a:lnTo>
                  <a:pt x="895027" y="91527"/>
                </a:lnTo>
                <a:lnTo>
                  <a:pt x="852916" y="108325"/>
                </a:lnTo>
                <a:lnTo>
                  <a:pt x="811498" y="126427"/>
                </a:lnTo>
                <a:lnTo>
                  <a:pt x="770799" y="145808"/>
                </a:lnTo>
                <a:lnTo>
                  <a:pt x="730843" y="166444"/>
                </a:lnTo>
                <a:lnTo>
                  <a:pt x="691658" y="188309"/>
                </a:lnTo>
                <a:lnTo>
                  <a:pt x="653269" y="211378"/>
                </a:lnTo>
                <a:lnTo>
                  <a:pt x="615702" y="235627"/>
                </a:lnTo>
                <a:lnTo>
                  <a:pt x="578984" y="261030"/>
                </a:lnTo>
                <a:lnTo>
                  <a:pt x="543140" y="287562"/>
                </a:lnTo>
                <a:lnTo>
                  <a:pt x="508196" y="315198"/>
                </a:lnTo>
                <a:lnTo>
                  <a:pt x="474178" y="343914"/>
                </a:lnTo>
                <a:lnTo>
                  <a:pt x="441112" y="373684"/>
                </a:lnTo>
                <a:lnTo>
                  <a:pt x="409025" y="404483"/>
                </a:lnTo>
                <a:lnTo>
                  <a:pt x="377942" y="436287"/>
                </a:lnTo>
                <a:lnTo>
                  <a:pt x="347889" y="469069"/>
                </a:lnTo>
                <a:lnTo>
                  <a:pt x="318893" y="502806"/>
                </a:lnTo>
                <a:lnTo>
                  <a:pt x="290978" y="537472"/>
                </a:lnTo>
                <a:lnTo>
                  <a:pt x="264172" y="573042"/>
                </a:lnTo>
                <a:lnTo>
                  <a:pt x="238500" y="609491"/>
                </a:lnTo>
                <a:lnTo>
                  <a:pt x="213988" y="646795"/>
                </a:lnTo>
                <a:lnTo>
                  <a:pt x="190663" y="684927"/>
                </a:lnTo>
                <a:lnTo>
                  <a:pt x="168550" y="723864"/>
                </a:lnTo>
                <a:lnTo>
                  <a:pt x="147675" y="763579"/>
                </a:lnTo>
                <a:lnTo>
                  <a:pt x="128064" y="804049"/>
                </a:lnTo>
                <a:lnTo>
                  <a:pt x="109744" y="845248"/>
                </a:lnTo>
                <a:lnTo>
                  <a:pt x="92739" y="887151"/>
                </a:lnTo>
                <a:lnTo>
                  <a:pt x="77077" y="929732"/>
                </a:lnTo>
                <a:lnTo>
                  <a:pt x="62784" y="972968"/>
                </a:lnTo>
                <a:lnTo>
                  <a:pt x="49884" y="1016833"/>
                </a:lnTo>
                <a:lnTo>
                  <a:pt x="38405" y="1061301"/>
                </a:lnTo>
                <a:lnTo>
                  <a:pt x="28372" y="1106349"/>
                </a:lnTo>
                <a:lnTo>
                  <a:pt x="19811" y="1151951"/>
                </a:lnTo>
                <a:lnTo>
                  <a:pt x="12748" y="1198081"/>
                </a:lnTo>
                <a:lnTo>
                  <a:pt x="7210" y="1244715"/>
                </a:lnTo>
                <a:lnTo>
                  <a:pt x="3221" y="1291829"/>
                </a:lnTo>
                <a:lnTo>
                  <a:pt x="809" y="1339396"/>
                </a:lnTo>
                <a:lnTo>
                  <a:pt x="0" y="1387392"/>
                </a:lnTo>
                <a:lnTo>
                  <a:pt x="828" y="1435394"/>
                </a:lnTo>
                <a:lnTo>
                  <a:pt x="3296" y="1482979"/>
                </a:lnTo>
                <a:lnTo>
                  <a:pt x="7376" y="1530121"/>
                </a:lnTo>
                <a:lnTo>
                  <a:pt x="13039" y="1576794"/>
                </a:lnTo>
                <a:lnTo>
                  <a:pt x="20259" y="1622973"/>
                </a:lnTo>
                <a:lnTo>
                  <a:pt x="29007" y="1668632"/>
                </a:lnTo>
                <a:lnTo>
                  <a:pt x="39257" y="1713747"/>
                </a:lnTo>
                <a:lnTo>
                  <a:pt x="50980" y="1758290"/>
                </a:lnTo>
                <a:lnTo>
                  <a:pt x="64149" y="1802238"/>
                </a:lnTo>
                <a:lnTo>
                  <a:pt x="78736" y="1845564"/>
                </a:lnTo>
                <a:lnTo>
                  <a:pt x="94714" y="1888243"/>
                </a:lnTo>
                <a:lnTo>
                  <a:pt x="112056" y="1930249"/>
                </a:lnTo>
                <a:lnTo>
                  <a:pt x="130732" y="1971557"/>
                </a:lnTo>
                <a:lnTo>
                  <a:pt x="150717" y="2012141"/>
                </a:lnTo>
                <a:lnTo>
                  <a:pt x="171982" y="2051976"/>
                </a:lnTo>
                <a:lnTo>
                  <a:pt x="194499" y="2091036"/>
                </a:lnTo>
                <a:lnTo>
                  <a:pt x="218242" y="2129297"/>
                </a:lnTo>
                <a:lnTo>
                  <a:pt x="243182" y="2166731"/>
                </a:lnTo>
                <a:lnTo>
                  <a:pt x="269292" y="2203315"/>
                </a:lnTo>
                <a:lnTo>
                  <a:pt x="296544" y="2239021"/>
                </a:lnTo>
                <a:lnTo>
                  <a:pt x="324911" y="2273826"/>
                </a:lnTo>
                <a:lnTo>
                  <a:pt x="354365" y="2307703"/>
                </a:lnTo>
                <a:lnTo>
                  <a:pt x="384879" y="2340626"/>
                </a:lnTo>
                <a:lnTo>
                  <a:pt x="416424" y="2372571"/>
                </a:lnTo>
                <a:lnTo>
                  <a:pt x="448974" y="2403512"/>
                </a:lnTo>
                <a:lnTo>
                  <a:pt x="482500" y="2433423"/>
                </a:lnTo>
                <a:lnTo>
                  <a:pt x="516975" y="2462278"/>
                </a:lnTo>
                <a:lnTo>
                  <a:pt x="552372" y="2490053"/>
                </a:lnTo>
                <a:lnTo>
                  <a:pt x="588662" y="2516722"/>
                </a:lnTo>
                <a:lnTo>
                  <a:pt x="625819" y="2542259"/>
                </a:lnTo>
                <a:lnTo>
                  <a:pt x="663814" y="2566639"/>
                </a:lnTo>
                <a:lnTo>
                  <a:pt x="702621" y="2589836"/>
                </a:lnTo>
                <a:lnTo>
                  <a:pt x="742211" y="2611824"/>
                </a:lnTo>
                <a:lnTo>
                  <a:pt x="782556" y="2632579"/>
                </a:lnTo>
                <a:lnTo>
                  <a:pt x="823630" y="2652075"/>
                </a:lnTo>
                <a:lnTo>
                  <a:pt x="865404" y="2670286"/>
                </a:lnTo>
                <a:lnTo>
                  <a:pt x="907852" y="2687186"/>
                </a:lnTo>
                <a:lnTo>
                  <a:pt x="950945" y="2702751"/>
                </a:lnTo>
                <a:lnTo>
                  <a:pt x="994655" y="2716954"/>
                </a:lnTo>
                <a:lnTo>
                  <a:pt x="1038956" y="2729771"/>
                </a:lnTo>
                <a:lnTo>
                  <a:pt x="1083820" y="2741175"/>
                </a:lnTo>
                <a:lnTo>
                  <a:pt x="1129218" y="2751142"/>
                </a:lnTo>
                <a:lnTo>
                  <a:pt x="1175124" y="2759645"/>
                </a:lnTo>
                <a:lnTo>
                  <a:pt x="1221509" y="2766659"/>
                </a:lnTo>
                <a:lnTo>
                  <a:pt x="1268347" y="2772159"/>
                </a:lnTo>
                <a:lnTo>
                  <a:pt x="1315609" y="2776119"/>
                </a:lnTo>
                <a:lnTo>
                  <a:pt x="1363268" y="2778514"/>
                </a:lnTo>
                <a:lnTo>
                  <a:pt x="1411297" y="2779318"/>
                </a:lnTo>
                <a:lnTo>
                  <a:pt x="1459325" y="2778502"/>
                </a:lnTo>
                <a:lnTo>
                  <a:pt x="1506983" y="2776073"/>
                </a:lnTo>
                <a:lnTo>
                  <a:pt x="1554245" y="2772057"/>
                </a:lnTo>
                <a:lnTo>
                  <a:pt x="1601082" y="2766481"/>
                </a:lnTo>
                <a:lnTo>
                  <a:pt x="1647467" y="2759371"/>
                </a:lnTo>
                <a:lnTo>
                  <a:pt x="1693372" y="2750753"/>
                </a:lnTo>
                <a:lnTo>
                  <a:pt x="1738770" y="2740654"/>
                </a:lnTo>
                <a:lnTo>
                  <a:pt x="1783633" y="2729100"/>
                </a:lnTo>
                <a:lnTo>
                  <a:pt x="1827934" y="2716119"/>
                </a:lnTo>
                <a:lnTo>
                  <a:pt x="1871644" y="2701735"/>
                </a:lnTo>
                <a:lnTo>
                  <a:pt x="1914736" y="2685977"/>
                </a:lnTo>
                <a:lnTo>
                  <a:pt x="1957183" y="2668871"/>
                </a:lnTo>
                <a:lnTo>
                  <a:pt x="1998957" y="2650442"/>
                </a:lnTo>
                <a:lnTo>
                  <a:pt x="2040031" y="2630717"/>
                </a:lnTo>
                <a:lnTo>
                  <a:pt x="2080376" y="2609724"/>
                </a:lnTo>
                <a:lnTo>
                  <a:pt x="2119966" y="2587488"/>
                </a:lnTo>
                <a:lnTo>
                  <a:pt x="2158772" y="2564036"/>
                </a:lnTo>
                <a:lnTo>
                  <a:pt x="2196767" y="2539394"/>
                </a:lnTo>
                <a:lnTo>
                  <a:pt x="2233923" y="2513589"/>
                </a:lnTo>
                <a:lnTo>
                  <a:pt x="2270214" y="2486647"/>
                </a:lnTo>
                <a:lnTo>
                  <a:pt x="2305610" y="2458595"/>
                </a:lnTo>
                <a:lnTo>
                  <a:pt x="2340085" y="2429460"/>
                </a:lnTo>
                <a:lnTo>
                  <a:pt x="2373611" y="2399267"/>
                </a:lnTo>
                <a:lnTo>
                  <a:pt x="2406161" y="2368044"/>
                </a:lnTo>
                <a:lnTo>
                  <a:pt x="2437706" y="2335816"/>
                </a:lnTo>
                <a:lnTo>
                  <a:pt x="2468219" y="2302611"/>
                </a:lnTo>
                <a:lnTo>
                  <a:pt x="2497673" y="2268454"/>
                </a:lnTo>
                <a:lnTo>
                  <a:pt x="2526040" y="2233373"/>
                </a:lnTo>
                <a:lnTo>
                  <a:pt x="2553292" y="2197394"/>
                </a:lnTo>
                <a:lnTo>
                  <a:pt x="2579402" y="2160542"/>
                </a:lnTo>
                <a:lnTo>
                  <a:pt x="2604342" y="2122846"/>
                </a:lnTo>
                <a:lnTo>
                  <a:pt x="2628084" y="2084330"/>
                </a:lnTo>
                <a:lnTo>
                  <a:pt x="2650602" y="2045023"/>
                </a:lnTo>
                <a:lnTo>
                  <a:pt x="2671867" y="2004949"/>
                </a:lnTo>
                <a:lnTo>
                  <a:pt x="2691851" y="1964137"/>
                </a:lnTo>
                <a:lnTo>
                  <a:pt x="2710528" y="1922611"/>
                </a:lnTo>
                <a:lnTo>
                  <a:pt x="2727869" y="1880399"/>
                </a:lnTo>
                <a:lnTo>
                  <a:pt x="2743847" y="1837527"/>
                </a:lnTo>
                <a:lnTo>
                  <a:pt x="2758434" y="1794022"/>
                </a:lnTo>
                <a:lnTo>
                  <a:pt x="2771603" y="1749910"/>
                </a:lnTo>
                <a:lnTo>
                  <a:pt x="2783326" y="1705218"/>
                </a:lnTo>
                <a:lnTo>
                  <a:pt x="2793576" y="1659971"/>
                </a:lnTo>
                <a:lnTo>
                  <a:pt x="2802324" y="1614198"/>
                </a:lnTo>
                <a:lnTo>
                  <a:pt x="2809544" y="1567923"/>
                </a:lnTo>
                <a:lnTo>
                  <a:pt x="2815208" y="1521174"/>
                </a:lnTo>
                <a:lnTo>
                  <a:pt x="2819287" y="1473977"/>
                </a:lnTo>
                <a:lnTo>
                  <a:pt x="2821755" y="1426358"/>
                </a:lnTo>
                <a:lnTo>
                  <a:pt x="2822584" y="1378345"/>
                </a:lnTo>
                <a:lnTo>
                  <a:pt x="2822584" y="0"/>
                </a:lnTo>
                <a:close/>
              </a:path>
            </a:pathLst>
          </a:custGeom>
          <a:solidFill>
            <a:srgbClr val="FCFFFF">
              <a:alpha val="25000"/>
            </a:srgbClr>
          </a:solidFill>
        </p:spPr>
        <p:txBody>
          <a:bodyPr wrap="square" lIns="0" tIns="0" rIns="0" bIns="0" rtlCol="0" anchor="ctr"/>
          <a:lstStyle/>
          <a:p>
            <a:pPr algn="ctr">
              <a:lnSpc>
                <a:spcPct val="90000"/>
              </a:lnSpc>
            </a:pPr>
            <a:r>
              <a:rPr lang="en-US" sz="4800" b="1" dirty="0">
                <a:solidFill>
                  <a:prstClr val="white"/>
                </a:solidFill>
              </a:rPr>
              <a:t>5</a:t>
            </a:r>
            <a:endParaRPr sz="4800" b="1" dirty="0">
              <a:solidFill>
                <a:prstClr val="white"/>
              </a:solidFill>
            </a:endParaRPr>
          </a:p>
        </p:txBody>
      </p:sp>
      <p:sp>
        <p:nvSpPr>
          <p:cNvPr id="51" name="object 15"/>
          <p:cNvSpPr/>
          <p:nvPr/>
        </p:nvSpPr>
        <p:spPr>
          <a:xfrm>
            <a:off x="8012033" y="3639706"/>
            <a:ext cx="899618" cy="850252"/>
          </a:xfrm>
          <a:custGeom>
            <a:avLst/>
            <a:gdLst/>
            <a:ahLst/>
            <a:cxnLst/>
            <a:rect l="l" t="t" r="r" b="b"/>
            <a:pathLst>
              <a:path w="2823210" h="2779395">
                <a:moveTo>
                  <a:pt x="2822584" y="0"/>
                </a:moveTo>
                <a:lnTo>
                  <a:pt x="1396491" y="0"/>
                </a:lnTo>
                <a:lnTo>
                  <a:pt x="1348482" y="798"/>
                </a:lnTo>
                <a:lnTo>
                  <a:pt x="1300879" y="3175"/>
                </a:lnTo>
                <a:lnTo>
                  <a:pt x="1253709" y="7108"/>
                </a:lnTo>
                <a:lnTo>
                  <a:pt x="1206997" y="12569"/>
                </a:lnTo>
                <a:lnTo>
                  <a:pt x="1160769" y="19536"/>
                </a:lnTo>
                <a:lnTo>
                  <a:pt x="1115051" y="27981"/>
                </a:lnTo>
                <a:lnTo>
                  <a:pt x="1069870" y="37882"/>
                </a:lnTo>
                <a:lnTo>
                  <a:pt x="1025251" y="49211"/>
                </a:lnTo>
                <a:lnTo>
                  <a:pt x="981220" y="61946"/>
                </a:lnTo>
                <a:lnTo>
                  <a:pt x="937803" y="76059"/>
                </a:lnTo>
                <a:lnTo>
                  <a:pt x="895027" y="91527"/>
                </a:lnTo>
                <a:lnTo>
                  <a:pt x="852916" y="108325"/>
                </a:lnTo>
                <a:lnTo>
                  <a:pt x="811498" y="126427"/>
                </a:lnTo>
                <a:lnTo>
                  <a:pt x="770799" y="145808"/>
                </a:lnTo>
                <a:lnTo>
                  <a:pt x="730843" y="166444"/>
                </a:lnTo>
                <a:lnTo>
                  <a:pt x="691658" y="188309"/>
                </a:lnTo>
                <a:lnTo>
                  <a:pt x="653269" y="211378"/>
                </a:lnTo>
                <a:lnTo>
                  <a:pt x="615702" y="235627"/>
                </a:lnTo>
                <a:lnTo>
                  <a:pt x="578984" y="261030"/>
                </a:lnTo>
                <a:lnTo>
                  <a:pt x="543140" y="287562"/>
                </a:lnTo>
                <a:lnTo>
                  <a:pt x="508196" y="315198"/>
                </a:lnTo>
                <a:lnTo>
                  <a:pt x="474178" y="343914"/>
                </a:lnTo>
                <a:lnTo>
                  <a:pt x="441112" y="373684"/>
                </a:lnTo>
                <a:lnTo>
                  <a:pt x="409025" y="404483"/>
                </a:lnTo>
                <a:lnTo>
                  <a:pt x="377942" y="436287"/>
                </a:lnTo>
                <a:lnTo>
                  <a:pt x="347889" y="469069"/>
                </a:lnTo>
                <a:lnTo>
                  <a:pt x="318893" y="502806"/>
                </a:lnTo>
                <a:lnTo>
                  <a:pt x="290978" y="537472"/>
                </a:lnTo>
                <a:lnTo>
                  <a:pt x="264172" y="573042"/>
                </a:lnTo>
                <a:lnTo>
                  <a:pt x="238500" y="609491"/>
                </a:lnTo>
                <a:lnTo>
                  <a:pt x="213988" y="646795"/>
                </a:lnTo>
                <a:lnTo>
                  <a:pt x="190663" y="684927"/>
                </a:lnTo>
                <a:lnTo>
                  <a:pt x="168550" y="723864"/>
                </a:lnTo>
                <a:lnTo>
                  <a:pt x="147675" y="763579"/>
                </a:lnTo>
                <a:lnTo>
                  <a:pt x="128064" y="804049"/>
                </a:lnTo>
                <a:lnTo>
                  <a:pt x="109744" y="845248"/>
                </a:lnTo>
                <a:lnTo>
                  <a:pt x="92739" y="887151"/>
                </a:lnTo>
                <a:lnTo>
                  <a:pt x="77077" y="929732"/>
                </a:lnTo>
                <a:lnTo>
                  <a:pt x="62784" y="972968"/>
                </a:lnTo>
                <a:lnTo>
                  <a:pt x="49884" y="1016833"/>
                </a:lnTo>
                <a:lnTo>
                  <a:pt x="38405" y="1061301"/>
                </a:lnTo>
                <a:lnTo>
                  <a:pt x="28372" y="1106349"/>
                </a:lnTo>
                <a:lnTo>
                  <a:pt x="19811" y="1151951"/>
                </a:lnTo>
                <a:lnTo>
                  <a:pt x="12748" y="1198081"/>
                </a:lnTo>
                <a:lnTo>
                  <a:pt x="7210" y="1244715"/>
                </a:lnTo>
                <a:lnTo>
                  <a:pt x="3221" y="1291829"/>
                </a:lnTo>
                <a:lnTo>
                  <a:pt x="809" y="1339396"/>
                </a:lnTo>
                <a:lnTo>
                  <a:pt x="0" y="1387392"/>
                </a:lnTo>
                <a:lnTo>
                  <a:pt x="828" y="1435394"/>
                </a:lnTo>
                <a:lnTo>
                  <a:pt x="3296" y="1482979"/>
                </a:lnTo>
                <a:lnTo>
                  <a:pt x="7376" y="1530121"/>
                </a:lnTo>
                <a:lnTo>
                  <a:pt x="13039" y="1576794"/>
                </a:lnTo>
                <a:lnTo>
                  <a:pt x="20259" y="1622973"/>
                </a:lnTo>
                <a:lnTo>
                  <a:pt x="29007" y="1668632"/>
                </a:lnTo>
                <a:lnTo>
                  <a:pt x="39257" y="1713747"/>
                </a:lnTo>
                <a:lnTo>
                  <a:pt x="50980" y="1758290"/>
                </a:lnTo>
                <a:lnTo>
                  <a:pt x="64149" y="1802238"/>
                </a:lnTo>
                <a:lnTo>
                  <a:pt x="78736" y="1845564"/>
                </a:lnTo>
                <a:lnTo>
                  <a:pt x="94714" y="1888243"/>
                </a:lnTo>
                <a:lnTo>
                  <a:pt x="112056" y="1930249"/>
                </a:lnTo>
                <a:lnTo>
                  <a:pt x="130732" y="1971557"/>
                </a:lnTo>
                <a:lnTo>
                  <a:pt x="150717" y="2012141"/>
                </a:lnTo>
                <a:lnTo>
                  <a:pt x="171982" y="2051976"/>
                </a:lnTo>
                <a:lnTo>
                  <a:pt x="194499" y="2091036"/>
                </a:lnTo>
                <a:lnTo>
                  <a:pt x="218242" y="2129297"/>
                </a:lnTo>
                <a:lnTo>
                  <a:pt x="243182" y="2166731"/>
                </a:lnTo>
                <a:lnTo>
                  <a:pt x="269292" y="2203315"/>
                </a:lnTo>
                <a:lnTo>
                  <a:pt x="296544" y="2239021"/>
                </a:lnTo>
                <a:lnTo>
                  <a:pt x="324911" y="2273826"/>
                </a:lnTo>
                <a:lnTo>
                  <a:pt x="354365" y="2307703"/>
                </a:lnTo>
                <a:lnTo>
                  <a:pt x="384879" y="2340626"/>
                </a:lnTo>
                <a:lnTo>
                  <a:pt x="416424" y="2372571"/>
                </a:lnTo>
                <a:lnTo>
                  <a:pt x="448974" y="2403512"/>
                </a:lnTo>
                <a:lnTo>
                  <a:pt x="482500" y="2433423"/>
                </a:lnTo>
                <a:lnTo>
                  <a:pt x="516975" y="2462278"/>
                </a:lnTo>
                <a:lnTo>
                  <a:pt x="552372" y="2490053"/>
                </a:lnTo>
                <a:lnTo>
                  <a:pt x="588662" y="2516722"/>
                </a:lnTo>
                <a:lnTo>
                  <a:pt x="625819" y="2542259"/>
                </a:lnTo>
                <a:lnTo>
                  <a:pt x="663814" y="2566639"/>
                </a:lnTo>
                <a:lnTo>
                  <a:pt x="702621" y="2589836"/>
                </a:lnTo>
                <a:lnTo>
                  <a:pt x="742211" y="2611824"/>
                </a:lnTo>
                <a:lnTo>
                  <a:pt x="782556" y="2632579"/>
                </a:lnTo>
                <a:lnTo>
                  <a:pt x="823630" y="2652075"/>
                </a:lnTo>
                <a:lnTo>
                  <a:pt x="865404" y="2670286"/>
                </a:lnTo>
                <a:lnTo>
                  <a:pt x="907852" y="2687186"/>
                </a:lnTo>
                <a:lnTo>
                  <a:pt x="950945" y="2702751"/>
                </a:lnTo>
                <a:lnTo>
                  <a:pt x="994655" y="2716954"/>
                </a:lnTo>
                <a:lnTo>
                  <a:pt x="1038956" y="2729771"/>
                </a:lnTo>
                <a:lnTo>
                  <a:pt x="1083820" y="2741175"/>
                </a:lnTo>
                <a:lnTo>
                  <a:pt x="1129218" y="2751142"/>
                </a:lnTo>
                <a:lnTo>
                  <a:pt x="1175124" y="2759645"/>
                </a:lnTo>
                <a:lnTo>
                  <a:pt x="1221509" y="2766659"/>
                </a:lnTo>
                <a:lnTo>
                  <a:pt x="1268347" y="2772159"/>
                </a:lnTo>
                <a:lnTo>
                  <a:pt x="1315609" y="2776119"/>
                </a:lnTo>
                <a:lnTo>
                  <a:pt x="1363268" y="2778514"/>
                </a:lnTo>
                <a:lnTo>
                  <a:pt x="1411297" y="2779318"/>
                </a:lnTo>
                <a:lnTo>
                  <a:pt x="1459325" y="2778502"/>
                </a:lnTo>
                <a:lnTo>
                  <a:pt x="1506983" y="2776073"/>
                </a:lnTo>
                <a:lnTo>
                  <a:pt x="1554245" y="2772057"/>
                </a:lnTo>
                <a:lnTo>
                  <a:pt x="1601082" y="2766481"/>
                </a:lnTo>
                <a:lnTo>
                  <a:pt x="1647467" y="2759371"/>
                </a:lnTo>
                <a:lnTo>
                  <a:pt x="1693372" y="2750753"/>
                </a:lnTo>
                <a:lnTo>
                  <a:pt x="1738770" y="2740654"/>
                </a:lnTo>
                <a:lnTo>
                  <a:pt x="1783633" y="2729100"/>
                </a:lnTo>
                <a:lnTo>
                  <a:pt x="1827934" y="2716119"/>
                </a:lnTo>
                <a:lnTo>
                  <a:pt x="1871644" y="2701735"/>
                </a:lnTo>
                <a:lnTo>
                  <a:pt x="1914736" y="2685977"/>
                </a:lnTo>
                <a:lnTo>
                  <a:pt x="1957183" y="2668871"/>
                </a:lnTo>
                <a:lnTo>
                  <a:pt x="1998957" y="2650442"/>
                </a:lnTo>
                <a:lnTo>
                  <a:pt x="2040031" y="2630717"/>
                </a:lnTo>
                <a:lnTo>
                  <a:pt x="2080376" y="2609724"/>
                </a:lnTo>
                <a:lnTo>
                  <a:pt x="2119966" y="2587488"/>
                </a:lnTo>
                <a:lnTo>
                  <a:pt x="2158772" y="2564036"/>
                </a:lnTo>
                <a:lnTo>
                  <a:pt x="2196767" y="2539394"/>
                </a:lnTo>
                <a:lnTo>
                  <a:pt x="2233923" y="2513589"/>
                </a:lnTo>
                <a:lnTo>
                  <a:pt x="2270214" y="2486647"/>
                </a:lnTo>
                <a:lnTo>
                  <a:pt x="2305610" y="2458595"/>
                </a:lnTo>
                <a:lnTo>
                  <a:pt x="2340085" y="2429460"/>
                </a:lnTo>
                <a:lnTo>
                  <a:pt x="2373611" y="2399267"/>
                </a:lnTo>
                <a:lnTo>
                  <a:pt x="2406161" y="2368044"/>
                </a:lnTo>
                <a:lnTo>
                  <a:pt x="2437706" y="2335816"/>
                </a:lnTo>
                <a:lnTo>
                  <a:pt x="2468219" y="2302611"/>
                </a:lnTo>
                <a:lnTo>
                  <a:pt x="2497673" y="2268454"/>
                </a:lnTo>
                <a:lnTo>
                  <a:pt x="2526040" y="2233373"/>
                </a:lnTo>
                <a:lnTo>
                  <a:pt x="2553292" y="2197394"/>
                </a:lnTo>
                <a:lnTo>
                  <a:pt x="2579402" y="2160542"/>
                </a:lnTo>
                <a:lnTo>
                  <a:pt x="2604342" y="2122846"/>
                </a:lnTo>
                <a:lnTo>
                  <a:pt x="2628084" y="2084330"/>
                </a:lnTo>
                <a:lnTo>
                  <a:pt x="2650602" y="2045023"/>
                </a:lnTo>
                <a:lnTo>
                  <a:pt x="2671867" y="2004949"/>
                </a:lnTo>
                <a:lnTo>
                  <a:pt x="2691851" y="1964137"/>
                </a:lnTo>
                <a:lnTo>
                  <a:pt x="2710528" y="1922611"/>
                </a:lnTo>
                <a:lnTo>
                  <a:pt x="2727869" y="1880399"/>
                </a:lnTo>
                <a:lnTo>
                  <a:pt x="2743847" y="1837527"/>
                </a:lnTo>
                <a:lnTo>
                  <a:pt x="2758434" y="1794022"/>
                </a:lnTo>
                <a:lnTo>
                  <a:pt x="2771603" y="1749910"/>
                </a:lnTo>
                <a:lnTo>
                  <a:pt x="2783326" y="1705218"/>
                </a:lnTo>
                <a:lnTo>
                  <a:pt x="2793576" y="1659971"/>
                </a:lnTo>
                <a:lnTo>
                  <a:pt x="2802324" y="1614198"/>
                </a:lnTo>
                <a:lnTo>
                  <a:pt x="2809544" y="1567923"/>
                </a:lnTo>
                <a:lnTo>
                  <a:pt x="2815208" y="1521174"/>
                </a:lnTo>
                <a:lnTo>
                  <a:pt x="2819287" y="1473977"/>
                </a:lnTo>
                <a:lnTo>
                  <a:pt x="2821755" y="1426358"/>
                </a:lnTo>
                <a:lnTo>
                  <a:pt x="2822584" y="1378345"/>
                </a:lnTo>
                <a:lnTo>
                  <a:pt x="2822584" y="0"/>
                </a:lnTo>
                <a:close/>
              </a:path>
            </a:pathLst>
          </a:custGeom>
          <a:solidFill>
            <a:srgbClr val="FCFFFF">
              <a:alpha val="25000"/>
            </a:srgbClr>
          </a:solidFill>
        </p:spPr>
        <p:txBody>
          <a:bodyPr wrap="square" lIns="0" tIns="0" rIns="0" bIns="0" rtlCol="0" anchor="ctr"/>
          <a:lstStyle/>
          <a:p>
            <a:pPr algn="ctr">
              <a:lnSpc>
                <a:spcPct val="90000"/>
              </a:lnSpc>
            </a:pPr>
            <a:r>
              <a:rPr lang="en-US" sz="4800" b="1" dirty="0">
                <a:solidFill>
                  <a:prstClr val="white"/>
                </a:solidFill>
              </a:rPr>
              <a:t>6</a:t>
            </a:r>
            <a:endParaRPr sz="4800" b="1" dirty="0">
              <a:solidFill>
                <a:prstClr val="white"/>
              </a:solidFill>
            </a:endParaRPr>
          </a:p>
        </p:txBody>
      </p:sp>
      <p:sp>
        <p:nvSpPr>
          <p:cNvPr id="22" name="object 3">
            <a:extLst>
              <a:ext uri="{FF2B5EF4-FFF2-40B4-BE49-F238E27FC236}">
                <a16:creationId xmlns:a16="http://schemas.microsoft.com/office/drawing/2014/main" id="{C1E11F51-72AE-4E4E-8E04-C114D9A4C7FD}"/>
              </a:ext>
            </a:extLst>
          </p:cNvPr>
          <p:cNvSpPr txBox="1"/>
          <p:nvPr/>
        </p:nvSpPr>
        <p:spPr>
          <a:xfrm>
            <a:off x="5133889" y="1717829"/>
            <a:ext cx="3217631" cy="438838"/>
          </a:xfrm>
          <a:prstGeom prst="rect">
            <a:avLst/>
          </a:prstGeom>
        </p:spPr>
        <p:txBody>
          <a:bodyPr vert="horz" wrap="square" lIns="0" tIns="54610" rIns="0" bIns="0" rtlCol="0">
            <a:spAutoFit/>
          </a:bodyPr>
          <a:lstStyle/>
          <a:p>
            <a:pPr marL="12700" marR="785495">
              <a:lnSpc>
                <a:spcPct val="90000"/>
              </a:lnSpc>
              <a:spcBef>
                <a:spcPts val="430"/>
              </a:spcBef>
            </a:pPr>
            <a:r>
              <a:rPr lang="en-US" sz="1200" b="1" dirty="0">
                <a:solidFill>
                  <a:srgbClr val="FCFFFF"/>
                </a:solidFill>
                <a:latin typeface="Arial" panose="020B0604020202020204" pitchFamily="34" charset="0"/>
                <a:cs typeface="Arial" panose="020B0604020202020204" pitchFamily="34" charset="0"/>
              </a:rPr>
              <a:t>Single Beam Editing</a:t>
            </a:r>
          </a:p>
          <a:p>
            <a:pPr marL="12700" marR="785495">
              <a:lnSpc>
                <a:spcPct val="90000"/>
              </a:lnSpc>
              <a:spcBef>
                <a:spcPts val="430"/>
              </a:spcBef>
            </a:pPr>
            <a:endParaRPr lang="en-US" sz="1200" b="1" dirty="0">
              <a:solidFill>
                <a:srgbClr val="FC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80210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1"/>
          <p:cNvSpPr txBox="1">
            <a:spLocks noChangeArrowheads="1"/>
          </p:cNvSpPr>
          <p:nvPr/>
        </p:nvSpPr>
        <p:spPr bwMode="auto">
          <a:xfrm>
            <a:off x="1719263" y="0"/>
            <a:ext cx="8915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53975">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1pPr>
            <a:lvl2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2pPr>
            <a:lvl3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3pPr>
            <a:lvl4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4pPr>
            <a:lvl5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5pPr>
            <a:lvl6pPr marL="25146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6pPr>
            <a:lvl7pPr marL="29718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7pPr>
            <a:lvl8pPr marL="34290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8pPr>
            <a:lvl9pPr marL="38862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9pPr>
          </a:lstStyle>
          <a:p>
            <a:pPr eaLnBrk="1" hangingPunct="1">
              <a:buSzPct val="100000"/>
            </a:pPr>
            <a:r>
              <a:rPr lang="en-US" altLang="en-US" sz="3600" b="0"/>
              <a:t>More on Tide Corrections</a:t>
            </a:r>
          </a:p>
        </p:txBody>
      </p:sp>
      <p:sp>
        <p:nvSpPr>
          <p:cNvPr id="24579" name="Text Box 2"/>
          <p:cNvSpPr txBox="1">
            <a:spLocks noChangeArrowheads="1"/>
          </p:cNvSpPr>
          <p:nvPr/>
        </p:nvSpPr>
        <p:spPr bwMode="auto">
          <a:xfrm>
            <a:off x="3832013" y="2399243"/>
            <a:ext cx="6720840" cy="3668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1313" indent="-341313">
              <a:spcAft>
                <a:spcPts val="600"/>
              </a:spcAft>
              <a:buClr>
                <a:schemeClr val="bg2"/>
              </a:buClr>
              <a:buFont typeface="Arial" pitchFamily="34" charset="0"/>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2200">
                <a:solidFill>
                  <a:schemeClr val="tx1"/>
                </a:solidFill>
                <a:latin typeface="Arial" pitchFamily="34" charset="0"/>
                <a:cs typeface="Arial" pitchFamily="34" charset="0"/>
              </a:defRPr>
            </a:lvl1pPr>
            <a:lvl2pPr>
              <a:spcAft>
                <a:spcPts val="400"/>
              </a:spcAft>
              <a:buClr>
                <a:schemeClr val="tx1"/>
              </a:buClr>
              <a:buSzPct val="100000"/>
              <a:buFont typeface="Arial" pitchFamily="34"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2000">
                <a:solidFill>
                  <a:schemeClr val="tx1"/>
                </a:solidFill>
                <a:latin typeface="Arial" pitchFamily="34" charset="0"/>
                <a:cs typeface="Arial" pitchFamily="34" charset="0"/>
              </a:defRPr>
            </a:lvl2pPr>
            <a:lvl3pPr marL="1200150" indent="-285750">
              <a:spcAft>
                <a:spcPts val="400"/>
              </a:spcAft>
              <a:buFont typeface="Lucida Grande"/>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1600">
                <a:solidFill>
                  <a:schemeClr val="tx1"/>
                </a:solidFill>
                <a:latin typeface="Arial" pitchFamily="34" charset="0"/>
                <a:cs typeface="Arial" pitchFamily="34" charset="0"/>
              </a:defRPr>
            </a:lvl9pPr>
          </a:lstStyle>
          <a:p>
            <a:pPr eaLnBrk="1" hangingPunct="1">
              <a:lnSpc>
                <a:spcPct val="90000"/>
              </a:lnSpc>
              <a:spcAft>
                <a:spcPct val="0"/>
              </a:spcAft>
              <a:buClrTx/>
            </a:pPr>
            <a:r>
              <a:rPr lang="en-US" altLang="en-US" sz="1800" dirty="0">
                <a:solidFill>
                  <a:srgbClr val="404040"/>
                </a:solidFill>
              </a:rPr>
              <a:t>Using a Tide Correction File:</a:t>
            </a:r>
          </a:p>
          <a:p>
            <a:pPr marL="458787" lvl="1" indent="-342900">
              <a:lnSpc>
                <a:spcPct val="90000"/>
              </a:lnSpc>
              <a:spcAft>
                <a:spcPct val="0"/>
              </a:spcAft>
              <a:buClrTx/>
              <a:buFont typeface="+mj-lt"/>
              <a:buAutoNum type="arabicPeriod"/>
            </a:pPr>
            <a:r>
              <a:rPr lang="en-US" altLang="en-US" sz="1600" dirty="0">
                <a:solidFill>
                  <a:srgbClr val="0091BB"/>
                </a:solidFill>
              </a:rPr>
              <a:t>Make a Tide Correction file (*.TID) in the MANUAL TIDES program. </a:t>
            </a:r>
          </a:p>
          <a:p>
            <a:pPr marL="458787" lvl="1" indent="-342900">
              <a:lnSpc>
                <a:spcPct val="90000"/>
              </a:lnSpc>
              <a:spcAft>
                <a:spcPct val="0"/>
              </a:spcAft>
              <a:buClrTx/>
              <a:buFont typeface="+mj-lt"/>
              <a:buAutoNum type="arabicPeriod"/>
            </a:pPr>
            <a:r>
              <a:rPr lang="en-US" altLang="en-US" sz="1600" dirty="0">
                <a:solidFill>
                  <a:srgbClr val="0091BB"/>
                </a:solidFill>
              </a:rPr>
              <a:t>Select your TID file.</a:t>
            </a:r>
          </a:p>
          <a:p>
            <a:pPr marL="458787" lvl="1" indent="-342900">
              <a:lnSpc>
                <a:spcPct val="90000"/>
              </a:lnSpc>
              <a:spcAft>
                <a:spcPct val="0"/>
              </a:spcAft>
              <a:buClrTx/>
              <a:buFont typeface="+mj-lt"/>
              <a:buAutoNum type="arabicPeriod"/>
            </a:pPr>
            <a:endParaRPr lang="en-US" altLang="en-US" sz="1600" dirty="0">
              <a:solidFill>
                <a:srgbClr val="0091BB"/>
              </a:solidFill>
            </a:endParaRPr>
          </a:p>
          <a:p>
            <a:pPr eaLnBrk="1" hangingPunct="1">
              <a:lnSpc>
                <a:spcPct val="90000"/>
              </a:lnSpc>
              <a:spcAft>
                <a:spcPct val="0"/>
              </a:spcAft>
              <a:buClrTx/>
            </a:pPr>
            <a:r>
              <a:rPr lang="en-US" altLang="en-US" sz="1800" dirty="0">
                <a:solidFill>
                  <a:srgbClr val="404040"/>
                </a:solidFill>
              </a:rPr>
              <a:t>RTK Tides:  </a:t>
            </a:r>
          </a:p>
          <a:p>
            <a:pPr marL="458787" lvl="1" indent="-342900">
              <a:lnSpc>
                <a:spcPct val="90000"/>
              </a:lnSpc>
              <a:spcAft>
                <a:spcPct val="0"/>
              </a:spcAft>
              <a:buClrTx/>
              <a:buFont typeface="+mj-lt"/>
              <a:buAutoNum type="arabicPeriod"/>
            </a:pPr>
            <a:r>
              <a:rPr lang="en-US" altLang="en-US" sz="1600" dirty="0">
                <a:solidFill>
                  <a:srgbClr val="0091BB"/>
                </a:solidFill>
              </a:rPr>
              <a:t>No entry is needed in Corrections tab.</a:t>
            </a:r>
          </a:p>
          <a:p>
            <a:pPr marL="458787" lvl="1" indent="-342900">
              <a:lnSpc>
                <a:spcPct val="90000"/>
              </a:lnSpc>
              <a:spcAft>
                <a:spcPct val="0"/>
              </a:spcAft>
              <a:buClrTx/>
              <a:buFont typeface="+mj-lt"/>
              <a:buAutoNum type="arabicPeriod"/>
            </a:pPr>
            <a:r>
              <a:rPr lang="en-US" altLang="en-US" sz="1600" dirty="0">
                <a:solidFill>
                  <a:srgbClr val="0091BB"/>
                </a:solidFill>
              </a:rPr>
              <a:t>Set up RTK Tide parameters in the Processing tab.</a:t>
            </a:r>
          </a:p>
          <a:p>
            <a:pPr eaLnBrk="1" hangingPunct="1">
              <a:lnSpc>
                <a:spcPct val="90000"/>
              </a:lnSpc>
              <a:spcAft>
                <a:spcPct val="0"/>
              </a:spcAft>
              <a:buClrTx/>
            </a:pPr>
            <a:endParaRPr lang="en-US" altLang="en-US" sz="1800" dirty="0">
              <a:solidFill>
                <a:srgbClr val="0091BB"/>
              </a:solidFill>
            </a:endParaRPr>
          </a:p>
          <a:p>
            <a:pPr eaLnBrk="1" hangingPunct="1">
              <a:lnSpc>
                <a:spcPct val="90000"/>
              </a:lnSpc>
              <a:spcAft>
                <a:spcPct val="0"/>
              </a:spcAft>
              <a:buClrTx/>
            </a:pPr>
            <a:r>
              <a:rPr lang="en-US" altLang="en-US" sz="1800" dirty="0">
                <a:solidFill>
                  <a:srgbClr val="404040"/>
                </a:solidFill>
              </a:rPr>
              <a:t>Manual tides entered during SURVEY:  </a:t>
            </a:r>
          </a:p>
          <a:p>
            <a:pPr marL="458787" lvl="1" indent="-342900">
              <a:lnSpc>
                <a:spcPct val="90000"/>
              </a:lnSpc>
              <a:spcAft>
                <a:spcPct val="0"/>
              </a:spcAft>
              <a:buClrTx/>
              <a:buFont typeface="+mj-lt"/>
              <a:buAutoNum type="arabicPeriod"/>
            </a:pPr>
            <a:r>
              <a:rPr lang="en-US" altLang="en-US" sz="1600" dirty="0">
                <a:solidFill>
                  <a:srgbClr val="0091BB"/>
                </a:solidFill>
              </a:rPr>
              <a:t>No entry is needed in Corrections tab.</a:t>
            </a:r>
          </a:p>
          <a:p>
            <a:pPr marL="458787" lvl="1" indent="-342900">
              <a:lnSpc>
                <a:spcPct val="90000"/>
              </a:lnSpc>
              <a:spcAft>
                <a:spcPct val="0"/>
              </a:spcAft>
              <a:buClrTx/>
              <a:buFont typeface="+mj-lt"/>
              <a:buAutoNum type="arabicPeriod"/>
            </a:pPr>
            <a:r>
              <a:rPr lang="en-US" altLang="en-US" sz="1600" dirty="0">
                <a:solidFill>
                  <a:srgbClr val="0091BB"/>
                </a:solidFill>
              </a:rPr>
              <a:t>Specify ‘Manual  Entry in Survey’ as Tide Device in devices tab.</a:t>
            </a:r>
          </a:p>
          <a:p>
            <a:pPr eaLnBrk="1" hangingPunct="1">
              <a:lnSpc>
                <a:spcPct val="90000"/>
              </a:lnSpc>
              <a:spcAft>
                <a:spcPct val="0"/>
              </a:spcAft>
              <a:buClrTx/>
            </a:pPr>
            <a:r>
              <a:rPr lang="en-US" altLang="en-US" sz="1800" dirty="0">
                <a:solidFill>
                  <a:srgbClr val="404040"/>
                </a:solidFill>
              </a:rPr>
              <a:t>Telemetry Tides:  </a:t>
            </a:r>
          </a:p>
          <a:p>
            <a:pPr marL="458787" lvl="1" indent="-342900">
              <a:lnSpc>
                <a:spcPct val="90000"/>
              </a:lnSpc>
              <a:spcAft>
                <a:spcPct val="0"/>
              </a:spcAft>
              <a:buClrTx/>
              <a:buFont typeface="+mj-lt"/>
              <a:buAutoNum type="arabicPeriod"/>
            </a:pPr>
            <a:r>
              <a:rPr lang="en-US" altLang="en-US" sz="1600" dirty="0">
                <a:solidFill>
                  <a:srgbClr val="0091BB"/>
                </a:solidFill>
              </a:rPr>
              <a:t>No entry is needed in Corrections tab.</a:t>
            </a:r>
          </a:p>
          <a:p>
            <a:pPr marL="458787" lvl="1" indent="-342900">
              <a:lnSpc>
                <a:spcPct val="90000"/>
              </a:lnSpc>
              <a:spcAft>
                <a:spcPct val="0"/>
              </a:spcAft>
              <a:buClrTx/>
              <a:buFont typeface="+mj-lt"/>
              <a:buAutoNum type="arabicPeriod"/>
            </a:pPr>
            <a:r>
              <a:rPr lang="en-US" altLang="en-US" sz="1600" dirty="0">
                <a:solidFill>
                  <a:srgbClr val="0091BB"/>
                </a:solidFill>
              </a:rPr>
              <a:t>Specify telemetry tide device as Tide Device in Devices tab</a:t>
            </a:r>
            <a:r>
              <a:rPr lang="en-US" altLang="en-US" sz="1400" dirty="0">
                <a:solidFill>
                  <a:srgbClr val="0091BB"/>
                </a:solidFill>
              </a:rPr>
              <a:t>.</a:t>
            </a:r>
          </a:p>
        </p:txBody>
      </p:sp>
      <p:pic>
        <p:nvPicPr>
          <p:cNvPr id="24580"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19263" y="1143000"/>
            <a:ext cx="1981200" cy="363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11"/>
          <p:cNvSpPr txBox="1">
            <a:spLocks noChangeArrowheads="1"/>
          </p:cNvSpPr>
          <p:nvPr/>
        </p:nvSpPr>
        <p:spPr bwMode="auto">
          <a:xfrm>
            <a:off x="4273973" y="1205973"/>
            <a:ext cx="3200400" cy="7080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ts val="600"/>
              </a:spcBef>
              <a:defRPr/>
            </a:pPr>
            <a:r>
              <a:rPr lang="en-US" altLang="en-US" sz="2000" dirty="0">
                <a:solidFill>
                  <a:schemeClr val="tx1">
                    <a:lumMod val="65000"/>
                    <a:lumOff val="35000"/>
                  </a:schemeClr>
                </a:solidFill>
                <a:latin typeface="+mj-lt"/>
              </a:rPr>
              <a:t>Corrections are applied to selected files.</a:t>
            </a:r>
          </a:p>
        </p:txBody>
      </p:sp>
      <p:cxnSp>
        <p:nvCxnSpPr>
          <p:cNvPr id="12" name="Straight Arrow Connector 11"/>
          <p:cNvCxnSpPr>
            <a:stCxn id="11" idx="1"/>
          </p:cNvCxnSpPr>
          <p:nvPr/>
        </p:nvCxnSpPr>
        <p:spPr>
          <a:xfrm flipH="1">
            <a:off x="2792837" y="1559985"/>
            <a:ext cx="1481137" cy="26987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0C6141E4-C9AB-429C-9B6E-E26E6F89E888}"/>
              </a:ext>
            </a:extLst>
          </p:cNvPr>
          <p:cNvSpPr>
            <a:spLocks noGrp="1"/>
          </p:cNvSpPr>
          <p:nvPr>
            <p:ph type="title"/>
          </p:nvPr>
        </p:nvSpPr>
        <p:spPr/>
        <p:txBody>
          <a:bodyPr/>
          <a:lstStyle/>
          <a:p>
            <a:r>
              <a:rPr lang="en-US" dirty="0"/>
              <a:t>More on Tide Corrections</a:t>
            </a:r>
            <a:br>
              <a:rPr lang="en-US" dirty="0"/>
            </a:br>
            <a:endParaRPr lang="en-US" dirty="0"/>
          </a:p>
        </p:txBody>
      </p:sp>
    </p:spTree>
    <p:extLst>
      <p:ext uri="{BB962C8B-B14F-4D97-AF65-F5344CB8AC3E}">
        <p14:creationId xmlns:p14="http://schemas.microsoft.com/office/powerpoint/2010/main" val="8165082"/>
      </p:ext>
    </p:extLst>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1708944" y="8467"/>
            <a:ext cx="8691563"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53975">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1pPr>
            <a:lvl2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2pPr>
            <a:lvl3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3pPr>
            <a:lvl4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4pPr>
            <a:lvl5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5pPr>
            <a:lvl6pPr marL="25146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6pPr>
            <a:lvl7pPr marL="29718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7pPr>
            <a:lvl8pPr marL="34290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8pPr>
            <a:lvl9pPr marL="38862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9pPr>
          </a:lstStyle>
          <a:p>
            <a:pPr eaLnBrk="1" hangingPunct="1">
              <a:buSzPct val="100000"/>
            </a:pPr>
            <a:r>
              <a:rPr lang="en-US" altLang="en-US" sz="3600" b="0"/>
              <a:t>Corrections Tab, Sound Velocity</a:t>
            </a:r>
          </a:p>
        </p:txBody>
      </p:sp>
      <p:sp>
        <p:nvSpPr>
          <p:cNvPr id="17412" name="Text Box 3"/>
          <p:cNvSpPr txBox="1">
            <a:spLocks noChangeArrowheads="1"/>
          </p:cNvSpPr>
          <p:nvPr/>
        </p:nvSpPr>
        <p:spPr bwMode="auto">
          <a:xfrm>
            <a:off x="1425192" y="999067"/>
            <a:ext cx="42164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marL="290513" indent="-290513" eaLnBrk="0" hangingPunct="0">
              <a:buClr>
                <a:srgbClr val="000000"/>
              </a:buClr>
              <a:buSzPct val="100000"/>
              <a:buFont typeface="Times New Roman" panose="02020603050405020304" pitchFamily="18" charset="0"/>
              <a:tabLst>
                <a:tab pos="290513" algn="l"/>
                <a:tab pos="1204913" algn="l"/>
                <a:tab pos="2119313" algn="l"/>
                <a:tab pos="3033713" algn="l"/>
                <a:tab pos="3948113" algn="l"/>
                <a:tab pos="4862513" algn="l"/>
                <a:tab pos="5776913" algn="l"/>
                <a:tab pos="6691313" algn="l"/>
                <a:tab pos="7605713" algn="l"/>
                <a:tab pos="8520113" algn="l"/>
                <a:tab pos="9434513" algn="l"/>
                <a:tab pos="10348913" algn="l"/>
              </a:tabLst>
              <a:defRPr sz="1400" b="1">
                <a:solidFill>
                  <a:schemeClr val="bg1"/>
                </a:solidFill>
                <a:latin typeface="Arial" panose="020B0604020202020204" pitchFamily="34" charset="0"/>
                <a:ea typeface="Microsoft YaHei" panose="020B0503020204020204" pitchFamily="34" charset="-122"/>
              </a:defRPr>
            </a:lvl1pPr>
            <a:lvl2pPr marL="747713" indent="-290513" eaLnBrk="0" hangingPunct="0">
              <a:buClr>
                <a:srgbClr val="000000"/>
              </a:buClr>
              <a:buSzPct val="100000"/>
              <a:buFont typeface="Times New Roman" panose="02020603050405020304" pitchFamily="18" charset="0"/>
              <a:tabLst>
                <a:tab pos="290513" algn="l"/>
                <a:tab pos="1204913" algn="l"/>
                <a:tab pos="2119313" algn="l"/>
                <a:tab pos="3033713" algn="l"/>
                <a:tab pos="3948113" algn="l"/>
                <a:tab pos="4862513" algn="l"/>
                <a:tab pos="5776913" algn="l"/>
                <a:tab pos="6691313" algn="l"/>
                <a:tab pos="7605713" algn="l"/>
                <a:tab pos="8520113" algn="l"/>
                <a:tab pos="9434513" algn="l"/>
                <a:tab pos="10348913" algn="l"/>
              </a:tabLst>
              <a:defRPr sz="1400" b="1">
                <a:solidFill>
                  <a:schemeClr val="bg1"/>
                </a:solidFill>
                <a:latin typeface="Arial" panose="020B0604020202020204" pitchFamily="34" charset="0"/>
                <a:ea typeface="Microsoft YaHei" panose="020B0503020204020204" pitchFamily="34" charset="-122"/>
              </a:defRPr>
            </a:lvl2pPr>
            <a:lvl3pPr marL="1204913" indent="-290513" eaLnBrk="0" hangingPunct="0">
              <a:buClr>
                <a:srgbClr val="000000"/>
              </a:buClr>
              <a:buSzPct val="100000"/>
              <a:buFont typeface="Times New Roman" panose="02020603050405020304" pitchFamily="18" charset="0"/>
              <a:tabLst>
                <a:tab pos="290513" algn="l"/>
                <a:tab pos="1204913" algn="l"/>
                <a:tab pos="2119313" algn="l"/>
                <a:tab pos="3033713" algn="l"/>
                <a:tab pos="3948113" algn="l"/>
                <a:tab pos="4862513" algn="l"/>
                <a:tab pos="5776913" algn="l"/>
                <a:tab pos="6691313" algn="l"/>
                <a:tab pos="7605713" algn="l"/>
                <a:tab pos="8520113" algn="l"/>
                <a:tab pos="9434513" algn="l"/>
                <a:tab pos="10348913" algn="l"/>
              </a:tabLst>
              <a:defRPr sz="1400" b="1">
                <a:solidFill>
                  <a:schemeClr val="bg1"/>
                </a:solidFill>
                <a:latin typeface="Arial" panose="020B0604020202020204" pitchFamily="34" charset="0"/>
                <a:ea typeface="Microsoft YaHei" panose="020B0503020204020204" pitchFamily="34" charset="-122"/>
              </a:defRPr>
            </a:lvl3pPr>
            <a:lvl4pPr eaLnBrk="0" hangingPunct="0">
              <a:buClr>
                <a:srgbClr val="000000"/>
              </a:buClr>
              <a:buSzPct val="100000"/>
              <a:buFont typeface="Times New Roman" panose="02020603050405020304" pitchFamily="18" charset="0"/>
              <a:tabLst>
                <a:tab pos="290513" algn="l"/>
                <a:tab pos="1204913" algn="l"/>
                <a:tab pos="2119313" algn="l"/>
                <a:tab pos="3033713" algn="l"/>
                <a:tab pos="3948113" algn="l"/>
                <a:tab pos="4862513" algn="l"/>
                <a:tab pos="5776913" algn="l"/>
                <a:tab pos="6691313" algn="l"/>
                <a:tab pos="7605713" algn="l"/>
                <a:tab pos="8520113" algn="l"/>
                <a:tab pos="9434513" algn="l"/>
                <a:tab pos="10348913" algn="l"/>
              </a:tabLst>
              <a:defRPr sz="1400" b="1">
                <a:solidFill>
                  <a:schemeClr val="bg1"/>
                </a:solidFill>
                <a:latin typeface="Arial" panose="020B0604020202020204" pitchFamily="34" charset="0"/>
                <a:ea typeface="Microsoft YaHei" panose="020B0503020204020204" pitchFamily="34" charset="-122"/>
              </a:defRPr>
            </a:lvl4pPr>
            <a:lvl5pPr eaLnBrk="0" hangingPunct="0">
              <a:buClr>
                <a:srgbClr val="000000"/>
              </a:buClr>
              <a:buSzPct val="100000"/>
              <a:buFont typeface="Times New Roman" panose="02020603050405020304" pitchFamily="18" charset="0"/>
              <a:tabLst>
                <a:tab pos="290513" algn="l"/>
                <a:tab pos="1204913" algn="l"/>
                <a:tab pos="2119313" algn="l"/>
                <a:tab pos="3033713" algn="l"/>
                <a:tab pos="3948113" algn="l"/>
                <a:tab pos="4862513" algn="l"/>
                <a:tab pos="5776913" algn="l"/>
                <a:tab pos="6691313" algn="l"/>
                <a:tab pos="7605713" algn="l"/>
                <a:tab pos="8520113" algn="l"/>
                <a:tab pos="9434513" algn="l"/>
                <a:tab pos="10348913" algn="l"/>
              </a:tabLst>
              <a:defRPr sz="1400" b="1">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90513" algn="l"/>
                <a:tab pos="1204913" algn="l"/>
                <a:tab pos="2119313" algn="l"/>
                <a:tab pos="3033713" algn="l"/>
                <a:tab pos="3948113" algn="l"/>
                <a:tab pos="4862513" algn="l"/>
                <a:tab pos="5776913" algn="l"/>
                <a:tab pos="6691313" algn="l"/>
                <a:tab pos="7605713" algn="l"/>
                <a:tab pos="8520113" algn="l"/>
                <a:tab pos="9434513" algn="l"/>
                <a:tab pos="10348913" algn="l"/>
              </a:tabLst>
              <a:defRPr sz="1400" b="1">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90513" algn="l"/>
                <a:tab pos="1204913" algn="l"/>
                <a:tab pos="2119313" algn="l"/>
                <a:tab pos="3033713" algn="l"/>
                <a:tab pos="3948113" algn="l"/>
                <a:tab pos="4862513" algn="l"/>
                <a:tab pos="5776913" algn="l"/>
                <a:tab pos="6691313" algn="l"/>
                <a:tab pos="7605713" algn="l"/>
                <a:tab pos="8520113" algn="l"/>
                <a:tab pos="9434513" algn="l"/>
                <a:tab pos="10348913" algn="l"/>
              </a:tabLst>
              <a:defRPr sz="1400" b="1">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90513" algn="l"/>
                <a:tab pos="1204913" algn="l"/>
                <a:tab pos="2119313" algn="l"/>
                <a:tab pos="3033713" algn="l"/>
                <a:tab pos="3948113" algn="l"/>
                <a:tab pos="4862513" algn="l"/>
                <a:tab pos="5776913" algn="l"/>
                <a:tab pos="6691313" algn="l"/>
                <a:tab pos="7605713" algn="l"/>
                <a:tab pos="8520113" algn="l"/>
                <a:tab pos="9434513" algn="l"/>
                <a:tab pos="10348913" algn="l"/>
              </a:tabLst>
              <a:defRPr sz="1400" b="1">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90513" algn="l"/>
                <a:tab pos="1204913" algn="l"/>
                <a:tab pos="2119313" algn="l"/>
                <a:tab pos="3033713" algn="l"/>
                <a:tab pos="3948113" algn="l"/>
                <a:tab pos="4862513" algn="l"/>
                <a:tab pos="5776913" algn="l"/>
                <a:tab pos="6691313" algn="l"/>
                <a:tab pos="7605713" algn="l"/>
                <a:tab pos="8520113" algn="l"/>
                <a:tab pos="9434513" algn="l"/>
                <a:tab pos="10348913" algn="l"/>
              </a:tabLst>
              <a:defRPr sz="1400" b="1">
                <a:solidFill>
                  <a:schemeClr val="bg1"/>
                </a:solidFill>
                <a:latin typeface="Arial" panose="020B0604020202020204" pitchFamily="34" charset="0"/>
                <a:ea typeface="Microsoft YaHei" panose="020B0503020204020204" pitchFamily="34" charset="-122"/>
              </a:defRPr>
            </a:lvl9pPr>
          </a:lstStyle>
          <a:p>
            <a:pPr marL="0" indent="0" eaLnBrk="1" hangingPunct="1">
              <a:lnSpc>
                <a:spcPct val="90000"/>
              </a:lnSpc>
              <a:buSzPct val="70000"/>
              <a:defRPr/>
            </a:pPr>
            <a:r>
              <a:rPr lang="en-US" altLang="en-US" sz="2000" b="0" dirty="0">
                <a:solidFill>
                  <a:schemeClr val="tx1">
                    <a:lumMod val="75000"/>
                    <a:lumOff val="25000"/>
                  </a:schemeClr>
                </a:solidFill>
                <a:cs typeface="Arial" panose="020B0604020202020204" pitchFamily="34" charset="0"/>
              </a:rPr>
              <a:t>Sound Velocity Corrections</a:t>
            </a:r>
          </a:p>
          <a:p>
            <a:pPr marL="342900" indent="-342900" eaLnBrk="1" hangingPunct="1">
              <a:lnSpc>
                <a:spcPct val="90000"/>
              </a:lnSpc>
              <a:buSzPct val="70000"/>
              <a:buFont typeface="Arial" panose="020B0604020202020204" pitchFamily="34" charset="0"/>
              <a:buChar char="•"/>
              <a:defRPr/>
            </a:pPr>
            <a:endParaRPr lang="en-US" altLang="en-US" sz="2000" b="0" dirty="0">
              <a:solidFill>
                <a:schemeClr val="tx1">
                  <a:lumMod val="75000"/>
                  <a:lumOff val="25000"/>
                </a:schemeClr>
              </a:solidFill>
              <a:cs typeface="Arial" panose="020B0604020202020204" pitchFamily="34" charset="0"/>
            </a:endParaRPr>
          </a:p>
          <a:p>
            <a:pPr marL="342900" indent="-342900" eaLnBrk="1" hangingPunct="1">
              <a:lnSpc>
                <a:spcPct val="90000"/>
              </a:lnSpc>
              <a:buClr>
                <a:schemeClr val="tx1">
                  <a:lumMod val="65000"/>
                  <a:lumOff val="35000"/>
                </a:schemeClr>
              </a:buClr>
              <a:buSzPct val="70000"/>
              <a:buFont typeface="Arial" panose="020B0604020202020204" pitchFamily="34" charset="0"/>
              <a:buChar char="•"/>
              <a:defRPr/>
            </a:pPr>
            <a:r>
              <a:rPr lang="en-US" altLang="en-US" sz="2000" b="0" dirty="0">
                <a:solidFill>
                  <a:schemeClr val="tx1">
                    <a:lumMod val="75000"/>
                    <a:lumOff val="25000"/>
                  </a:schemeClr>
                </a:solidFill>
                <a:cs typeface="Arial" panose="020B0604020202020204" pitchFamily="34" charset="0"/>
              </a:rPr>
              <a:t>Calibrated sounder with a bar check:</a:t>
            </a:r>
          </a:p>
          <a:p>
            <a:pPr marL="800100" lvl="1" indent="-342900" eaLnBrk="1" hangingPunct="1">
              <a:lnSpc>
                <a:spcPct val="90000"/>
              </a:lnSpc>
              <a:buClr>
                <a:schemeClr val="tx1">
                  <a:lumMod val="65000"/>
                  <a:lumOff val="35000"/>
                </a:schemeClr>
              </a:buClr>
              <a:buSzPct val="70000"/>
              <a:buFont typeface="Arial" panose="020B0604020202020204" pitchFamily="34" charset="0"/>
              <a:buChar char="•"/>
              <a:defRPr/>
            </a:pPr>
            <a:r>
              <a:rPr lang="en-US" altLang="en-US" sz="2000" b="0" dirty="0">
                <a:solidFill>
                  <a:srgbClr val="0091BB"/>
                </a:solidFill>
                <a:cs typeface="Arial" panose="020B0604020202020204" pitchFamily="34" charset="0"/>
              </a:rPr>
              <a:t>No correction file is needed.</a:t>
            </a:r>
          </a:p>
          <a:p>
            <a:pPr marL="342900" indent="-342900" eaLnBrk="1" hangingPunct="1">
              <a:lnSpc>
                <a:spcPct val="90000"/>
              </a:lnSpc>
              <a:buClr>
                <a:schemeClr val="tx1">
                  <a:lumMod val="65000"/>
                  <a:lumOff val="35000"/>
                </a:schemeClr>
              </a:buClr>
              <a:buSzPct val="70000"/>
              <a:buFont typeface="Arial" panose="020B0604020202020204" pitchFamily="34" charset="0"/>
              <a:buChar char="•"/>
              <a:defRPr/>
            </a:pPr>
            <a:endParaRPr lang="en-US" altLang="en-US" sz="2000" b="0" dirty="0">
              <a:solidFill>
                <a:schemeClr val="tx1">
                  <a:lumMod val="75000"/>
                  <a:lumOff val="25000"/>
                </a:schemeClr>
              </a:solidFill>
              <a:cs typeface="Arial" panose="020B0604020202020204" pitchFamily="34" charset="0"/>
            </a:endParaRPr>
          </a:p>
          <a:p>
            <a:pPr marL="342900" indent="-342900" eaLnBrk="1" hangingPunct="1">
              <a:lnSpc>
                <a:spcPct val="90000"/>
              </a:lnSpc>
              <a:buClr>
                <a:schemeClr val="tx1">
                  <a:lumMod val="65000"/>
                  <a:lumOff val="35000"/>
                </a:schemeClr>
              </a:buClr>
              <a:buSzPct val="70000"/>
              <a:buFont typeface="Arial" panose="020B0604020202020204" pitchFamily="34" charset="0"/>
              <a:buChar char="•"/>
              <a:defRPr/>
            </a:pPr>
            <a:r>
              <a:rPr lang="en-US" altLang="en-US" sz="2000" b="0" dirty="0">
                <a:solidFill>
                  <a:schemeClr val="tx1">
                    <a:lumMod val="75000"/>
                    <a:lumOff val="25000"/>
                  </a:schemeClr>
                </a:solidFill>
                <a:cs typeface="Arial" panose="020B0604020202020204" pitchFamily="34" charset="0"/>
              </a:rPr>
              <a:t>Using a velocity probe:</a:t>
            </a:r>
          </a:p>
          <a:p>
            <a:pPr marL="800100" lvl="1" indent="-342900" eaLnBrk="1" hangingPunct="1">
              <a:lnSpc>
                <a:spcPct val="90000"/>
              </a:lnSpc>
              <a:buClr>
                <a:schemeClr val="tx1">
                  <a:lumMod val="65000"/>
                  <a:lumOff val="35000"/>
                </a:schemeClr>
              </a:buClr>
              <a:buSzPct val="70000"/>
              <a:buFont typeface="Arial" panose="020B0604020202020204" pitchFamily="34" charset="0"/>
              <a:buChar char="•"/>
              <a:defRPr/>
            </a:pPr>
            <a:r>
              <a:rPr lang="en-US" altLang="en-US" sz="2000" b="0" dirty="0">
                <a:solidFill>
                  <a:srgbClr val="0091BB"/>
                </a:solidFill>
                <a:cs typeface="Arial" panose="020B0604020202020204" pitchFamily="34" charset="0"/>
              </a:rPr>
              <a:t>Create a Sound Velocity Correction file (*.VEL) in the SOUND VELOCITY program.</a:t>
            </a:r>
          </a:p>
          <a:p>
            <a:pPr marL="800100" lvl="1" indent="-342900" eaLnBrk="1" hangingPunct="1">
              <a:lnSpc>
                <a:spcPct val="90000"/>
              </a:lnSpc>
              <a:buClr>
                <a:schemeClr val="tx1">
                  <a:lumMod val="65000"/>
                  <a:lumOff val="35000"/>
                </a:schemeClr>
              </a:buClr>
              <a:buSzPct val="70000"/>
              <a:buFont typeface="Arial" panose="020B0604020202020204" pitchFamily="34" charset="0"/>
              <a:buChar char="•"/>
              <a:defRPr/>
            </a:pPr>
            <a:r>
              <a:rPr lang="en-US" altLang="en-US" sz="2000" b="0" dirty="0">
                <a:solidFill>
                  <a:srgbClr val="0091BB"/>
                </a:solidFill>
                <a:cs typeface="Arial" panose="020B0604020202020204" pitchFamily="34" charset="0"/>
              </a:rPr>
              <a:t>Select File Here.</a:t>
            </a:r>
          </a:p>
          <a:p>
            <a:pPr marL="800100" lvl="1" indent="-342900" eaLnBrk="1" hangingPunct="1">
              <a:lnSpc>
                <a:spcPct val="90000"/>
              </a:lnSpc>
              <a:buClr>
                <a:schemeClr val="tx1">
                  <a:lumMod val="65000"/>
                  <a:lumOff val="35000"/>
                </a:schemeClr>
              </a:buClr>
              <a:buSzPct val="70000"/>
              <a:buFont typeface="Arial" panose="020B0604020202020204" pitchFamily="34" charset="0"/>
              <a:buChar char="•"/>
              <a:defRPr/>
            </a:pPr>
            <a:endParaRPr lang="en-US" altLang="en-US" sz="2000" b="0" dirty="0">
              <a:solidFill>
                <a:srgbClr val="0091BB"/>
              </a:solidFill>
              <a:cs typeface="Arial" panose="020B0604020202020204" pitchFamily="34" charset="0"/>
            </a:endParaRPr>
          </a:p>
          <a:p>
            <a:pPr marL="342900" indent="-342900" eaLnBrk="1" hangingPunct="1">
              <a:lnSpc>
                <a:spcPct val="90000"/>
              </a:lnSpc>
              <a:buClr>
                <a:schemeClr val="tx1">
                  <a:lumMod val="65000"/>
                  <a:lumOff val="35000"/>
                </a:schemeClr>
              </a:buClr>
              <a:buSzPct val="70000"/>
              <a:buFont typeface="Arial" panose="020B0604020202020204" pitchFamily="34" charset="0"/>
              <a:buChar char="•"/>
              <a:defRPr/>
            </a:pPr>
            <a:r>
              <a:rPr lang="en-US" altLang="en-US" sz="2000" b="0" dirty="0">
                <a:solidFill>
                  <a:schemeClr val="tx1">
                    <a:lumMod val="65000"/>
                    <a:lumOff val="35000"/>
                  </a:schemeClr>
                </a:solidFill>
                <a:cs typeface="Arial" panose="020B0604020202020204" pitchFamily="34" charset="0"/>
              </a:rPr>
              <a:t>Using fixed corrections at different depths:</a:t>
            </a:r>
          </a:p>
          <a:p>
            <a:pPr marL="800100" lvl="1" indent="-342900" eaLnBrk="1" hangingPunct="1">
              <a:lnSpc>
                <a:spcPct val="90000"/>
              </a:lnSpc>
              <a:buClr>
                <a:schemeClr val="tx1">
                  <a:lumMod val="65000"/>
                  <a:lumOff val="35000"/>
                </a:schemeClr>
              </a:buClr>
              <a:buSzPct val="70000"/>
              <a:buFont typeface="Arial" panose="020B0604020202020204" pitchFamily="34" charset="0"/>
              <a:buChar char="•"/>
              <a:defRPr/>
            </a:pPr>
            <a:r>
              <a:rPr lang="en-US" altLang="en-US" sz="2000" b="0" dirty="0">
                <a:solidFill>
                  <a:srgbClr val="0091BB"/>
                </a:solidFill>
                <a:cs typeface="Arial" panose="020B0604020202020204" pitchFamily="34" charset="0"/>
              </a:rPr>
              <a:t>Not supported in SBMAX64</a:t>
            </a:r>
            <a:r>
              <a:rPr lang="en-US" altLang="en-US" sz="2000" dirty="0">
                <a:solidFill>
                  <a:srgbClr val="0091BB"/>
                </a:solidFill>
                <a:cs typeface="Arial" panose="020B0604020202020204" pitchFamily="34" charset="0"/>
              </a:rPr>
              <a:t>. </a:t>
            </a:r>
            <a:endParaRPr lang="en-US" altLang="en-US" sz="2000" b="0" dirty="0">
              <a:solidFill>
                <a:schemeClr val="tx1">
                  <a:lumMod val="75000"/>
                  <a:lumOff val="25000"/>
                </a:schemeClr>
              </a:solidFill>
              <a:cs typeface="Arial" panose="020B0604020202020204" pitchFamily="34" charset="0"/>
            </a:endParaRPr>
          </a:p>
        </p:txBody>
      </p:sp>
      <p:pic>
        <p:nvPicPr>
          <p:cNvPr id="2560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03518" y="1075267"/>
            <a:ext cx="4176713"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Rectangle 4"/>
          <p:cNvSpPr>
            <a:spLocks noChangeArrowheads="1"/>
          </p:cNvSpPr>
          <p:nvPr/>
        </p:nvSpPr>
        <p:spPr bwMode="auto">
          <a:xfrm>
            <a:off x="5803517" y="2408767"/>
            <a:ext cx="4191000" cy="1066800"/>
          </a:xfrm>
          <a:prstGeom prst="rect">
            <a:avLst/>
          </a:prstGeom>
          <a:noFill/>
          <a:ln w="2844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buClr>
                <a:srgbClr val="000000"/>
              </a:buClr>
              <a:buSzPct val="100000"/>
              <a:buFont typeface="Times New Roman" pitchFamily="18" charset="0"/>
              <a:buNone/>
            </a:pPr>
            <a:endParaRPr lang="en-US" altLang="en-US"/>
          </a:p>
        </p:txBody>
      </p:sp>
      <p:sp>
        <p:nvSpPr>
          <p:cNvPr id="3" name="Title 2">
            <a:extLst>
              <a:ext uri="{FF2B5EF4-FFF2-40B4-BE49-F238E27FC236}">
                <a16:creationId xmlns:a16="http://schemas.microsoft.com/office/drawing/2014/main" id="{E48BE85B-C739-4BA0-BD5A-714E2E731940}"/>
              </a:ext>
            </a:extLst>
          </p:cNvPr>
          <p:cNvSpPr>
            <a:spLocks noGrp="1"/>
          </p:cNvSpPr>
          <p:nvPr>
            <p:ph type="title"/>
          </p:nvPr>
        </p:nvSpPr>
        <p:spPr/>
        <p:txBody>
          <a:bodyPr/>
          <a:lstStyle/>
          <a:p>
            <a:r>
              <a:rPr lang="en-US" dirty="0"/>
              <a:t>Corrections Tab, Sound Velocity</a:t>
            </a:r>
            <a:br>
              <a:rPr lang="en-US" dirty="0"/>
            </a:br>
            <a:endParaRPr lang="en-US" dirty="0"/>
          </a:p>
        </p:txBody>
      </p:sp>
    </p:spTree>
    <p:extLst>
      <p:ext uri="{BB962C8B-B14F-4D97-AF65-F5344CB8AC3E}">
        <p14:creationId xmlns:p14="http://schemas.microsoft.com/office/powerpoint/2010/main" val="1156845216"/>
      </p:ext>
    </p:extLst>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Rot="1" noChangeArrowheads="1"/>
          </p:cNvSpPr>
          <p:nvPr/>
        </p:nvSpPr>
        <p:spPr bwMode="auto">
          <a:xfrm>
            <a:off x="2027238" y="54188"/>
            <a:ext cx="9144000" cy="981075"/>
          </a:xfrm>
          <a:prstGeom prst="rect">
            <a:avLst/>
          </a:prstGeom>
          <a:noFill/>
          <a:ln w="9525">
            <a:noFill/>
            <a:miter lim="800000"/>
            <a:headEnd/>
            <a:tailEnd/>
          </a:ln>
        </p:spPr>
        <p:txBody>
          <a:bodyPr anchor="ctr"/>
          <a:lstStyle/>
          <a:p>
            <a:pPr eaLnBrk="1" hangingPunct="1">
              <a:defRPr/>
            </a:pPr>
            <a:r>
              <a:rPr lang="en-US" sz="3600" dirty="0">
                <a:solidFill>
                  <a:schemeClr val="bg1"/>
                </a:solidFill>
                <a:latin typeface="+mj-lt"/>
              </a:rPr>
              <a:t>Corrections Tab, Draft</a:t>
            </a:r>
          </a:p>
        </p:txBody>
      </p:sp>
      <p:sp>
        <p:nvSpPr>
          <p:cNvPr id="41987" name="Text Box 11"/>
          <p:cNvSpPr txBox="1">
            <a:spLocks noChangeArrowheads="1"/>
          </p:cNvSpPr>
          <p:nvPr/>
        </p:nvSpPr>
        <p:spPr bwMode="auto">
          <a:xfrm>
            <a:off x="2225675" y="1325564"/>
            <a:ext cx="71643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dirty="0">
                <a:solidFill>
                  <a:schemeClr val="tx1">
                    <a:lumMod val="65000"/>
                    <a:lumOff val="35000"/>
                  </a:schemeClr>
                </a:solidFill>
                <a:latin typeface="+mj-lt"/>
              </a:rPr>
              <a:t>Corrections are Applied to Selected Survey File(s)  </a:t>
            </a:r>
          </a:p>
        </p:txBody>
      </p:sp>
      <p:pic>
        <p:nvPicPr>
          <p:cNvPr id="2662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7239" y="1890713"/>
            <a:ext cx="7559675" cy="141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9" name="Text Box 11"/>
          <p:cNvSpPr txBox="1">
            <a:spLocks noChangeArrowheads="1"/>
          </p:cNvSpPr>
          <p:nvPr/>
        </p:nvSpPr>
        <p:spPr bwMode="auto">
          <a:xfrm>
            <a:off x="2459039" y="3500439"/>
            <a:ext cx="6516687" cy="2554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ts val="600"/>
              </a:spcBef>
              <a:buClr>
                <a:schemeClr val="tx1">
                  <a:lumMod val="65000"/>
                  <a:lumOff val="35000"/>
                </a:schemeClr>
              </a:buClr>
              <a:buFont typeface="Arial" panose="020B0604020202020204" pitchFamily="34" charset="0"/>
              <a:buChar char="•"/>
              <a:defRPr/>
            </a:pPr>
            <a:r>
              <a:rPr lang="en-US" altLang="en-US" sz="2000" dirty="0">
                <a:solidFill>
                  <a:schemeClr val="tx1">
                    <a:lumMod val="65000"/>
                    <a:lumOff val="35000"/>
                  </a:schemeClr>
                </a:solidFill>
                <a:latin typeface="+mj-lt"/>
              </a:rPr>
              <a:t>Set Correction:  To Use This, Check the Box and Enter a Squat and Settlement Correction Value for the Entire File.</a:t>
            </a:r>
          </a:p>
          <a:p>
            <a:pPr>
              <a:spcBef>
                <a:spcPts val="600"/>
              </a:spcBef>
              <a:buClr>
                <a:schemeClr val="tx1">
                  <a:lumMod val="65000"/>
                  <a:lumOff val="35000"/>
                </a:schemeClr>
              </a:buClr>
              <a:buFont typeface="Arial" panose="020B0604020202020204" pitchFamily="34" charset="0"/>
              <a:buChar char="•"/>
              <a:defRPr/>
            </a:pPr>
            <a:endParaRPr lang="en-US" altLang="en-US" sz="2000" dirty="0">
              <a:solidFill>
                <a:schemeClr val="tx1">
                  <a:lumMod val="65000"/>
                  <a:lumOff val="35000"/>
                </a:schemeClr>
              </a:solidFill>
              <a:latin typeface="+mj-lt"/>
            </a:endParaRPr>
          </a:p>
          <a:p>
            <a:pPr>
              <a:spcBef>
                <a:spcPts val="600"/>
              </a:spcBef>
              <a:buClr>
                <a:schemeClr val="tx1">
                  <a:lumMod val="65000"/>
                  <a:lumOff val="35000"/>
                </a:schemeClr>
              </a:buClr>
              <a:buFont typeface="Arial" panose="020B0604020202020204" pitchFamily="34" charset="0"/>
              <a:buChar char="•"/>
              <a:defRPr/>
            </a:pPr>
            <a:r>
              <a:rPr lang="en-US" altLang="en-US" sz="2000" dirty="0">
                <a:solidFill>
                  <a:schemeClr val="tx1">
                    <a:lumMod val="65000"/>
                    <a:lumOff val="35000"/>
                  </a:schemeClr>
                </a:solidFill>
                <a:latin typeface="+mj-lt"/>
              </a:rPr>
              <a:t>Priority:</a:t>
            </a:r>
          </a:p>
          <a:p>
            <a:pPr lvl="1">
              <a:spcBef>
                <a:spcPts val="600"/>
              </a:spcBef>
              <a:buClr>
                <a:schemeClr val="tx1">
                  <a:lumMod val="65000"/>
                  <a:lumOff val="35000"/>
                </a:schemeClr>
              </a:buClr>
              <a:buFont typeface="Arial" panose="020B0604020202020204" pitchFamily="34" charset="0"/>
              <a:buAutoNum type="arabicPeriod"/>
              <a:defRPr/>
            </a:pPr>
            <a:r>
              <a:rPr lang="en-US" altLang="en-US" sz="2000" dirty="0">
                <a:solidFill>
                  <a:schemeClr val="tx1">
                    <a:lumMod val="65000"/>
                    <a:lumOff val="35000"/>
                  </a:schemeClr>
                </a:solidFill>
                <a:latin typeface="+mj-lt"/>
              </a:rPr>
              <a:t>  Set Correction.</a:t>
            </a:r>
          </a:p>
          <a:p>
            <a:pPr lvl="1">
              <a:spcBef>
                <a:spcPts val="600"/>
              </a:spcBef>
              <a:buClr>
                <a:schemeClr val="tx1">
                  <a:lumMod val="65000"/>
                  <a:lumOff val="35000"/>
                </a:schemeClr>
              </a:buClr>
              <a:buFont typeface="Arial" panose="020B0604020202020204" pitchFamily="34" charset="0"/>
              <a:buAutoNum type="arabicPeriod"/>
              <a:defRPr/>
            </a:pPr>
            <a:r>
              <a:rPr lang="en-US" altLang="en-US" sz="2000" dirty="0">
                <a:solidFill>
                  <a:schemeClr val="tx1">
                    <a:lumMod val="65000"/>
                    <a:lumOff val="35000"/>
                  </a:schemeClr>
                </a:solidFill>
                <a:latin typeface="+mj-lt"/>
              </a:rPr>
              <a:t>  Draft Data From Survey File</a:t>
            </a:r>
            <a:r>
              <a:rPr lang="en-US" altLang="en-US" sz="2000" dirty="0">
                <a:solidFill>
                  <a:schemeClr val="tx1">
                    <a:lumMod val="65000"/>
                    <a:lumOff val="35000"/>
                  </a:schemeClr>
                </a:solidFill>
                <a:latin typeface="Verdana" panose="020B0604030504040204" pitchFamily="34" charset="0"/>
              </a:rPr>
              <a:t>.</a:t>
            </a:r>
          </a:p>
        </p:txBody>
      </p:sp>
      <p:sp>
        <p:nvSpPr>
          <p:cNvPr id="3" name="Title 2">
            <a:extLst>
              <a:ext uri="{FF2B5EF4-FFF2-40B4-BE49-F238E27FC236}">
                <a16:creationId xmlns:a16="http://schemas.microsoft.com/office/drawing/2014/main" id="{6AB1414D-18C0-4CC4-9DE1-704D9F95C881}"/>
              </a:ext>
            </a:extLst>
          </p:cNvPr>
          <p:cNvSpPr>
            <a:spLocks noGrp="1"/>
          </p:cNvSpPr>
          <p:nvPr>
            <p:ph type="title"/>
          </p:nvPr>
        </p:nvSpPr>
        <p:spPr/>
        <p:txBody>
          <a:bodyPr/>
          <a:lstStyle/>
          <a:p>
            <a:r>
              <a:rPr lang="en-US" dirty="0"/>
              <a:t>Corrections Tab, Draft</a:t>
            </a:r>
          </a:p>
        </p:txBody>
      </p:sp>
    </p:spTree>
    <p:extLst>
      <p:ext uri="{BB962C8B-B14F-4D97-AF65-F5344CB8AC3E}">
        <p14:creationId xmlns:p14="http://schemas.microsoft.com/office/powerpoint/2010/main" val="14196455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Rot="1" noChangeArrowheads="1"/>
          </p:cNvSpPr>
          <p:nvPr/>
        </p:nvSpPr>
        <p:spPr bwMode="auto">
          <a:xfrm>
            <a:off x="1833245" y="10268"/>
            <a:ext cx="9144000" cy="908050"/>
          </a:xfrm>
          <a:prstGeom prst="rect">
            <a:avLst/>
          </a:prstGeom>
          <a:noFill/>
          <a:ln w="9525">
            <a:noFill/>
            <a:miter lim="800000"/>
            <a:headEnd/>
            <a:tailEnd/>
          </a:ln>
        </p:spPr>
        <p:txBody>
          <a:bodyPr anchor="ctr"/>
          <a:lstStyle/>
          <a:p>
            <a:pPr eaLnBrk="1" hangingPunct="1">
              <a:defRPr/>
            </a:pPr>
            <a:r>
              <a:rPr lang="en-US" sz="3600" dirty="0">
                <a:solidFill>
                  <a:schemeClr val="bg1"/>
                </a:solidFill>
                <a:latin typeface="+mj-lt"/>
              </a:rPr>
              <a:t>Device Tab</a:t>
            </a:r>
          </a:p>
        </p:txBody>
      </p:sp>
      <p:sp>
        <p:nvSpPr>
          <p:cNvPr id="43011" name="Text Box 11"/>
          <p:cNvSpPr txBox="1">
            <a:spLocks noChangeArrowheads="1"/>
          </p:cNvSpPr>
          <p:nvPr/>
        </p:nvSpPr>
        <p:spPr bwMode="auto">
          <a:xfrm>
            <a:off x="6937375" y="2587944"/>
            <a:ext cx="3816350" cy="1708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ts val="600"/>
              </a:spcBef>
              <a:buClr>
                <a:schemeClr val="tx1">
                  <a:lumMod val="65000"/>
                  <a:lumOff val="35000"/>
                </a:schemeClr>
              </a:buClr>
              <a:buFont typeface="Arial" panose="020B0604020202020204" pitchFamily="34" charset="0"/>
              <a:buChar char="•"/>
              <a:defRPr/>
            </a:pPr>
            <a:r>
              <a:rPr lang="en-US" altLang="en-US" sz="2000" dirty="0">
                <a:solidFill>
                  <a:schemeClr val="tx1">
                    <a:lumMod val="65000"/>
                    <a:lumOff val="35000"/>
                  </a:schemeClr>
                </a:solidFill>
                <a:latin typeface="+mn-lt"/>
              </a:rPr>
              <a:t>One Page Summary  of Device Selections and Offsets.</a:t>
            </a:r>
          </a:p>
          <a:p>
            <a:pPr>
              <a:spcBef>
                <a:spcPts val="600"/>
              </a:spcBef>
              <a:buClr>
                <a:schemeClr val="tx1">
                  <a:lumMod val="65000"/>
                  <a:lumOff val="35000"/>
                </a:schemeClr>
              </a:buClr>
              <a:buFont typeface="Arial" panose="020B0604020202020204" pitchFamily="34" charset="0"/>
              <a:buChar char="•"/>
              <a:defRPr/>
            </a:pPr>
            <a:r>
              <a:rPr lang="en-US" altLang="en-US" sz="2000" dirty="0">
                <a:solidFill>
                  <a:schemeClr val="tx1">
                    <a:lumMod val="65000"/>
                    <a:lumOff val="35000"/>
                  </a:schemeClr>
                </a:solidFill>
                <a:latin typeface="+mn-lt"/>
              </a:rPr>
              <a:t>Use Edit Button to Make Changes.</a:t>
            </a:r>
          </a:p>
        </p:txBody>
      </p:sp>
      <p:pic>
        <p:nvPicPr>
          <p:cNvPr id="27652"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81387" y="1422719"/>
            <a:ext cx="497205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Text Box 11"/>
          <p:cNvSpPr txBox="1">
            <a:spLocks noChangeArrowheads="1"/>
          </p:cNvSpPr>
          <p:nvPr/>
        </p:nvSpPr>
        <p:spPr bwMode="auto">
          <a:xfrm>
            <a:off x="2059093" y="3259139"/>
            <a:ext cx="12954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sz="1600" dirty="0">
                <a:solidFill>
                  <a:srgbClr val="C00000"/>
                </a:solidFill>
                <a:latin typeface="Verdana" pitchFamily="34" charset="0"/>
              </a:rPr>
              <a:t>Settings are Applied to Selected Survey File(s)  </a:t>
            </a:r>
          </a:p>
        </p:txBody>
      </p:sp>
      <p:sp>
        <p:nvSpPr>
          <p:cNvPr id="3" name="Title 2">
            <a:extLst>
              <a:ext uri="{FF2B5EF4-FFF2-40B4-BE49-F238E27FC236}">
                <a16:creationId xmlns:a16="http://schemas.microsoft.com/office/drawing/2014/main" id="{D4876BDC-C8B3-4945-B71A-69DF5D1AF62C}"/>
              </a:ext>
            </a:extLst>
          </p:cNvPr>
          <p:cNvSpPr>
            <a:spLocks noGrp="1"/>
          </p:cNvSpPr>
          <p:nvPr>
            <p:ph type="title"/>
          </p:nvPr>
        </p:nvSpPr>
        <p:spPr/>
        <p:txBody>
          <a:bodyPr/>
          <a:lstStyle/>
          <a:p>
            <a:r>
              <a:rPr lang="en-US" dirty="0"/>
              <a:t>Device Tab</a:t>
            </a:r>
            <a:br>
              <a:rPr lang="en-US" dirty="0"/>
            </a:br>
            <a:endParaRPr lang="en-US" dirty="0"/>
          </a:p>
        </p:txBody>
      </p:sp>
    </p:spTree>
    <p:extLst>
      <p:ext uri="{BB962C8B-B14F-4D97-AF65-F5344CB8AC3E}">
        <p14:creationId xmlns:p14="http://schemas.microsoft.com/office/powerpoint/2010/main" val="35838885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Rot="1" noChangeArrowheads="1"/>
          </p:cNvSpPr>
          <p:nvPr/>
        </p:nvSpPr>
        <p:spPr bwMode="auto">
          <a:xfrm>
            <a:off x="1747838" y="41276"/>
            <a:ext cx="9144000" cy="908050"/>
          </a:xfrm>
          <a:prstGeom prst="rect">
            <a:avLst/>
          </a:prstGeom>
          <a:noFill/>
          <a:ln w="9525">
            <a:noFill/>
            <a:miter lim="800000"/>
            <a:headEnd/>
            <a:tailEnd/>
          </a:ln>
        </p:spPr>
        <p:txBody>
          <a:bodyPr anchor="ctr"/>
          <a:lstStyle/>
          <a:p>
            <a:pPr eaLnBrk="1" hangingPunct="1">
              <a:defRPr/>
            </a:pPr>
            <a:r>
              <a:rPr lang="en-US" sz="3600" dirty="0">
                <a:solidFill>
                  <a:schemeClr val="bg1"/>
                </a:solidFill>
                <a:latin typeface="+mj-lt"/>
              </a:rPr>
              <a:t>Devices and Offsets</a:t>
            </a:r>
          </a:p>
        </p:txBody>
      </p:sp>
      <p:sp>
        <p:nvSpPr>
          <p:cNvPr id="44035" name="Text Box 11"/>
          <p:cNvSpPr txBox="1">
            <a:spLocks noChangeArrowheads="1"/>
          </p:cNvSpPr>
          <p:nvPr/>
        </p:nvSpPr>
        <p:spPr bwMode="auto">
          <a:xfrm>
            <a:off x="1901033" y="4956969"/>
            <a:ext cx="5030787" cy="3381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1600" dirty="0">
                <a:solidFill>
                  <a:schemeClr val="tx1">
                    <a:lumMod val="65000"/>
                    <a:lumOff val="35000"/>
                  </a:schemeClr>
                </a:solidFill>
                <a:latin typeface="+mj-lt"/>
              </a:rPr>
              <a:t>Settings are Applied to Selected Survey File(s)  </a:t>
            </a:r>
          </a:p>
        </p:txBody>
      </p:sp>
      <p:sp>
        <p:nvSpPr>
          <p:cNvPr id="44036" name="Text Box 11"/>
          <p:cNvSpPr txBox="1">
            <a:spLocks noChangeArrowheads="1"/>
          </p:cNvSpPr>
          <p:nvPr/>
        </p:nvSpPr>
        <p:spPr bwMode="auto">
          <a:xfrm>
            <a:off x="6959600" y="1577975"/>
            <a:ext cx="3563938" cy="16319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ts val="600"/>
              </a:spcBef>
              <a:buClr>
                <a:schemeClr val="tx1">
                  <a:lumMod val="65000"/>
                  <a:lumOff val="35000"/>
                </a:schemeClr>
              </a:buClr>
              <a:buFont typeface="Arial" panose="020B0604020202020204" pitchFamily="34" charset="0"/>
              <a:buChar char="•"/>
              <a:defRPr/>
            </a:pPr>
            <a:r>
              <a:rPr lang="en-US" altLang="en-US" dirty="0">
                <a:solidFill>
                  <a:schemeClr val="tx1">
                    <a:lumMod val="65000"/>
                    <a:lumOff val="35000"/>
                  </a:schemeClr>
                </a:solidFill>
                <a:latin typeface="+mj-lt"/>
              </a:rPr>
              <a:t>Use Drop Down Lists to Select Devices.</a:t>
            </a:r>
          </a:p>
          <a:p>
            <a:pPr>
              <a:spcBef>
                <a:spcPts val="600"/>
              </a:spcBef>
              <a:buClr>
                <a:schemeClr val="tx1">
                  <a:lumMod val="65000"/>
                  <a:lumOff val="35000"/>
                </a:schemeClr>
              </a:buClr>
              <a:buFont typeface="Arial" panose="020B0604020202020204" pitchFamily="34" charset="0"/>
              <a:buChar char="•"/>
              <a:defRPr/>
            </a:pPr>
            <a:r>
              <a:rPr lang="en-US" altLang="en-US" dirty="0">
                <a:solidFill>
                  <a:schemeClr val="tx1">
                    <a:lumMod val="65000"/>
                    <a:lumOff val="35000"/>
                  </a:schemeClr>
                </a:solidFill>
                <a:latin typeface="+mj-lt"/>
              </a:rPr>
              <a:t>Enter Relevant Offsets.</a:t>
            </a:r>
          </a:p>
          <a:p>
            <a:pPr>
              <a:spcBef>
                <a:spcPts val="600"/>
              </a:spcBef>
              <a:buClr>
                <a:schemeClr val="tx1">
                  <a:lumMod val="65000"/>
                  <a:lumOff val="35000"/>
                </a:schemeClr>
              </a:buClr>
              <a:buFont typeface="Arial" panose="020B0604020202020204" pitchFamily="34" charset="0"/>
              <a:buChar char="•"/>
              <a:defRPr/>
            </a:pPr>
            <a:r>
              <a:rPr lang="en-US" altLang="en-US" dirty="0">
                <a:solidFill>
                  <a:schemeClr val="tx1">
                    <a:lumMod val="65000"/>
                    <a:lumOff val="35000"/>
                  </a:schemeClr>
                </a:solidFill>
                <a:latin typeface="+mj-lt"/>
              </a:rPr>
              <a:t>If using RTK Tides, enable setting</a:t>
            </a:r>
          </a:p>
        </p:txBody>
      </p:sp>
      <p:sp>
        <p:nvSpPr>
          <p:cNvPr id="44038" name="Text Box 11"/>
          <p:cNvSpPr txBox="1">
            <a:spLocks noChangeArrowheads="1"/>
          </p:cNvSpPr>
          <p:nvPr/>
        </p:nvSpPr>
        <p:spPr bwMode="auto">
          <a:xfrm>
            <a:off x="3143251" y="5548314"/>
            <a:ext cx="33115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1600" dirty="0">
                <a:solidFill>
                  <a:schemeClr val="tx1">
                    <a:lumMod val="65000"/>
                    <a:lumOff val="35000"/>
                  </a:schemeClr>
                </a:solidFill>
                <a:latin typeface="+mj-lt"/>
              </a:rPr>
              <a:t>MRU adjustments (if needed)</a:t>
            </a:r>
          </a:p>
        </p:txBody>
      </p:sp>
      <p:cxnSp>
        <p:nvCxnSpPr>
          <p:cNvPr id="3" name="Straight Arrow Connector 2"/>
          <p:cNvCxnSpPr/>
          <p:nvPr/>
        </p:nvCxnSpPr>
        <p:spPr>
          <a:xfrm>
            <a:off x="5946987" y="5717382"/>
            <a:ext cx="1218564" cy="10319"/>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8679"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47839" y="1160464"/>
            <a:ext cx="4891087" cy="367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0"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224713" y="3733800"/>
            <a:ext cx="3046412" cy="23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a:extLst>
              <a:ext uri="{FF2B5EF4-FFF2-40B4-BE49-F238E27FC236}">
                <a16:creationId xmlns:a16="http://schemas.microsoft.com/office/drawing/2014/main" id="{66C3D521-ED31-4EFA-905F-0BC8454CA234}"/>
              </a:ext>
            </a:extLst>
          </p:cNvPr>
          <p:cNvSpPr>
            <a:spLocks noGrp="1"/>
          </p:cNvSpPr>
          <p:nvPr>
            <p:ph type="title"/>
          </p:nvPr>
        </p:nvSpPr>
        <p:spPr/>
        <p:txBody>
          <a:bodyPr/>
          <a:lstStyle/>
          <a:p>
            <a:r>
              <a:rPr lang="en-US" dirty="0"/>
              <a:t>Devices and Offsets</a:t>
            </a:r>
            <a:br>
              <a:rPr lang="en-US" dirty="0"/>
            </a:br>
            <a:endParaRPr lang="en-US" dirty="0"/>
          </a:p>
        </p:txBody>
      </p:sp>
    </p:spTree>
    <p:extLst>
      <p:ext uri="{BB962C8B-B14F-4D97-AF65-F5344CB8AC3E}">
        <p14:creationId xmlns:p14="http://schemas.microsoft.com/office/powerpoint/2010/main" val="25269111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Rot="1" noChangeArrowheads="1"/>
          </p:cNvSpPr>
          <p:nvPr/>
        </p:nvSpPr>
        <p:spPr bwMode="auto">
          <a:xfrm>
            <a:off x="1714500" y="1"/>
            <a:ext cx="9144000" cy="981075"/>
          </a:xfrm>
          <a:prstGeom prst="rect">
            <a:avLst/>
          </a:prstGeom>
          <a:noFill/>
          <a:ln w="9525">
            <a:noFill/>
            <a:miter lim="800000"/>
            <a:headEnd/>
            <a:tailEnd/>
          </a:ln>
        </p:spPr>
        <p:txBody>
          <a:bodyPr anchor="ctr"/>
          <a:lstStyle/>
          <a:p>
            <a:pPr eaLnBrk="1" hangingPunct="1">
              <a:defRPr/>
            </a:pPr>
            <a:r>
              <a:rPr lang="en-US" sz="3600" dirty="0">
                <a:solidFill>
                  <a:schemeClr val="bg1"/>
                </a:solidFill>
                <a:latin typeface="+mj-lt"/>
              </a:rPr>
              <a:t>Processing Tab, Heave</a:t>
            </a:r>
          </a:p>
        </p:txBody>
      </p:sp>
      <p:sp>
        <p:nvSpPr>
          <p:cNvPr id="46083" name="Text Box 11"/>
          <p:cNvSpPr txBox="1">
            <a:spLocks noChangeArrowheads="1"/>
          </p:cNvSpPr>
          <p:nvPr/>
        </p:nvSpPr>
        <p:spPr bwMode="auto">
          <a:xfrm>
            <a:off x="6475414" y="1524001"/>
            <a:ext cx="5421834" cy="3647152"/>
          </a:xfrm>
          <a:prstGeom prst="rect">
            <a:avLst/>
          </a:prstGeom>
          <a:noFill/>
          <a:ln>
            <a:noFill/>
          </a:ln>
        </p:spPr>
        <p:txBody>
          <a:bodyPr wrap="square">
            <a:spAutoFit/>
          </a:bodyPr>
          <a:lstStyle>
            <a:lvl1pPr marL="285750" indent="-285750">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ts val="300"/>
              </a:spcBef>
              <a:buClr>
                <a:schemeClr val="bg2"/>
              </a:buClr>
              <a:buFont typeface="Arial" panose="020B0604020202020204" pitchFamily="34" charset="0"/>
              <a:buChar char="•"/>
              <a:defRPr/>
            </a:pPr>
            <a:r>
              <a:rPr lang="en-US" altLang="en-US" dirty="0">
                <a:solidFill>
                  <a:schemeClr val="bg2"/>
                </a:solidFill>
                <a:latin typeface="+mn-lt"/>
              </a:rPr>
              <a:t>Apply Heave Correction:  </a:t>
            </a:r>
            <a:r>
              <a:rPr lang="en-US" altLang="en-US" dirty="0">
                <a:solidFill>
                  <a:schemeClr val="tx1">
                    <a:lumMod val="65000"/>
                    <a:lumOff val="35000"/>
                  </a:schemeClr>
                </a:solidFill>
                <a:latin typeface="+mn-lt"/>
              </a:rPr>
              <a:t>Use Heave Correction From MRU.</a:t>
            </a:r>
          </a:p>
          <a:p>
            <a:pPr>
              <a:spcBef>
                <a:spcPts val="600"/>
              </a:spcBef>
              <a:buClr>
                <a:schemeClr val="bg2"/>
              </a:buClr>
              <a:buFont typeface="Arial" panose="020B0604020202020204" pitchFamily="34" charset="0"/>
              <a:buChar char="•"/>
              <a:defRPr/>
            </a:pPr>
            <a:r>
              <a:rPr lang="en-US" altLang="en-US" dirty="0">
                <a:solidFill>
                  <a:schemeClr val="bg2"/>
                </a:solidFill>
                <a:latin typeface="+mn-lt"/>
              </a:rPr>
              <a:t>Correct Induced Heave:  </a:t>
            </a:r>
            <a:r>
              <a:rPr lang="en-US" altLang="en-US" dirty="0">
                <a:solidFill>
                  <a:schemeClr val="tx1">
                    <a:lumMod val="65000"/>
                    <a:lumOff val="35000"/>
                  </a:schemeClr>
                </a:solidFill>
                <a:latin typeface="+mn-lt"/>
              </a:rPr>
              <a:t>Required When MRU is Not Mounted at Boat Reference.</a:t>
            </a:r>
          </a:p>
          <a:p>
            <a:pPr>
              <a:spcBef>
                <a:spcPts val="300"/>
              </a:spcBef>
              <a:buClr>
                <a:schemeClr val="bg2"/>
              </a:buClr>
              <a:buFont typeface="Arial" panose="020B0604020202020204" pitchFamily="34" charset="0"/>
              <a:buChar char="•"/>
              <a:defRPr/>
            </a:pPr>
            <a:r>
              <a:rPr lang="en-US" altLang="en-US" dirty="0">
                <a:solidFill>
                  <a:schemeClr val="bg2"/>
                </a:solidFill>
                <a:latin typeface="+mn-lt"/>
              </a:rPr>
              <a:t>Remove Heave Drift:  </a:t>
            </a:r>
            <a:r>
              <a:rPr lang="en-US" altLang="en-US" dirty="0">
                <a:solidFill>
                  <a:schemeClr val="tx1">
                    <a:lumMod val="65000"/>
                    <a:lumOff val="35000"/>
                  </a:schemeClr>
                </a:solidFill>
                <a:latin typeface="+mn-lt"/>
              </a:rPr>
              <a:t>Apply Averaging to “Fix” Heave Drift.</a:t>
            </a:r>
          </a:p>
          <a:p>
            <a:pPr>
              <a:spcBef>
                <a:spcPts val="300"/>
              </a:spcBef>
              <a:buClr>
                <a:schemeClr val="bg2"/>
              </a:buClr>
              <a:buFont typeface="Arial" panose="020B0604020202020204" pitchFamily="34" charset="0"/>
              <a:buChar char="•"/>
              <a:defRPr/>
            </a:pPr>
            <a:r>
              <a:rPr lang="en-US" altLang="en-US" dirty="0">
                <a:solidFill>
                  <a:schemeClr val="bg2"/>
                </a:solidFill>
                <a:latin typeface="+mn-lt"/>
              </a:rPr>
              <a:t>Avoid Double Heave:  </a:t>
            </a:r>
            <a:r>
              <a:rPr lang="en-US" altLang="en-US" dirty="0">
                <a:solidFill>
                  <a:schemeClr val="tx1">
                    <a:lumMod val="65000"/>
                    <a:lumOff val="35000"/>
                  </a:schemeClr>
                </a:solidFill>
                <a:latin typeface="+mn-lt"/>
              </a:rPr>
              <a:t>When RTK Tide and MRU Both Measure Heave.</a:t>
            </a:r>
          </a:p>
          <a:p>
            <a:pPr>
              <a:spcBef>
                <a:spcPts val="300"/>
              </a:spcBef>
              <a:buClr>
                <a:schemeClr val="bg2"/>
              </a:buClr>
              <a:buFont typeface="Arial" panose="020B0604020202020204" pitchFamily="34" charset="0"/>
              <a:buChar char="•"/>
              <a:defRPr/>
            </a:pPr>
            <a:r>
              <a:rPr lang="en-US" altLang="en-US" dirty="0">
                <a:solidFill>
                  <a:schemeClr val="bg2"/>
                </a:solidFill>
                <a:latin typeface="+mn-lt"/>
              </a:rPr>
              <a:t>Average to Remove Heave:  </a:t>
            </a:r>
            <a:r>
              <a:rPr lang="en-US" altLang="en-US" dirty="0">
                <a:solidFill>
                  <a:schemeClr val="tx1">
                    <a:lumMod val="65000"/>
                    <a:lumOff val="35000"/>
                  </a:schemeClr>
                </a:solidFill>
                <a:latin typeface="+mn-lt"/>
              </a:rPr>
              <a:t>Use Averaging to Remove Heave From RTK Tide.</a:t>
            </a:r>
          </a:p>
          <a:p>
            <a:pPr>
              <a:spcBef>
                <a:spcPts val="300"/>
              </a:spcBef>
              <a:buClr>
                <a:schemeClr val="bg2"/>
              </a:buClr>
              <a:buFont typeface="Arial" panose="020B0604020202020204" pitchFamily="34" charset="0"/>
              <a:buChar char="•"/>
              <a:defRPr/>
            </a:pPr>
            <a:r>
              <a:rPr lang="en-US" altLang="en-US" dirty="0">
                <a:solidFill>
                  <a:schemeClr val="bg2"/>
                </a:solidFill>
                <a:latin typeface="+mn-lt"/>
              </a:rPr>
              <a:t>Merge Tides With Heave:  </a:t>
            </a:r>
            <a:r>
              <a:rPr lang="en-US" altLang="en-US" dirty="0">
                <a:solidFill>
                  <a:schemeClr val="tx1">
                    <a:lumMod val="65000"/>
                    <a:lumOff val="35000"/>
                  </a:schemeClr>
                </a:solidFill>
                <a:latin typeface="+mn-lt"/>
              </a:rPr>
              <a:t>Use Heave to Fill Gaps Between RTK Tide Points.</a:t>
            </a:r>
          </a:p>
        </p:txBody>
      </p:sp>
      <p:pic>
        <p:nvPicPr>
          <p:cNvPr id="29700"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9119" y="1099665"/>
            <a:ext cx="5761439" cy="42145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9701" name="Rectangle 4"/>
          <p:cNvSpPr>
            <a:spLocks noChangeArrowheads="1"/>
          </p:cNvSpPr>
          <p:nvPr/>
        </p:nvSpPr>
        <p:spPr bwMode="auto">
          <a:xfrm>
            <a:off x="2052794" y="1583007"/>
            <a:ext cx="3735887" cy="1976973"/>
          </a:xfrm>
          <a:prstGeom prst="rect">
            <a:avLst/>
          </a:prstGeom>
          <a:noFill/>
          <a:ln w="2844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buClr>
                <a:srgbClr val="000000"/>
              </a:buClr>
              <a:buSzPct val="100000"/>
              <a:buFont typeface="Times New Roman" pitchFamily="18" charset="0"/>
              <a:buNone/>
            </a:pPr>
            <a:endParaRPr lang="en-US" altLang="en-US"/>
          </a:p>
        </p:txBody>
      </p:sp>
      <p:sp>
        <p:nvSpPr>
          <p:cNvPr id="3" name="Title 2">
            <a:extLst>
              <a:ext uri="{FF2B5EF4-FFF2-40B4-BE49-F238E27FC236}">
                <a16:creationId xmlns:a16="http://schemas.microsoft.com/office/drawing/2014/main" id="{573E5229-3A63-4710-9D7E-221BF7A97705}"/>
              </a:ext>
            </a:extLst>
          </p:cNvPr>
          <p:cNvSpPr>
            <a:spLocks noGrp="1"/>
          </p:cNvSpPr>
          <p:nvPr>
            <p:ph type="title"/>
          </p:nvPr>
        </p:nvSpPr>
        <p:spPr/>
        <p:txBody>
          <a:bodyPr/>
          <a:lstStyle/>
          <a:p>
            <a:r>
              <a:rPr lang="en-US" dirty="0"/>
              <a:t>Processing Tab, Heave</a:t>
            </a:r>
            <a:br>
              <a:rPr lang="en-US" dirty="0"/>
            </a:br>
            <a:endParaRPr lang="en-US" dirty="0"/>
          </a:p>
        </p:txBody>
      </p:sp>
    </p:spTree>
    <p:extLst>
      <p:ext uri="{BB962C8B-B14F-4D97-AF65-F5344CB8AC3E}">
        <p14:creationId xmlns:p14="http://schemas.microsoft.com/office/powerpoint/2010/main" val="42256457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Rot="1" noChangeArrowheads="1"/>
          </p:cNvSpPr>
          <p:nvPr/>
        </p:nvSpPr>
        <p:spPr bwMode="auto">
          <a:xfrm>
            <a:off x="1714500" y="1"/>
            <a:ext cx="9144000" cy="981075"/>
          </a:xfrm>
          <a:prstGeom prst="rect">
            <a:avLst/>
          </a:prstGeom>
          <a:noFill/>
          <a:ln w="9525">
            <a:noFill/>
            <a:miter lim="800000"/>
            <a:headEnd/>
            <a:tailEnd/>
          </a:ln>
        </p:spPr>
        <p:txBody>
          <a:bodyPr anchor="ctr"/>
          <a:lstStyle/>
          <a:p>
            <a:pPr eaLnBrk="1" hangingPunct="1">
              <a:defRPr/>
            </a:pPr>
            <a:r>
              <a:rPr lang="en-US" sz="3600" dirty="0">
                <a:solidFill>
                  <a:schemeClr val="bg1"/>
                </a:solidFill>
                <a:latin typeface="+mj-lt"/>
              </a:rPr>
              <a:t>Processing Tab, Single Beam</a:t>
            </a:r>
          </a:p>
        </p:txBody>
      </p:sp>
      <p:sp>
        <p:nvSpPr>
          <p:cNvPr id="46083" name="Text Box 11"/>
          <p:cNvSpPr txBox="1">
            <a:spLocks noChangeArrowheads="1"/>
          </p:cNvSpPr>
          <p:nvPr/>
        </p:nvSpPr>
        <p:spPr bwMode="auto">
          <a:xfrm>
            <a:off x="6475154" y="1643092"/>
            <a:ext cx="4822542" cy="3370153"/>
          </a:xfrm>
          <a:prstGeom prst="rect">
            <a:avLst/>
          </a:prstGeom>
          <a:noFill/>
          <a:ln>
            <a:noFill/>
          </a:ln>
        </p:spPr>
        <p:txBody>
          <a:bodyPr wrap="square">
            <a:spAutoFit/>
          </a:bodyPr>
          <a:lstStyle>
            <a:lvl1pPr marL="285750" indent="-285750">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marL="0" indent="0">
              <a:spcBef>
                <a:spcPts val="300"/>
              </a:spcBef>
              <a:defRPr/>
            </a:pPr>
            <a:r>
              <a:rPr lang="en-US" altLang="en-US" b="0" dirty="0">
                <a:solidFill>
                  <a:schemeClr val="tx1">
                    <a:lumMod val="65000"/>
                    <a:lumOff val="35000"/>
                  </a:schemeClr>
                </a:solidFill>
                <a:latin typeface="+mn-lt"/>
              </a:rPr>
              <a:t>Apply Pitch and Roll Corrections:  </a:t>
            </a:r>
            <a:r>
              <a:rPr lang="en-US" altLang="en-US" b="0" dirty="0">
                <a:solidFill>
                  <a:srgbClr val="0091BB"/>
                </a:solidFill>
                <a:latin typeface="+mn-lt"/>
              </a:rPr>
              <a:t>Use Corrections from the MRU to calculate transducer draft change.</a:t>
            </a:r>
          </a:p>
          <a:p>
            <a:pPr marL="0" indent="0">
              <a:spcBef>
                <a:spcPts val="300"/>
              </a:spcBef>
              <a:defRPr/>
            </a:pPr>
            <a:endParaRPr lang="en-US" altLang="en-US" b="0" dirty="0">
              <a:solidFill>
                <a:srgbClr val="0091BB"/>
              </a:solidFill>
              <a:latin typeface="+mn-lt"/>
            </a:endParaRPr>
          </a:p>
          <a:p>
            <a:pPr marL="0" indent="0">
              <a:spcBef>
                <a:spcPts val="600"/>
              </a:spcBef>
              <a:defRPr/>
            </a:pPr>
            <a:r>
              <a:rPr lang="en-US" altLang="en-US" b="0" dirty="0">
                <a:solidFill>
                  <a:schemeClr val="tx1">
                    <a:lumMod val="65000"/>
                    <a:lumOff val="35000"/>
                  </a:schemeClr>
                </a:solidFill>
                <a:latin typeface="+mn-lt"/>
              </a:rPr>
              <a:t>Steer Sounding Beam:  </a:t>
            </a:r>
            <a:r>
              <a:rPr lang="en-US" altLang="en-US" b="0" dirty="0">
                <a:solidFill>
                  <a:srgbClr val="0091BB"/>
                </a:solidFill>
                <a:latin typeface="+mn-lt"/>
              </a:rPr>
              <a:t>Use pitch and roll corrections to steer the beam.  Otherwise depth is considered directly below the transducer.  More in the next slide.</a:t>
            </a:r>
          </a:p>
          <a:p>
            <a:pPr marL="0" indent="0">
              <a:spcBef>
                <a:spcPts val="600"/>
              </a:spcBef>
              <a:defRPr/>
            </a:pPr>
            <a:endParaRPr lang="en-US" altLang="en-US" b="0" dirty="0">
              <a:solidFill>
                <a:srgbClr val="0091BB"/>
              </a:solidFill>
              <a:latin typeface="+mn-lt"/>
            </a:endParaRPr>
          </a:p>
          <a:p>
            <a:pPr marL="0" indent="0">
              <a:spcBef>
                <a:spcPts val="300"/>
              </a:spcBef>
              <a:defRPr/>
            </a:pPr>
            <a:r>
              <a:rPr lang="en-US" altLang="en-US" b="0" dirty="0">
                <a:solidFill>
                  <a:schemeClr val="tx1">
                    <a:lumMod val="65000"/>
                    <a:lumOff val="35000"/>
                  </a:schemeClr>
                </a:solidFill>
                <a:latin typeface="+mn-lt"/>
              </a:rPr>
              <a:t>Transducer Beam Width in Degrees:  </a:t>
            </a:r>
            <a:r>
              <a:rPr lang="en-US" altLang="en-US" b="0" dirty="0">
                <a:solidFill>
                  <a:srgbClr val="0091BB"/>
                </a:solidFill>
                <a:latin typeface="+mn-lt"/>
              </a:rPr>
              <a:t>From manufacturers specs.</a:t>
            </a:r>
          </a:p>
        </p:txBody>
      </p:sp>
      <p:pic>
        <p:nvPicPr>
          <p:cNvPr id="3072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950" y="1388501"/>
            <a:ext cx="5578870" cy="408099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0725" name="Rectangle 4"/>
          <p:cNvSpPr>
            <a:spLocks noChangeArrowheads="1"/>
          </p:cNvSpPr>
          <p:nvPr/>
        </p:nvSpPr>
        <p:spPr bwMode="auto">
          <a:xfrm>
            <a:off x="2300165" y="3951673"/>
            <a:ext cx="3617504" cy="934619"/>
          </a:xfrm>
          <a:prstGeom prst="rect">
            <a:avLst/>
          </a:prstGeom>
          <a:noFill/>
          <a:ln w="2844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buClr>
                <a:srgbClr val="000000"/>
              </a:buClr>
              <a:buSzPct val="100000"/>
              <a:buFont typeface="Times New Roman" pitchFamily="18" charset="0"/>
              <a:buNone/>
            </a:pPr>
            <a:endParaRPr lang="en-US" altLang="en-US"/>
          </a:p>
        </p:txBody>
      </p:sp>
      <p:sp>
        <p:nvSpPr>
          <p:cNvPr id="3" name="Title 2">
            <a:extLst>
              <a:ext uri="{FF2B5EF4-FFF2-40B4-BE49-F238E27FC236}">
                <a16:creationId xmlns:a16="http://schemas.microsoft.com/office/drawing/2014/main" id="{2A7F98F6-C9F3-4B84-85DB-4B0A54DD76F6}"/>
              </a:ext>
            </a:extLst>
          </p:cNvPr>
          <p:cNvSpPr>
            <a:spLocks noGrp="1"/>
          </p:cNvSpPr>
          <p:nvPr>
            <p:ph type="title"/>
          </p:nvPr>
        </p:nvSpPr>
        <p:spPr/>
        <p:txBody>
          <a:bodyPr/>
          <a:lstStyle/>
          <a:p>
            <a:r>
              <a:rPr lang="en-US" dirty="0"/>
              <a:t>Processing Tab, Single Beam</a:t>
            </a:r>
            <a:br>
              <a:rPr lang="en-US" dirty="0"/>
            </a:br>
            <a:endParaRPr lang="en-US" dirty="0"/>
          </a:p>
        </p:txBody>
      </p:sp>
    </p:spTree>
    <p:extLst>
      <p:ext uri="{BB962C8B-B14F-4D97-AF65-F5344CB8AC3E}">
        <p14:creationId xmlns:p14="http://schemas.microsoft.com/office/powerpoint/2010/main" val="7835039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1701800" y="165497"/>
            <a:ext cx="8686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53975">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1pPr>
            <a:lvl2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2pPr>
            <a:lvl3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3pPr>
            <a:lvl4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4pPr>
            <a:lvl5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5pPr>
            <a:lvl6pPr marL="25146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6pPr>
            <a:lvl7pPr marL="29718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7pPr>
            <a:lvl8pPr marL="34290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8pPr>
            <a:lvl9pPr marL="38862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9pPr>
          </a:lstStyle>
          <a:p>
            <a:pPr eaLnBrk="1" hangingPunct="1">
              <a:buSzPct val="100000"/>
            </a:pPr>
            <a:r>
              <a:rPr lang="en-US" altLang="en-US" sz="3600" b="0" dirty="0"/>
              <a:t>Single Beam Steering</a:t>
            </a:r>
          </a:p>
        </p:txBody>
      </p:sp>
      <p:grpSp>
        <p:nvGrpSpPr>
          <p:cNvPr id="2" name="Group 4"/>
          <p:cNvGrpSpPr>
            <a:grpSpLocks/>
          </p:cNvGrpSpPr>
          <p:nvPr/>
        </p:nvGrpSpPr>
        <p:grpSpPr bwMode="auto">
          <a:xfrm>
            <a:off x="7848601" y="1295401"/>
            <a:ext cx="2589213" cy="1446213"/>
            <a:chOff x="4128" y="624"/>
            <a:chExt cx="1631" cy="911"/>
          </a:xfrm>
          <a:solidFill>
            <a:schemeClr val="bg1">
              <a:lumMod val="95000"/>
            </a:schemeClr>
          </a:solidFill>
        </p:grpSpPr>
        <p:sp>
          <p:nvSpPr>
            <p:cNvPr id="26642" name="Line 5"/>
            <p:cNvSpPr>
              <a:spLocks noChangeShapeType="1"/>
            </p:cNvSpPr>
            <p:nvPr/>
          </p:nvSpPr>
          <p:spPr bwMode="auto">
            <a:xfrm>
              <a:off x="4466" y="1104"/>
              <a:ext cx="95" cy="335"/>
            </a:xfrm>
            <a:prstGeom prst="line">
              <a:avLst/>
            </a:prstGeom>
            <a:grpFill/>
            <a:ln w="9360">
              <a:solidFill>
                <a:schemeClr val="tx1"/>
              </a:solidFill>
              <a:miter lim="800000"/>
              <a:headEnd/>
              <a:tailEnd/>
            </a:ln>
          </p:spPr>
          <p:txBody>
            <a:bodyPr/>
            <a:lstStyle/>
            <a:p>
              <a:pPr>
                <a:buClr>
                  <a:srgbClr val="000000"/>
                </a:buClr>
                <a:buSzPct val="100000"/>
                <a:buFont typeface="Times New Roman" pitchFamily="18" charset="0"/>
                <a:buNone/>
                <a:defRPr/>
              </a:pPr>
              <a:endParaRPr lang="en-US"/>
            </a:p>
          </p:txBody>
        </p:sp>
        <p:sp>
          <p:nvSpPr>
            <p:cNvPr id="26643" name="Line 6"/>
            <p:cNvSpPr>
              <a:spLocks noChangeShapeType="1"/>
            </p:cNvSpPr>
            <p:nvPr/>
          </p:nvSpPr>
          <p:spPr bwMode="auto">
            <a:xfrm>
              <a:off x="4562" y="1440"/>
              <a:ext cx="383" cy="95"/>
            </a:xfrm>
            <a:prstGeom prst="line">
              <a:avLst/>
            </a:prstGeom>
            <a:grpFill/>
            <a:ln w="9360">
              <a:solidFill>
                <a:schemeClr val="tx1"/>
              </a:solidFill>
              <a:miter lim="800000"/>
              <a:headEnd/>
              <a:tailEnd/>
            </a:ln>
          </p:spPr>
          <p:txBody>
            <a:bodyPr/>
            <a:lstStyle/>
            <a:p>
              <a:pPr>
                <a:buClr>
                  <a:srgbClr val="000000"/>
                </a:buClr>
                <a:buSzPct val="100000"/>
                <a:buFont typeface="Times New Roman" pitchFamily="18" charset="0"/>
                <a:buNone/>
                <a:defRPr/>
              </a:pPr>
              <a:endParaRPr lang="en-US"/>
            </a:p>
          </p:txBody>
        </p:sp>
        <p:sp>
          <p:nvSpPr>
            <p:cNvPr id="26644" name="Line 7"/>
            <p:cNvSpPr>
              <a:spLocks noChangeShapeType="1"/>
            </p:cNvSpPr>
            <p:nvPr/>
          </p:nvSpPr>
          <p:spPr bwMode="auto">
            <a:xfrm flipV="1">
              <a:off x="5330" y="1103"/>
              <a:ext cx="95" cy="337"/>
            </a:xfrm>
            <a:prstGeom prst="line">
              <a:avLst/>
            </a:prstGeom>
            <a:grpFill/>
            <a:ln w="9360">
              <a:solidFill>
                <a:schemeClr val="tx1"/>
              </a:solidFill>
              <a:miter lim="800000"/>
              <a:headEnd/>
              <a:tailEnd/>
            </a:ln>
          </p:spPr>
          <p:txBody>
            <a:bodyPr/>
            <a:lstStyle/>
            <a:p>
              <a:pPr>
                <a:buClr>
                  <a:srgbClr val="000000"/>
                </a:buClr>
                <a:buSzPct val="100000"/>
                <a:buFont typeface="Times New Roman" pitchFamily="18" charset="0"/>
                <a:buNone/>
                <a:defRPr/>
              </a:pPr>
              <a:endParaRPr lang="en-US"/>
            </a:p>
          </p:txBody>
        </p:sp>
        <p:sp>
          <p:nvSpPr>
            <p:cNvPr id="26645" name="Line 8"/>
            <p:cNvSpPr>
              <a:spLocks noChangeShapeType="1"/>
            </p:cNvSpPr>
            <p:nvPr/>
          </p:nvSpPr>
          <p:spPr bwMode="auto">
            <a:xfrm flipH="1">
              <a:off x="4465" y="1104"/>
              <a:ext cx="961" cy="0"/>
            </a:xfrm>
            <a:prstGeom prst="line">
              <a:avLst/>
            </a:prstGeom>
            <a:grpFill/>
            <a:ln w="9360">
              <a:solidFill>
                <a:schemeClr val="tx1"/>
              </a:solidFill>
              <a:miter lim="800000"/>
              <a:headEnd/>
              <a:tailEnd/>
            </a:ln>
          </p:spPr>
          <p:txBody>
            <a:bodyPr/>
            <a:lstStyle/>
            <a:p>
              <a:pPr>
                <a:buClr>
                  <a:srgbClr val="000000"/>
                </a:buClr>
                <a:buSzPct val="100000"/>
                <a:buFont typeface="Times New Roman" pitchFamily="18" charset="0"/>
                <a:buNone/>
                <a:defRPr/>
              </a:pPr>
              <a:endParaRPr lang="en-US"/>
            </a:p>
          </p:txBody>
        </p:sp>
        <p:sp>
          <p:nvSpPr>
            <p:cNvPr id="26646" name="Line 9"/>
            <p:cNvSpPr>
              <a:spLocks noChangeShapeType="1"/>
            </p:cNvSpPr>
            <p:nvPr/>
          </p:nvSpPr>
          <p:spPr bwMode="auto">
            <a:xfrm flipV="1">
              <a:off x="4610" y="815"/>
              <a:ext cx="47" cy="289"/>
            </a:xfrm>
            <a:prstGeom prst="line">
              <a:avLst/>
            </a:prstGeom>
            <a:grpFill/>
            <a:ln w="9360">
              <a:solidFill>
                <a:schemeClr val="tx1"/>
              </a:solidFill>
              <a:miter lim="800000"/>
              <a:headEnd/>
              <a:tailEnd/>
            </a:ln>
          </p:spPr>
          <p:txBody>
            <a:bodyPr/>
            <a:lstStyle/>
            <a:p>
              <a:pPr>
                <a:buClr>
                  <a:srgbClr val="000000"/>
                </a:buClr>
                <a:buSzPct val="100000"/>
                <a:buFont typeface="Times New Roman" pitchFamily="18" charset="0"/>
                <a:buNone/>
                <a:defRPr/>
              </a:pPr>
              <a:endParaRPr lang="en-US"/>
            </a:p>
          </p:txBody>
        </p:sp>
        <p:sp>
          <p:nvSpPr>
            <p:cNvPr id="26647" name="Line 10"/>
            <p:cNvSpPr>
              <a:spLocks noChangeShapeType="1"/>
            </p:cNvSpPr>
            <p:nvPr/>
          </p:nvSpPr>
          <p:spPr bwMode="auto">
            <a:xfrm>
              <a:off x="4658" y="816"/>
              <a:ext cx="575" cy="0"/>
            </a:xfrm>
            <a:prstGeom prst="line">
              <a:avLst/>
            </a:prstGeom>
            <a:grpFill/>
            <a:ln w="9360">
              <a:solidFill>
                <a:schemeClr val="tx1"/>
              </a:solidFill>
              <a:miter lim="800000"/>
              <a:headEnd/>
              <a:tailEnd/>
            </a:ln>
          </p:spPr>
          <p:txBody>
            <a:bodyPr/>
            <a:lstStyle/>
            <a:p>
              <a:pPr>
                <a:buClr>
                  <a:srgbClr val="000000"/>
                </a:buClr>
                <a:buSzPct val="100000"/>
                <a:buFont typeface="Times New Roman" pitchFamily="18" charset="0"/>
                <a:buNone/>
                <a:defRPr/>
              </a:pPr>
              <a:endParaRPr lang="en-US"/>
            </a:p>
          </p:txBody>
        </p:sp>
        <p:sp>
          <p:nvSpPr>
            <p:cNvPr id="26648" name="Line 11"/>
            <p:cNvSpPr>
              <a:spLocks noChangeShapeType="1"/>
            </p:cNvSpPr>
            <p:nvPr/>
          </p:nvSpPr>
          <p:spPr bwMode="auto">
            <a:xfrm>
              <a:off x="5234" y="816"/>
              <a:ext cx="47" cy="287"/>
            </a:xfrm>
            <a:prstGeom prst="line">
              <a:avLst/>
            </a:prstGeom>
            <a:grpFill/>
            <a:ln w="9360">
              <a:solidFill>
                <a:schemeClr val="tx1"/>
              </a:solidFill>
              <a:miter lim="800000"/>
              <a:headEnd/>
              <a:tailEnd/>
            </a:ln>
          </p:spPr>
          <p:txBody>
            <a:bodyPr/>
            <a:lstStyle/>
            <a:p>
              <a:pPr>
                <a:buClr>
                  <a:srgbClr val="000000"/>
                </a:buClr>
                <a:buSzPct val="100000"/>
                <a:buFont typeface="Times New Roman" pitchFamily="18" charset="0"/>
                <a:buNone/>
                <a:defRPr/>
              </a:pPr>
              <a:endParaRPr lang="en-US"/>
            </a:p>
          </p:txBody>
        </p:sp>
        <p:sp>
          <p:nvSpPr>
            <p:cNvPr id="26649" name="Oval 12"/>
            <p:cNvSpPr>
              <a:spLocks noChangeArrowheads="1"/>
            </p:cNvSpPr>
            <p:nvPr/>
          </p:nvSpPr>
          <p:spPr bwMode="auto">
            <a:xfrm>
              <a:off x="4658" y="624"/>
              <a:ext cx="143" cy="47"/>
            </a:xfrm>
            <a:prstGeom prst="ellipse">
              <a:avLst/>
            </a:prstGeom>
            <a:grpFill/>
            <a:ln w="12600">
              <a:solidFill>
                <a:schemeClr val="tx1"/>
              </a:solidFill>
              <a:miter lim="800000"/>
              <a:headEnd/>
              <a:tailEnd/>
            </a:ln>
          </p:spPr>
          <p:txBody>
            <a:bodyPr wrap="none" anchor="ctr"/>
            <a:lstStyle/>
            <a:p>
              <a:pPr>
                <a:buClr>
                  <a:srgbClr val="000000"/>
                </a:buClr>
                <a:buSzPct val="100000"/>
                <a:buFont typeface="Times New Roman" pitchFamily="18" charset="0"/>
                <a:buNone/>
                <a:defRPr/>
              </a:pPr>
              <a:endParaRPr lang="en-US" altLang="en-US"/>
            </a:p>
          </p:txBody>
        </p:sp>
        <p:sp>
          <p:nvSpPr>
            <p:cNvPr id="26650" name="Line 13"/>
            <p:cNvSpPr>
              <a:spLocks noChangeShapeType="1"/>
            </p:cNvSpPr>
            <p:nvPr/>
          </p:nvSpPr>
          <p:spPr bwMode="auto">
            <a:xfrm>
              <a:off x="4735" y="672"/>
              <a:ext cx="0" cy="143"/>
            </a:xfrm>
            <a:prstGeom prst="line">
              <a:avLst/>
            </a:prstGeom>
            <a:grpFill/>
            <a:ln w="9360">
              <a:solidFill>
                <a:schemeClr val="tx1"/>
              </a:solidFill>
              <a:miter lim="800000"/>
              <a:headEnd/>
              <a:tailEnd/>
            </a:ln>
          </p:spPr>
          <p:txBody>
            <a:bodyPr/>
            <a:lstStyle/>
            <a:p>
              <a:pPr>
                <a:buClr>
                  <a:srgbClr val="000000"/>
                </a:buClr>
                <a:buSzPct val="100000"/>
                <a:buFont typeface="Times New Roman" pitchFamily="18" charset="0"/>
                <a:buNone/>
                <a:defRPr/>
              </a:pPr>
              <a:endParaRPr lang="en-US"/>
            </a:p>
          </p:txBody>
        </p:sp>
        <p:sp>
          <p:nvSpPr>
            <p:cNvPr id="26651" name="Rectangle 14"/>
            <p:cNvSpPr>
              <a:spLocks noChangeArrowheads="1"/>
            </p:cNvSpPr>
            <p:nvPr/>
          </p:nvSpPr>
          <p:spPr bwMode="auto">
            <a:xfrm>
              <a:off x="4706" y="1440"/>
              <a:ext cx="95" cy="47"/>
            </a:xfrm>
            <a:prstGeom prst="rect">
              <a:avLst/>
            </a:prstGeom>
            <a:grpFill/>
            <a:ln w="9360">
              <a:solidFill>
                <a:schemeClr val="tx1"/>
              </a:solidFill>
              <a:miter lim="800000"/>
              <a:headEnd/>
              <a:tailEnd/>
            </a:ln>
          </p:spPr>
          <p:txBody>
            <a:bodyPr wrap="none" anchor="ctr"/>
            <a:lstStyle/>
            <a:p>
              <a:pPr>
                <a:buClr>
                  <a:srgbClr val="000000"/>
                </a:buClr>
                <a:buSzPct val="100000"/>
                <a:buFont typeface="Times New Roman" pitchFamily="18" charset="0"/>
                <a:buNone/>
                <a:defRPr/>
              </a:pPr>
              <a:endParaRPr lang="en-US" altLang="en-US"/>
            </a:p>
          </p:txBody>
        </p:sp>
        <p:sp>
          <p:nvSpPr>
            <p:cNvPr id="26652" name="Line 15"/>
            <p:cNvSpPr>
              <a:spLocks noChangeShapeType="1"/>
            </p:cNvSpPr>
            <p:nvPr/>
          </p:nvSpPr>
          <p:spPr bwMode="auto">
            <a:xfrm flipV="1">
              <a:off x="4946" y="1439"/>
              <a:ext cx="383" cy="97"/>
            </a:xfrm>
            <a:prstGeom prst="line">
              <a:avLst/>
            </a:prstGeom>
            <a:grpFill/>
            <a:ln w="9360">
              <a:solidFill>
                <a:schemeClr val="tx1"/>
              </a:solidFill>
              <a:miter lim="800000"/>
              <a:headEnd/>
              <a:tailEnd/>
            </a:ln>
          </p:spPr>
          <p:txBody>
            <a:bodyPr/>
            <a:lstStyle/>
            <a:p>
              <a:pPr>
                <a:buClr>
                  <a:srgbClr val="000000"/>
                </a:buClr>
                <a:buSzPct val="100000"/>
                <a:buFont typeface="Times New Roman" pitchFamily="18" charset="0"/>
                <a:buNone/>
                <a:defRPr/>
              </a:pPr>
              <a:endParaRPr lang="en-US"/>
            </a:p>
          </p:txBody>
        </p:sp>
        <p:sp>
          <p:nvSpPr>
            <p:cNvPr id="26653" name="Line 16"/>
            <p:cNvSpPr>
              <a:spLocks noChangeShapeType="1"/>
            </p:cNvSpPr>
            <p:nvPr/>
          </p:nvSpPr>
          <p:spPr bwMode="auto">
            <a:xfrm>
              <a:off x="4128" y="1295"/>
              <a:ext cx="1631" cy="0"/>
            </a:xfrm>
            <a:prstGeom prst="line">
              <a:avLst/>
            </a:prstGeom>
            <a:grpFill/>
            <a:ln w="76320">
              <a:solidFill>
                <a:schemeClr val="tx1"/>
              </a:solidFill>
              <a:miter lim="800000"/>
              <a:headEnd/>
              <a:tailEnd/>
            </a:ln>
          </p:spPr>
          <p:txBody>
            <a:bodyPr/>
            <a:lstStyle/>
            <a:p>
              <a:pPr>
                <a:buClr>
                  <a:srgbClr val="000000"/>
                </a:buClr>
                <a:buSzPct val="100000"/>
                <a:buFont typeface="Times New Roman" pitchFamily="18" charset="0"/>
                <a:buNone/>
                <a:defRPr/>
              </a:pPr>
              <a:endParaRPr lang="en-US"/>
            </a:p>
          </p:txBody>
        </p:sp>
      </p:grpSp>
      <p:sp>
        <p:nvSpPr>
          <p:cNvPr id="31748" name="Line 17"/>
          <p:cNvSpPr>
            <a:spLocks noChangeShapeType="1"/>
          </p:cNvSpPr>
          <p:nvPr/>
        </p:nvSpPr>
        <p:spPr bwMode="auto">
          <a:xfrm>
            <a:off x="8839200" y="2667000"/>
            <a:ext cx="1588" cy="3429000"/>
          </a:xfrm>
          <a:prstGeom prst="line">
            <a:avLst/>
          </a:prstGeom>
          <a:noFill/>
          <a:ln w="57240">
            <a:solidFill>
              <a:schemeClr val="tx1"/>
            </a:solidFill>
            <a:miter lim="800000"/>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8690" name="Line 18"/>
          <p:cNvSpPr>
            <a:spLocks noChangeShapeType="1"/>
          </p:cNvSpPr>
          <p:nvPr/>
        </p:nvSpPr>
        <p:spPr bwMode="auto">
          <a:xfrm flipH="1">
            <a:off x="7389814" y="2514600"/>
            <a:ext cx="1222375" cy="3352800"/>
          </a:xfrm>
          <a:prstGeom prst="line">
            <a:avLst/>
          </a:prstGeom>
          <a:noFill/>
          <a:ln w="57240">
            <a:solidFill>
              <a:schemeClr val="tx1"/>
            </a:solidFill>
            <a:miter lim="800000"/>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1750" name="Line 19"/>
          <p:cNvSpPr>
            <a:spLocks noChangeShapeType="1"/>
          </p:cNvSpPr>
          <p:nvPr/>
        </p:nvSpPr>
        <p:spPr bwMode="auto">
          <a:xfrm>
            <a:off x="8077200" y="6096000"/>
            <a:ext cx="1447800" cy="1588"/>
          </a:xfrm>
          <a:prstGeom prst="line">
            <a:avLst/>
          </a:prstGeom>
          <a:noFill/>
          <a:ln w="936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28692" name="Line 20"/>
          <p:cNvSpPr>
            <a:spLocks noChangeShapeType="1"/>
          </p:cNvSpPr>
          <p:nvPr/>
        </p:nvSpPr>
        <p:spPr bwMode="auto">
          <a:xfrm flipH="1">
            <a:off x="7161214" y="5867400"/>
            <a:ext cx="993775" cy="1588"/>
          </a:xfrm>
          <a:prstGeom prst="line">
            <a:avLst/>
          </a:prstGeom>
          <a:noFill/>
          <a:ln w="936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31752" name="Line 21"/>
          <p:cNvSpPr>
            <a:spLocks noChangeShapeType="1"/>
          </p:cNvSpPr>
          <p:nvPr/>
        </p:nvSpPr>
        <p:spPr bwMode="auto">
          <a:xfrm>
            <a:off x="7162800" y="2438400"/>
            <a:ext cx="2819400" cy="1588"/>
          </a:xfrm>
          <a:prstGeom prst="line">
            <a:avLst/>
          </a:prstGeom>
          <a:noFill/>
          <a:ln w="9360">
            <a:solidFill>
              <a:schemeClr val="tx1"/>
            </a:solidFill>
            <a:prstDash val="lgDashDot"/>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28694" name="Line 22"/>
          <p:cNvSpPr>
            <a:spLocks noChangeShapeType="1"/>
          </p:cNvSpPr>
          <p:nvPr/>
        </p:nvSpPr>
        <p:spPr bwMode="auto">
          <a:xfrm>
            <a:off x="7391400" y="2438400"/>
            <a:ext cx="1588" cy="3429000"/>
          </a:xfrm>
          <a:prstGeom prst="line">
            <a:avLst/>
          </a:prstGeom>
          <a:noFill/>
          <a:ln w="9360">
            <a:solidFill>
              <a:schemeClr val="tx1"/>
            </a:solidFill>
            <a:miter lim="800000"/>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1754" name="Text Box 23"/>
          <p:cNvSpPr txBox="1">
            <a:spLocks noChangeArrowheads="1"/>
          </p:cNvSpPr>
          <p:nvPr/>
        </p:nvSpPr>
        <p:spPr bwMode="auto">
          <a:xfrm>
            <a:off x="8915400" y="3962401"/>
            <a:ext cx="381000"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9pPr>
          </a:lstStyle>
          <a:p>
            <a:pPr>
              <a:spcBef>
                <a:spcPts val="1250"/>
              </a:spcBef>
              <a:buSzPct val="100000"/>
            </a:pPr>
            <a:r>
              <a:rPr lang="en-US" altLang="en-US" sz="2000" b="0">
                <a:solidFill>
                  <a:srgbClr val="000000"/>
                </a:solidFill>
              </a:rPr>
              <a:t>D</a:t>
            </a:r>
          </a:p>
        </p:txBody>
      </p:sp>
      <p:sp>
        <p:nvSpPr>
          <p:cNvPr id="28696" name="Text Box 24"/>
          <p:cNvSpPr txBox="1">
            <a:spLocks noChangeArrowheads="1"/>
          </p:cNvSpPr>
          <p:nvPr/>
        </p:nvSpPr>
        <p:spPr bwMode="auto">
          <a:xfrm>
            <a:off x="7391400" y="3810001"/>
            <a:ext cx="533400"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9pPr>
          </a:lstStyle>
          <a:p>
            <a:pPr>
              <a:spcBef>
                <a:spcPts val="1250"/>
              </a:spcBef>
              <a:buSzPct val="100000"/>
            </a:pPr>
            <a:r>
              <a:rPr lang="en-US" altLang="en-US" sz="2000" b="0">
                <a:solidFill>
                  <a:srgbClr val="000000"/>
                </a:solidFill>
              </a:rPr>
              <a:t>D’</a:t>
            </a:r>
          </a:p>
        </p:txBody>
      </p:sp>
      <p:sp>
        <p:nvSpPr>
          <p:cNvPr id="31756" name="Text Box 25"/>
          <p:cNvSpPr txBox="1">
            <a:spLocks noChangeArrowheads="1"/>
          </p:cNvSpPr>
          <p:nvPr/>
        </p:nvSpPr>
        <p:spPr bwMode="auto">
          <a:xfrm>
            <a:off x="8458200" y="6172200"/>
            <a:ext cx="533400" cy="309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9pPr>
          </a:lstStyle>
          <a:p>
            <a:pPr>
              <a:spcBef>
                <a:spcPts val="875"/>
              </a:spcBef>
              <a:buSzPct val="100000"/>
            </a:pPr>
            <a:r>
              <a:rPr lang="en-US" altLang="en-US" b="0">
                <a:solidFill>
                  <a:srgbClr val="000000"/>
                </a:solidFill>
              </a:rPr>
              <a:t>X,Y</a:t>
            </a:r>
          </a:p>
        </p:txBody>
      </p:sp>
      <p:sp>
        <p:nvSpPr>
          <p:cNvPr id="28698" name="Text Box 26"/>
          <p:cNvSpPr txBox="1">
            <a:spLocks noChangeArrowheads="1"/>
          </p:cNvSpPr>
          <p:nvPr/>
        </p:nvSpPr>
        <p:spPr bwMode="auto">
          <a:xfrm>
            <a:off x="7391400" y="5943600"/>
            <a:ext cx="609600" cy="309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9pPr>
          </a:lstStyle>
          <a:p>
            <a:pPr>
              <a:spcBef>
                <a:spcPts val="875"/>
              </a:spcBef>
              <a:buSzPct val="100000"/>
            </a:pPr>
            <a:r>
              <a:rPr lang="en-US" altLang="en-US" b="0">
                <a:solidFill>
                  <a:srgbClr val="000000"/>
                </a:solidFill>
              </a:rPr>
              <a:t>X’,Y’</a:t>
            </a:r>
          </a:p>
        </p:txBody>
      </p:sp>
      <p:sp>
        <p:nvSpPr>
          <p:cNvPr id="28699" name="Text Box 27"/>
          <p:cNvSpPr txBox="1">
            <a:spLocks noChangeArrowheads="1"/>
          </p:cNvSpPr>
          <p:nvPr/>
        </p:nvSpPr>
        <p:spPr bwMode="auto">
          <a:xfrm>
            <a:off x="2376488" y="2323306"/>
            <a:ext cx="3852863" cy="2817812"/>
          </a:xfrm>
          <a:prstGeom prst="rect">
            <a:avLst/>
          </a:prstGeom>
          <a:solidFill>
            <a:schemeClr val="bg1">
              <a:lumMod val="95000"/>
            </a:schemeClr>
          </a:solidFill>
          <a:ln w="9360">
            <a:solidFill>
              <a:schemeClr val="tx1"/>
            </a:solidFill>
            <a:miter lim="800000"/>
            <a:headEnd/>
            <a:tailEnd/>
          </a:ln>
        </p:spPr>
        <p:txBody>
          <a:bodyPr lIns="90000" tIns="46800" rIns="90000" bIns="46800">
            <a:spAutoFit/>
          </a:bodyPr>
          <a:lstStyle/>
          <a:p>
            <a:pPr>
              <a:spcBef>
                <a:spcPts val="875"/>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altLang="en-US" dirty="0">
                <a:solidFill>
                  <a:schemeClr val="tx1">
                    <a:lumMod val="65000"/>
                    <a:lumOff val="35000"/>
                  </a:schemeClr>
                </a:solidFill>
              </a:rPr>
              <a:t>The position of the sounding is based upon the center of your transducer beam.</a:t>
            </a:r>
          </a:p>
          <a:p>
            <a:pPr>
              <a:spcBef>
                <a:spcPts val="875"/>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altLang="en-US" dirty="0">
                <a:solidFill>
                  <a:schemeClr val="tx1">
                    <a:lumMod val="65000"/>
                    <a:lumOff val="35000"/>
                  </a:schemeClr>
                </a:solidFill>
              </a:rPr>
              <a:t>‘Steer Sounding Beam’ computes a new location for the center of your transducer beam, based on the pitch and roll values, and the beam width of your transducer.</a:t>
            </a:r>
          </a:p>
          <a:p>
            <a:pPr>
              <a:spcBef>
                <a:spcPts val="875"/>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altLang="en-US" dirty="0">
                <a:solidFill>
                  <a:schemeClr val="tx1">
                    <a:lumMod val="65000"/>
                    <a:lumOff val="35000"/>
                  </a:schemeClr>
                </a:solidFill>
              </a:rPr>
              <a:t>D’ = COS(pitch) * COS(roll) * D </a:t>
            </a:r>
          </a:p>
        </p:txBody>
      </p:sp>
      <p:cxnSp>
        <p:nvCxnSpPr>
          <p:cNvPr id="28700" name="AutoShape 28"/>
          <p:cNvCxnSpPr>
            <a:cxnSpLocks noChangeShapeType="1"/>
          </p:cNvCxnSpPr>
          <p:nvPr/>
        </p:nvCxnSpPr>
        <p:spPr bwMode="auto">
          <a:xfrm>
            <a:off x="5871369" y="3098007"/>
            <a:ext cx="1799432" cy="319881"/>
          </a:xfrm>
          <a:prstGeom prst="straightConnector1">
            <a:avLst/>
          </a:prstGeom>
          <a:ln>
            <a:headEnd/>
            <a:tailEnd type="triangle" w="med" len="med"/>
          </a:ln>
        </p:spPr>
        <p:style>
          <a:lnRef idx="1">
            <a:schemeClr val="accent5"/>
          </a:lnRef>
          <a:fillRef idx="0">
            <a:schemeClr val="accent5"/>
          </a:fillRef>
          <a:effectRef idx="0">
            <a:schemeClr val="accent5"/>
          </a:effectRef>
          <a:fontRef idx="minor">
            <a:schemeClr val="tx1"/>
          </a:fontRef>
        </p:style>
      </p:cxnSp>
      <p:sp>
        <p:nvSpPr>
          <p:cNvPr id="4" name="Title 3">
            <a:extLst>
              <a:ext uri="{FF2B5EF4-FFF2-40B4-BE49-F238E27FC236}">
                <a16:creationId xmlns:a16="http://schemas.microsoft.com/office/drawing/2014/main" id="{279D63C5-1360-49CF-A594-B7C981A76F72}"/>
              </a:ext>
            </a:extLst>
          </p:cNvPr>
          <p:cNvSpPr>
            <a:spLocks noGrp="1"/>
          </p:cNvSpPr>
          <p:nvPr>
            <p:ph type="title"/>
          </p:nvPr>
        </p:nvSpPr>
        <p:spPr/>
        <p:txBody>
          <a:bodyPr/>
          <a:lstStyle/>
          <a:p>
            <a:r>
              <a:rPr lang="en-US" dirty="0"/>
              <a:t>Single Beam Steering</a:t>
            </a:r>
            <a:br>
              <a:rPr lang="en-US" dirty="0"/>
            </a:br>
            <a:endParaRPr lang="en-US" dirty="0"/>
          </a:p>
        </p:txBody>
      </p:sp>
    </p:spTree>
    <p:extLst>
      <p:ext uri="{BB962C8B-B14F-4D97-AF65-F5344CB8AC3E}">
        <p14:creationId xmlns:p14="http://schemas.microsoft.com/office/powerpoint/2010/main" val="327965222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mph" fill="hold" nodeType="clickEffect">
                                  <p:stCondLst>
                                    <p:cond delay="0"/>
                                  </p:stCondLst>
                                  <p:childTnLst>
                                    <p:animRot by="1200000">
                                      <p:cBhvr additive="repl">
                                        <p:cTn id="6" dur="2000" fill="hold"/>
                                        <p:tgtEl>
                                          <p:spTgt spid="2"/>
                                        </p:tgtEl>
                                        <p:attrNameLst>
                                          <p:attrName>r</p:attrName>
                                        </p:attrNameLst>
                                      </p:cBhvr>
                                    </p:animRot>
                                  </p:childTnLst>
                                </p:cTn>
                              </p:par>
                            </p:childTnLst>
                          </p:cTn>
                        </p:par>
                        <p:par>
                          <p:cTn id="7" fill="hold" nodeType="afterGroup">
                            <p:stCondLst>
                              <p:cond delay="2000"/>
                            </p:stCondLst>
                            <p:childTnLst>
                              <p:par>
                                <p:cTn id="8" presetID="1" presetClass="entr" fill="hold" grpId="0" nodeType="afterEffect">
                                  <p:stCondLst>
                                    <p:cond delay="0"/>
                                  </p:stCondLst>
                                  <p:childTnLst>
                                    <p:set>
                                      <p:cBhvr additive="repl">
                                        <p:cTn id="9" dur="1" fill="hold">
                                          <p:stCondLst>
                                            <p:cond delay="0"/>
                                          </p:stCondLst>
                                        </p:cTn>
                                        <p:tgtEl>
                                          <p:spTgt spid="28690"/>
                                        </p:tgtEl>
                                        <p:attrNameLst>
                                          <p:attrName>style.visibility</p:attrName>
                                        </p:attrNameLst>
                                      </p:cBhvr>
                                      <p:to>
                                        <p:strVal val="visible"/>
                                      </p:to>
                                    </p:set>
                                  </p:childTnLst>
                                </p:cTn>
                              </p:par>
                            </p:childTnLst>
                          </p:cTn>
                        </p:par>
                        <p:par>
                          <p:cTn id="10" fill="hold" nodeType="afterGroup">
                            <p:stCondLst>
                              <p:cond delay="2000"/>
                            </p:stCondLst>
                            <p:childTnLst>
                              <p:par>
                                <p:cTn id="11" presetID="1" presetClass="entr" fill="hold" grpId="0" nodeType="afterEffect">
                                  <p:stCondLst>
                                    <p:cond delay="0"/>
                                  </p:stCondLst>
                                  <p:childTnLst>
                                    <p:set>
                                      <p:cBhvr additive="repl">
                                        <p:cTn id="12" dur="1" fill="hold">
                                          <p:stCondLst>
                                            <p:cond delay="0"/>
                                          </p:stCondLst>
                                        </p:cTn>
                                        <p:tgtEl>
                                          <p:spTgt spid="28694"/>
                                        </p:tgtEl>
                                        <p:attrNameLst>
                                          <p:attrName>style.visibility</p:attrName>
                                        </p:attrNameLst>
                                      </p:cBhvr>
                                      <p:to>
                                        <p:strVal val="visible"/>
                                      </p:to>
                                    </p:set>
                                  </p:childTnLst>
                                </p:cTn>
                              </p:par>
                            </p:childTnLst>
                          </p:cTn>
                        </p:par>
                        <p:par>
                          <p:cTn id="13" fill="hold" nodeType="afterGroup">
                            <p:stCondLst>
                              <p:cond delay="2000"/>
                            </p:stCondLst>
                            <p:childTnLst>
                              <p:par>
                                <p:cTn id="14" presetID="1" presetClass="entr" fill="hold" nodeType="afterEffect">
                                  <p:stCondLst>
                                    <p:cond delay="0"/>
                                  </p:stCondLst>
                                  <p:childTnLst>
                                    <p:set>
                                      <p:cBhvr additive="repl">
                                        <p:cTn id="15" dur="1" fill="hold">
                                          <p:stCondLst>
                                            <p:cond delay="0"/>
                                          </p:stCondLst>
                                        </p:cTn>
                                        <p:tgtEl>
                                          <p:spTgt spid="28696"/>
                                        </p:tgtEl>
                                        <p:attrNameLst>
                                          <p:attrName>style.visibility</p:attrName>
                                        </p:attrNameLst>
                                      </p:cBhvr>
                                      <p:to>
                                        <p:strVal val="visible"/>
                                      </p:to>
                                    </p:set>
                                  </p:childTnLst>
                                </p:cTn>
                              </p:par>
                            </p:childTnLst>
                          </p:cTn>
                        </p:par>
                        <p:par>
                          <p:cTn id="16" fill="hold" nodeType="afterGroup">
                            <p:stCondLst>
                              <p:cond delay="2000"/>
                            </p:stCondLst>
                            <p:childTnLst>
                              <p:par>
                                <p:cTn id="17" presetID="1" presetClass="entr" fill="hold" grpId="0" nodeType="afterEffect">
                                  <p:stCondLst>
                                    <p:cond delay="0"/>
                                  </p:stCondLst>
                                  <p:childTnLst>
                                    <p:set>
                                      <p:cBhvr additive="repl">
                                        <p:cTn id="18" dur="1" fill="hold">
                                          <p:stCondLst>
                                            <p:cond delay="0"/>
                                          </p:stCondLst>
                                        </p:cTn>
                                        <p:tgtEl>
                                          <p:spTgt spid="28692"/>
                                        </p:tgtEl>
                                        <p:attrNameLst>
                                          <p:attrName>style.visibility</p:attrName>
                                        </p:attrNameLst>
                                      </p:cBhvr>
                                      <p:to>
                                        <p:strVal val="visible"/>
                                      </p:to>
                                    </p:set>
                                  </p:childTnLst>
                                </p:cTn>
                              </p:par>
                            </p:childTnLst>
                          </p:cTn>
                        </p:par>
                        <p:par>
                          <p:cTn id="19" fill="hold" nodeType="afterGroup">
                            <p:stCondLst>
                              <p:cond delay="2000"/>
                            </p:stCondLst>
                            <p:childTnLst>
                              <p:par>
                                <p:cTn id="20" presetID="1" presetClass="entr" fill="hold" nodeType="afterEffect">
                                  <p:stCondLst>
                                    <p:cond delay="0"/>
                                  </p:stCondLst>
                                  <p:childTnLst>
                                    <p:set>
                                      <p:cBhvr additive="repl">
                                        <p:cTn id="21" dur="1" fill="hold">
                                          <p:stCondLst>
                                            <p:cond delay="0"/>
                                          </p:stCondLst>
                                        </p:cTn>
                                        <p:tgtEl>
                                          <p:spTgt spid="28698"/>
                                        </p:tgtEl>
                                        <p:attrNameLst>
                                          <p:attrName>style.visibility</p:attrName>
                                        </p:attrNameLst>
                                      </p:cBhvr>
                                      <p:to>
                                        <p:strVal val="visible"/>
                                      </p:to>
                                    </p:set>
                                  </p:childTnLst>
                                </p:cTn>
                              </p:par>
                            </p:childTnLst>
                          </p:cTn>
                        </p:par>
                        <p:par>
                          <p:cTn id="22" fill="hold" nodeType="afterGroup">
                            <p:stCondLst>
                              <p:cond delay="2000"/>
                            </p:stCondLst>
                            <p:childTnLst>
                              <p:par>
                                <p:cTn id="23" presetID="1" presetClass="entr" fill="hold" nodeType="afterEffect">
                                  <p:stCondLst>
                                    <p:cond delay="0"/>
                                  </p:stCondLst>
                                  <p:childTnLst>
                                    <p:set>
                                      <p:cBhvr additive="repl">
                                        <p:cTn id="24" dur="1" fill="hold">
                                          <p:stCondLst>
                                            <p:cond delay="0"/>
                                          </p:stCondLst>
                                        </p:cTn>
                                        <p:tgtEl>
                                          <p:spTgt spid="2870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86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90" grpId="0" animBg="1"/>
      <p:bldP spid="28692" grpId="0" animBg="1"/>
      <p:bldP spid="28694" grpId="0" animBg="1"/>
      <p:bldP spid="2869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1"/>
          <p:cNvSpPr txBox="1">
            <a:spLocks noChangeArrowheads="1"/>
          </p:cNvSpPr>
          <p:nvPr/>
        </p:nvSpPr>
        <p:spPr bwMode="auto">
          <a:xfrm>
            <a:off x="1727200" y="-76200"/>
            <a:ext cx="90678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53975">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1pPr>
            <a:lvl2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2pPr>
            <a:lvl3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3pPr>
            <a:lvl4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4pPr>
            <a:lvl5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5pPr>
            <a:lvl6pPr marL="25146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6pPr>
            <a:lvl7pPr marL="29718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7pPr>
            <a:lvl8pPr marL="34290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8pPr>
            <a:lvl9pPr marL="38862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9pPr>
          </a:lstStyle>
          <a:p>
            <a:pPr eaLnBrk="1" hangingPunct="1">
              <a:buSzPct val="100000"/>
            </a:pPr>
            <a:r>
              <a:rPr lang="en-US" altLang="en-US" sz="3600" b="0"/>
              <a:t>Presort, GPS Pre-Filter tabs are gone…</a:t>
            </a:r>
          </a:p>
        </p:txBody>
      </p:sp>
      <p:sp>
        <p:nvSpPr>
          <p:cNvPr id="32771" name="Text Box 2"/>
          <p:cNvSpPr txBox="1">
            <a:spLocks noChangeArrowheads="1"/>
          </p:cNvSpPr>
          <p:nvPr/>
        </p:nvSpPr>
        <p:spPr bwMode="auto">
          <a:xfrm>
            <a:off x="1857376" y="1524001"/>
            <a:ext cx="3810000" cy="180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Aft>
                <a:spcPts val="600"/>
              </a:spcAft>
              <a:buClr>
                <a:schemeClr val="bg2"/>
              </a:buClr>
              <a:buFont typeface="Arial" pitchFamily="34" charset="0"/>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2200">
                <a:solidFill>
                  <a:schemeClr val="tx1"/>
                </a:solidFill>
                <a:latin typeface="Arial" pitchFamily="34" charset="0"/>
                <a:cs typeface="Arial" pitchFamily="34" charset="0"/>
              </a:defRPr>
            </a:lvl1pPr>
            <a:lvl2pPr marL="641350" indent="-136525">
              <a:spcAft>
                <a:spcPts val="400"/>
              </a:spcAft>
              <a:buClr>
                <a:schemeClr val="tx1"/>
              </a:buClr>
              <a:buSzPct val="100000"/>
              <a:buFont typeface="Arial" pitchFamily="34"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1600">
                <a:solidFill>
                  <a:schemeClr val="tx1"/>
                </a:solidFill>
                <a:latin typeface="Arial" pitchFamily="34" charset="0"/>
                <a:cs typeface="Arial" pitchFamily="34" charset="0"/>
              </a:defRPr>
            </a:lvl9pPr>
          </a:lstStyle>
          <a:p>
            <a:pPr eaLnBrk="1" hangingPunct="1">
              <a:lnSpc>
                <a:spcPct val="90000"/>
              </a:lnSpc>
              <a:spcAft>
                <a:spcPct val="0"/>
              </a:spcAft>
              <a:buClr>
                <a:srgbClr val="000000"/>
              </a:buClr>
            </a:pPr>
            <a:r>
              <a:rPr lang="en-US" altLang="en-US" sz="2000" dirty="0">
                <a:solidFill>
                  <a:schemeClr val="bg2"/>
                </a:solidFill>
              </a:rPr>
              <a:t>Presort:  </a:t>
            </a:r>
          </a:p>
          <a:p>
            <a:pPr eaLnBrk="1" hangingPunct="1">
              <a:lnSpc>
                <a:spcPct val="90000"/>
              </a:lnSpc>
              <a:spcAft>
                <a:spcPct val="0"/>
              </a:spcAft>
              <a:buClr>
                <a:srgbClr val="000000"/>
              </a:buClr>
            </a:pPr>
            <a:r>
              <a:rPr lang="en-US" altLang="en-US" sz="2000" dirty="0">
                <a:solidFill>
                  <a:schemeClr val="tx1">
                    <a:lumMod val="65000"/>
                    <a:lumOff val="35000"/>
                  </a:schemeClr>
                </a:solidFill>
              </a:rPr>
              <a:t>Not presently available in SBMAX64.  Use SBMAX (32 bit) or other HYPACK tools to thin your data. </a:t>
            </a:r>
          </a:p>
        </p:txBody>
      </p:sp>
      <p:sp>
        <p:nvSpPr>
          <p:cNvPr id="32772" name="Text Box 2"/>
          <p:cNvSpPr txBox="1">
            <a:spLocks noChangeArrowheads="1"/>
          </p:cNvSpPr>
          <p:nvPr/>
        </p:nvSpPr>
        <p:spPr bwMode="auto">
          <a:xfrm>
            <a:off x="1857376" y="3872230"/>
            <a:ext cx="38100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Aft>
                <a:spcPts val="600"/>
              </a:spcAft>
              <a:buClr>
                <a:schemeClr val="bg2"/>
              </a:buClr>
              <a:buFont typeface="Arial" pitchFamily="34" charset="0"/>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2200">
                <a:solidFill>
                  <a:schemeClr val="tx1"/>
                </a:solidFill>
                <a:latin typeface="Arial" pitchFamily="34" charset="0"/>
                <a:cs typeface="Arial" pitchFamily="34" charset="0"/>
              </a:defRPr>
            </a:lvl1pPr>
            <a:lvl2pPr marL="641350" indent="-136525">
              <a:spcAft>
                <a:spcPts val="400"/>
              </a:spcAft>
              <a:buClr>
                <a:schemeClr val="tx1"/>
              </a:buClr>
              <a:buSzPct val="100000"/>
              <a:buFont typeface="Arial" pitchFamily="34"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1600">
                <a:solidFill>
                  <a:schemeClr val="tx1"/>
                </a:solidFill>
                <a:latin typeface="Arial" pitchFamily="34" charset="0"/>
                <a:cs typeface="Arial" pitchFamily="34" charset="0"/>
              </a:defRPr>
            </a:lvl9pPr>
          </a:lstStyle>
          <a:p>
            <a:pPr eaLnBrk="1" hangingPunct="1">
              <a:lnSpc>
                <a:spcPct val="90000"/>
              </a:lnSpc>
              <a:spcAft>
                <a:spcPct val="0"/>
              </a:spcAft>
              <a:buClr>
                <a:srgbClr val="000000"/>
              </a:buClr>
            </a:pPr>
            <a:r>
              <a:rPr lang="en-US" altLang="en-US" sz="2000" dirty="0">
                <a:solidFill>
                  <a:schemeClr val="bg2"/>
                </a:solidFill>
              </a:rPr>
              <a:t>GPS Pre-Filter:  </a:t>
            </a:r>
          </a:p>
          <a:p>
            <a:pPr eaLnBrk="1" hangingPunct="1">
              <a:lnSpc>
                <a:spcPct val="90000"/>
              </a:lnSpc>
              <a:spcAft>
                <a:spcPct val="0"/>
              </a:spcAft>
              <a:buClr>
                <a:srgbClr val="000000"/>
              </a:buClr>
            </a:pPr>
            <a:r>
              <a:rPr lang="en-US" altLang="en-US" sz="2000" dirty="0">
                <a:solidFill>
                  <a:schemeClr val="tx1">
                    <a:lumMod val="65000"/>
                    <a:lumOff val="35000"/>
                  </a:schemeClr>
                </a:solidFill>
              </a:rPr>
              <a:t>Now available at any time during an edit session.  See Search and Filter Sections below. </a:t>
            </a:r>
          </a:p>
        </p:txBody>
      </p:sp>
      <p:pic>
        <p:nvPicPr>
          <p:cNvPr id="32773"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83263" y="1524000"/>
            <a:ext cx="44450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4" name="Rectangle 4"/>
          <p:cNvSpPr>
            <a:spLocks noChangeArrowheads="1"/>
          </p:cNvSpPr>
          <p:nvPr/>
        </p:nvSpPr>
        <p:spPr bwMode="auto">
          <a:xfrm>
            <a:off x="5943600" y="3876676"/>
            <a:ext cx="4114800" cy="1685925"/>
          </a:xfrm>
          <a:prstGeom prst="rect">
            <a:avLst/>
          </a:prstGeom>
          <a:noFill/>
          <a:ln w="2844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buClr>
                <a:srgbClr val="000000"/>
              </a:buClr>
              <a:buSzPct val="100000"/>
              <a:buFont typeface="Times New Roman" pitchFamily="18" charset="0"/>
              <a:buNone/>
            </a:pPr>
            <a:endParaRPr lang="en-US" altLang="en-US"/>
          </a:p>
        </p:txBody>
      </p:sp>
      <p:sp>
        <p:nvSpPr>
          <p:cNvPr id="3" name="Title 2">
            <a:extLst>
              <a:ext uri="{FF2B5EF4-FFF2-40B4-BE49-F238E27FC236}">
                <a16:creationId xmlns:a16="http://schemas.microsoft.com/office/drawing/2014/main" id="{04B08362-DE17-4F9F-8DA8-6BCE4C0A84E7}"/>
              </a:ext>
            </a:extLst>
          </p:cNvPr>
          <p:cNvSpPr>
            <a:spLocks noGrp="1"/>
          </p:cNvSpPr>
          <p:nvPr>
            <p:ph type="title"/>
          </p:nvPr>
        </p:nvSpPr>
        <p:spPr/>
        <p:txBody>
          <a:bodyPr/>
          <a:lstStyle/>
          <a:p>
            <a:r>
              <a:rPr lang="en-US" dirty="0"/>
              <a:t>Presort, GPS Pre-Filter tabs are gone…</a:t>
            </a:r>
            <a:br>
              <a:rPr lang="en-US" dirty="0"/>
            </a:br>
            <a:endParaRPr lang="en-US" dirty="0"/>
          </a:p>
        </p:txBody>
      </p:sp>
    </p:spTree>
    <p:extLst>
      <p:ext uri="{BB962C8B-B14F-4D97-AF65-F5344CB8AC3E}">
        <p14:creationId xmlns:p14="http://schemas.microsoft.com/office/powerpoint/2010/main" val="1490083024"/>
      </p:ext>
    </p:extLst>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Rot="1" noChangeArrowheads="1"/>
          </p:cNvSpPr>
          <p:nvPr/>
        </p:nvSpPr>
        <p:spPr bwMode="auto">
          <a:xfrm>
            <a:off x="1788160" y="1"/>
            <a:ext cx="9144000" cy="981075"/>
          </a:xfrm>
          <a:prstGeom prst="rect">
            <a:avLst/>
          </a:prstGeom>
          <a:noFill/>
          <a:ln w="9525">
            <a:noFill/>
            <a:miter lim="800000"/>
            <a:headEnd/>
            <a:tailEnd/>
          </a:ln>
        </p:spPr>
        <p:txBody>
          <a:bodyPr anchor="ctr"/>
          <a:lstStyle/>
          <a:p>
            <a:pPr eaLnBrk="1" hangingPunct="1">
              <a:defRPr/>
            </a:pPr>
            <a:r>
              <a:rPr lang="en-US" sz="3600" dirty="0">
                <a:solidFill>
                  <a:schemeClr val="bg1"/>
                </a:solidFill>
                <a:latin typeface="+mj-lt"/>
              </a:rPr>
              <a:t>Mouse and Keyboard Cheat Sheet</a:t>
            </a:r>
          </a:p>
        </p:txBody>
      </p:sp>
      <p:sp>
        <p:nvSpPr>
          <p:cNvPr id="46083" name="Text Box 11"/>
          <p:cNvSpPr txBox="1">
            <a:spLocks noChangeArrowheads="1"/>
          </p:cNvSpPr>
          <p:nvPr/>
        </p:nvSpPr>
        <p:spPr bwMode="auto">
          <a:xfrm>
            <a:off x="2116753" y="5033169"/>
            <a:ext cx="5719763" cy="9239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marL="0" indent="0">
              <a:spcBef>
                <a:spcPts val="300"/>
              </a:spcBef>
              <a:defRPr/>
            </a:pPr>
            <a:r>
              <a:rPr lang="en-US" altLang="en-US" dirty="0">
                <a:solidFill>
                  <a:schemeClr val="bg2"/>
                </a:solidFill>
                <a:latin typeface="+mn-lt"/>
              </a:rPr>
              <a:t>Edit Menu, Mouse and Keyboard Cheat Sheet:  </a:t>
            </a:r>
            <a:r>
              <a:rPr lang="en-US" altLang="en-US" dirty="0">
                <a:solidFill>
                  <a:schemeClr val="tx1">
                    <a:lumMod val="65000"/>
                    <a:lumOff val="35000"/>
                  </a:schemeClr>
                </a:solidFill>
                <a:latin typeface="+mn-lt"/>
              </a:rPr>
              <a:t>Extremely useful short cuts to speed the edit process.  Valid for all the graphical edit windows.</a:t>
            </a:r>
          </a:p>
        </p:txBody>
      </p:sp>
      <p:pic>
        <p:nvPicPr>
          <p:cNvPr id="33796"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99871" y="1286933"/>
            <a:ext cx="6353528" cy="3746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69122" y="3330105"/>
            <a:ext cx="1457325" cy="123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1"/>
          <p:cNvSpPr txBox="1">
            <a:spLocks noChangeArrowheads="1"/>
          </p:cNvSpPr>
          <p:nvPr/>
        </p:nvSpPr>
        <p:spPr bwMode="auto">
          <a:xfrm>
            <a:off x="8788121" y="2033117"/>
            <a:ext cx="2057400" cy="64633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ts val="600"/>
              </a:spcBef>
              <a:defRPr/>
            </a:pPr>
            <a:r>
              <a:rPr lang="en-US" altLang="en-US" dirty="0">
                <a:solidFill>
                  <a:schemeClr val="tx1">
                    <a:lumMod val="65000"/>
                    <a:lumOff val="35000"/>
                  </a:schemeClr>
                </a:solidFill>
                <a:latin typeface="+mn-lt"/>
              </a:rPr>
              <a:t>“Space Navigator” 3D Mouse</a:t>
            </a:r>
          </a:p>
        </p:txBody>
      </p:sp>
      <p:cxnSp>
        <p:nvCxnSpPr>
          <p:cNvPr id="10" name="Straight Arrow Connector 9"/>
          <p:cNvCxnSpPr/>
          <p:nvPr/>
        </p:nvCxnSpPr>
        <p:spPr>
          <a:xfrm flipH="1">
            <a:off x="9897785" y="2663354"/>
            <a:ext cx="14287" cy="512762"/>
          </a:xfrm>
          <a:prstGeom prst="straightConnector1">
            <a:avLst/>
          </a:prstGeom>
          <a:ln>
            <a:solidFill>
              <a:srgbClr val="FF0000"/>
            </a:solidFill>
            <a:tailEnd type="triangle"/>
          </a:ln>
        </p:spPr>
        <p:style>
          <a:lnRef idx="2">
            <a:schemeClr val="accent3"/>
          </a:lnRef>
          <a:fillRef idx="0">
            <a:schemeClr val="accent3"/>
          </a:fillRef>
          <a:effectRef idx="1">
            <a:schemeClr val="accent3"/>
          </a:effectRef>
          <a:fontRef idx="minor">
            <a:schemeClr val="tx1"/>
          </a:fontRef>
        </p:style>
      </p:cxnSp>
      <p:sp>
        <p:nvSpPr>
          <p:cNvPr id="3" name="Title 2">
            <a:extLst>
              <a:ext uri="{FF2B5EF4-FFF2-40B4-BE49-F238E27FC236}">
                <a16:creationId xmlns:a16="http://schemas.microsoft.com/office/drawing/2014/main" id="{89DF3959-4E7A-4846-8801-DAC3968B5FA4}"/>
              </a:ext>
            </a:extLst>
          </p:cNvPr>
          <p:cNvSpPr>
            <a:spLocks noGrp="1"/>
          </p:cNvSpPr>
          <p:nvPr>
            <p:ph type="title"/>
          </p:nvPr>
        </p:nvSpPr>
        <p:spPr/>
        <p:txBody>
          <a:bodyPr/>
          <a:lstStyle/>
          <a:p>
            <a:r>
              <a:rPr lang="en-US" dirty="0"/>
              <a:t>Mouse and Keyboard Cheat Sheet</a:t>
            </a:r>
            <a:br>
              <a:rPr lang="en-US" dirty="0"/>
            </a:br>
            <a:endParaRPr lang="en-US" dirty="0"/>
          </a:p>
        </p:txBody>
      </p:sp>
    </p:spTree>
    <p:extLst>
      <p:ext uri="{BB962C8B-B14F-4D97-AF65-F5344CB8AC3E}">
        <p14:creationId xmlns:p14="http://schemas.microsoft.com/office/powerpoint/2010/main" val="27964896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7856538" y="1814513"/>
            <a:ext cx="2590800" cy="4457594"/>
          </a:xfrm>
          <a:prstGeom prst="rect">
            <a:avLst/>
          </a:prstGeom>
          <a:noFill/>
          <a:ln w="6350">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33795" name="Rectangle 3"/>
          <p:cNvSpPr>
            <a:spLocks noChangeArrowheads="1"/>
          </p:cNvSpPr>
          <p:nvPr/>
        </p:nvSpPr>
        <p:spPr bwMode="auto">
          <a:xfrm>
            <a:off x="1631950" y="3962401"/>
            <a:ext cx="5632450" cy="1069975"/>
          </a:xfrm>
          <a:prstGeom prst="rect">
            <a:avLst/>
          </a:prstGeom>
          <a:noFill/>
          <a:ln w="6350">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124933" name="Oval 5"/>
          <p:cNvSpPr>
            <a:spLocks noChangeArrowheads="1"/>
          </p:cNvSpPr>
          <p:nvPr/>
        </p:nvSpPr>
        <p:spPr bwMode="auto">
          <a:xfrm>
            <a:off x="3689350" y="3275013"/>
            <a:ext cx="1828800" cy="457200"/>
          </a:xfrm>
          <a:prstGeom prst="ellipse">
            <a:avLst/>
          </a:prstGeom>
          <a:solidFill>
            <a:srgbClr val="FF0000"/>
          </a:solidFill>
          <a:ln w="6350">
            <a:solidFill>
              <a:schemeClr val="tx1"/>
            </a:solidFill>
            <a:round/>
            <a:headEnd/>
            <a:tailEnd/>
          </a:ln>
          <a:effectLst/>
        </p:spPr>
        <p:txBody>
          <a:bodyPr wrap="none" anchor="ctr"/>
          <a:lstStyle/>
          <a:p>
            <a:pPr algn="ctr">
              <a:defRPr/>
            </a:pPr>
            <a:r>
              <a:rPr lang="en-US">
                <a:effectLst>
                  <a:outerShdw blurRad="38100" dist="38100" dir="2700000" algn="tl">
                    <a:srgbClr val="000000"/>
                  </a:outerShdw>
                </a:effectLst>
                <a:latin typeface="Verdana" pitchFamily="34" charset="0"/>
              </a:rPr>
              <a:t>Edited Data</a:t>
            </a:r>
          </a:p>
        </p:txBody>
      </p:sp>
      <p:sp>
        <p:nvSpPr>
          <p:cNvPr id="124934" name="Oval 6"/>
          <p:cNvSpPr>
            <a:spLocks noChangeArrowheads="1"/>
          </p:cNvSpPr>
          <p:nvPr/>
        </p:nvSpPr>
        <p:spPr bwMode="auto">
          <a:xfrm>
            <a:off x="3722688" y="5510213"/>
            <a:ext cx="1752600" cy="457200"/>
          </a:xfrm>
          <a:prstGeom prst="ellipse">
            <a:avLst/>
          </a:prstGeom>
          <a:solidFill>
            <a:srgbClr val="FF0000"/>
          </a:solidFill>
          <a:ln w="6350">
            <a:solidFill>
              <a:schemeClr val="tx1"/>
            </a:solidFill>
            <a:round/>
            <a:headEnd/>
            <a:tailEnd/>
          </a:ln>
          <a:effectLst/>
        </p:spPr>
        <p:txBody>
          <a:bodyPr wrap="none" anchor="ctr"/>
          <a:lstStyle/>
          <a:p>
            <a:pPr algn="ctr">
              <a:defRPr/>
            </a:pPr>
            <a:r>
              <a:rPr lang="en-US" dirty="0">
                <a:effectLst>
                  <a:outerShdw blurRad="38100" dist="38100" dir="2700000" algn="tl">
                    <a:srgbClr val="000000"/>
                  </a:outerShdw>
                </a:effectLst>
                <a:latin typeface="Verdana" pitchFamily="34" charset="0"/>
              </a:rPr>
              <a:t>Sorted Data</a:t>
            </a:r>
          </a:p>
        </p:txBody>
      </p:sp>
      <p:sp>
        <p:nvSpPr>
          <p:cNvPr id="33798" name="AutoShape 7"/>
          <p:cNvSpPr>
            <a:spLocks noChangeArrowheads="1"/>
          </p:cNvSpPr>
          <p:nvPr/>
        </p:nvSpPr>
        <p:spPr bwMode="auto">
          <a:xfrm>
            <a:off x="3578225" y="1738314"/>
            <a:ext cx="2057400" cy="1227137"/>
          </a:xfrm>
          <a:prstGeom prst="bevel">
            <a:avLst>
              <a:gd name="adj" fmla="val 12500"/>
            </a:avLst>
          </a:prstGeom>
          <a:solidFill>
            <a:schemeClr val="accent1"/>
          </a:solidFill>
          <a:ln w="6350">
            <a:solidFill>
              <a:schemeClr val="tx1"/>
            </a:solidFill>
            <a:miter lim="800000"/>
            <a:headEnd/>
            <a:tailEnd/>
          </a:ln>
        </p:spPr>
        <p:txBody>
          <a:bodyPr anchor="ct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lgn="ctr"/>
            <a:r>
              <a:rPr lang="en-US" altLang="en-US" sz="1800" dirty="0">
                <a:solidFill>
                  <a:schemeClr val="bg1"/>
                </a:solidFill>
                <a:latin typeface="Verdana" pitchFamily="34" charset="0"/>
              </a:rPr>
              <a:t>SINGLE BEAM EDITOR</a:t>
            </a:r>
          </a:p>
        </p:txBody>
      </p:sp>
      <p:sp>
        <p:nvSpPr>
          <p:cNvPr id="33799" name="AutoShape 8"/>
          <p:cNvSpPr>
            <a:spLocks noChangeArrowheads="1"/>
          </p:cNvSpPr>
          <p:nvPr/>
        </p:nvSpPr>
        <p:spPr bwMode="auto">
          <a:xfrm>
            <a:off x="6219825" y="1038225"/>
            <a:ext cx="1816100" cy="490538"/>
          </a:xfrm>
          <a:prstGeom prst="bevel">
            <a:avLst>
              <a:gd name="adj" fmla="val 12500"/>
            </a:avLst>
          </a:prstGeom>
          <a:solidFill>
            <a:schemeClr val="accent1"/>
          </a:solidFill>
          <a:ln w="6350">
            <a:solidFill>
              <a:schemeClr val="tx1"/>
            </a:solidFill>
            <a:miter lim="800000"/>
            <a:headEnd/>
            <a:tailEnd/>
          </a:ln>
        </p:spPr>
        <p:txBody>
          <a:bodyPr anchor="ct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lgn="ctr"/>
            <a:r>
              <a:rPr lang="en-US" altLang="en-US" sz="1800">
                <a:solidFill>
                  <a:schemeClr val="bg1"/>
                </a:solidFill>
                <a:latin typeface="Verdana" pitchFamily="34" charset="0"/>
              </a:rPr>
              <a:t>SURVEY</a:t>
            </a:r>
          </a:p>
        </p:txBody>
      </p:sp>
      <p:sp>
        <p:nvSpPr>
          <p:cNvPr id="33800" name="AutoShape 9"/>
          <p:cNvSpPr>
            <a:spLocks noChangeArrowheads="1"/>
          </p:cNvSpPr>
          <p:nvPr/>
        </p:nvSpPr>
        <p:spPr bwMode="auto">
          <a:xfrm>
            <a:off x="1787525" y="4305301"/>
            <a:ext cx="1098550" cy="449263"/>
          </a:xfrm>
          <a:prstGeom prst="bevel">
            <a:avLst>
              <a:gd name="adj" fmla="val 12500"/>
            </a:avLst>
          </a:prstGeom>
          <a:solidFill>
            <a:schemeClr val="accent1"/>
          </a:solidFill>
          <a:ln w="6350">
            <a:solidFill>
              <a:schemeClr val="tx1"/>
            </a:solidFill>
            <a:miter lim="800000"/>
            <a:headEnd/>
            <a:tailEnd/>
          </a:ln>
        </p:spPr>
        <p:txBody>
          <a:bodyPr anchor="ct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lgn="ctr"/>
            <a:r>
              <a:rPr lang="en-US" altLang="en-US" sz="1600">
                <a:solidFill>
                  <a:schemeClr val="bg1"/>
                </a:solidFill>
                <a:latin typeface="Verdana" pitchFamily="34" charset="0"/>
              </a:rPr>
              <a:t>SORT</a:t>
            </a:r>
          </a:p>
        </p:txBody>
      </p:sp>
      <p:sp>
        <p:nvSpPr>
          <p:cNvPr id="33801" name="AutoShape 10"/>
          <p:cNvSpPr>
            <a:spLocks noChangeArrowheads="1"/>
          </p:cNvSpPr>
          <p:nvPr/>
        </p:nvSpPr>
        <p:spPr bwMode="auto">
          <a:xfrm>
            <a:off x="3028950" y="4305301"/>
            <a:ext cx="1981200" cy="449263"/>
          </a:xfrm>
          <a:prstGeom prst="bevel">
            <a:avLst>
              <a:gd name="adj" fmla="val 12500"/>
            </a:avLst>
          </a:prstGeom>
          <a:solidFill>
            <a:schemeClr val="accent1"/>
          </a:solidFill>
          <a:ln w="6350">
            <a:solidFill>
              <a:schemeClr val="tx1"/>
            </a:solidFill>
            <a:miter lim="800000"/>
            <a:headEnd/>
            <a:tailEnd/>
          </a:ln>
        </p:spPr>
        <p:txBody>
          <a:bodyPr anchor="ct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lgn="ctr"/>
            <a:r>
              <a:rPr lang="en-US" altLang="en-US" sz="1600">
                <a:solidFill>
                  <a:schemeClr val="bg1"/>
                </a:solidFill>
                <a:latin typeface="Verdana" pitchFamily="34" charset="0"/>
              </a:rPr>
              <a:t>CROSS SORT</a:t>
            </a:r>
          </a:p>
        </p:txBody>
      </p:sp>
      <p:cxnSp>
        <p:nvCxnSpPr>
          <p:cNvPr id="33802" name="AutoShape 11"/>
          <p:cNvCxnSpPr>
            <a:cxnSpLocks noChangeShapeType="1"/>
            <a:stCxn id="33799" idx="4"/>
            <a:endCxn id="2" idx="6"/>
          </p:cNvCxnSpPr>
          <p:nvPr/>
        </p:nvCxnSpPr>
        <p:spPr bwMode="auto">
          <a:xfrm flipH="1" flipV="1">
            <a:off x="5437189" y="1281114"/>
            <a:ext cx="782637" cy="1587"/>
          </a:xfrm>
          <a:prstGeom prst="straightConnector1">
            <a:avLst/>
          </a:prstGeom>
          <a:noFill/>
          <a:ln w="635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3803" name="AutoShape 12"/>
          <p:cNvCxnSpPr>
            <a:cxnSpLocks noChangeShapeType="1"/>
            <a:endCxn id="33798" idx="6"/>
          </p:cNvCxnSpPr>
          <p:nvPr/>
        </p:nvCxnSpPr>
        <p:spPr bwMode="auto">
          <a:xfrm>
            <a:off x="4600575" y="1293813"/>
            <a:ext cx="6350" cy="444500"/>
          </a:xfrm>
          <a:prstGeom prst="straightConnector1">
            <a:avLst/>
          </a:prstGeom>
          <a:noFill/>
          <a:ln w="635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3804" name="AutoShape 13"/>
          <p:cNvCxnSpPr>
            <a:cxnSpLocks noChangeShapeType="1"/>
            <a:stCxn id="33798" idx="2"/>
            <a:endCxn id="124933" idx="0"/>
          </p:cNvCxnSpPr>
          <p:nvPr/>
        </p:nvCxnSpPr>
        <p:spPr bwMode="auto">
          <a:xfrm flipH="1">
            <a:off x="4603751" y="2965451"/>
            <a:ext cx="3175" cy="309563"/>
          </a:xfrm>
          <a:prstGeom prst="straightConnector1">
            <a:avLst/>
          </a:prstGeom>
          <a:noFill/>
          <a:ln w="635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33805" name="AutoShape 18"/>
          <p:cNvSpPr>
            <a:spLocks noChangeArrowheads="1"/>
          </p:cNvSpPr>
          <p:nvPr/>
        </p:nvSpPr>
        <p:spPr bwMode="auto">
          <a:xfrm>
            <a:off x="8042275" y="2044700"/>
            <a:ext cx="2184400" cy="1227138"/>
          </a:xfrm>
          <a:prstGeom prst="bevel">
            <a:avLst>
              <a:gd name="adj" fmla="val 12500"/>
            </a:avLst>
          </a:prstGeom>
          <a:solidFill>
            <a:schemeClr val="accent1"/>
          </a:solidFill>
          <a:ln w="6350">
            <a:solidFill>
              <a:schemeClr val="tx1"/>
            </a:solidFill>
            <a:miter lim="800000"/>
            <a:headEnd/>
            <a:tailEnd/>
          </a:ln>
        </p:spPr>
        <p:txBody>
          <a:bodyPr anchor="ct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lgn="ctr"/>
            <a:r>
              <a:rPr lang="en-US" altLang="en-US" sz="1800">
                <a:solidFill>
                  <a:schemeClr val="bg1"/>
                </a:solidFill>
                <a:latin typeface="Verdana" pitchFamily="34" charset="0"/>
              </a:rPr>
              <a:t>CROSS SECTIONS &amp; VOLUMES</a:t>
            </a:r>
          </a:p>
        </p:txBody>
      </p:sp>
      <p:sp>
        <p:nvSpPr>
          <p:cNvPr id="33806" name="AutoShape 19"/>
          <p:cNvSpPr>
            <a:spLocks noChangeArrowheads="1"/>
          </p:cNvSpPr>
          <p:nvPr/>
        </p:nvSpPr>
        <p:spPr bwMode="auto">
          <a:xfrm>
            <a:off x="8085138" y="4024314"/>
            <a:ext cx="2133600" cy="858837"/>
          </a:xfrm>
          <a:prstGeom prst="bevel">
            <a:avLst>
              <a:gd name="adj" fmla="val 12500"/>
            </a:avLst>
          </a:prstGeom>
          <a:solidFill>
            <a:schemeClr val="accent1"/>
          </a:solidFill>
          <a:ln w="6350">
            <a:solidFill>
              <a:schemeClr val="tx1"/>
            </a:solidFill>
            <a:miter lim="800000"/>
            <a:headEnd/>
            <a:tailEnd/>
          </a:ln>
        </p:spPr>
        <p:txBody>
          <a:bodyPr anchor="ct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lgn="ctr"/>
            <a:r>
              <a:rPr lang="en-US" altLang="en-US" sz="1800">
                <a:solidFill>
                  <a:schemeClr val="bg1"/>
                </a:solidFill>
                <a:latin typeface="Verdana" pitchFamily="34" charset="0"/>
              </a:rPr>
              <a:t>EXPORT TO CAD</a:t>
            </a:r>
          </a:p>
        </p:txBody>
      </p:sp>
      <p:sp>
        <p:nvSpPr>
          <p:cNvPr id="33807" name="AutoShape 20"/>
          <p:cNvSpPr>
            <a:spLocks noChangeArrowheads="1"/>
          </p:cNvSpPr>
          <p:nvPr/>
        </p:nvSpPr>
        <p:spPr bwMode="auto">
          <a:xfrm>
            <a:off x="8085138" y="5003801"/>
            <a:ext cx="2133600" cy="492125"/>
          </a:xfrm>
          <a:prstGeom prst="bevel">
            <a:avLst>
              <a:gd name="adj" fmla="val 12500"/>
            </a:avLst>
          </a:prstGeom>
          <a:solidFill>
            <a:schemeClr val="accent1"/>
          </a:solidFill>
          <a:ln w="6350">
            <a:solidFill>
              <a:schemeClr val="tx1"/>
            </a:solidFill>
            <a:miter lim="800000"/>
            <a:headEnd/>
            <a:tailEnd/>
          </a:ln>
        </p:spPr>
        <p:txBody>
          <a:bodyPr anchor="ct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lgn="ctr"/>
            <a:r>
              <a:rPr lang="en-US" altLang="en-US" sz="1800">
                <a:solidFill>
                  <a:schemeClr val="bg1"/>
                </a:solidFill>
                <a:latin typeface="Verdana" pitchFamily="34" charset="0"/>
              </a:rPr>
              <a:t>HYPLOT</a:t>
            </a:r>
          </a:p>
        </p:txBody>
      </p:sp>
      <p:sp>
        <p:nvSpPr>
          <p:cNvPr id="33808" name="AutoShape 21"/>
          <p:cNvSpPr>
            <a:spLocks noChangeArrowheads="1"/>
          </p:cNvSpPr>
          <p:nvPr/>
        </p:nvSpPr>
        <p:spPr bwMode="auto">
          <a:xfrm>
            <a:off x="8085138" y="5689601"/>
            <a:ext cx="2133600" cy="492125"/>
          </a:xfrm>
          <a:prstGeom prst="bevel">
            <a:avLst>
              <a:gd name="adj" fmla="val 12500"/>
            </a:avLst>
          </a:prstGeom>
          <a:solidFill>
            <a:schemeClr val="accent1"/>
          </a:solidFill>
          <a:ln w="6350">
            <a:solidFill>
              <a:schemeClr val="tx1"/>
            </a:solidFill>
            <a:miter lim="800000"/>
            <a:headEnd/>
            <a:tailEnd/>
          </a:ln>
        </p:spPr>
        <p:txBody>
          <a:bodyPr anchor="ct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lgn="ctr"/>
            <a:r>
              <a:rPr lang="en-US" altLang="en-US" sz="1800" dirty="0">
                <a:solidFill>
                  <a:schemeClr val="bg1"/>
                </a:solidFill>
                <a:latin typeface="Verdana" pitchFamily="34" charset="0"/>
              </a:rPr>
              <a:t>TIN MODEL</a:t>
            </a:r>
          </a:p>
        </p:txBody>
      </p:sp>
      <p:sp>
        <p:nvSpPr>
          <p:cNvPr id="33809" name="Text Box 25"/>
          <p:cNvSpPr txBox="1">
            <a:spLocks noChangeArrowheads="1"/>
          </p:cNvSpPr>
          <p:nvPr/>
        </p:nvSpPr>
        <p:spPr bwMode="auto">
          <a:xfrm>
            <a:off x="1727200" y="160761"/>
            <a:ext cx="80772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spcBef>
                <a:spcPct val="50000"/>
              </a:spcBef>
              <a:defRPr/>
            </a:pPr>
            <a:r>
              <a:rPr lang="en-US" altLang="en-US" sz="3600" b="0" dirty="0">
                <a:solidFill>
                  <a:schemeClr val="bg1"/>
                </a:solidFill>
                <a:latin typeface="+mj-lt"/>
              </a:rPr>
              <a:t>Single Beam Editing Flow</a:t>
            </a:r>
          </a:p>
        </p:txBody>
      </p:sp>
      <p:sp>
        <p:nvSpPr>
          <p:cNvPr id="33810" name="Text Box 26"/>
          <p:cNvSpPr txBox="1">
            <a:spLocks noChangeArrowheads="1"/>
          </p:cNvSpPr>
          <p:nvPr/>
        </p:nvSpPr>
        <p:spPr bwMode="auto">
          <a:xfrm>
            <a:off x="1936750" y="1979613"/>
            <a:ext cx="990600" cy="7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spcBef>
                <a:spcPct val="50000"/>
              </a:spcBef>
            </a:pPr>
            <a:r>
              <a:rPr lang="en-US" altLang="en-US" sz="1800" b="0">
                <a:latin typeface="Verdana" pitchFamily="34" charset="0"/>
              </a:rPr>
              <a:t>*.TID</a:t>
            </a:r>
          </a:p>
          <a:p>
            <a:pPr>
              <a:spcBef>
                <a:spcPct val="50000"/>
              </a:spcBef>
            </a:pPr>
            <a:r>
              <a:rPr lang="en-US" altLang="en-US" sz="1800" b="0">
                <a:latin typeface="Verdana" pitchFamily="34" charset="0"/>
              </a:rPr>
              <a:t>*.VEL</a:t>
            </a:r>
          </a:p>
        </p:txBody>
      </p:sp>
      <p:sp>
        <p:nvSpPr>
          <p:cNvPr id="33811" name="Line 27"/>
          <p:cNvSpPr>
            <a:spLocks noChangeShapeType="1"/>
          </p:cNvSpPr>
          <p:nvPr/>
        </p:nvSpPr>
        <p:spPr bwMode="auto">
          <a:xfrm>
            <a:off x="2851150" y="2055813"/>
            <a:ext cx="0" cy="609600"/>
          </a:xfrm>
          <a:prstGeom prst="line">
            <a:avLst/>
          </a:prstGeom>
          <a:noFill/>
          <a:ln w="63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12" name="Rectangle 31"/>
          <p:cNvSpPr>
            <a:spLocks noChangeArrowheads="1"/>
          </p:cNvSpPr>
          <p:nvPr/>
        </p:nvSpPr>
        <p:spPr bwMode="auto">
          <a:xfrm>
            <a:off x="3003550" y="1598613"/>
            <a:ext cx="2819400" cy="1447800"/>
          </a:xfrm>
          <a:prstGeom prst="rect">
            <a:avLst/>
          </a:prstGeom>
          <a:noFill/>
          <a:ln w="6350">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33813" name="Text Box 32"/>
          <p:cNvSpPr txBox="1">
            <a:spLocks noChangeArrowheads="1"/>
          </p:cNvSpPr>
          <p:nvPr/>
        </p:nvSpPr>
        <p:spPr bwMode="auto">
          <a:xfrm>
            <a:off x="2851150" y="1293813"/>
            <a:ext cx="1066800"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spcBef>
                <a:spcPct val="50000"/>
              </a:spcBef>
            </a:pPr>
            <a:r>
              <a:rPr lang="en-US" altLang="en-US" sz="1300">
                <a:solidFill>
                  <a:srgbClr val="0091BB"/>
                </a:solidFill>
                <a:latin typeface="Verdana" pitchFamily="34" charset="0"/>
              </a:rPr>
              <a:t>Editing</a:t>
            </a:r>
          </a:p>
        </p:txBody>
      </p:sp>
      <p:sp>
        <p:nvSpPr>
          <p:cNvPr id="33814" name="Text Box 33"/>
          <p:cNvSpPr txBox="1">
            <a:spLocks noChangeArrowheads="1"/>
          </p:cNvSpPr>
          <p:nvPr/>
        </p:nvSpPr>
        <p:spPr bwMode="auto">
          <a:xfrm>
            <a:off x="5146676" y="3648075"/>
            <a:ext cx="2163763"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spcBef>
                <a:spcPct val="50000"/>
              </a:spcBef>
            </a:pPr>
            <a:r>
              <a:rPr lang="en-US" altLang="en-US" sz="1300">
                <a:solidFill>
                  <a:srgbClr val="0091BB"/>
                </a:solidFill>
                <a:latin typeface="Verdana" pitchFamily="34" charset="0"/>
              </a:rPr>
              <a:t>Sounding Selection</a:t>
            </a:r>
          </a:p>
        </p:txBody>
      </p:sp>
      <p:sp>
        <p:nvSpPr>
          <p:cNvPr id="33815" name="Text Box 34"/>
          <p:cNvSpPr txBox="1">
            <a:spLocks noChangeArrowheads="1"/>
          </p:cNvSpPr>
          <p:nvPr/>
        </p:nvSpPr>
        <p:spPr bwMode="auto">
          <a:xfrm>
            <a:off x="8088313" y="1438275"/>
            <a:ext cx="219075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lgn="ctr">
              <a:spcBef>
                <a:spcPct val="50000"/>
              </a:spcBef>
            </a:pPr>
            <a:r>
              <a:rPr lang="en-US" altLang="en-US" sz="1300">
                <a:solidFill>
                  <a:srgbClr val="0091BB"/>
                </a:solidFill>
                <a:latin typeface="Verdana" pitchFamily="34" charset="0"/>
              </a:rPr>
              <a:t>Final Products</a:t>
            </a:r>
          </a:p>
        </p:txBody>
      </p:sp>
      <p:sp>
        <p:nvSpPr>
          <p:cNvPr id="33816" name="Line 35"/>
          <p:cNvSpPr>
            <a:spLocks noChangeShapeType="1"/>
          </p:cNvSpPr>
          <p:nvPr/>
        </p:nvSpPr>
        <p:spPr bwMode="auto">
          <a:xfrm>
            <a:off x="2851150" y="2360613"/>
            <a:ext cx="685800" cy="0"/>
          </a:xfrm>
          <a:prstGeom prst="line">
            <a:avLst/>
          </a:prstGeom>
          <a:noFill/>
          <a:ln w="63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3817" name="AutoShape 36"/>
          <p:cNvSpPr>
            <a:spLocks noChangeArrowheads="1"/>
          </p:cNvSpPr>
          <p:nvPr/>
        </p:nvSpPr>
        <p:spPr bwMode="auto">
          <a:xfrm>
            <a:off x="8078788" y="3402014"/>
            <a:ext cx="2133600" cy="490537"/>
          </a:xfrm>
          <a:prstGeom prst="bevel">
            <a:avLst>
              <a:gd name="adj" fmla="val 12500"/>
            </a:avLst>
          </a:prstGeom>
          <a:solidFill>
            <a:schemeClr val="accent1"/>
          </a:solidFill>
          <a:ln w="6350">
            <a:solidFill>
              <a:schemeClr val="tx1"/>
            </a:solidFill>
            <a:miter lim="800000"/>
            <a:headEnd/>
            <a:tailEnd/>
          </a:ln>
        </p:spPr>
        <p:txBody>
          <a:bodyPr anchor="ct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lgn="ctr"/>
            <a:r>
              <a:rPr lang="en-US" altLang="en-US" sz="1800">
                <a:solidFill>
                  <a:schemeClr val="bg1"/>
                </a:solidFill>
                <a:latin typeface="Verdana" pitchFamily="34" charset="0"/>
              </a:rPr>
              <a:t>3DTV</a:t>
            </a:r>
          </a:p>
        </p:txBody>
      </p:sp>
      <p:cxnSp>
        <p:nvCxnSpPr>
          <p:cNvPr id="33818" name="AutoShape 37"/>
          <p:cNvCxnSpPr>
            <a:cxnSpLocks noChangeShapeType="1"/>
            <a:stCxn id="124933" idx="6"/>
            <a:endCxn id="33805" idx="4"/>
          </p:cNvCxnSpPr>
          <p:nvPr/>
        </p:nvCxnSpPr>
        <p:spPr bwMode="auto">
          <a:xfrm flipV="1">
            <a:off x="5518151" y="2657475"/>
            <a:ext cx="2524125" cy="846138"/>
          </a:xfrm>
          <a:prstGeom prst="bentConnector3">
            <a:avLst>
              <a:gd name="adj1" fmla="val 50000"/>
            </a:avLst>
          </a:prstGeom>
          <a:noFill/>
          <a:ln w="6350">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33819" name="AutoShape 10"/>
          <p:cNvSpPr>
            <a:spLocks noChangeArrowheads="1"/>
          </p:cNvSpPr>
          <p:nvPr/>
        </p:nvSpPr>
        <p:spPr bwMode="auto">
          <a:xfrm>
            <a:off x="5146675" y="4305301"/>
            <a:ext cx="1981200" cy="449263"/>
          </a:xfrm>
          <a:prstGeom prst="bevel">
            <a:avLst>
              <a:gd name="adj" fmla="val 12500"/>
            </a:avLst>
          </a:prstGeom>
          <a:solidFill>
            <a:schemeClr val="accent1"/>
          </a:solidFill>
          <a:ln w="6350">
            <a:solidFill>
              <a:schemeClr val="tx1"/>
            </a:solidFill>
            <a:miter lim="800000"/>
            <a:headEnd/>
            <a:tailEnd/>
          </a:ln>
        </p:spPr>
        <p:txBody>
          <a:bodyPr anchor="ct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lgn="ctr"/>
            <a:r>
              <a:rPr lang="en-US" altLang="en-US" sz="1600">
                <a:solidFill>
                  <a:schemeClr val="bg1"/>
                </a:solidFill>
                <a:latin typeface="Verdana" pitchFamily="34" charset="0"/>
              </a:rPr>
              <a:t>SB SELECTION</a:t>
            </a:r>
          </a:p>
        </p:txBody>
      </p:sp>
      <p:cxnSp>
        <p:nvCxnSpPr>
          <p:cNvPr id="68" name="Straight Connector 67"/>
          <p:cNvCxnSpPr/>
          <p:nvPr/>
        </p:nvCxnSpPr>
        <p:spPr>
          <a:xfrm rot="5400000">
            <a:off x="6306344" y="4790281"/>
            <a:ext cx="23368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a:stCxn id="124934" idx="6"/>
          </p:cNvCxnSpPr>
          <p:nvPr/>
        </p:nvCxnSpPr>
        <p:spPr>
          <a:xfrm flipV="1">
            <a:off x="5475289" y="5729288"/>
            <a:ext cx="1971675" cy="0"/>
          </a:xfrm>
          <a:prstGeom prst="straightConnector1">
            <a:avLst/>
          </a:prstGeom>
          <a:ln w="63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a:endCxn id="33817" idx="4"/>
          </p:cNvCxnSpPr>
          <p:nvPr/>
        </p:nvCxnSpPr>
        <p:spPr>
          <a:xfrm>
            <a:off x="7494588" y="3646489"/>
            <a:ext cx="584200" cy="1587"/>
          </a:xfrm>
          <a:prstGeom prst="straightConnector1">
            <a:avLst/>
          </a:prstGeom>
          <a:ln w="63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5" name="Straight Arrow Connector 74"/>
          <p:cNvCxnSpPr/>
          <p:nvPr/>
        </p:nvCxnSpPr>
        <p:spPr>
          <a:xfrm flipV="1">
            <a:off x="7500938" y="4462463"/>
            <a:ext cx="584200" cy="11112"/>
          </a:xfrm>
          <a:prstGeom prst="straightConnector1">
            <a:avLst/>
          </a:prstGeom>
          <a:ln w="63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6" name="Straight Arrow Connector 75"/>
          <p:cNvCxnSpPr/>
          <p:nvPr/>
        </p:nvCxnSpPr>
        <p:spPr>
          <a:xfrm flipV="1">
            <a:off x="7500938" y="5265738"/>
            <a:ext cx="584200" cy="11112"/>
          </a:xfrm>
          <a:prstGeom prst="straightConnector1">
            <a:avLst/>
          </a:prstGeom>
          <a:ln w="63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7" name="Straight Arrow Connector 76"/>
          <p:cNvCxnSpPr/>
          <p:nvPr/>
        </p:nvCxnSpPr>
        <p:spPr>
          <a:xfrm flipV="1">
            <a:off x="7500938" y="5959476"/>
            <a:ext cx="584200" cy="11113"/>
          </a:xfrm>
          <a:prstGeom prst="straightConnector1">
            <a:avLst/>
          </a:prstGeom>
          <a:ln w="63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2335213" y="4086225"/>
            <a:ext cx="37973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827" name="AutoShape 13"/>
          <p:cNvCxnSpPr>
            <a:cxnSpLocks noChangeShapeType="1"/>
          </p:cNvCxnSpPr>
          <p:nvPr/>
        </p:nvCxnSpPr>
        <p:spPr bwMode="auto">
          <a:xfrm flipH="1">
            <a:off x="4598989" y="3721101"/>
            <a:ext cx="3175" cy="322263"/>
          </a:xfrm>
          <a:prstGeom prst="straightConnector1">
            <a:avLst/>
          </a:prstGeom>
          <a:noFill/>
          <a:ln w="635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3828" name="AutoShape 13"/>
          <p:cNvCxnSpPr>
            <a:cxnSpLocks noChangeShapeType="1"/>
          </p:cNvCxnSpPr>
          <p:nvPr/>
        </p:nvCxnSpPr>
        <p:spPr bwMode="auto">
          <a:xfrm rot="16200000" flipH="1">
            <a:off x="2247106" y="4210844"/>
            <a:ext cx="249238" cy="0"/>
          </a:xfrm>
          <a:prstGeom prst="straightConnector1">
            <a:avLst/>
          </a:prstGeom>
          <a:noFill/>
          <a:ln w="635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3829" name="AutoShape 13"/>
          <p:cNvCxnSpPr>
            <a:cxnSpLocks noChangeShapeType="1"/>
          </p:cNvCxnSpPr>
          <p:nvPr/>
        </p:nvCxnSpPr>
        <p:spPr bwMode="auto">
          <a:xfrm rot="16200000" flipH="1">
            <a:off x="3890169" y="4210844"/>
            <a:ext cx="249238" cy="0"/>
          </a:xfrm>
          <a:prstGeom prst="straightConnector1">
            <a:avLst/>
          </a:prstGeom>
          <a:noFill/>
          <a:ln w="635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3830" name="AutoShape 13"/>
          <p:cNvCxnSpPr>
            <a:cxnSpLocks noChangeShapeType="1"/>
          </p:cNvCxnSpPr>
          <p:nvPr/>
        </p:nvCxnSpPr>
        <p:spPr bwMode="auto">
          <a:xfrm rot="16200000" flipH="1">
            <a:off x="6007894" y="4210844"/>
            <a:ext cx="249238" cy="0"/>
          </a:xfrm>
          <a:prstGeom prst="straightConnector1">
            <a:avLst/>
          </a:prstGeom>
          <a:noFill/>
          <a:ln w="635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87" name="Straight Connector 86"/>
          <p:cNvCxnSpPr/>
          <p:nvPr/>
        </p:nvCxnSpPr>
        <p:spPr>
          <a:xfrm>
            <a:off x="2371725" y="5145089"/>
            <a:ext cx="3797300" cy="1587"/>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832" name="AutoShape 13"/>
          <p:cNvCxnSpPr>
            <a:cxnSpLocks noChangeShapeType="1"/>
          </p:cNvCxnSpPr>
          <p:nvPr/>
        </p:nvCxnSpPr>
        <p:spPr bwMode="auto">
          <a:xfrm flipH="1">
            <a:off x="2371726" y="4779963"/>
            <a:ext cx="3175" cy="322262"/>
          </a:xfrm>
          <a:prstGeom prst="straightConnector1">
            <a:avLst/>
          </a:prstGeom>
          <a:noFill/>
          <a:ln w="635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3833" name="AutoShape 13"/>
          <p:cNvCxnSpPr>
            <a:cxnSpLocks noChangeShapeType="1"/>
          </p:cNvCxnSpPr>
          <p:nvPr/>
        </p:nvCxnSpPr>
        <p:spPr bwMode="auto">
          <a:xfrm flipH="1">
            <a:off x="4014789" y="4816476"/>
            <a:ext cx="3175" cy="322263"/>
          </a:xfrm>
          <a:prstGeom prst="straightConnector1">
            <a:avLst/>
          </a:prstGeom>
          <a:noFill/>
          <a:ln w="635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3834" name="AutoShape 13"/>
          <p:cNvCxnSpPr>
            <a:cxnSpLocks noChangeShapeType="1"/>
          </p:cNvCxnSpPr>
          <p:nvPr/>
        </p:nvCxnSpPr>
        <p:spPr bwMode="auto">
          <a:xfrm flipH="1">
            <a:off x="6132514" y="4779963"/>
            <a:ext cx="3175" cy="322262"/>
          </a:xfrm>
          <a:prstGeom prst="straightConnector1">
            <a:avLst/>
          </a:prstGeom>
          <a:noFill/>
          <a:ln w="635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3835" name="AutoShape 13"/>
          <p:cNvCxnSpPr>
            <a:cxnSpLocks noChangeShapeType="1"/>
            <a:endCxn id="124934" idx="0"/>
          </p:cNvCxnSpPr>
          <p:nvPr/>
        </p:nvCxnSpPr>
        <p:spPr bwMode="auto">
          <a:xfrm rot="5400000">
            <a:off x="4416426" y="5327651"/>
            <a:ext cx="365125" cy="0"/>
          </a:xfrm>
          <a:prstGeom prst="straightConnector1">
            <a:avLst/>
          </a:prstGeom>
          <a:noFill/>
          <a:ln w="635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2" name="Oval 4"/>
          <p:cNvSpPr>
            <a:spLocks noChangeArrowheads="1"/>
          </p:cNvSpPr>
          <p:nvPr/>
        </p:nvSpPr>
        <p:spPr bwMode="auto">
          <a:xfrm>
            <a:off x="3684588" y="1052513"/>
            <a:ext cx="1752600" cy="457200"/>
          </a:xfrm>
          <a:prstGeom prst="ellipse">
            <a:avLst/>
          </a:prstGeom>
          <a:solidFill>
            <a:srgbClr val="FFFF00"/>
          </a:solidFill>
          <a:ln w="6350">
            <a:solidFill>
              <a:schemeClr val="tx1"/>
            </a:solidFill>
            <a:round/>
            <a:headEnd/>
            <a:tailEnd/>
          </a:ln>
        </p:spPr>
        <p:txBody>
          <a:bodyPr wrap="none" anchor="ctr"/>
          <a:lstStyle/>
          <a:p>
            <a:pPr algn="ctr">
              <a:defRPr/>
            </a:pPr>
            <a:r>
              <a:rPr lang="en-US" dirty="0">
                <a:solidFill>
                  <a:schemeClr val="accent3">
                    <a:lumMod val="10000"/>
                  </a:schemeClr>
                </a:solidFill>
                <a:latin typeface="Verdana" pitchFamily="34" charset="0"/>
              </a:rPr>
              <a:t>Raw Data</a:t>
            </a:r>
          </a:p>
        </p:txBody>
      </p:sp>
      <p:sp>
        <p:nvSpPr>
          <p:cNvPr id="17454" name="Oval 5"/>
          <p:cNvSpPr>
            <a:spLocks noChangeArrowheads="1"/>
          </p:cNvSpPr>
          <p:nvPr/>
        </p:nvSpPr>
        <p:spPr bwMode="auto">
          <a:xfrm>
            <a:off x="3686175" y="3282950"/>
            <a:ext cx="1828800" cy="457200"/>
          </a:xfrm>
          <a:prstGeom prst="ellipse">
            <a:avLst/>
          </a:prstGeom>
          <a:solidFill>
            <a:srgbClr val="FFFF00"/>
          </a:solidFill>
          <a:ln w="6350">
            <a:solidFill>
              <a:schemeClr val="tx1"/>
            </a:solidFill>
            <a:round/>
            <a:headEnd/>
            <a:tailEnd/>
          </a:ln>
        </p:spPr>
        <p:txBody>
          <a:bodyPr wrap="none" anchor="ctr"/>
          <a:lstStyle/>
          <a:p>
            <a:pPr algn="ctr">
              <a:defRPr/>
            </a:pPr>
            <a:r>
              <a:rPr lang="en-US" dirty="0">
                <a:solidFill>
                  <a:schemeClr val="accent3">
                    <a:lumMod val="10000"/>
                  </a:schemeClr>
                </a:solidFill>
                <a:latin typeface="Verdana" pitchFamily="34" charset="0"/>
              </a:rPr>
              <a:t>Edited Data</a:t>
            </a:r>
          </a:p>
        </p:txBody>
      </p:sp>
      <p:sp>
        <p:nvSpPr>
          <p:cNvPr id="17455" name="Oval 6"/>
          <p:cNvSpPr>
            <a:spLocks noChangeArrowheads="1"/>
          </p:cNvSpPr>
          <p:nvPr/>
        </p:nvSpPr>
        <p:spPr bwMode="auto">
          <a:xfrm>
            <a:off x="3722688" y="5510213"/>
            <a:ext cx="1752600" cy="457200"/>
          </a:xfrm>
          <a:prstGeom prst="ellipse">
            <a:avLst/>
          </a:prstGeom>
          <a:solidFill>
            <a:srgbClr val="FFFF00"/>
          </a:solidFill>
          <a:ln w="6350">
            <a:solidFill>
              <a:schemeClr val="tx1"/>
            </a:solidFill>
            <a:round/>
            <a:headEnd/>
            <a:tailEnd/>
          </a:ln>
        </p:spPr>
        <p:txBody>
          <a:bodyPr wrap="none" anchor="ctr"/>
          <a:lstStyle/>
          <a:p>
            <a:pPr algn="ctr">
              <a:defRPr/>
            </a:pPr>
            <a:r>
              <a:rPr lang="en-US" dirty="0">
                <a:solidFill>
                  <a:schemeClr val="accent3">
                    <a:lumMod val="10000"/>
                  </a:schemeClr>
                </a:solidFill>
                <a:latin typeface="Verdana" pitchFamily="34" charset="0"/>
              </a:rPr>
              <a:t>Sorted Data</a:t>
            </a:r>
          </a:p>
        </p:txBody>
      </p:sp>
      <p:sp>
        <p:nvSpPr>
          <p:cNvPr id="3" name="Title 2">
            <a:extLst>
              <a:ext uri="{FF2B5EF4-FFF2-40B4-BE49-F238E27FC236}">
                <a16:creationId xmlns:a16="http://schemas.microsoft.com/office/drawing/2014/main" id="{1AB18C7C-1511-4AD4-89F8-5B144487AF88}"/>
              </a:ext>
            </a:extLst>
          </p:cNvPr>
          <p:cNvSpPr>
            <a:spLocks noGrp="1"/>
          </p:cNvSpPr>
          <p:nvPr>
            <p:ph type="title"/>
          </p:nvPr>
        </p:nvSpPr>
        <p:spPr/>
        <p:txBody>
          <a:bodyPr/>
          <a:lstStyle/>
          <a:p>
            <a:r>
              <a:rPr lang="en-US" dirty="0"/>
              <a:t>Single Beam Editing Flow</a:t>
            </a:r>
            <a:br>
              <a:rPr lang="en-US" dirty="0"/>
            </a:br>
            <a:endParaRPr lang="en-US" dirty="0"/>
          </a:p>
        </p:txBody>
      </p:sp>
    </p:spTree>
    <p:extLst>
      <p:ext uri="{BB962C8B-B14F-4D97-AF65-F5344CB8AC3E}">
        <p14:creationId xmlns:p14="http://schemas.microsoft.com/office/powerpoint/2010/main" val="1351407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A8B6E79-C7B3-4B1A-BD68-B9D00D4F9272}"/>
              </a:ext>
            </a:extLst>
          </p:cNvPr>
          <p:cNvPicPr>
            <a:picLocks noChangeAspect="1"/>
          </p:cNvPicPr>
          <p:nvPr/>
        </p:nvPicPr>
        <p:blipFill>
          <a:blip r:embed="rId3"/>
          <a:stretch>
            <a:fillRect/>
          </a:stretch>
        </p:blipFill>
        <p:spPr>
          <a:xfrm>
            <a:off x="457082" y="801112"/>
            <a:ext cx="8192704" cy="5161324"/>
          </a:xfrm>
          <a:prstGeom prst="rect">
            <a:avLst/>
          </a:prstGeom>
          <a:ln>
            <a:solidFill>
              <a:schemeClr val="tx1">
                <a:lumMod val="50000"/>
                <a:lumOff val="50000"/>
              </a:schemeClr>
            </a:solidFill>
          </a:ln>
        </p:spPr>
      </p:pic>
      <p:sp>
        <p:nvSpPr>
          <p:cNvPr id="39938" name="Text Box 2"/>
          <p:cNvSpPr txBox="1">
            <a:spLocks noChangeArrowheads="1"/>
          </p:cNvSpPr>
          <p:nvPr/>
        </p:nvSpPr>
        <p:spPr bwMode="auto">
          <a:xfrm>
            <a:off x="1524000" y="0"/>
            <a:ext cx="86868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53975">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1pPr>
            <a:lvl2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2pPr>
            <a:lvl3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3pPr>
            <a:lvl4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4pPr>
            <a:lvl5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5pPr>
            <a:lvl6pPr marL="25146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6pPr>
            <a:lvl7pPr marL="29718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7pPr>
            <a:lvl8pPr marL="34290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8pPr>
            <a:lvl9pPr marL="38862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9pPr>
          </a:lstStyle>
          <a:p>
            <a:pPr eaLnBrk="1" hangingPunct="1">
              <a:buSzPct val="100000"/>
            </a:pPr>
            <a:r>
              <a:rPr lang="en-US" altLang="en-US" sz="3600" b="0" dirty="0"/>
              <a:t>Background Files in Survey Window</a:t>
            </a:r>
          </a:p>
        </p:txBody>
      </p:sp>
      <p:sp>
        <p:nvSpPr>
          <p:cNvPr id="39939" name="Rectangle 4"/>
          <p:cNvSpPr>
            <a:spLocks noChangeArrowheads="1"/>
          </p:cNvSpPr>
          <p:nvPr/>
        </p:nvSpPr>
        <p:spPr bwMode="auto">
          <a:xfrm>
            <a:off x="8933607" y="2095500"/>
            <a:ext cx="2970644" cy="2667000"/>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9pPr>
          </a:lstStyle>
          <a:p>
            <a:pPr>
              <a:buSzPct val="100000"/>
            </a:pPr>
            <a:r>
              <a:rPr lang="en-US" altLang="en-US" sz="2000" b="0" dirty="0">
                <a:solidFill>
                  <a:schemeClr val="tx1">
                    <a:lumMod val="65000"/>
                    <a:lumOff val="35000"/>
                  </a:schemeClr>
                </a:solidFill>
              </a:rPr>
              <a:t>Users can display all background files in the main window.  </a:t>
            </a:r>
          </a:p>
          <a:p>
            <a:pPr>
              <a:buSzPct val="100000"/>
            </a:pPr>
            <a:endParaRPr lang="en-US" altLang="en-US" sz="2000" b="0" dirty="0">
              <a:solidFill>
                <a:schemeClr val="tx1">
                  <a:lumMod val="65000"/>
                  <a:lumOff val="35000"/>
                </a:schemeClr>
              </a:solidFill>
            </a:endParaRPr>
          </a:p>
          <a:p>
            <a:pPr>
              <a:buSzPct val="100000"/>
            </a:pPr>
            <a:r>
              <a:rPr lang="en-US" altLang="en-US" sz="2000" b="0" dirty="0">
                <a:solidFill>
                  <a:schemeClr val="tx1">
                    <a:lumMod val="65000"/>
                    <a:lumOff val="35000"/>
                  </a:schemeClr>
                </a:solidFill>
              </a:rPr>
              <a:t>Check the box at the top of the map.</a:t>
            </a:r>
          </a:p>
          <a:p>
            <a:pPr>
              <a:buSzPct val="100000"/>
            </a:pPr>
            <a:endParaRPr lang="en-US" altLang="en-US" sz="2000" b="0" dirty="0">
              <a:solidFill>
                <a:schemeClr val="tx1">
                  <a:lumMod val="65000"/>
                  <a:lumOff val="35000"/>
                </a:schemeClr>
              </a:solidFill>
            </a:endParaRPr>
          </a:p>
          <a:p>
            <a:pPr>
              <a:buSzPct val="100000"/>
            </a:pPr>
            <a:r>
              <a:rPr lang="en-US" altLang="en-US" sz="2000" b="0" dirty="0">
                <a:solidFill>
                  <a:schemeClr val="tx1">
                    <a:lumMod val="65000"/>
                    <a:lumOff val="35000"/>
                  </a:schemeClr>
                </a:solidFill>
              </a:rPr>
              <a:t>Hit ‘F9’ to get to the View Options window</a:t>
            </a:r>
            <a:r>
              <a:rPr lang="en-US" altLang="en-US" sz="1800" dirty="0">
                <a:solidFill>
                  <a:schemeClr val="tx1">
                    <a:lumMod val="65000"/>
                    <a:lumOff val="35000"/>
                  </a:schemeClr>
                </a:solidFill>
              </a:rPr>
              <a:t>.</a:t>
            </a:r>
          </a:p>
        </p:txBody>
      </p:sp>
      <p:sp>
        <p:nvSpPr>
          <p:cNvPr id="2" name="Rectangle 1"/>
          <p:cNvSpPr/>
          <p:nvPr/>
        </p:nvSpPr>
        <p:spPr>
          <a:xfrm>
            <a:off x="1852065" y="1001550"/>
            <a:ext cx="373245" cy="114300"/>
          </a:xfrm>
          <a:prstGeom prst="rect">
            <a:avLst/>
          </a:prstGeom>
          <a:noFill/>
        </p:spPr>
        <p:style>
          <a:lnRef idx="2">
            <a:schemeClr val="accent5"/>
          </a:lnRef>
          <a:fillRef idx="1">
            <a:schemeClr val="lt1"/>
          </a:fillRef>
          <a:effectRef idx="0">
            <a:schemeClr val="accent5"/>
          </a:effectRef>
          <a:fontRef idx="minor">
            <a:schemeClr val="dk1"/>
          </a:fontRef>
        </p:style>
        <p:txBody>
          <a:bodyPr anchor="ctr"/>
          <a:lstStyle/>
          <a:p>
            <a:pPr algn="ctr">
              <a:defRPr/>
            </a:pPr>
            <a:endParaRPr lang="en-US"/>
          </a:p>
        </p:txBody>
      </p:sp>
      <p:sp>
        <p:nvSpPr>
          <p:cNvPr id="4" name="Title 3">
            <a:extLst>
              <a:ext uri="{FF2B5EF4-FFF2-40B4-BE49-F238E27FC236}">
                <a16:creationId xmlns:a16="http://schemas.microsoft.com/office/drawing/2014/main" id="{46A64857-EABB-4A14-AADC-A0D357B93A28}"/>
              </a:ext>
            </a:extLst>
          </p:cNvPr>
          <p:cNvSpPr>
            <a:spLocks noGrp="1"/>
          </p:cNvSpPr>
          <p:nvPr>
            <p:ph type="title"/>
          </p:nvPr>
        </p:nvSpPr>
        <p:spPr/>
        <p:txBody>
          <a:bodyPr/>
          <a:lstStyle/>
          <a:p>
            <a:r>
              <a:rPr lang="en-US" dirty="0"/>
              <a:t>Background Files in Survey Window</a:t>
            </a:r>
            <a:br>
              <a:rPr lang="en-US" dirty="0"/>
            </a:br>
            <a:endParaRPr lang="en-US" dirty="0"/>
          </a:p>
        </p:txBody>
      </p:sp>
    </p:spTree>
    <p:extLst>
      <p:ext uri="{BB962C8B-B14F-4D97-AF65-F5344CB8AC3E}">
        <p14:creationId xmlns:p14="http://schemas.microsoft.com/office/powerpoint/2010/main" val="2314129480"/>
      </p:ext>
    </p:extLst>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1524000" y="657225"/>
            <a:ext cx="9144000" cy="5543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lumMod val="75000"/>
                  <a:lumOff val="25000"/>
                </a:schemeClr>
              </a:solidFill>
            </a:endParaRPr>
          </a:p>
        </p:txBody>
      </p:sp>
      <p:sp>
        <p:nvSpPr>
          <p:cNvPr id="5122" name="Rectangle 2"/>
          <p:cNvSpPr>
            <a:spLocks noRot="1" noChangeArrowheads="1"/>
          </p:cNvSpPr>
          <p:nvPr/>
        </p:nvSpPr>
        <p:spPr bwMode="auto">
          <a:xfrm>
            <a:off x="1866265" y="-25771"/>
            <a:ext cx="9144000" cy="949325"/>
          </a:xfrm>
          <a:prstGeom prst="rect">
            <a:avLst/>
          </a:prstGeom>
          <a:noFill/>
          <a:ln w="9525">
            <a:noFill/>
            <a:miter lim="800000"/>
            <a:headEnd/>
            <a:tailEnd/>
          </a:ln>
        </p:spPr>
        <p:txBody>
          <a:bodyPr anchor="ctr"/>
          <a:lstStyle/>
          <a:p>
            <a:pPr eaLnBrk="1" hangingPunct="1">
              <a:defRPr/>
            </a:pPr>
            <a:r>
              <a:rPr lang="en-US" sz="3600" dirty="0">
                <a:solidFill>
                  <a:schemeClr val="bg1"/>
                </a:solidFill>
                <a:latin typeface="+mn-lt"/>
              </a:rPr>
              <a:t>Editing Positions Manually</a:t>
            </a:r>
          </a:p>
        </p:txBody>
      </p:sp>
      <p:cxnSp>
        <p:nvCxnSpPr>
          <p:cNvPr id="8" name="Straight Arrow Connector 7"/>
          <p:cNvCxnSpPr/>
          <p:nvPr/>
        </p:nvCxnSpPr>
        <p:spPr>
          <a:xfrm flipH="1">
            <a:off x="7220910" y="1601315"/>
            <a:ext cx="360362"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7725736" y="2680816"/>
            <a:ext cx="452437" cy="1428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sp>
        <p:nvSpPr>
          <p:cNvPr id="51211" name="Text Box 11"/>
          <p:cNvSpPr txBox="1">
            <a:spLocks noChangeArrowheads="1"/>
          </p:cNvSpPr>
          <p:nvPr/>
        </p:nvSpPr>
        <p:spPr bwMode="auto">
          <a:xfrm>
            <a:off x="1787290" y="5339879"/>
            <a:ext cx="2384425" cy="5842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sz="1600" dirty="0">
                <a:solidFill>
                  <a:schemeClr val="tx1">
                    <a:lumMod val="75000"/>
                    <a:lumOff val="25000"/>
                  </a:schemeClr>
                </a:solidFill>
                <a:latin typeface="+mn-lt"/>
              </a:rPr>
              <a:t>(1) Select “Lasso” Tool, Inside</a:t>
            </a:r>
            <a:endParaRPr lang="en-US" altLang="en-US" dirty="0">
              <a:solidFill>
                <a:srgbClr val="0091BB"/>
              </a:solidFill>
              <a:latin typeface="+mn-lt"/>
            </a:endParaRPr>
          </a:p>
        </p:txBody>
      </p:sp>
      <p:cxnSp>
        <p:nvCxnSpPr>
          <p:cNvPr id="20" name="Straight Arrow Connector 19"/>
          <p:cNvCxnSpPr/>
          <p:nvPr/>
        </p:nvCxnSpPr>
        <p:spPr>
          <a:xfrm>
            <a:off x="3907798" y="1575915"/>
            <a:ext cx="690563"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3656972" y="3149128"/>
            <a:ext cx="941388" cy="4984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3944310" y="4515965"/>
            <a:ext cx="690562"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5420685" y="5560540"/>
            <a:ext cx="0" cy="271462"/>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flipV="1">
            <a:off x="7217735" y="4182590"/>
            <a:ext cx="1090612" cy="169862"/>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a:off x="6428747" y="4912841"/>
            <a:ext cx="1924050" cy="31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sp>
        <p:nvSpPr>
          <p:cNvPr id="31" name="Text Box 11"/>
          <p:cNvSpPr txBox="1">
            <a:spLocks noChangeArrowheads="1"/>
          </p:cNvSpPr>
          <p:nvPr/>
        </p:nvSpPr>
        <p:spPr bwMode="auto">
          <a:xfrm>
            <a:off x="4372301" y="5348510"/>
            <a:ext cx="4648200" cy="33813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sz="1600" dirty="0">
                <a:solidFill>
                  <a:schemeClr val="tx1">
                    <a:lumMod val="75000"/>
                    <a:lumOff val="25000"/>
                  </a:schemeClr>
                </a:solidFill>
                <a:latin typeface="+mn-lt"/>
              </a:rPr>
              <a:t>(2) Lasso the position spike</a:t>
            </a:r>
            <a:endParaRPr lang="en-US" altLang="en-US" dirty="0">
              <a:solidFill>
                <a:srgbClr val="0091BB"/>
              </a:solidFill>
              <a:latin typeface="+mn-lt"/>
            </a:endParaRPr>
          </a:p>
        </p:txBody>
      </p:sp>
      <p:sp>
        <p:nvSpPr>
          <p:cNvPr id="34" name="Text Box 11"/>
          <p:cNvSpPr txBox="1">
            <a:spLocks noChangeArrowheads="1"/>
          </p:cNvSpPr>
          <p:nvPr/>
        </p:nvSpPr>
        <p:spPr bwMode="auto">
          <a:xfrm>
            <a:off x="7405430" y="5358133"/>
            <a:ext cx="3017837" cy="5842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sz="1600" dirty="0">
                <a:solidFill>
                  <a:schemeClr val="tx1">
                    <a:lumMod val="75000"/>
                    <a:lumOff val="25000"/>
                  </a:schemeClr>
                </a:solidFill>
                <a:latin typeface="+mn-lt"/>
              </a:rPr>
              <a:t>(3) Delete key or click the delete button</a:t>
            </a:r>
            <a:endParaRPr lang="en-US" altLang="en-US" dirty="0">
              <a:solidFill>
                <a:srgbClr val="0091BB"/>
              </a:solidFill>
              <a:latin typeface="+mn-lt"/>
            </a:endParaRPr>
          </a:p>
        </p:txBody>
      </p:sp>
      <p:grpSp>
        <p:nvGrpSpPr>
          <p:cNvPr id="2" name="Group 1"/>
          <p:cNvGrpSpPr/>
          <p:nvPr/>
        </p:nvGrpSpPr>
        <p:grpSpPr>
          <a:xfrm>
            <a:off x="2112228" y="1059977"/>
            <a:ext cx="7836746" cy="4298156"/>
            <a:chOff x="342265" y="1166603"/>
            <a:chExt cx="8463068" cy="4765056"/>
          </a:xfrm>
        </p:grpSpPr>
        <p:pic>
          <p:nvPicPr>
            <p:cNvPr id="40973"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2265" y="1166603"/>
              <a:ext cx="8463068" cy="4438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3" name="Straight Arrow Connector 22"/>
            <p:cNvCxnSpPr/>
            <p:nvPr/>
          </p:nvCxnSpPr>
          <p:spPr>
            <a:xfrm flipH="1" flipV="1">
              <a:off x="1048703" y="4218781"/>
              <a:ext cx="33337" cy="1549400"/>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a:cxnSpLocks/>
            </p:cNvCxnSpPr>
            <p:nvPr/>
          </p:nvCxnSpPr>
          <p:spPr>
            <a:xfrm flipH="1" flipV="1">
              <a:off x="3976053" y="3577432"/>
              <a:ext cx="202969" cy="235106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a:cxnSpLocks/>
              <a:stCxn id="34" idx="0"/>
            </p:cNvCxnSpPr>
            <p:nvPr/>
          </p:nvCxnSpPr>
          <p:spPr>
            <a:xfrm flipH="1" flipV="1">
              <a:off x="3021114" y="1831865"/>
              <a:ext cx="4666905" cy="4099794"/>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grpSp>
      <p:sp>
        <p:nvSpPr>
          <p:cNvPr id="4" name="Title 3">
            <a:extLst>
              <a:ext uri="{FF2B5EF4-FFF2-40B4-BE49-F238E27FC236}">
                <a16:creationId xmlns:a16="http://schemas.microsoft.com/office/drawing/2014/main" id="{3083BE1E-1A5B-4703-8DF0-78CE4229420C}"/>
              </a:ext>
            </a:extLst>
          </p:cNvPr>
          <p:cNvSpPr>
            <a:spLocks noGrp="1"/>
          </p:cNvSpPr>
          <p:nvPr>
            <p:ph type="title"/>
          </p:nvPr>
        </p:nvSpPr>
        <p:spPr/>
        <p:txBody>
          <a:bodyPr/>
          <a:lstStyle/>
          <a:p>
            <a:r>
              <a:rPr lang="en-US" dirty="0"/>
              <a:t>Editing Positions Manually</a:t>
            </a:r>
            <a:br>
              <a:rPr lang="en-US" dirty="0"/>
            </a:br>
            <a:endParaRPr lang="en-US" dirty="0"/>
          </a:p>
        </p:txBody>
      </p:sp>
    </p:spTree>
    <p:extLst>
      <p:ext uri="{BB962C8B-B14F-4D97-AF65-F5344CB8AC3E}">
        <p14:creationId xmlns:p14="http://schemas.microsoft.com/office/powerpoint/2010/main" val="22447846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1524000" y="657225"/>
            <a:ext cx="9144000" cy="5543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lumMod val="75000"/>
                  <a:lumOff val="25000"/>
                </a:schemeClr>
              </a:solidFill>
            </a:endParaRPr>
          </a:p>
        </p:txBody>
      </p:sp>
      <p:sp>
        <p:nvSpPr>
          <p:cNvPr id="5122" name="Rectangle 2"/>
          <p:cNvSpPr>
            <a:spLocks noRot="1" noChangeArrowheads="1"/>
          </p:cNvSpPr>
          <p:nvPr/>
        </p:nvSpPr>
        <p:spPr bwMode="auto">
          <a:xfrm>
            <a:off x="1782763" y="52389"/>
            <a:ext cx="9144000" cy="949325"/>
          </a:xfrm>
          <a:prstGeom prst="rect">
            <a:avLst/>
          </a:prstGeom>
          <a:noFill/>
          <a:ln w="9525">
            <a:noFill/>
            <a:miter lim="800000"/>
            <a:headEnd/>
            <a:tailEnd/>
          </a:ln>
        </p:spPr>
        <p:txBody>
          <a:bodyPr anchor="ctr"/>
          <a:lstStyle/>
          <a:p>
            <a:pPr eaLnBrk="1" hangingPunct="1">
              <a:defRPr/>
            </a:pPr>
            <a:r>
              <a:rPr lang="en-US" sz="3600" dirty="0">
                <a:solidFill>
                  <a:schemeClr val="bg1"/>
                </a:solidFill>
                <a:latin typeface="+mn-lt"/>
              </a:rPr>
              <a:t>Filtering Positions</a:t>
            </a:r>
          </a:p>
        </p:txBody>
      </p:sp>
      <p:cxnSp>
        <p:nvCxnSpPr>
          <p:cNvPr id="8" name="Straight Arrow Connector 7"/>
          <p:cNvCxnSpPr/>
          <p:nvPr/>
        </p:nvCxnSpPr>
        <p:spPr>
          <a:xfrm flipH="1">
            <a:off x="7101682" y="1856486"/>
            <a:ext cx="360362"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7606508" y="2935987"/>
            <a:ext cx="452437" cy="1428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sp>
        <p:nvSpPr>
          <p:cNvPr id="51211" name="Text Box 11"/>
          <p:cNvSpPr txBox="1">
            <a:spLocks noChangeArrowheads="1"/>
          </p:cNvSpPr>
          <p:nvPr/>
        </p:nvSpPr>
        <p:spPr bwMode="auto">
          <a:xfrm>
            <a:off x="7257258" y="1024636"/>
            <a:ext cx="1951037" cy="83185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sz="1600" dirty="0">
                <a:solidFill>
                  <a:schemeClr val="tx1">
                    <a:lumMod val="65000"/>
                    <a:lumOff val="35000"/>
                  </a:schemeClr>
                </a:solidFill>
                <a:latin typeface="+mn-lt"/>
              </a:rPr>
              <a:t>Edit Menu, Search and Filter Options to set GPS filters</a:t>
            </a:r>
            <a:endParaRPr lang="en-US" altLang="en-US" dirty="0">
              <a:solidFill>
                <a:schemeClr val="tx1">
                  <a:lumMod val="65000"/>
                  <a:lumOff val="35000"/>
                </a:schemeClr>
              </a:solidFill>
              <a:latin typeface="+mn-lt"/>
            </a:endParaRPr>
          </a:p>
        </p:txBody>
      </p:sp>
      <p:cxnSp>
        <p:nvCxnSpPr>
          <p:cNvPr id="20" name="Straight Arrow Connector 19"/>
          <p:cNvCxnSpPr/>
          <p:nvPr/>
        </p:nvCxnSpPr>
        <p:spPr>
          <a:xfrm>
            <a:off x="3788570" y="1831086"/>
            <a:ext cx="690563"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3537744" y="3404299"/>
            <a:ext cx="941388" cy="4984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3825082" y="4771136"/>
            <a:ext cx="690562"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5301457" y="5815711"/>
            <a:ext cx="0" cy="271462"/>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flipV="1">
            <a:off x="7098507" y="4437761"/>
            <a:ext cx="1090612" cy="169862"/>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a:off x="6309519" y="5168012"/>
            <a:ext cx="1924050" cy="31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sp>
        <p:nvSpPr>
          <p:cNvPr id="31" name="Text Box 11"/>
          <p:cNvSpPr txBox="1">
            <a:spLocks noChangeArrowheads="1"/>
          </p:cNvSpPr>
          <p:nvPr/>
        </p:nvSpPr>
        <p:spPr bwMode="auto">
          <a:xfrm>
            <a:off x="1770857" y="3226498"/>
            <a:ext cx="2362200" cy="5842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sz="1600" dirty="0">
                <a:solidFill>
                  <a:schemeClr val="tx1">
                    <a:lumMod val="65000"/>
                    <a:lumOff val="35000"/>
                  </a:schemeClr>
                </a:solidFill>
                <a:latin typeface="+mn-lt"/>
              </a:rPr>
              <a:t>Apply Filters with the  Lightning Bolt.</a:t>
            </a:r>
            <a:endParaRPr lang="en-US" altLang="en-US" dirty="0">
              <a:solidFill>
                <a:schemeClr val="tx1">
                  <a:lumMod val="65000"/>
                  <a:lumOff val="35000"/>
                </a:schemeClr>
              </a:solidFill>
              <a:latin typeface="+mn-lt"/>
            </a:endParaRPr>
          </a:p>
        </p:txBody>
      </p:sp>
      <p:cxnSp>
        <p:nvCxnSpPr>
          <p:cNvPr id="36" name="Straight Arrow Connector 35"/>
          <p:cNvCxnSpPr/>
          <p:nvPr/>
        </p:nvCxnSpPr>
        <p:spPr>
          <a:xfrm flipH="1" flipV="1">
            <a:off x="6331744" y="1245299"/>
            <a:ext cx="769938" cy="2381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pic>
        <p:nvPicPr>
          <p:cNvPr id="41999"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82763" y="928592"/>
            <a:ext cx="445135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00"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50583" y="2027937"/>
            <a:ext cx="5748337"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3" name="Straight Arrow Connector 32"/>
          <p:cNvCxnSpPr/>
          <p:nvPr/>
        </p:nvCxnSpPr>
        <p:spPr>
          <a:xfrm flipV="1">
            <a:off x="3950494" y="2527999"/>
            <a:ext cx="2838450" cy="87471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18" name="Text Box 11"/>
          <p:cNvSpPr txBox="1">
            <a:spLocks noChangeArrowheads="1"/>
          </p:cNvSpPr>
          <p:nvPr/>
        </p:nvSpPr>
        <p:spPr bwMode="auto">
          <a:xfrm>
            <a:off x="1659732" y="4533011"/>
            <a:ext cx="2362200" cy="83026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sz="1600" dirty="0">
                <a:solidFill>
                  <a:schemeClr val="tx1">
                    <a:lumMod val="65000"/>
                    <a:lumOff val="35000"/>
                  </a:schemeClr>
                </a:solidFill>
                <a:latin typeface="+mn-lt"/>
              </a:rPr>
              <a:t>Filter Preview:  Enable (show) or disable (hide) here.</a:t>
            </a:r>
            <a:endParaRPr lang="en-US" altLang="en-US" dirty="0">
              <a:solidFill>
                <a:schemeClr val="tx1">
                  <a:lumMod val="65000"/>
                  <a:lumOff val="35000"/>
                </a:schemeClr>
              </a:solidFill>
              <a:latin typeface="+mn-lt"/>
            </a:endParaRPr>
          </a:p>
        </p:txBody>
      </p:sp>
      <p:cxnSp>
        <p:nvCxnSpPr>
          <p:cNvPr id="21" name="Straight Arrow Connector 20"/>
          <p:cNvCxnSpPr/>
          <p:nvPr/>
        </p:nvCxnSpPr>
        <p:spPr>
          <a:xfrm>
            <a:off x="3839369" y="5093399"/>
            <a:ext cx="882650" cy="14922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3" name="Title 2">
            <a:extLst>
              <a:ext uri="{FF2B5EF4-FFF2-40B4-BE49-F238E27FC236}">
                <a16:creationId xmlns:a16="http://schemas.microsoft.com/office/drawing/2014/main" id="{4B83869F-7B57-4977-825D-C988F43CF169}"/>
              </a:ext>
            </a:extLst>
          </p:cNvPr>
          <p:cNvSpPr>
            <a:spLocks noGrp="1"/>
          </p:cNvSpPr>
          <p:nvPr>
            <p:ph type="title"/>
          </p:nvPr>
        </p:nvSpPr>
        <p:spPr/>
        <p:txBody>
          <a:bodyPr/>
          <a:lstStyle/>
          <a:p>
            <a:r>
              <a:rPr lang="en-US" dirty="0"/>
              <a:t>Filtering Positions</a:t>
            </a:r>
            <a:br>
              <a:rPr lang="en-US" dirty="0"/>
            </a:br>
            <a:endParaRPr lang="en-US" dirty="0"/>
          </a:p>
        </p:txBody>
      </p:sp>
    </p:spTree>
    <p:extLst>
      <p:ext uri="{BB962C8B-B14F-4D97-AF65-F5344CB8AC3E}">
        <p14:creationId xmlns:p14="http://schemas.microsoft.com/office/powerpoint/2010/main" val="37873376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Rot="1" noChangeArrowheads="1"/>
          </p:cNvSpPr>
          <p:nvPr/>
        </p:nvSpPr>
        <p:spPr bwMode="auto">
          <a:xfrm>
            <a:off x="1538288" y="30164"/>
            <a:ext cx="9144000" cy="949325"/>
          </a:xfrm>
          <a:prstGeom prst="rect">
            <a:avLst/>
          </a:prstGeom>
          <a:noFill/>
          <a:ln w="9525">
            <a:noFill/>
            <a:miter lim="800000"/>
            <a:headEnd/>
            <a:tailEnd/>
          </a:ln>
        </p:spPr>
        <p:txBody>
          <a:bodyPr anchor="ctr"/>
          <a:lstStyle/>
          <a:p>
            <a:pPr eaLnBrk="1" hangingPunct="1">
              <a:defRPr/>
            </a:pPr>
            <a:r>
              <a:rPr lang="en-US" sz="3200" dirty="0">
                <a:solidFill>
                  <a:schemeClr val="bg1"/>
                </a:solidFill>
                <a:latin typeface="+mn-lt"/>
              </a:rPr>
              <a:t>Viewing Soundings in the Survey Window</a:t>
            </a:r>
          </a:p>
        </p:txBody>
      </p:sp>
      <p:cxnSp>
        <p:nvCxnSpPr>
          <p:cNvPr id="8" name="Straight Arrow Connector 7"/>
          <p:cNvCxnSpPr/>
          <p:nvPr/>
        </p:nvCxnSpPr>
        <p:spPr>
          <a:xfrm flipH="1">
            <a:off x="7947602" y="1810256"/>
            <a:ext cx="360362"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8452428" y="2889757"/>
            <a:ext cx="452437" cy="1428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sp>
        <p:nvSpPr>
          <p:cNvPr id="51211" name="Text Box 11"/>
          <p:cNvSpPr txBox="1">
            <a:spLocks noChangeArrowheads="1"/>
          </p:cNvSpPr>
          <p:nvPr/>
        </p:nvSpPr>
        <p:spPr bwMode="auto">
          <a:xfrm>
            <a:off x="3354648" y="702975"/>
            <a:ext cx="2384425" cy="33813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sz="1600" dirty="0">
                <a:solidFill>
                  <a:schemeClr val="tx1">
                    <a:lumMod val="65000"/>
                    <a:lumOff val="35000"/>
                  </a:schemeClr>
                </a:solidFill>
                <a:latin typeface="+mn-lt"/>
              </a:rPr>
              <a:t>Select Soundings</a:t>
            </a:r>
            <a:endParaRPr lang="en-US" altLang="en-US" dirty="0">
              <a:solidFill>
                <a:schemeClr val="tx1">
                  <a:lumMod val="65000"/>
                  <a:lumOff val="35000"/>
                </a:schemeClr>
              </a:solidFill>
              <a:latin typeface="+mn-lt"/>
            </a:endParaRPr>
          </a:p>
        </p:txBody>
      </p:sp>
      <p:cxnSp>
        <p:nvCxnSpPr>
          <p:cNvPr id="20" name="Straight Arrow Connector 19"/>
          <p:cNvCxnSpPr/>
          <p:nvPr/>
        </p:nvCxnSpPr>
        <p:spPr>
          <a:xfrm>
            <a:off x="4634490" y="1784856"/>
            <a:ext cx="690563"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4383664" y="3358069"/>
            <a:ext cx="941388" cy="4984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4671002" y="4724906"/>
            <a:ext cx="690562"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6147377" y="5769481"/>
            <a:ext cx="0" cy="271462"/>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flipV="1">
            <a:off x="7944427" y="4391531"/>
            <a:ext cx="1090612" cy="169862"/>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a:off x="7155439" y="5121782"/>
            <a:ext cx="1924050" cy="31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pic>
        <p:nvPicPr>
          <p:cNvPr id="43020"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15177" y="1243518"/>
            <a:ext cx="5773738" cy="405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3" name="Straight Arrow Connector 22"/>
          <p:cNvCxnSpPr/>
          <p:nvPr/>
        </p:nvCxnSpPr>
        <p:spPr>
          <a:xfrm>
            <a:off x="4361440" y="975231"/>
            <a:ext cx="555625" cy="92551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24" name="Text Box 11"/>
          <p:cNvSpPr txBox="1">
            <a:spLocks noChangeArrowheads="1"/>
          </p:cNvSpPr>
          <p:nvPr/>
        </p:nvSpPr>
        <p:spPr bwMode="auto">
          <a:xfrm>
            <a:off x="8330190" y="1387981"/>
            <a:ext cx="3090863"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sz="1600" dirty="0">
                <a:solidFill>
                  <a:schemeClr val="tx1">
                    <a:lumMod val="65000"/>
                    <a:lumOff val="35000"/>
                  </a:schemeClr>
                </a:solidFill>
                <a:latin typeface="+mn-lt"/>
              </a:rPr>
              <a:t>Useful for Viewing:</a:t>
            </a:r>
          </a:p>
          <a:p>
            <a:pPr marL="285750" indent="-285750">
              <a:buFont typeface="Arial" panose="020B0604020202020204" pitchFamily="34" charset="0"/>
              <a:buChar char="•"/>
              <a:defRPr/>
            </a:pPr>
            <a:r>
              <a:rPr lang="en-US" altLang="en-US" sz="1600" dirty="0">
                <a:solidFill>
                  <a:schemeClr val="tx1">
                    <a:lumMod val="65000"/>
                    <a:lumOff val="35000"/>
                  </a:schemeClr>
                </a:solidFill>
                <a:latin typeface="+mn-lt"/>
              </a:rPr>
              <a:t>Zoom Extents:  Zoom out to full survey.</a:t>
            </a:r>
          </a:p>
          <a:p>
            <a:pPr marL="285750" indent="-285750">
              <a:buFont typeface="Arial" panose="020B0604020202020204" pitchFamily="34" charset="0"/>
              <a:buChar char="•"/>
              <a:defRPr/>
            </a:pPr>
            <a:r>
              <a:rPr lang="en-US" altLang="en-US" sz="1600" dirty="0">
                <a:solidFill>
                  <a:schemeClr val="tx1">
                    <a:lumMod val="65000"/>
                    <a:lumOff val="35000"/>
                  </a:schemeClr>
                </a:solidFill>
                <a:latin typeface="+mn-lt"/>
              </a:rPr>
              <a:t>Map View:  Top Down.</a:t>
            </a:r>
          </a:p>
          <a:p>
            <a:pPr marL="285750" indent="-285750">
              <a:buFont typeface="Arial" panose="020B0604020202020204" pitchFamily="34" charset="0"/>
              <a:buChar char="•"/>
              <a:defRPr/>
            </a:pPr>
            <a:r>
              <a:rPr lang="en-US" altLang="en-US" sz="1600" dirty="0">
                <a:solidFill>
                  <a:schemeClr val="tx1">
                    <a:lumMod val="65000"/>
                    <a:lumOff val="35000"/>
                  </a:schemeClr>
                </a:solidFill>
                <a:latin typeface="+mn-lt"/>
              </a:rPr>
              <a:t>Profile View:  Side On.</a:t>
            </a:r>
          </a:p>
          <a:p>
            <a:pPr marL="285750" indent="-285750">
              <a:buFont typeface="Arial" panose="020B0604020202020204" pitchFamily="34" charset="0"/>
              <a:buChar char="•"/>
              <a:defRPr/>
            </a:pPr>
            <a:r>
              <a:rPr lang="en-US" altLang="en-US" sz="1600" dirty="0">
                <a:solidFill>
                  <a:schemeClr val="tx1">
                    <a:lumMod val="65000"/>
                    <a:lumOff val="35000"/>
                  </a:schemeClr>
                </a:solidFill>
                <a:latin typeface="+mn-lt"/>
              </a:rPr>
              <a:t>Beam Selection:  Which beams to display.</a:t>
            </a:r>
          </a:p>
        </p:txBody>
      </p:sp>
      <p:pic>
        <p:nvPicPr>
          <p:cNvPr id="43023" name="Picture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99665" y="776794"/>
            <a:ext cx="8953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 Box 11"/>
          <p:cNvSpPr txBox="1">
            <a:spLocks noChangeArrowheads="1"/>
          </p:cNvSpPr>
          <p:nvPr/>
        </p:nvSpPr>
        <p:spPr bwMode="auto">
          <a:xfrm>
            <a:off x="8366702" y="3372357"/>
            <a:ext cx="2982912"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sz="1600" dirty="0">
                <a:solidFill>
                  <a:schemeClr val="tx1">
                    <a:lumMod val="65000"/>
                    <a:lumOff val="35000"/>
                  </a:schemeClr>
                </a:solidFill>
                <a:latin typeface="+mn-lt"/>
              </a:rPr>
              <a:t>Also:</a:t>
            </a:r>
          </a:p>
          <a:p>
            <a:pPr marL="285750" indent="-285750">
              <a:buFont typeface="Arial" panose="020B0604020202020204" pitchFamily="34" charset="0"/>
              <a:buChar char="•"/>
              <a:defRPr/>
            </a:pPr>
            <a:r>
              <a:rPr lang="en-US" altLang="en-US" sz="1600" dirty="0">
                <a:solidFill>
                  <a:schemeClr val="tx1">
                    <a:lumMod val="65000"/>
                    <a:lumOff val="35000"/>
                  </a:schemeClr>
                </a:solidFill>
                <a:latin typeface="+mn-lt"/>
              </a:rPr>
              <a:t>Grab Hand or Shift Left Click:  Enter 3D Tilt / Rotate Mode.  Shift Click again exits mode.</a:t>
            </a:r>
          </a:p>
          <a:p>
            <a:pPr marL="285750" indent="-285750">
              <a:buFont typeface="Arial" panose="020B0604020202020204" pitchFamily="34" charset="0"/>
              <a:buChar char="•"/>
              <a:defRPr/>
            </a:pPr>
            <a:r>
              <a:rPr lang="en-US" altLang="en-US" sz="1600" dirty="0">
                <a:solidFill>
                  <a:schemeClr val="tx1">
                    <a:lumMod val="65000"/>
                    <a:lumOff val="35000"/>
                  </a:schemeClr>
                </a:solidFill>
                <a:latin typeface="+mn-lt"/>
              </a:rPr>
              <a:t>Mouse Wheel:  Zoom in/out.</a:t>
            </a:r>
          </a:p>
          <a:p>
            <a:pPr marL="285750" indent="-285750">
              <a:buFont typeface="Arial" panose="020B0604020202020204" pitchFamily="34" charset="0"/>
              <a:buChar char="•"/>
              <a:defRPr/>
            </a:pPr>
            <a:r>
              <a:rPr lang="en-US" altLang="en-US" sz="1600" dirty="0">
                <a:solidFill>
                  <a:schemeClr val="tx1">
                    <a:lumMod val="65000"/>
                    <a:lumOff val="35000"/>
                  </a:schemeClr>
                </a:solidFill>
                <a:latin typeface="+mn-lt"/>
              </a:rPr>
              <a:t>Right Click and Drag:  Pan.</a:t>
            </a:r>
          </a:p>
          <a:p>
            <a:pPr marL="285750" indent="-285750">
              <a:buFont typeface="Arial" panose="020B0604020202020204" pitchFamily="34" charset="0"/>
              <a:buChar char="•"/>
              <a:defRPr/>
            </a:pPr>
            <a:r>
              <a:rPr lang="en-US" altLang="en-US" sz="1600" dirty="0">
                <a:solidFill>
                  <a:schemeClr val="tx1">
                    <a:lumMod val="65000"/>
                    <a:lumOff val="35000"/>
                  </a:schemeClr>
                </a:solidFill>
                <a:latin typeface="+mn-lt"/>
              </a:rPr>
              <a:t>Control Shift Mouse Wheel:  Vertical Exaggeration.</a:t>
            </a:r>
          </a:p>
        </p:txBody>
      </p:sp>
      <p:pic>
        <p:nvPicPr>
          <p:cNvPr id="43025" name="Picture 1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223635" y="3272344"/>
            <a:ext cx="39052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6" name="Picture 1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450591" y="789494"/>
            <a:ext cx="18383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 Box 11"/>
          <p:cNvSpPr txBox="1">
            <a:spLocks noChangeArrowheads="1"/>
          </p:cNvSpPr>
          <p:nvPr/>
        </p:nvSpPr>
        <p:spPr bwMode="auto">
          <a:xfrm>
            <a:off x="3185896" y="5363082"/>
            <a:ext cx="54927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sz="1600" dirty="0">
                <a:solidFill>
                  <a:schemeClr val="tx1">
                    <a:lumMod val="65000"/>
                    <a:lumOff val="35000"/>
                  </a:schemeClr>
                </a:solidFill>
                <a:latin typeface="+mn-lt"/>
              </a:rPr>
              <a:t>Sounding Colors:</a:t>
            </a:r>
          </a:p>
          <a:p>
            <a:pPr marL="285750" indent="-285750">
              <a:buFont typeface="Arial" panose="020B0604020202020204" pitchFamily="34" charset="0"/>
              <a:buChar char="•"/>
              <a:defRPr/>
            </a:pPr>
            <a:r>
              <a:rPr lang="en-US" altLang="en-US" sz="1600" dirty="0">
                <a:solidFill>
                  <a:schemeClr val="tx1">
                    <a:lumMod val="65000"/>
                    <a:lumOff val="35000"/>
                  </a:schemeClr>
                </a:solidFill>
                <a:latin typeface="+mn-lt"/>
              </a:rPr>
              <a:t>Use Button, Right click menu, Edit menu.</a:t>
            </a:r>
          </a:p>
          <a:p>
            <a:pPr marL="285750" indent="-285750">
              <a:buFont typeface="Arial" panose="020B0604020202020204" pitchFamily="34" charset="0"/>
              <a:buChar char="•"/>
              <a:defRPr/>
            </a:pPr>
            <a:r>
              <a:rPr lang="en-US" altLang="en-US" sz="1600" dirty="0">
                <a:solidFill>
                  <a:schemeClr val="tx1">
                    <a:lumMod val="65000"/>
                    <a:lumOff val="35000"/>
                  </a:schemeClr>
                </a:solidFill>
                <a:latin typeface="+mn-lt"/>
              </a:rPr>
              <a:t>Color by Depth, Beam, Survey Line … Many options.</a:t>
            </a:r>
          </a:p>
        </p:txBody>
      </p:sp>
      <p:pic>
        <p:nvPicPr>
          <p:cNvPr id="43028" name="Picture 12"/>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687422" y="5441132"/>
            <a:ext cx="306387"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932F8D4A-4141-45A3-B252-0F9EC2508A43}"/>
              </a:ext>
            </a:extLst>
          </p:cNvPr>
          <p:cNvSpPr>
            <a:spLocks noGrp="1"/>
          </p:cNvSpPr>
          <p:nvPr>
            <p:ph type="title"/>
          </p:nvPr>
        </p:nvSpPr>
        <p:spPr/>
        <p:txBody>
          <a:bodyPr/>
          <a:lstStyle/>
          <a:p>
            <a:r>
              <a:rPr lang="en-US" dirty="0"/>
              <a:t>Viewing Soundings in the Survey Window</a:t>
            </a:r>
            <a:br>
              <a:rPr lang="en-US" dirty="0"/>
            </a:br>
            <a:endParaRPr lang="en-US" dirty="0"/>
          </a:p>
        </p:txBody>
      </p:sp>
    </p:spTree>
    <p:extLst>
      <p:ext uri="{BB962C8B-B14F-4D97-AF65-F5344CB8AC3E}">
        <p14:creationId xmlns:p14="http://schemas.microsoft.com/office/powerpoint/2010/main" val="42742699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Rot="1" noChangeArrowheads="1"/>
          </p:cNvSpPr>
          <p:nvPr/>
        </p:nvSpPr>
        <p:spPr bwMode="auto">
          <a:xfrm>
            <a:off x="1749425" y="23815"/>
            <a:ext cx="9144000" cy="949325"/>
          </a:xfrm>
          <a:prstGeom prst="rect">
            <a:avLst/>
          </a:prstGeom>
          <a:noFill/>
          <a:ln w="9525">
            <a:noFill/>
            <a:miter lim="800000"/>
            <a:headEnd/>
            <a:tailEnd/>
          </a:ln>
        </p:spPr>
        <p:txBody>
          <a:bodyPr anchor="ctr"/>
          <a:lstStyle/>
          <a:p>
            <a:pPr eaLnBrk="1" hangingPunct="1">
              <a:defRPr/>
            </a:pPr>
            <a:r>
              <a:rPr lang="en-US" sz="3200" dirty="0">
                <a:solidFill>
                  <a:schemeClr val="bg1"/>
                </a:solidFill>
                <a:latin typeface="+mn-lt"/>
              </a:rPr>
              <a:t>Color Settings</a:t>
            </a:r>
          </a:p>
        </p:txBody>
      </p:sp>
      <p:cxnSp>
        <p:nvCxnSpPr>
          <p:cNvPr id="8" name="Straight Arrow Connector 7"/>
          <p:cNvCxnSpPr/>
          <p:nvPr/>
        </p:nvCxnSpPr>
        <p:spPr>
          <a:xfrm flipH="1">
            <a:off x="7113588" y="2147888"/>
            <a:ext cx="360362"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7618414" y="3227389"/>
            <a:ext cx="452437" cy="1428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3800476" y="2122488"/>
            <a:ext cx="690563"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3549650" y="3695701"/>
            <a:ext cx="941388" cy="4984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3836988" y="5062538"/>
            <a:ext cx="690562"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5313363" y="6107113"/>
            <a:ext cx="0" cy="271462"/>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flipV="1">
            <a:off x="7110413" y="4729163"/>
            <a:ext cx="1090612" cy="169862"/>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a:off x="6321425" y="5459414"/>
            <a:ext cx="1924050" cy="31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sp>
        <p:nvSpPr>
          <p:cNvPr id="24" name="Text Box 11"/>
          <p:cNvSpPr txBox="1">
            <a:spLocks noChangeArrowheads="1"/>
          </p:cNvSpPr>
          <p:nvPr/>
        </p:nvSpPr>
        <p:spPr bwMode="auto">
          <a:xfrm>
            <a:off x="7618414" y="1462882"/>
            <a:ext cx="289083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sz="1600" dirty="0">
                <a:solidFill>
                  <a:schemeClr val="tx1">
                    <a:lumMod val="65000"/>
                    <a:lumOff val="35000"/>
                  </a:schemeClr>
                </a:solidFill>
                <a:latin typeface="+mn-lt"/>
              </a:rPr>
              <a:t>Complete control of system colors.  Most of the options explain themselves.</a:t>
            </a:r>
          </a:p>
        </p:txBody>
      </p:sp>
      <p:pic>
        <p:nvPicPr>
          <p:cNvPr id="44044"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37026" y="4602164"/>
            <a:ext cx="39052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5"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236961" y="1247777"/>
            <a:ext cx="4873452" cy="4106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6"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693819" y="2368551"/>
            <a:ext cx="2740025" cy="373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2" name="Straight Arrow Connector 31"/>
          <p:cNvCxnSpPr/>
          <p:nvPr/>
        </p:nvCxnSpPr>
        <p:spPr>
          <a:xfrm>
            <a:off x="4038600" y="2573338"/>
            <a:ext cx="3657600" cy="85566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33" name="Text Box 11"/>
          <p:cNvSpPr txBox="1">
            <a:spLocks noChangeArrowheads="1"/>
          </p:cNvSpPr>
          <p:nvPr/>
        </p:nvSpPr>
        <p:spPr bwMode="auto">
          <a:xfrm>
            <a:off x="2139157" y="5363301"/>
            <a:ext cx="570547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sz="1600" dirty="0">
                <a:solidFill>
                  <a:schemeClr val="tx1">
                    <a:lumMod val="65000"/>
                    <a:lumOff val="35000"/>
                  </a:schemeClr>
                </a:solidFill>
                <a:latin typeface="+mn-lt"/>
              </a:rPr>
              <a:t>Color by File and GPS Mode:  Cycles through 7 colors by default.  Color selection can be changed in Custom Colors.  </a:t>
            </a:r>
          </a:p>
        </p:txBody>
      </p:sp>
      <p:sp>
        <p:nvSpPr>
          <p:cNvPr id="3" name="Title 2">
            <a:extLst>
              <a:ext uri="{FF2B5EF4-FFF2-40B4-BE49-F238E27FC236}">
                <a16:creationId xmlns:a16="http://schemas.microsoft.com/office/drawing/2014/main" id="{78BF0E21-A77B-4CD7-9918-74F5E17456B2}"/>
              </a:ext>
            </a:extLst>
          </p:cNvPr>
          <p:cNvSpPr>
            <a:spLocks noGrp="1"/>
          </p:cNvSpPr>
          <p:nvPr>
            <p:ph type="title"/>
          </p:nvPr>
        </p:nvSpPr>
        <p:spPr/>
        <p:txBody>
          <a:bodyPr/>
          <a:lstStyle/>
          <a:p>
            <a:r>
              <a:rPr lang="en-US" dirty="0"/>
              <a:t>Color Settings</a:t>
            </a:r>
            <a:br>
              <a:rPr lang="en-US" dirty="0"/>
            </a:br>
            <a:endParaRPr lang="en-US" dirty="0"/>
          </a:p>
        </p:txBody>
      </p:sp>
    </p:spTree>
    <p:extLst>
      <p:ext uri="{BB962C8B-B14F-4D97-AF65-F5344CB8AC3E}">
        <p14:creationId xmlns:p14="http://schemas.microsoft.com/office/powerpoint/2010/main" val="30576502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Rot="1" noChangeArrowheads="1"/>
          </p:cNvSpPr>
          <p:nvPr/>
        </p:nvSpPr>
        <p:spPr bwMode="auto">
          <a:xfrm>
            <a:off x="1673754" y="56357"/>
            <a:ext cx="9144000" cy="949325"/>
          </a:xfrm>
          <a:prstGeom prst="rect">
            <a:avLst/>
          </a:prstGeom>
          <a:noFill/>
          <a:ln w="9525">
            <a:noFill/>
            <a:miter lim="800000"/>
            <a:headEnd/>
            <a:tailEnd/>
          </a:ln>
        </p:spPr>
        <p:txBody>
          <a:bodyPr anchor="ctr"/>
          <a:lstStyle/>
          <a:p>
            <a:pPr eaLnBrk="1" hangingPunct="1">
              <a:defRPr/>
            </a:pPr>
            <a:r>
              <a:rPr lang="en-US" sz="3200" dirty="0">
                <a:solidFill>
                  <a:schemeClr val="bg1"/>
                </a:solidFill>
                <a:latin typeface="+mn-lt"/>
              </a:rPr>
              <a:t>Edit Soundings in the Survey Window</a:t>
            </a:r>
          </a:p>
        </p:txBody>
      </p:sp>
      <p:cxnSp>
        <p:nvCxnSpPr>
          <p:cNvPr id="8" name="Straight Arrow Connector 7"/>
          <p:cNvCxnSpPr/>
          <p:nvPr/>
        </p:nvCxnSpPr>
        <p:spPr>
          <a:xfrm flipH="1">
            <a:off x="7058553" y="1735905"/>
            <a:ext cx="360362"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7563379" y="2815406"/>
            <a:ext cx="452437" cy="1428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3745441" y="1710505"/>
            <a:ext cx="690563"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3494615" y="3283718"/>
            <a:ext cx="941388" cy="4984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3781953" y="4650555"/>
            <a:ext cx="690562"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5258328" y="5695130"/>
            <a:ext cx="0" cy="271462"/>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flipV="1">
            <a:off x="7055378" y="4317180"/>
            <a:ext cx="1090612" cy="169862"/>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a:off x="6266390" y="5047431"/>
            <a:ext cx="1924050" cy="31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sp>
        <p:nvSpPr>
          <p:cNvPr id="24" name="Text Box 11"/>
          <p:cNvSpPr txBox="1">
            <a:spLocks noChangeArrowheads="1"/>
          </p:cNvSpPr>
          <p:nvPr/>
        </p:nvSpPr>
        <p:spPr bwMode="auto">
          <a:xfrm>
            <a:off x="8144404" y="1035818"/>
            <a:ext cx="2270125"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sz="1600" dirty="0">
                <a:solidFill>
                  <a:schemeClr val="tx1">
                    <a:lumMod val="65000"/>
                    <a:lumOff val="35000"/>
                  </a:schemeClr>
                </a:solidFill>
                <a:latin typeface="+mn-lt"/>
              </a:rPr>
              <a:t>Use the Mouse:</a:t>
            </a:r>
          </a:p>
          <a:p>
            <a:pPr marL="285750" indent="-285750">
              <a:buFont typeface="Arial" panose="020B0604020202020204" pitchFamily="34" charset="0"/>
              <a:buChar char="•"/>
              <a:defRPr/>
            </a:pPr>
            <a:r>
              <a:rPr lang="en-US" altLang="en-US" sz="1600" dirty="0">
                <a:solidFill>
                  <a:schemeClr val="tx1">
                    <a:lumMod val="65000"/>
                    <a:lumOff val="35000"/>
                  </a:schemeClr>
                </a:solidFill>
                <a:latin typeface="+mn-lt"/>
              </a:rPr>
              <a:t> Rotate, Tilt, Pan and  Exaggerate to get to a useful view</a:t>
            </a:r>
          </a:p>
        </p:txBody>
      </p:sp>
      <p:pic>
        <p:nvPicPr>
          <p:cNvPr id="45068"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81991" y="4190181"/>
            <a:ext cx="39052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9"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73754" y="873893"/>
            <a:ext cx="6454775" cy="416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Box 11"/>
          <p:cNvSpPr txBox="1">
            <a:spLocks noChangeArrowheads="1"/>
          </p:cNvSpPr>
          <p:nvPr/>
        </p:nvSpPr>
        <p:spPr bwMode="auto">
          <a:xfrm>
            <a:off x="8209491" y="2713806"/>
            <a:ext cx="2270125"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sz="1600" dirty="0">
                <a:solidFill>
                  <a:schemeClr val="tx1">
                    <a:lumMod val="75000"/>
                    <a:lumOff val="25000"/>
                  </a:schemeClr>
                </a:solidFill>
                <a:latin typeface="+mn-lt"/>
              </a:rPr>
              <a:t>Select a Tool:</a:t>
            </a:r>
            <a:endParaRPr lang="en-US" altLang="en-US" sz="1600" dirty="0">
              <a:solidFill>
                <a:srgbClr val="0091BB"/>
              </a:solidFill>
              <a:latin typeface="+mn-lt"/>
            </a:endParaRPr>
          </a:p>
          <a:p>
            <a:pPr marL="285750" indent="-285750">
              <a:buClr>
                <a:schemeClr val="tx1">
                  <a:lumMod val="65000"/>
                  <a:lumOff val="35000"/>
                </a:schemeClr>
              </a:buClr>
              <a:buFont typeface="Arial" panose="020B0604020202020204" pitchFamily="34" charset="0"/>
              <a:buChar char="•"/>
              <a:defRPr/>
            </a:pPr>
            <a:r>
              <a:rPr lang="en-US" altLang="en-US" sz="1600" dirty="0">
                <a:solidFill>
                  <a:schemeClr val="tx1">
                    <a:lumMod val="65000"/>
                    <a:lumOff val="35000"/>
                  </a:schemeClr>
                </a:solidFill>
                <a:latin typeface="+mn-lt"/>
              </a:rPr>
              <a:t>Lasso Selection</a:t>
            </a:r>
          </a:p>
          <a:p>
            <a:pPr marL="285750" indent="-285750">
              <a:buClr>
                <a:schemeClr val="tx1">
                  <a:lumMod val="65000"/>
                  <a:lumOff val="35000"/>
                </a:schemeClr>
              </a:buClr>
              <a:buFont typeface="Arial" panose="020B0604020202020204" pitchFamily="34" charset="0"/>
              <a:buChar char="•"/>
              <a:defRPr/>
            </a:pPr>
            <a:r>
              <a:rPr lang="en-US" altLang="en-US" sz="1600" dirty="0">
                <a:solidFill>
                  <a:schemeClr val="tx1">
                    <a:lumMod val="65000"/>
                    <a:lumOff val="35000"/>
                  </a:schemeClr>
                </a:solidFill>
                <a:latin typeface="+mn-lt"/>
              </a:rPr>
              <a:t>Block Selection</a:t>
            </a:r>
          </a:p>
          <a:p>
            <a:pPr marL="285750" indent="-285750">
              <a:buClr>
                <a:schemeClr val="tx1">
                  <a:lumMod val="65000"/>
                  <a:lumOff val="35000"/>
                </a:schemeClr>
              </a:buClr>
              <a:buFont typeface="Arial" panose="020B0604020202020204" pitchFamily="34" charset="0"/>
              <a:buChar char="•"/>
              <a:defRPr/>
            </a:pPr>
            <a:r>
              <a:rPr lang="en-US" altLang="en-US" sz="1600" dirty="0">
                <a:solidFill>
                  <a:schemeClr val="tx1">
                    <a:lumMod val="65000"/>
                    <a:lumOff val="35000"/>
                  </a:schemeClr>
                </a:solidFill>
                <a:latin typeface="+mn-lt"/>
              </a:rPr>
              <a:t>Line Selection</a:t>
            </a:r>
          </a:p>
          <a:p>
            <a:pPr marL="285750" indent="-285750">
              <a:buClr>
                <a:schemeClr val="tx1">
                  <a:lumMod val="65000"/>
                  <a:lumOff val="35000"/>
                </a:schemeClr>
              </a:buClr>
              <a:buFont typeface="Arial" panose="020B0604020202020204" pitchFamily="34" charset="0"/>
              <a:buChar char="•"/>
              <a:defRPr/>
            </a:pPr>
            <a:r>
              <a:rPr lang="en-US" altLang="en-US" sz="1600" dirty="0">
                <a:solidFill>
                  <a:schemeClr val="tx1">
                    <a:lumMod val="65000"/>
                    <a:lumOff val="35000"/>
                  </a:schemeClr>
                </a:solidFill>
                <a:latin typeface="+mn-lt"/>
              </a:rPr>
              <a:t>Eraser</a:t>
            </a:r>
          </a:p>
        </p:txBody>
      </p:sp>
      <p:pic>
        <p:nvPicPr>
          <p:cNvPr id="45071"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334904" y="2282006"/>
            <a:ext cx="11779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 Box 11"/>
          <p:cNvSpPr txBox="1">
            <a:spLocks noChangeArrowheads="1"/>
          </p:cNvSpPr>
          <p:nvPr/>
        </p:nvSpPr>
        <p:spPr bwMode="auto">
          <a:xfrm>
            <a:off x="8206316" y="4244156"/>
            <a:ext cx="227012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sz="1600" dirty="0">
                <a:solidFill>
                  <a:schemeClr val="tx1">
                    <a:lumMod val="75000"/>
                    <a:lumOff val="25000"/>
                  </a:schemeClr>
                </a:solidFill>
                <a:latin typeface="+mn-lt"/>
              </a:rPr>
              <a:t>Clean the Data:</a:t>
            </a:r>
            <a:endParaRPr lang="en-US" altLang="en-US" sz="1600" dirty="0">
              <a:solidFill>
                <a:srgbClr val="0091BB"/>
              </a:solidFill>
              <a:latin typeface="+mn-lt"/>
            </a:endParaRPr>
          </a:p>
          <a:p>
            <a:pPr marL="285750" indent="-285750">
              <a:buFont typeface="Arial" panose="020B0604020202020204" pitchFamily="34" charset="0"/>
              <a:buChar char="•"/>
              <a:defRPr/>
            </a:pPr>
            <a:r>
              <a:rPr lang="en-US" altLang="en-US" sz="1600" dirty="0">
                <a:solidFill>
                  <a:schemeClr val="tx1">
                    <a:lumMod val="65000"/>
                    <a:lumOff val="35000"/>
                  </a:schemeClr>
                </a:solidFill>
                <a:latin typeface="+mn-lt"/>
              </a:rPr>
              <a:t>Possible to edit an entire survey with a click.</a:t>
            </a:r>
          </a:p>
        </p:txBody>
      </p:sp>
      <p:sp>
        <p:nvSpPr>
          <p:cNvPr id="31" name="Text Box 11"/>
          <p:cNvSpPr txBox="1">
            <a:spLocks noChangeArrowheads="1"/>
          </p:cNvSpPr>
          <p:nvPr/>
        </p:nvSpPr>
        <p:spPr bwMode="auto">
          <a:xfrm>
            <a:off x="1883303" y="5210944"/>
            <a:ext cx="60356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sz="1600" dirty="0">
                <a:solidFill>
                  <a:schemeClr val="tx1">
                    <a:lumMod val="75000"/>
                    <a:lumOff val="25000"/>
                  </a:schemeClr>
                </a:solidFill>
                <a:latin typeface="+mn-lt"/>
              </a:rPr>
              <a:t>Surface noise completely separated from the soundings in SBMAX64.  Line select / delete cleans it with one click.</a:t>
            </a:r>
            <a:endParaRPr lang="en-US" altLang="en-US" sz="1600" dirty="0">
              <a:solidFill>
                <a:srgbClr val="0091BB"/>
              </a:solidFill>
              <a:latin typeface="+mn-lt"/>
            </a:endParaRPr>
          </a:p>
        </p:txBody>
      </p:sp>
      <p:sp>
        <p:nvSpPr>
          <p:cNvPr id="3" name="Title 2">
            <a:extLst>
              <a:ext uri="{FF2B5EF4-FFF2-40B4-BE49-F238E27FC236}">
                <a16:creationId xmlns:a16="http://schemas.microsoft.com/office/drawing/2014/main" id="{C67AB559-C454-4D90-A2A3-E72B0B1949E7}"/>
              </a:ext>
            </a:extLst>
          </p:cNvPr>
          <p:cNvSpPr>
            <a:spLocks noGrp="1"/>
          </p:cNvSpPr>
          <p:nvPr>
            <p:ph type="title"/>
          </p:nvPr>
        </p:nvSpPr>
        <p:spPr/>
        <p:txBody>
          <a:bodyPr/>
          <a:lstStyle/>
          <a:p>
            <a:r>
              <a:rPr lang="en-US" dirty="0"/>
              <a:t>Edit Soundings in the Survey Window</a:t>
            </a:r>
            <a:br>
              <a:rPr lang="en-US" dirty="0"/>
            </a:br>
            <a:endParaRPr lang="en-US" dirty="0"/>
          </a:p>
        </p:txBody>
      </p:sp>
    </p:spTree>
    <p:extLst>
      <p:ext uri="{BB962C8B-B14F-4D97-AF65-F5344CB8AC3E}">
        <p14:creationId xmlns:p14="http://schemas.microsoft.com/office/powerpoint/2010/main" val="11498309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altLang="en-US">
                <a:latin typeface="Arial" pitchFamily="34" charset="0"/>
                <a:cs typeface="Arial" pitchFamily="34" charset="0"/>
              </a:rPr>
              <a:t>The Floating Toolbar</a:t>
            </a:r>
          </a:p>
        </p:txBody>
      </p:sp>
      <p:sp>
        <p:nvSpPr>
          <p:cNvPr id="46084" name="TextBox 2"/>
          <p:cNvSpPr txBox="1">
            <a:spLocks noChangeArrowheads="1"/>
          </p:cNvSpPr>
          <p:nvPr/>
        </p:nvSpPr>
        <p:spPr bwMode="auto">
          <a:xfrm>
            <a:off x="7942631" y="4397441"/>
            <a:ext cx="167648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en-US" dirty="0">
                <a:solidFill>
                  <a:schemeClr val="tx1">
                    <a:lumMod val="65000"/>
                    <a:lumOff val="35000"/>
                  </a:schemeClr>
                </a:solidFill>
              </a:rPr>
              <a:t>Tilt and Rotate</a:t>
            </a:r>
          </a:p>
        </p:txBody>
      </p:sp>
      <p:sp>
        <p:nvSpPr>
          <p:cNvPr id="46086" name="TextBox 6"/>
          <p:cNvSpPr txBox="1">
            <a:spLocks noChangeArrowheads="1"/>
          </p:cNvSpPr>
          <p:nvPr/>
        </p:nvSpPr>
        <p:spPr bwMode="auto">
          <a:xfrm>
            <a:off x="1616111" y="3351293"/>
            <a:ext cx="156555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en-US" dirty="0">
                <a:solidFill>
                  <a:schemeClr val="tx1">
                    <a:lumMod val="65000"/>
                    <a:lumOff val="35000"/>
                  </a:schemeClr>
                </a:solidFill>
              </a:rPr>
              <a:t>Measure Tool</a:t>
            </a:r>
          </a:p>
        </p:txBody>
      </p:sp>
      <p:sp>
        <p:nvSpPr>
          <p:cNvPr id="46088" name="TextBox 11"/>
          <p:cNvSpPr txBox="1">
            <a:spLocks noChangeArrowheads="1"/>
          </p:cNvSpPr>
          <p:nvPr/>
        </p:nvSpPr>
        <p:spPr bwMode="auto">
          <a:xfrm>
            <a:off x="1637882" y="1924819"/>
            <a:ext cx="128342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en-US" dirty="0">
                <a:solidFill>
                  <a:schemeClr val="tx1">
                    <a:lumMod val="65000"/>
                    <a:lumOff val="35000"/>
                  </a:schemeClr>
                </a:solidFill>
              </a:rPr>
              <a:t>Lasso Tool</a:t>
            </a:r>
          </a:p>
        </p:txBody>
      </p:sp>
      <p:sp>
        <p:nvSpPr>
          <p:cNvPr id="46090" name="TextBox 14"/>
          <p:cNvSpPr txBox="1">
            <a:spLocks noChangeArrowheads="1"/>
          </p:cNvSpPr>
          <p:nvPr/>
        </p:nvSpPr>
        <p:spPr bwMode="auto">
          <a:xfrm>
            <a:off x="2688537" y="1018790"/>
            <a:ext cx="145424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en-US" dirty="0">
                <a:solidFill>
                  <a:schemeClr val="tx1">
                    <a:lumMod val="65000"/>
                    <a:lumOff val="35000"/>
                  </a:schemeClr>
                </a:solidFill>
              </a:rPr>
              <a:t>Block Select</a:t>
            </a:r>
          </a:p>
        </p:txBody>
      </p:sp>
      <p:sp>
        <p:nvSpPr>
          <p:cNvPr id="46092" name="TextBox 19"/>
          <p:cNvSpPr txBox="1">
            <a:spLocks noChangeArrowheads="1"/>
          </p:cNvSpPr>
          <p:nvPr/>
        </p:nvSpPr>
        <p:spPr bwMode="auto">
          <a:xfrm>
            <a:off x="5001906" y="1009162"/>
            <a:ext cx="110389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en-US" dirty="0">
                <a:solidFill>
                  <a:schemeClr val="tx1">
                    <a:lumMod val="65000"/>
                    <a:lumOff val="35000"/>
                  </a:schemeClr>
                </a:solidFill>
              </a:rPr>
              <a:t>Line Tool</a:t>
            </a:r>
          </a:p>
        </p:txBody>
      </p:sp>
      <p:sp>
        <p:nvSpPr>
          <p:cNvPr id="46094" name="TextBox 27"/>
          <p:cNvSpPr txBox="1">
            <a:spLocks noChangeArrowheads="1"/>
          </p:cNvSpPr>
          <p:nvPr/>
        </p:nvSpPr>
        <p:spPr bwMode="auto">
          <a:xfrm>
            <a:off x="8393955" y="1354401"/>
            <a:ext cx="13475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en-US">
                <a:solidFill>
                  <a:schemeClr val="tx1">
                    <a:lumMod val="65000"/>
                    <a:lumOff val="35000"/>
                  </a:schemeClr>
                </a:solidFill>
              </a:rPr>
              <a:t>Eraser Tool</a:t>
            </a:r>
          </a:p>
        </p:txBody>
      </p:sp>
      <p:sp>
        <p:nvSpPr>
          <p:cNvPr id="46096" name="TextBox 30"/>
          <p:cNvSpPr txBox="1">
            <a:spLocks noChangeArrowheads="1"/>
          </p:cNvSpPr>
          <p:nvPr/>
        </p:nvSpPr>
        <p:spPr bwMode="auto">
          <a:xfrm>
            <a:off x="8005799" y="3790124"/>
            <a:ext cx="165942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en-US" dirty="0">
                <a:solidFill>
                  <a:schemeClr val="tx1">
                    <a:lumMod val="65000"/>
                    <a:lumOff val="35000"/>
                  </a:schemeClr>
                </a:solidFill>
              </a:rPr>
              <a:t>Zoom Window</a:t>
            </a:r>
          </a:p>
        </p:txBody>
      </p:sp>
      <p:sp>
        <p:nvSpPr>
          <p:cNvPr id="46098" name="TextBox 120834"/>
          <p:cNvSpPr txBox="1">
            <a:spLocks noChangeArrowheads="1"/>
          </p:cNvSpPr>
          <p:nvPr/>
        </p:nvSpPr>
        <p:spPr bwMode="auto">
          <a:xfrm>
            <a:off x="8397911" y="2115266"/>
            <a:ext cx="177484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en-US">
                <a:solidFill>
                  <a:schemeClr val="tx1">
                    <a:lumMod val="65000"/>
                    <a:lumOff val="35000"/>
                  </a:schemeClr>
                </a:solidFill>
              </a:rPr>
              <a:t>File select tools</a:t>
            </a:r>
          </a:p>
        </p:txBody>
      </p:sp>
      <p:pic>
        <p:nvPicPr>
          <p:cNvPr id="4608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9508" y="2116158"/>
            <a:ext cx="3898111" cy="36410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Arrow Connector 4"/>
          <p:cNvCxnSpPr>
            <a:stCxn id="46084" idx="1"/>
          </p:cNvCxnSpPr>
          <p:nvPr/>
        </p:nvCxnSpPr>
        <p:spPr>
          <a:xfrm flipH="1" flipV="1">
            <a:off x="5624230" y="2814685"/>
            <a:ext cx="2318400" cy="176742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p:nvPr/>
        </p:nvCxnSpPr>
        <p:spPr>
          <a:xfrm flipV="1">
            <a:off x="2646671" y="2814685"/>
            <a:ext cx="943410" cy="5728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a:off x="2835720" y="2115266"/>
            <a:ext cx="1112807" cy="49670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a:off x="3670309" y="1354402"/>
            <a:ext cx="683504" cy="125757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flipH="1">
            <a:off x="4921014" y="1396985"/>
            <a:ext cx="482236" cy="115625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a:stCxn id="46094" idx="1"/>
          </p:cNvCxnSpPr>
          <p:nvPr/>
        </p:nvCxnSpPr>
        <p:spPr>
          <a:xfrm flipH="1">
            <a:off x="5279459" y="1539068"/>
            <a:ext cx="3114496" cy="107290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20833" name="Straight Arrow Connector 120832"/>
          <p:cNvCxnSpPr>
            <a:stCxn id="46096" idx="1"/>
          </p:cNvCxnSpPr>
          <p:nvPr/>
        </p:nvCxnSpPr>
        <p:spPr>
          <a:xfrm flipH="1" flipV="1">
            <a:off x="5997610" y="2738124"/>
            <a:ext cx="2008188" cy="123666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20837" name="Straight Arrow Connector 120836"/>
          <p:cNvCxnSpPr>
            <a:stCxn id="46098" idx="1"/>
          </p:cNvCxnSpPr>
          <p:nvPr/>
        </p:nvCxnSpPr>
        <p:spPr>
          <a:xfrm flipH="1">
            <a:off x="7005872" y="2299933"/>
            <a:ext cx="1392038" cy="42265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0839" name="Rectangle 120838"/>
          <p:cNvSpPr/>
          <p:nvPr/>
        </p:nvSpPr>
        <p:spPr>
          <a:xfrm>
            <a:off x="6268185" y="2484598"/>
            <a:ext cx="832429" cy="463924"/>
          </a:xfrm>
          <a:prstGeom prst="rect">
            <a:avLst/>
          </a:prstGeom>
          <a:noFill/>
          <a:ln w="19050"/>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15737564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1"/>
          <p:cNvSpPr txBox="1">
            <a:spLocks noChangeArrowheads="1"/>
          </p:cNvSpPr>
          <p:nvPr/>
        </p:nvSpPr>
        <p:spPr bwMode="auto">
          <a:xfrm>
            <a:off x="1774825" y="0"/>
            <a:ext cx="86868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53975">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1pPr>
            <a:lvl2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2pPr>
            <a:lvl3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3pPr>
            <a:lvl4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4pPr>
            <a:lvl5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5pPr>
            <a:lvl6pPr marL="25146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6pPr>
            <a:lvl7pPr marL="29718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7pPr>
            <a:lvl8pPr marL="34290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8pPr>
            <a:lvl9pPr marL="38862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9pPr>
          </a:lstStyle>
          <a:p>
            <a:pPr eaLnBrk="1" hangingPunct="1">
              <a:buSzPct val="100000"/>
            </a:pPr>
            <a:r>
              <a:rPr lang="en-US" altLang="en-US" sz="3600" b="0" dirty="0"/>
              <a:t>RTK Tides:  Tide and Draft Window</a:t>
            </a:r>
          </a:p>
        </p:txBody>
      </p:sp>
      <p:pic>
        <p:nvPicPr>
          <p:cNvPr id="29702" name="Picture 6"/>
          <p:cNvPicPr>
            <a:picLocks noChangeAspect="1" noChangeArrowheads="1"/>
          </p:cNvPicPr>
          <p:nvPr/>
        </p:nvPicPr>
        <p:blipFill>
          <a:blip r:embed="rId3"/>
          <a:srcRect/>
          <a:stretch>
            <a:fillRect/>
          </a:stretch>
        </p:blipFill>
        <p:spPr bwMode="auto">
          <a:xfrm>
            <a:off x="1774825" y="2096530"/>
            <a:ext cx="8540750" cy="35623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 Box 11"/>
          <p:cNvSpPr txBox="1">
            <a:spLocks noChangeArrowheads="1"/>
          </p:cNvSpPr>
          <p:nvPr/>
        </p:nvSpPr>
        <p:spPr bwMode="auto">
          <a:xfrm>
            <a:off x="1774825" y="976312"/>
            <a:ext cx="7550467" cy="984250"/>
          </a:xfrm>
          <a:prstGeom prst="rect">
            <a:avLst/>
          </a:prstGeom>
          <a:noFill/>
          <a:ln>
            <a:noFill/>
          </a:ln>
        </p:spPr>
        <p:txBody>
          <a:bodyPr wrap="square">
            <a:spAutoFit/>
          </a:bodyPr>
          <a:lstStyle>
            <a:lvl1pPr marL="285750" indent="-285750">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ts val="600"/>
              </a:spcBef>
              <a:buClr>
                <a:schemeClr val="tx1">
                  <a:lumMod val="75000"/>
                  <a:lumOff val="25000"/>
                </a:schemeClr>
              </a:buClr>
              <a:buFontTx/>
              <a:buChar char="•"/>
              <a:defRPr/>
            </a:pPr>
            <a:r>
              <a:rPr lang="en-US" altLang="en-US" sz="1600" dirty="0">
                <a:solidFill>
                  <a:schemeClr val="tx1">
                    <a:lumMod val="65000"/>
                    <a:lumOff val="35000"/>
                  </a:schemeClr>
                </a:solidFill>
                <a:latin typeface="+mn-lt"/>
              </a:rPr>
              <a:t>Use Heave/Tide Editor.  View Menu or Left Panel.</a:t>
            </a:r>
          </a:p>
          <a:p>
            <a:pPr>
              <a:spcBef>
                <a:spcPts val="600"/>
              </a:spcBef>
              <a:buClr>
                <a:schemeClr val="tx1">
                  <a:lumMod val="75000"/>
                  <a:lumOff val="25000"/>
                </a:schemeClr>
              </a:buClr>
              <a:buFontTx/>
              <a:buChar char="•"/>
              <a:defRPr/>
            </a:pPr>
            <a:r>
              <a:rPr lang="en-US" altLang="en-US" sz="1600" dirty="0">
                <a:solidFill>
                  <a:schemeClr val="tx1">
                    <a:lumMod val="65000"/>
                    <a:lumOff val="35000"/>
                  </a:schemeClr>
                </a:solidFill>
                <a:latin typeface="+mn-lt"/>
              </a:rPr>
              <a:t>Filter Button:  Same Selection Rules as Position Filtering.</a:t>
            </a:r>
          </a:p>
          <a:p>
            <a:pPr>
              <a:spcBef>
                <a:spcPts val="600"/>
              </a:spcBef>
              <a:buClr>
                <a:schemeClr val="tx1">
                  <a:lumMod val="75000"/>
                  <a:lumOff val="25000"/>
                </a:schemeClr>
              </a:buClr>
              <a:buFontTx/>
              <a:buChar char="•"/>
              <a:defRPr/>
            </a:pPr>
            <a:r>
              <a:rPr lang="en-US" altLang="en-US" sz="1600" dirty="0">
                <a:solidFill>
                  <a:schemeClr val="tx1">
                    <a:lumMod val="65000"/>
                    <a:lumOff val="35000"/>
                  </a:schemeClr>
                </a:solidFill>
                <a:latin typeface="+mn-lt"/>
              </a:rPr>
              <a:t>Color by GPS Mode If It Is Helpful.</a:t>
            </a:r>
          </a:p>
        </p:txBody>
      </p:sp>
      <p:sp>
        <p:nvSpPr>
          <p:cNvPr id="3" name="Title 2">
            <a:extLst>
              <a:ext uri="{FF2B5EF4-FFF2-40B4-BE49-F238E27FC236}">
                <a16:creationId xmlns:a16="http://schemas.microsoft.com/office/drawing/2014/main" id="{27660A89-5A4B-437D-81C5-C09454FD74FF}"/>
              </a:ext>
            </a:extLst>
          </p:cNvPr>
          <p:cNvSpPr>
            <a:spLocks noGrp="1"/>
          </p:cNvSpPr>
          <p:nvPr>
            <p:ph type="title"/>
          </p:nvPr>
        </p:nvSpPr>
        <p:spPr/>
        <p:txBody>
          <a:bodyPr/>
          <a:lstStyle/>
          <a:p>
            <a:r>
              <a:rPr lang="en-US" dirty="0"/>
              <a:t>RTK Tides:  Tide and Draft Window</a:t>
            </a:r>
            <a:br>
              <a:rPr lang="en-US" dirty="0"/>
            </a:br>
            <a:endParaRPr lang="en-US" dirty="0"/>
          </a:p>
        </p:txBody>
      </p:sp>
    </p:spTree>
    <p:extLst>
      <p:ext uri="{BB962C8B-B14F-4D97-AF65-F5344CB8AC3E}">
        <p14:creationId xmlns:p14="http://schemas.microsoft.com/office/powerpoint/2010/main" val="2902389296"/>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1"/>
          <p:cNvSpPr txBox="1">
            <a:spLocks noChangeArrowheads="1"/>
          </p:cNvSpPr>
          <p:nvPr/>
        </p:nvSpPr>
        <p:spPr bwMode="auto">
          <a:xfrm>
            <a:off x="1774825" y="0"/>
            <a:ext cx="86868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53975">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1pPr>
            <a:lvl2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2pPr>
            <a:lvl3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3pPr>
            <a:lvl4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4pPr>
            <a:lvl5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5pPr>
            <a:lvl6pPr marL="25146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6pPr>
            <a:lvl7pPr marL="29718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7pPr>
            <a:lvl8pPr marL="34290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8pPr>
            <a:lvl9pPr marL="38862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9pPr>
          </a:lstStyle>
          <a:p>
            <a:pPr eaLnBrk="1" hangingPunct="1">
              <a:buSzPct val="100000"/>
            </a:pPr>
            <a:r>
              <a:rPr lang="en-US" altLang="en-US" sz="3600" b="0" dirty="0"/>
              <a:t>RTK Tides:  Tide and Draft Window</a:t>
            </a:r>
          </a:p>
        </p:txBody>
      </p:sp>
      <p:sp>
        <p:nvSpPr>
          <p:cNvPr id="3" name="Title 2">
            <a:extLst>
              <a:ext uri="{FF2B5EF4-FFF2-40B4-BE49-F238E27FC236}">
                <a16:creationId xmlns:a16="http://schemas.microsoft.com/office/drawing/2014/main" id="{27660A89-5A4B-437D-81C5-C09454FD74FF}"/>
              </a:ext>
            </a:extLst>
          </p:cNvPr>
          <p:cNvSpPr>
            <a:spLocks noGrp="1"/>
          </p:cNvSpPr>
          <p:nvPr>
            <p:ph type="title"/>
          </p:nvPr>
        </p:nvSpPr>
        <p:spPr/>
        <p:txBody>
          <a:bodyPr/>
          <a:lstStyle/>
          <a:p>
            <a:r>
              <a:rPr lang="en-US" dirty="0"/>
              <a:t>RTK Tides:  Tide and Draft Window</a:t>
            </a:r>
            <a:br>
              <a:rPr lang="en-US" dirty="0"/>
            </a:br>
            <a:endParaRPr lang="en-US" dirty="0"/>
          </a:p>
        </p:txBody>
      </p:sp>
      <p:pic>
        <p:nvPicPr>
          <p:cNvPr id="2" name="SBMAX RTK Tides">
            <a:hlinkClick r:id="" action="ppaction://media"/>
            <a:extLst>
              <a:ext uri="{FF2B5EF4-FFF2-40B4-BE49-F238E27FC236}">
                <a16:creationId xmlns:a16="http://schemas.microsoft.com/office/drawing/2014/main" id="{738EBE19-A3CD-4EC4-9723-7CF14BF64C6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471635" y="725196"/>
            <a:ext cx="5293179" cy="4918072"/>
          </a:xfrm>
          <a:prstGeom prst="rect">
            <a:avLst/>
          </a:prstGeom>
        </p:spPr>
      </p:pic>
    </p:spTree>
    <p:extLst>
      <p:ext uri="{BB962C8B-B14F-4D97-AF65-F5344CB8AC3E}">
        <p14:creationId xmlns:p14="http://schemas.microsoft.com/office/powerpoint/2010/main" val="40018997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0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1524000" y="657225"/>
            <a:ext cx="9144000" cy="5543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lumMod val="75000"/>
                  <a:lumOff val="25000"/>
                </a:schemeClr>
              </a:solidFill>
            </a:endParaRPr>
          </a:p>
        </p:txBody>
      </p:sp>
      <p:sp>
        <p:nvSpPr>
          <p:cNvPr id="5122" name="Rectangle 2"/>
          <p:cNvSpPr>
            <a:spLocks noRot="1" noChangeArrowheads="1"/>
          </p:cNvSpPr>
          <p:nvPr/>
        </p:nvSpPr>
        <p:spPr bwMode="auto">
          <a:xfrm>
            <a:off x="1727200" y="42546"/>
            <a:ext cx="9144000" cy="949325"/>
          </a:xfrm>
          <a:prstGeom prst="rect">
            <a:avLst/>
          </a:prstGeom>
          <a:noFill/>
          <a:ln w="9525">
            <a:noFill/>
            <a:miter lim="800000"/>
            <a:headEnd/>
            <a:tailEnd/>
          </a:ln>
        </p:spPr>
        <p:txBody>
          <a:bodyPr anchor="ctr"/>
          <a:lstStyle/>
          <a:p>
            <a:pPr eaLnBrk="1" hangingPunct="1">
              <a:defRPr/>
            </a:pPr>
            <a:r>
              <a:rPr lang="en-US" sz="3600" dirty="0">
                <a:solidFill>
                  <a:schemeClr val="bg1"/>
                </a:solidFill>
                <a:latin typeface="+mn-lt"/>
              </a:rPr>
              <a:t>Editing Tide Manually</a:t>
            </a:r>
          </a:p>
        </p:txBody>
      </p:sp>
      <p:cxnSp>
        <p:nvCxnSpPr>
          <p:cNvPr id="8" name="Straight Arrow Connector 7"/>
          <p:cNvCxnSpPr/>
          <p:nvPr/>
        </p:nvCxnSpPr>
        <p:spPr>
          <a:xfrm flipH="1">
            <a:off x="7113588" y="2147888"/>
            <a:ext cx="360362"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7618414" y="3227389"/>
            <a:ext cx="452437" cy="1428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sp>
        <p:nvSpPr>
          <p:cNvPr id="51211" name="Text Box 11"/>
          <p:cNvSpPr txBox="1">
            <a:spLocks noChangeArrowheads="1"/>
          </p:cNvSpPr>
          <p:nvPr/>
        </p:nvSpPr>
        <p:spPr bwMode="auto">
          <a:xfrm>
            <a:off x="1980408" y="4094955"/>
            <a:ext cx="2384425" cy="5842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marL="342900" indent="-342900">
              <a:buFont typeface="+mj-lt"/>
              <a:buAutoNum type="arabicPeriod"/>
              <a:defRPr/>
            </a:pPr>
            <a:r>
              <a:rPr lang="en-US" altLang="en-US" sz="1600" dirty="0">
                <a:solidFill>
                  <a:schemeClr val="tx1">
                    <a:lumMod val="75000"/>
                    <a:lumOff val="25000"/>
                  </a:schemeClr>
                </a:solidFill>
                <a:latin typeface="+mn-lt"/>
              </a:rPr>
              <a:t>Select “Line” Tool,  Delete Below</a:t>
            </a:r>
            <a:endParaRPr lang="en-US" altLang="en-US" dirty="0">
              <a:solidFill>
                <a:srgbClr val="0091BB"/>
              </a:solidFill>
              <a:latin typeface="+mn-lt"/>
            </a:endParaRPr>
          </a:p>
        </p:txBody>
      </p:sp>
      <p:cxnSp>
        <p:nvCxnSpPr>
          <p:cNvPr id="20" name="Straight Arrow Connector 19"/>
          <p:cNvCxnSpPr/>
          <p:nvPr/>
        </p:nvCxnSpPr>
        <p:spPr>
          <a:xfrm>
            <a:off x="3800476" y="2122488"/>
            <a:ext cx="690563"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3549650" y="3695701"/>
            <a:ext cx="941388" cy="4984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3836988" y="5062538"/>
            <a:ext cx="690562"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5313363" y="6107113"/>
            <a:ext cx="0" cy="271462"/>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flipV="1">
            <a:off x="7110413" y="4729163"/>
            <a:ext cx="1090612" cy="169862"/>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a:off x="6321425" y="5459414"/>
            <a:ext cx="1924050" cy="31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sp>
        <p:nvSpPr>
          <p:cNvPr id="31" name="Text Box 11"/>
          <p:cNvSpPr txBox="1">
            <a:spLocks noChangeArrowheads="1"/>
          </p:cNvSpPr>
          <p:nvPr/>
        </p:nvSpPr>
        <p:spPr bwMode="auto">
          <a:xfrm>
            <a:off x="4527550" y="1320800"/>
            <a:ext cx="4648200" cy="33813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sz="1600" dirty="0">
                <a:solidFill>
                  <a:schemeClr val="tx1">
                    <a:lumMod val="75000"/>
                    <a:lumOff val="25000"/>
                  </a:schemeClr>
                </a:solidFill>
                <a:latin typeface="+mn-lt"/>
              </a:rPr>
              <a:t>2. Drag a line to isolate the tide spike</a:t>
            </a:r>
            <a:endParaRPr lang="en-US" altLang="en-US" dirty="0">
              <a:solidFill>
                <a:srgbClr val="0091BB"/>
              </a:solidFill>
              <a:latin typeface="+mn-lt"/>
            </a:endParaRPr>
          </a:p>
        </p:txBody>
      </p:sp>
      <p:sp>
        <p:nvSpPr>
          <p:cNvPr id="34" name="Text Box 11"/>
          <p:cNvSpPr txBox="1">
            <a:spLocks noChangeArrowheads="1"/>
          </p:cNvSpPr>
          <p:nvPr/>
        </p:nvSpPr>
        <p:spPr bwMode="auto">
          <a:xfrm>
            <a:off x="6481209" y="2028409"/>
            <a:ext cx="4082097"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sz="1600" dirty="0">
                <a:solidFill>
                  <a:schemeClr val="tx1">
                    <a:lumMod val="65000"/>
                    <a:lumOff val="35000"/>
                  </a:schemeClr>
                </a:solidFill>
                <a:latin typeface="+mn-lt"/>
              </a:rPr>
              <a:t>(3) Delete key or click the delete button</a:t>
            </a:r>
            <a:endParaRPr lang="en-US" altLang="en-US" dirty="0">
              <a:solidFill>
                <a:schemeClr val="tx1">
                  <a:lumMod val="65000"/>
                  <a:lumOff val="35000"/>
                </a:schemeClr>
              </a:solidFill>
              <a:latin typeface="+mn-lt"/>
            </a:endParaRPr>
          </a:p>
        </p:txBody>
      </p:sp>
      <p:pic>
        <p:nvPicPr>
          <p:cNvPr id="48143"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00638" y="2613501"/>
            <a:ext cx="4994275" cy="353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44"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30308" y="1277409"/>
            <a:ext cx="2479675"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3" name="Straight Arrow Connector 22"/>
          <p:cNvCxnSpPr/>
          <p:nvPr/>
        </p:nvCxnSpPr>
        <p:spPr>
          <a:xfrm flipV="1">
            <a:off x="2363788" y="1733550"/>
            <a:ext cx="336550" cy="2305050"/>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p:nvPr/>
        </p:nvCxnSpPr>
        <p:spPr>
          <a:xfrm>
            <a:off x="4724400" y="1733550"/>
            <a:ext cx="762000" cy="327183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37" name="Text Box 11"/>
          <p:cNvSpPr txBox="1">
            <a:spLocks noChangeArrowheads="1"/>
          </p:cNvSpPr>
          <p:nvPr/>
        </p:nvSpPr>
        <p:spPr bwMode="auto">
          <a:xfrm>
            <a:off x="660070" y="4797107"/>
            <a:ext cx="4340883" cy="83099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sz="1600" dirty="0">
                <a:solidFill>
                  <a:schemeClr val="tx1">
                    <a:lumMod val="65000"/>
                    <a:lumOff val="35000"/>
                  </a:schemeClr>
                </a:solidFill>
                <a:latin typeface="+mn-lt"/>
              </a:rPr>
              <a:t>Fast Delete:  Removes data as soon as the mouse button is released.  No need for Delete button or Key.  Use “Undo” for mistakes.</a:t>
            </a:r>
            <a:endParaRPr lang="en-US" altLang="en-US" dirty="0">
              <a:solidFill>
                <a:schemeClr val="tx1">
                  <a:lumMod val="65000"/>
                  <a:lumOff val="35000"/>
                </a:schemeClr>
              </a:solidFill>
              <a:latin typeface="+mn-lt"/>
            </a:endParaRPr>
          </a:p>
        </p:txBody>
      </p:sp>
      <p:pic>
        <p:nvPicPr>
          <p:cNvPr id="48148" name="Picture 1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59501" y="1990725"/>
            <a:ext cx="3714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36594A40-2B46-4838-8338-D5DA278ADD23}"/>
              </a:ext>
            </a:extLst>
          </p:cNvPr>
          <p:cNvSpPr>
            <a:spLocks noGrp="1"/>
          </p:cNvSpPr>
          <p:nvPr>
            <p:ph type="title"/>
          </p:nvPr>
        </p:nvSpPr>
        <p:spPr/>
        <p:txBody>
          <a:bodyPr/>
          <a:lstStyle/>
          <a:p>
            <a:r>
              <a:rPr lang="en-US" dirty="0"/>
              <a:t>Editing Tide Manually</a:t>
            </a:r>
            <a:br>
              <a:rPr lang="en-US" dirty="0"/>
            </a:br>
            <a:endParaRPr lang="en-US" dirty="0"/>
          </a:p>
        </p:txBody>
      </p:sp>
    </p:spTree>
    <p:extLst>
      <p:ext uri="{BB962C8B-B14F-4D97-AF65-F5344CB8AC3E}">
        <p14:creationId xmlns:p14="http://schemas.microsoft.com/office/powerpoint/2010/main" val="14586838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p:cNvSpPr>
            <a:spLocks noGrp="1" noRot="1" noChangeArrowheads="1"/>
          </p:cNvSpPr>
          <p:nvPr>
            <p:ph type="title"/>
          </p:nvPr>
        </p:nvSpPr>
        <p:spPr/>
        <p:txBody>
          <a:bodyPr/>
          <a:lstStyle/>
          <a:p>
            <a:pPr marL="53975"/>
            <a:r>
              <a:rPr lang="en-US" altLang="en-US" sz="3600">
                <a:latin typeface="Arial" pitchFamily="34" charset="0"/>
                <a:cs typeface="Arial" pitchFamily="34" charset="0"/>
              </a:rPr>
              <a:t>Single Beam Editor (SBMAX)</a:t>
            </a:r>
          </a:p>
        </p:txBody>
      </p:sp>
      <p:grpSp>
        <p:nvGrpSpPr>
          <p:cNvPr id="2" name="Group 1">
            <a:extLst>
              <a:ext uri="{FF2B5EF4-FFF2-40B4-BE49-F238E27FC236}">
                <a16:creationId xmlns:a16="http://schemas.microsoft.com/office/drawing/2014/main" id="{8B418D1C-32E6-4209-8DD1-50861CAA4066}"/>
              </a:ext>
            </a:extLst>
          </p:cNvPr>
          <p:cNvGrpSpPr/>
          <p:nvPr/>
        </p:nvGrpSpPr>
        <p:grpSpPr>
          <a:xfrm>
            <a:off x="7202322" y="398462"/>
            <a:ext cx="4211637" cy="5040312"/>
            <a:chOff x="7346701" y="663157"/>
            <a:chExt cx="4211637" cy="5040312"/>
          </a:xfrm>
        </p:grpSpPr>
        <p:sp>
          <p:nvSpPr>
            <p:cNvPr id="20" name="Rectangle 19"/>
            <p:cNvSpPr/>
            <p:nvPr/>
          </p:nvSpPr>
          <p:spPr>
            <a:xfrm>
              <a:off x="7346701" y="663157"/>
              <a:ext cx="4211637" cy="50403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4821" name="Oval 4"/>
            <p:cNvSpPr>
              <a:spLocks noChangeArrowheads="1"/>
            </p:cNvSpPr>
            <p:nvPr/>
          </p:nvSpPr>
          <p:spPr bwMode="auto">
            <a:xfrm>
              <a:off x="8010275" y="987007"/>
              <a:ext cx="1752600" cy="825500"/>
            </a:xfrm>
            <a:prstGeom prst="ellipse">
              <a:avLst/>
            </a:prstGeom>
            <a:solidFill>
              <a:srgbClr val="FFFF00"/>
            </a:solidFill>
            <a:ln w="19050">
              <a:solidFill>
                <a:schemeClr val="tx1"/>
              </a:solidFill>
              <a:round/>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lgn="ctr"/>
              <a:r>
                <a:rPr lang="en-US" altLang="en-US" sz="1800">
                  <a:latin typeface="Verdana" pitchFamily="34" charset="0"/>
                </a:rPr>
                <a:t>Raw Data</a:t>
              </a:r>
            </a:p>
          </p:txBody>
        </p:sp>
        <p:sp>
          <p:nvSpPr>
            <p:cNvPr id="34822" name="Oval 5"/>
            <p:cNvSpPr>
              <a:spLocks noChangeArrowheads="1"/>
            </p:cNvSpPr>
            <p:nvPr/>
          </p:nvSpPr>
          <p:spPr bwMode="auto">
            <a:xfrm>
              <a:off x="7786437" y="3614319"/>
              <a:ext cx="2209800" cy="914400"/>
            </a:xfrm>
            <a:prstGeom prst="ellipse">
              <a:avLst/>
            </a:prstGeom>
            <a:solidFill>
              <a:srgbClr val="FFFF00"/>
            </a:solidFill>
            <a:ln w="19050">
              <a:solidFill>
                <a:schemeClr val="tx1"/>
              </a:solidFill>
              <a:round/>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lgn="ctr"/>
              <a:r>
                <a:rPr lang="en-US" altLang="en-US" sz="1800">
                  <a:latin typeface="Verdana" pitchFamily="34" charset="0"/>
                </a:rPr>
                <a:t>Edited </a:t>
              </a:r>
            </a:p>
            <a:p>
              <a:pPr algn="ctr"/>
              <a:r>
                <a:rPr lang="en-US" altLang="en-US" sz="1800">
                  <a:latin typeface="Verdana" pitchFamily="34" charset="0"/>
                </a:rPr>
                <a:t>‘All’ Format</a:t>
              </a:r>
            </a:p>
          </p:txBody>
        </p:sp>
        <p:sp>
          <p:nvSpPr>
            <p:cNvPr id="34823" name="AutoShape 6"/>
            <p:cNvSpPr>
              <a:spLocks noChangeArrowheads="1"/>
            </p:cNvSpPr>
            <p:nvPr/>
          </p:nvSpPr>
          <p:spPr bwMode="auto">
            <a:xfrm>
              <a:off x="7862637" y="2091908"/>
              <a:ext cx="2057400" cy="1227137"/>
            </a:xfrm>
            <a:prstGeom prst="bevel">
              <a:avLst>
                <a:gd name="adj" fmla="val 12500"/>
              </a:avLst>
            </a:prstGeom>
            <a:solidFill>
              <a:schemeClr val="accent1"/>
            </a:solidFill>
            <a:ln w="9525">
              <a:solidFill>
                <a:schemeClr val="tx1"/>
              </a:solidFill>
              <a:miter lim="800000"/>
              <a:headEnd/>
              <a:tailEnd/>
            </a:ln>
          </p:spPr>
          <p:txBody>
            <a:bodyPr anchor="ct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lgn="ctr"/>
              <a:endParaRPr lang="en-US" altLang="en-US" sz="1800" dirty="0">
                <a:solidFill>
                  <a:schemeClr val="bg1"/>
                </a:solidFill>
                <a:latin typeface="Verdana" pitchFamily="34" charset="0"/>
              </a:endParaRPr>
            </a:p>
            <a:p>
              <a:pPr algn="ctr"/>
              <a:r>
                <a:rPr lang="en-US" altLang="en-US" sz="1800" dirty="0">
                  <a:solidFill>
                    <a:schemeClr val="bg1"/>
                  </a:solidFill>
                  <a:latin typeface="Verdana" pitchFamily="34" charset="0"/>
                </a:rPr>
                <a:t>SBMAX</a:t>
              </a:r>
            </a:p>
            <a:p>
              <a:pPr algn="ctr"/>
              <a:endParaRPr lang="en-US" altLang="en-US" sz="1800" dirty="0">
                <a:solidFill>
                  <a:schemeClr val="bg1"/>
                </a:solidFill>
                <a:latin typeface="Verdana" pitchFamily="34" charset="0"/>
              </a:endParaRPr>
            </a:p>
          </p:txBody>
        </p:sp>
        <p:cxnSp>
          <p:nvCxnSpPr>
            <p:cNvPr id="34824" name="AutoShape 7"/>
            <p:cNvCxnSpPr>
              <a:cxnSpLocks noChangeShapeType="1"/>
              <a:stCxn id="34821" idx="4"/>
              <a:endCxn id="34823" idx="6"/>
            </p:cNvCxnSpPr>
            <p:nvPr/>
          </p:nvCxnSpPr>
          <p:spPr bwMode="auto">
            <a:xfrm rot="16200000" flipH="1">
              <a:off x="8749256" y="1949826"/>
              <a:ext cx="279400" cy="4762"/>
            </a:xfrm>
            <a:prstGeom prst="straightConnector1">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4825" name="AutoShape 8"/>
            <p:cNvCxnSpPr>
              <a:cxnSpLocks noChangeShapeType="1"/>
              <a:stCxn id="34823" idx="2"/>
              <a:endCxn id="34822" idx="0"/>
            </p:cNvCxnSpPr>
            <p:nvPr/>
          </p:nvCxnSpPr>
          <p:spPr bwMode="auto">
            <a:xfrm rot="5400000">
              <a:off x="8744494" y="3465888"/>
              <a:ext cx="295275" cy="1588"/>
            </a:xfrm>
            <a:prstGeom prst="straightConnector1">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34826" name="Text Box 9"/>
            <p:cNvSpPr txBox="1">
              <a:spLocks noChangeArrowheads="1"/>
            </p:cNvSpPr>
            <p:nvPr/>
          </p:nvSpPr>
          <p:spPr bwMode="auto">
            <a:xfrm>
              <a:off x="10377237" y="2298282"/>
              <a:ext cx="990600" cy="7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spcBef>
                  <a:spcPct val="50000"/>
                </a:spcBef>
              </a:pPr>
              <a:r>
                <a:rPr lang="en-US" altLang="en-US" sz="1800" b="0">
                  <a:latin typeface="Verdana" pitchFamily="34" charset="0"/>
                </a:rPr>
                <a:t>*.TID</a:t>
              </a:r>
            </a:p>
            <a:p>
              <a:pPr>
                <a:spcBef>
                  <a:spcPct val="50000"/>
                </a:spcBef>
              </a:pPr>
              <a:r>
                <a:rPr lang="en-US" altLang="en-US" sz="1800" b="0">
                  <a:latin typeface="Verdana" pitchFamily="34" charset="0"/>
                </a:rPr>
                <a:t>*.VEL</a:t>
              </a:r>
            </a:p>
          </p:txBody>
        </p:sp>
        <p:cxnSp>
          <p:nvCxnSpPr>
            <p:cNvPr id="34827" name="AutoShape 11"/>
            <p:cNvCxnSpPr>
              <a:cxnSpLocks noChangeShapeType="1"/>
              <a:stCxn id="34826" idx="1"/>
              <a:endCxn id="34823" idx="0"/>
            </p:cNvCxnSpPr>
            <p:nvPr/>
          </p:nvCxnSpPr>
          <p:spPr bwMode="auto">
            <a:xfrm rot="10800000" flipV="1">
              <a:off x="9920037" y="2688808"/>
              <a:ext cx="457200" cy="15875"/>
            </a:xfrm>
            <a:prstGeom prst="straightConnector1">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4828" name="AutoShape 12"/>
            <p:cNvCxnSpPr>
              <a:cxnSpLocks noChangeShapeType="1"/>
              <a:stCxn id="34822" idx="2"/>
              <a:endCxn id="34823" idx="4"/>
            </p:cNvCxnSpPr>
            <p:nvPr/>
          </p:nvCxnSpPr>
          <p:spPr bwMode="auto">
            <a:xfrm rot="10800000" flipH="1">
              <a:off x="7786437" y="2704683"/>
              <a:ext cx="76200" cy="1366837"/>
            </a:xfrm>
            <a:prstGeom prst="bentConnector3">
              <a:avLst>
                <a:gd name="adj1" fmla="val -300000"/>
              </a:avLst>
            </a:prstGeom>
            <a:noFill/>
            <a:ln w="28575">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18" name="Rectangle 17"/>
            <p:cNvSpPr/>
            <p:nvPr/>
          </p:nvSpPr>
          <p:spPr>
            <a:xfrm>
              <a:off x="10382001" y="2164932"/>
              <a:ext cx="985837" cy="1058862"/>
            </a:xfrm>
            <a:prstGeom prst="rect">
              <a:avLst/>
            </a:pr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b="0" dirty="0">
                <a:solidFill>
                  <a:schemeClr val="tx1"/>
                </a:solidFill>
              </a:endParaRPr>
            </a:p>
          </p:txBody>
        </p:sp>
        <p:sp>
          <p:nvSpPr>
            <p:cNvPr id="34830" name="TextBox 18"/>
            <p:cNvSpPr txBox="1">
              <a:spLocks noChangeArrowheads="1"/>
            </p:cNvSpPr>
            <p:nvPr/>
          </p:nvSpPr>
          <p:spPr bwMode="auto">
            <a:xfrm>
              <a:off x="10426451" y="1836320"/>
              <a:ext cx="11318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r>
                <a:rPr lang="en-US" altLang="en-US" b="0"/>
                <a:t>Optionally:</a:t>
              </a:r>
            </a:p>
          </p:txBody>
        </p:sp>
        <p:cxnSp>
          <p:nvCxnSpPr>
            <p:cNvPr id="34831" name="AutoShape 8"/>
            <p:cNvCxnSpPr>
              <a:cxnSpLocks noChangeShapeType="1"/>
            </p:cNvCxnSpPr>
            <p:nvPr/>
          </p:nvCxnSpPr>
          <p:spPr bwMode="auto">
            <a:xfrm rot="5400000">
              <a:off x="8701632" y="4685089"/>
              <a:ext cx="295275" cy="1587"/>
            </a:xfrm>
            <a:prstGeom prst="straightConnector1">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34832" name="TextBox 18"/>
            <p:cNvSpPr txBox="1">
              <a:spLocks noChangeArrowheads="1"/>
            </p:cNvSpPr>
            <p:nvPr/>
          </p:nvSpPr>
          <p:spPr bwMode="auto">
            <a:xfrm>
              <a:off x="7826126" y="4866858"/>
              <a:ext cx="21542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lgn="ctr"/>
              <a:r>
                <a:rPr lang="en-US" altLang="en-US"/>
                <a:t>Sounding Selection Programs</a:t>
              </a:r>
            </a:p>
          </p:txBody>
        </p:sp>
        <p:cxnSp>
          <p:nvCxnSpPr>
            <p:cNvPr id="34833" name="AutoShape 8"/>
            <p:cNvCxnSpPr>
              <a:cxnSpLocks noChangeShapeType="1"/>
            </p:cNvCxnSpPr>
            <p:nvPr/>
          </p:nvCxnSpPr>
          <p:spPr bwMode="auto">
            <a:xfrm>
              <a:off x="9980363" y="4100094"/>
              <a:ext cx="290513" cy="0"/>
            </a:xfrm>
            <a:prstGeom prst="straightConnector1">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34834" name="TextBox 21"/>
            <p:cNvSpPr txBox="1">
              <a:spLocks noChangeArrowheads="1"/>
            </p:cNvSpPr>
            <p:nvPr/>
          </p:nvSpPr>
          <p:spPr bwMode="auto">
            <a:xfrm>
              <a:off x="10345488" y="3954044"/>
              <a:ext cx="94932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r>
                <a:rPr lang="en-US" altLang="en-US" sz="1000"/>
                <a:t>CROSS SECTIONS &amp; VOLUMES</a:t>
              </a:r>
              <a:endParaRPr lang="en-US" altLang="en-US"/>
            </a:p>
          </p:txBody>
        </p:sp>
        <p:cxnSp>
          <p:nvCxnSpPr>
            <p:cNvPr id="34835" name="AutoShape 8"/>
            <p:cNvCxnSpPr>
              <a:cxnSpLocks noChangeShapeType="1"/>
            </p:cNvCxnSpPr>
            <p:nvPr/>
          </p:nvCxnSpPr>
          <p:spPr bwMode="auto">
            <a:xfrm>
              <a:off x="10042275" y="4949407"/>
              <a:ext cx="290512" cy="0"/>
            </a:xfrm>
            <a:prstGeom prst="straightConnector1">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34836" name="TextBox 21"/>
            <p:cNvSpPr txBox="1">
              <a:spLocks noChangeArrowheads="1"/>
            </p:cNvSpPr>
            <p:nvPr/>
          </p:nvSpPr>
          <p:spPr bwMode="auto">
            <a:xfrm>
              <a:off x="10407401" y="4803358"/>
              <a:ext cx="949325"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r>
                <a:rPr lang="en-US" altLang="en-US" sz="1000" dirty="0"/>
                <a:t>FINAL PRODUCT PROGRAMS</a:t>
              </a:r>
              <a:endParaRPr lang="en-US" altLang="en-US" dirty="0"/>
            </a:p>
          </p:txBody>
        </p:sp>
      </p:grpSp>
      <p:sp>
        <p:nvSpPr>
          <p:cNvPr id="34837" name="TextBox 20"/>
          <p:cNvSpPr txBox="1">
            <a:spLocks noChangeArrowheads="1"/>
          </p:cNvSpPr>
          <p:nvPr/>
        </p:nvSpPr>
        <p:spPr bwMode="auto">
          <a:xfrm>
            <a:off x="518947" y="4887913"/>
            <a:ext cx="67357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r>
              <a:rPr lang="en-US" altLang="en-US" sz="1600" b="0" dirty="0">
                <a:solidFill>
                  <a:srgbClr val="53565A"/>
                </a:solidFill>
              </a:rPr>
              <a:t>You can process your data in SBMAX with predicted tides (or no tides).  When you get your final tides, you can load the processed data back into SBMAX and insert the final tides.</a:t>
            </a:r>
          </a:p>
        </p:txBody>
      </p:sp>
      <p:sp>
        <p:nvSpPr>
          <p:cNvPr id="22" name="Rectangle 3">
            <a:extLst>
              <a:ext uri="{FF2B5EF4-FFF2-40B4-BE49-F238E27FC236}">
                <a16:creationId xmlns:a16="http://schemas.microsoft.com/office/drawing/2014/main" id="{4D28C43C-B918-40BF-892C-BDBECCA4E60D}"/>
              </a:ext>
            </a:extLst>
          </p:cNvPr>
          <p:cNvSpPr txBox="1">
            <a:spLocks noChangeArrowheads="1"/>
          </p:cNvSpPr>
          <p:nvPr/>
        </p:nvSpPr>
        <p:spPr>
          <a:xfrm>
            <a:off x="518947" y="1046161"/>
            <a:ext cx="5668961" cy="3744913"/>
          </a:xfrm>
          <a:prstGeom prst="rect">
            <a:avLst/>
          </a:prstGeom>
        </p:spPr>
        <p:txBody>
          <a:bodyPr rtlCol="0">
            <a:normAutofit lnSpcReduction="10000"/>
          </a:bodyPr>
          <a:lstStyle>
            <a:lvl1pPr marL="0" indent="0" algn="l" defTabSz="608013" rtl="0" eaLnBrk="1" fontAlgn="base" hangingPunct="1">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1" fontAlgn="base" hangingPunct="1">
              <a:spcBef>
                <a:spcPct val="0"/>
              </a:spcBef>
              <a:spcAft>
                <a:spcPts val="538"/>
              </a:spcAft>
              <a:buClrTx/>
              <a:buSzPct val="100000"/>
              <a:buFont typeface="Arial" charset="0"/>
              <a:buChar char="•"/>
              <a:defRPr sz="2000" kern="1200">
                <a:solidFill>
                  <a:schemeClr val="tx1"/>
                </a:solidFill>
                <a:latin typeface="Arial"/>
                <a:ea typeface="Arial" charset="0"/>
                <a:cs typeface="Arial"/>
              </a:defRPr>
            </a:lvl2pPr>
            <a:lvl3pPr marL="363538" indent="-180975" algn="l" defTabSz="608013" rtl="0" eaLnBrk="1" fontAlgn="base" hangingPunct="1">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1" fontAlgn="base" hangingPunct="1">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1" fontAlgn="base" hangingPunct="1">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a:lstStyle>
          <a:p>
            <a:pPr marL="342900" indent="-342900" fontAlgn="auto">
              <a:lnSpc>
                <a:spcPct val="90000"/>
              </a:lnSpc>
              <a:buClr>
                <a:schemeClr val="tx1">
                  <a:lumMod val="65000"/>
                  <a:lumOff val="35000"/>
                </a:schemeClr>
              </a:buClr>
              <a:buFont typeface="Arial" panose="020B0604020202020204" pitchFamily="34" charset="0"/>
              <a:buChar char="•"/>
              <a:defRPr/>
            </a:pPr>
            <a:r>
              <a:rPr lang="en-US" dirty="0">
                <a:solidFill>
                  <a:schemeClr val="tx1">
                    <a:lumMod val="65000"/>
                    <a:lumOff val="35000"/>
                  </a:schemeClr>
                </a:solidFill>
              </a:rPr>
              <a:t>Based on the time of the depth measurement, SBMAX interpolates:</a:t>
            </a:r>
          </a:p>
          <a:p>
            <a:pPr marL="845503" lvl="1" indent="-342900">
              <a:lnSpc>
                <a:spcPct val="90000"/>
              </a:lnSpc>
              <a:buClr>
                <a:schemeClr val="tx1">
                  <a:lumMod val="65000"/>
                  <a:lumOff val="35000"/>
                </a:schemeClr>
              </a:buClr>
              <a:defRPr/>
            </a:pPr>
            <a:r>
              <a:rPr lang="en-US" dirty="0">
                <a:solidFill>
                  <a:schemeClr val="tx1">
                    <a:lumMod val="65000"/>
                    <a:lumOff val="35000"/>
                  </a:schemeClr>
                </a:solidFill>
              </a:rPr>
              <a:t>Position</a:t>
            </a:r>
          </a:p>
          <a:p>
            <a:pPr marL="845503" lvl="1" indent="-342900">
              <a:lnSpc>
                <a:spcPct val="90000"/>
              </a:lnSpc>
              <a:buClr>
                <a:schemeClr val="tx1">
                  <a:lumMod val="65000"/>
                  <a:lumOff val="35000"/>
                </a:schemeClr>
              </a:buClr>
              <a:defRPr/>
            </a:pPr>
            <a:r>
              <a:rPr lang="en-US" dirty="0">
                <a:solidFill>
                  <a:schemeClr val="tx1">
                    <a:lumMod val="65000"/>
                    <a:lumOff val="35000"/>
                  </a:schemeClr>
                </a:solidFill>
              </a:rPr>
              <a:t>Tide</a:t>
            </a:r>
          </a:p>
          <a:p>
            <a:pPr marL="845503" lvl="1" indent="-342900">
              <a:lnSpc>
                <a:spcPct val="90000"/>
              </a:lnSpc>
              <a:buClr>
                <a:schemeClr val="tx1">
                  <a:lumMod val="65000"/>
                  <a:lumOff val="35000"/>
                </a:schemeClr>
              </a:buClr>
              <a:defRPr/>
            </a:pPr>
            <a:r>
              <a:rPr lang="en-US" dirty="0">
                <a:solidFill>
                  <a:schemeClr val="tx1">
                    <a:lumMod val="65000"/>
                    <a:lumOff val="35000"/>
                  </a:schemeClr>
                </a:solidFill>
              </a:rPr>
              <a:t>Draft</a:t>
            </a:r>
          </a:p>
          <a:p>
            <a:pPr marL="845503" lvl="1" indent="-342900">
              <a:lnSpc>
                <a:spcPct val="90000"/>
              </a:lnSpc>
              <a:buClr>
                <a:schemeClr val="tx1">
                  <a:lumMod val="65000"/>
                  <a:lumOff val="35000"/>
                </a:schemeClr>
              </a:buClr>
              <a:defRPr/>
            </a:pPr>
            <a:r>
              <a:rPr lang="en-US" dirty="0">
                <a:solidFill>
                  <a:schemeClr val="tx1">
                    <a:lumMod val="65000"/>
                    <a:lumOff val="35000"/>
                  </a:schemeClr>
                </a:solidFill>
              </a:rPr>
              <a:t>Sound Velocity</a:t>
            </a:r>
          </a:p>
          <a:p>
            <a:pPr marL="845503" lvl="1" indent="-342900">
              <a:lnSpc>
                <a:spcPct val="90000"/>
              </a:lnSpc>
              <a:buClr>
                <a:schemeClr val="tx1">
                  <a:lumMod val="65000"/>
                  <a:lumOff val="35000"/>
                </a:schemeClr>
              </a:buClr>
              <a:defRPr/>
            </a:pPr>
            <a:r>
              <a:rPr lang="en-US" dirty="0">
                <a:solidFill>
                  <a:schemeClr val="tx1">
                    <a:lumMod val="65000"/>
                    <a:lumOff val="35000"/>
                  </a:schemeClr>
                </a:solidFill>
              </a:rPr>
              <a:t>Heave-Pitch-Roll</a:t>
            </a:r>
          </a:p>
          <a:p>
            <a:pPr marL="342900" indent="-342900" fontAlgn="auto">
              <a:lnSpc>
                <a:spcPct val="90000"/>
              </a:lnSpc>
              <a:buClr>
                <a:schemeClr val="tx1">
                  <a:lumMod val="65000"/>
                  <a:lumOff val="35000"/>
                </a:schemeClr>
              </a:buClr>
              <a:buFont typeface="Arial" panose="020B0604020202020204" pitchFamily="34" charset="0"/>
              <a:buChar char="•"/>
              <a:defRPr/>
            </a:pPr>
            <a:r>
              <a:rPr lang="en-US" dirty="0">
                <a:solidFill>
                  <a:schemeClr val="tx1">
                    <a:lumMod val="65000"/>
                    <a:lumOff val="35000"/>
                  </a:schemeClr>
                </a:solidFill>
              </a:rPr>
              <a:t>Eliminate or Smooth Positions.</a:t>
            </a:r>
          </a:p>
          <a:p>
            <a:pPr marL="342900" indent="-342900" fontAlgn="auto">
              <a:lnSpc>
                <a:spcPct val="90000"/>
              </a:lnSpc>
              <a:buClr>
                <a:schemeClr val="tx1">
                  <a:lumMod val="65000"/>
                  <a:lumOff val="35000"/>
                </a:schemeClr>
              </a:buClr>
              <a:buFont typeface="Arial" panose="020B0604020202020204" pitchFamily="34" charset="0"/>
              <a:buChar char="•"/>
              <a:defRPr/>
            </a:pPr>
            <a:r>
              <a:rPr lang="en-US" dirty="0">
                <a:solidFill>
                  <a:schemeClr val="tx1">
                    <a:lumMod val="65000"/>
                    <a:lumOff val="35000"/>
                  </a:schemeClr>
                </a:solidFill>
              </a:rPr>
              <a:t>Eliminate or Smooth Depths.</a:t>
            </a:r>
          </a:p>
          <a:p>
            <a:pPr marL="342900" indent="-342900" fontAlgn="auto">
              <a:lnSpc>
                <a:spcPct val="90000"/>
              </a:lnSpc>
              <a:buClr>
                <a:schemeClr val="tx1">
                  <a:lumMod val="65000"/>
                  <a:lumOff val="35000"/>
                </a:schemeClr>
              </a:buClr>
              <a:buFont typeface="Arial" panose="020B0604020202020204" pitchFamily="34" charset="0"/>
              <a:buChar char="•"/>
              <a:defRPr/>
            </a:pPr>
            <a:r>
              <a:rPr lang="en-US" dirty="0">
                <a:solidFill>
                  <a:schemeClr val="tx1">
                    <a:lumMod val="65000"/>
                    <a:lumOff val="35000"/>
                  </a:schemeClr>
                </a:solidFill>
              </a:rPr>
              <a:t>Save each depth with associated position and corrections.</a:t>
            </a:r>
          </a:p>
        </p:txBody>
      </p:sp>
    </p:spTree>
    <p:extLst>
      <p:ext uri="{BB962C8B-B14F-4D97-AF65-F5344CB8AC3E}">
        <p14:creationId xmlns:p14="http://schemas.microsoft.com/office/powerpoint/2010/main" val="14307297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1524000" y="657225"/>
            <a:ext cx="9144000" cy="5543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lumMod val="75000"/>
                  <a:lumOff val="25000"/>
                </a:schemeClr>
              </a:solidFill>
            </a:endParaRPr>
          </a:p>
        </p:txBody>
      </p:sp>
      <p:sp>
        <p:nvSpPr>
          <p:cNvPr id="5122" name="Rectangle 2"/>
          <p:cNvSpPr>
            <a:spLocks noRot="1" noChangeArrowheads="1"/>
          </p:cNvSpPr>
          <p:nvPr/>
        </p:nvSpPr>
        <p:spPr bwMode="auto">
          <a:xfrm>
            <a:off x="1820863" y="51674"/>
            <a:ext cx="9144000" cy="949325"/>
          </a:xfrm>
          <a:prstGeom prst="rect">
            <a:avLst/>
          </a:prstGeom>
          <a:noFill/>
          <a:ln w="9525">
            <a:noFill/>
            <a:miter lim="800000"/>
            <a:headEnd/>
            <a:tailEnd/>
          </a:ln>
        </p:spPr>
        <p:txBody>
          <a:bodyPr anchor="ctr"/>
          <a:lstStyle/>
          <a:p>
            <a:pPr eaLnBrk="1" hangingPunct="1">
              <a:defRPr/>
            </a:pPr>
            <a:r>
              <a:rPr lang="en-US" sz="3600" dirty="0">
                <a:solidFill>
                  <a:schemeClr val="bg1"/>
                </a:solidFill>
                <a:latin typeface="+mn-lt"/>
              </a:rPr>
              <a:t>Filtering RTK Tide</a:t>
            </a:r>
          </a:p>
        </p:txBody>
      </p:sp>
      <p:cxnSp>
        <p:nvCxnSpPr>
          <p:cNvPr id="8" name="Straight Arrow Connector 7"/>
          <p:cNvCxnSpPr/>
          <p:nvPr/>
        </p:nvCxnSpPr>
        <p:spPr>
          <a:xfrm flipH="1">
            <a:off x="7113588" y="2147888"/>
            <a:ext cx="360362"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7618414" y="3227389"/>
            <a:ext cx="452437" cy="1428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sp>
        <p:nvSpPr>
          <p:cNvPr id="51211" name="Text Box 11"/>
          <p:cNvSpPr txBox="1">
            <a:spLocks noChangeArrowheads="1"/>
          </p:cNvSpPr>
          <p:nvPr/>
        </p:nvSpPr>
        <p:spPr bwMode="auto">
          <a:xfrm>
            <a:off x="6683376" y="1401982"/>
            <a:ext cx="3500437"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sz="1600" dirty="0">
                <a:solidFill>
                  <a:schemeClr val="tx1">
                    <a:lumMod val="65000"/>
                    <a:lumOff val="35000"/>
                  </a:schemeClr>
                </a:solidFill>
                <a:latin typeface="+mn-lt"/>
              </a:rPr>
              <a:t>Edit Menu, Search and Filter Options for RTK Tide Filter Settings</a:t>
            </a:r>
            <a:endParaRPr lang="en-US" altLang="en-US" dirty="0">
              <a:solidFill>
                <a:schemeClr val="tx1">
                  <a:lumMod val="65000"/>
                  <a:lumOff val="35000"/>
                </a:schemeClr>
              </a:solidFill>
              <a:latin typeface="+mn-lt"/>
            </a:endParaRPr>
          </a:p>
        </p:txBody>
      </p:sp>
      <p:cxnSp>
        <p:nvCxnSpPr>
          <p:cNvPr id="20" name="Straight Arrow Connector 19"/>
          <p:cNvCxnSpPr/>
          <p:nvPr/>
        </p:nvCxnSpPr>
        <p:spPr>
          <a:xfrm>
            <a:off x="3800476" y="2122488"/>
            <a:ext cx="690563"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3549650" y="3695701"/>
            <a:ext cx="941388" cy="4984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3836988" y="5062538"/>
            <a:ext cx="690562"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5313363" y="6107113"/>
            <a:ext cx="0" cy="271462"/>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flipV="1">
            <a:off x="7110413" y="4729163"/>
            <a:ext cx="1090612" cy="169862"/>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a:off x="6321425" y="5459414"/>
            <a:ext cx="1924050" cy="31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sp>
        <p:nvSpPr>
          <p:cNvPr id="31" name="Text Box 11"/>
          <p:cNvSpPr txBox="1">
            <a:spLocks noChangeArrowheads="1"/>
          </p:cNvSpPr>
          <p:nvPr/>
        </p:nvSpPr>
        <p:spPr bwMode="auto">
          <a:xfrm>
            <a:off x="1820863" y="2720975"/>
            <a:ext cx="2362200" cy="5842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sz="1600" dirty="0">
                <a:solidFill>
                  <a:schemeClr val="tx1">
                    <a:lumMod val="65000"/>
                    <a:lumOff val="35000"/>
                  </a:schemeClr>
                </a:solidFill>
                <a:latin typeface="+mn-lt"/>
              </a:rPr>
              <a:t>Apply Filters with Lightning Bolt</a:t>
            </a:r>
            <a:endParaRPr lang="en-US" altLang="en-US" dirty="0">
              <a:solidFill>
                <a:schemeClr val="tx1">
                  <a:lumMod val="65000"/>
                  <a:lumOff val="35000"/>
                </a:schemeClr>
              </a:solidFill>
              <a:latin typeface="+mn-lt"/>
            </a:endParaRPr>
          </a:p>
        </p:txBody>
      </p:sp>
      <p:pic>
        <p:nvPicPr>
          <p:cNvPr id="49166"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29607" y="1353345"/>
            <a:ext cx="4348163"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7"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2247900"/>
            <a:ext cx="5308035" cy="3759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3" name="Straight Arrow Connector 32"/>
          <p:cNvCxnSpPr/>
          <p:nvPr/>
        </p:nvCxnSpPr>
        <p:spPr>
          <a:xfrm flipV="1">
            <a:off x="3474721" y="2967040"/>
            <a:ext cx="1923627" cy="7143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23" name="Text Box 11"/>
          <p:cNvSpPr txBox="1">
            <a:spLocks noChangeArrowheads="1"/>
          </p:cNvSpPr>
          <p:nvPr/>
        </p:nvSpPr>
        <p:spPr bwMode="auto">
          <a:xfrm>
            <a:off x="1905000" y="4008438"/>
            <a:ext cx="2362200" cy="83026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sz="1600" dirty="0">
                <a:solidFill>
                  <a:schemeClr val="tx1">
                    <a:lumMod val="65000"/>
                    <a:lumOff val="35000"/>
                  </a:schemeClr>
                </a:solidFill>
                <a:latin typeface="+mn-lt"/>
              </a:rPr>
              <a:t>Filter Preview:  Yellow X’s show points outside filter limits.</a:t>
            </a:r>
            <a:endParaRPr lang="en-US" altLang="en-US" dirty="0">
              <a:solidFill>
                <a:schemeClr val="tx1">
                  <a:lumMod val="65000"/>
                  <a:lumOff val="35000"/>
                </a:schemeClr>
              </a:solidFill>
              <a:latin typeface="+mn-lt"/>
            </a:endParaRPr>
          </a:p>
        </p:txBody>
      </p:sp>
      <p:cxnSp>
        <p:nvCxnSpPr>
          <p:cNvPr id="24" name="Straight Arrow Connector 23"/>
          <p:cNvCxnSpPr>
            <a:stCxn id="23" idx="3"/>
          </p:cNvCxnSpPr>
          <p:nvPr/>
        </p:nvCxnSpPr>
        <p:spPr>
          <a:xfrm>
            <a:off x="4267200" y="4423569"/>
            <a:ext cx="1905318" cy="222250"/>
          </a:xfrm>
          <a:prstGeom prst="straightConnector1">
            <a:avLst/>
          </a:prstGeom>
          <a:ln>
            <a:solidFill>
              <a:srgbClr val="FFFF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a:stCxn id="51211" idx="1"/>
          </p:cNvCxnSpPr>
          <p:nvPr/>
        </p:nvCxnSpPr>
        <p:spPr>
          <a:xfrm flipH="1" flipV="1">
            <a:off x="5661661" y="1684021"/>
            <a:ext cx="1021714" cy="10349"/>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9" name="Oval 8"/>
          <p:cNvSpPr/>
          <p:nvPr/>
        </p:nvSpPr>
        <p:spPr>
          <a:xfrm>
            <a:off x="6096001" y="4229100"/>
            <a:ext cx="2105025" cy="833438"/>
          </a:xfrm>
          <a:prstGeom prst="ellipse">
            <a:avLst/>
          </a:prstGeom>
          <a:no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95FCD128-812A-4293-B75C-1B86288F0112}"/>
              </a:ext>
            </a:extLst>
          </p:cNvPr>
          <p:cNvSpPr>
            <a:spLocks noGrp="1"/>
          </p:cNvSpPr>
          <p:nvPr>
            <p:ph type="title"/>
          </p:nvPr>
        </p:nvSpPr>
        <p:spPr/>
        <p:txBody>
          <a:bodyPr/>
          <a:lstStyle/>
          <a:p>
            <a:r>
              <a:rPr lang="en-US" dirty="0"/>
              <a:t>Filtering RTK Tide</a:t>
            </a:r>
            <a:br>
              <a:rPr lang="en-US" dirty="0"/>
            </a:br>
            <a:endParaRPr lang="en-US" dirty="0"/>
          </a:p>
        </p:txBody>
      </p:sp>
    </p:spTree>
    <p:extLst>
      <p:ext uri="{BB962C8B-B14F-4D97-AF65-F5344CB8AC3E}">
        <p14:creationId xmlns:p14="http://schemas.microsoft.com/office/powerpoint/2010/main" val="41970087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Rot="1" noChangeArrowheads="1"/>
          </p:cNvSpPr>
          <p:nvPr/>
        </p:nvSpPr>
        <p:spPr bwMode="auto">
          <a:xfrm>
            <a:off x="1749425" y="47626"/>
            <a:ext cx="9144000" cy="949325"/>
          </a:xfrm>
          <a:prstGeom prst="rect">
            <a:avLst/>
          </a:prstGeom>
          <a:noFill/>
          <a:ln w="9525">
            <a:noFill/>
            <a:miter lim="800000"/>
            <a:headEnd/>
            <a:tailEnd/>
          </a:ln>
        </p:spPr>
        <p:txBody>
          <a:bodyPr anchor="ctr"/>
          <a:lstStyle/>
          <a:p>
            <a:pPr eaLnBrk="1" hangingPunct="1">
              <a:defRPr/>
            </a:pPr>
            <a:r>
              <a:rPr lang="en-US" sz="3600" dirty="0">
                <a:solidFill>
                  <a:schemeClr val="bg1"/>
                </a:solidFill>
                <a:latin typeface="+mn-lt"/>
              </a:rPr>
              <a:t>Edit / Filter in the Profile Window</a:t>
            </a:r>
          </a:p>
        </p:txBody>
      </p:sp>
      <p:cxnSp>
        <p:nvCxnSpPr>
          <p:cNvPr id="8" name="Straight Arrow Connector 7"/>
          <p:cNvCxnSpPr/>
          <p:nvPr/>
        </p:nvCxnSpPr>
        <p:spPr>
          <a:xfrm flipH="1">
            <a:off x="6751848" y="1695712"/>
            <a:ext cx="360362"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7256674" y="2775213"/>
            <a:ext cx="452437" cy="1428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3438736" y="1670312"/>
            <a:ext cx="690563"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3187910" y="3243525"/>
            <a:ext cx="941388" cy="4984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3475248" y="4610362"/>
            <a:ext cx="690562"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4951623" y="5654937"/>
            <a:ext cx="0" cy="271462"/>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flipV="1">
            <a:off x="6748673" y="4276987"/>
            <a:ext cx="1090612" cy="169862"/>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a:off x="5959685" y="5007238"/>
            <a:ext cx="1924050" cy="31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sp>
        <p:nvSpPr>
          <p:cNvPr id="24" name="Text Box 11"/>
          <p:cNvSpPr txBox="1">
            <a:spLocks noChangeArrowheads="1"/>
          </p:cNvSpPr>
          <p:nvPr/>
        </p:nvSpPr>
        <p:spPr bwMode="auto">
          <a:xfrm>
            <a:off x="1095154" y="723369"/>
            <a:ext cx="8391864"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sz="1600" dirty="0">
                <a:solidFill>
                  <a:schemeClr val="tx1">
                    <a:lumMod val="65000"/>
                    <a:lumOff val="35000"/>
                  </a:schemeClr>
                </a:solidFill>
                <a:latin typeface="+mn-lt"/>
              </a:rPr>
              <a:t>Corrected Depths, One Line at a Time</a:t>
            </a:r>
          </a:p>
          <a:p>
            <a:pPr>
              <a:defRPr/>
            </a:pPr>
            <a:r>
              <a:rPr lang="en-US" altLang="en-US" sz="1600" dirty="0">
                <a:solidFill>
                  <a:schemeClr val="bg2"/>
                </a:solidFill>
                <a:latin typeface="+mn-lt"/>
              </a:rPr>
              <a:t>Edit:  </a:t>
            </a:r>
            <a:r>
              <a:rPr lang="en-US" altLang="en-US" sz="1600" dirty="0">
                <a:solidFill>
                  <a:schemeClr val="tx1">
                    <a:lumMod val="65000"/>
                    <a:lumOff val="35000"/>
                  </a:schemeClr>
                </a:solidFill>
                <a:latin typeface="+mn-lt"/>
              </a:rPr>
              <a:t>All the toolbar options are available for Profile Editing.</a:t>
            </a:r>
          </a:p>
          <a:p>
            <a:pPr>
              <a:defRPr/>
            </a:pPr>
            <a:r>
              <a:rPr lang="en-US" altLang="en-US" sz="1600" dirty="0">
                <a:solidFill>
                  <a:schemeClr val="bg2"/>
                </a:solidFill>
                <a:latin typeface="+mn-lt"/>
              </a:rPr>
              <a:t>Filter:  </a:t>
            </a:r>
            <a:r>
              <a:rPr lang="en-US" altLang="en-US" sz="1600" dirty="0">
                <a:solidFill>
                  <a:schemeClr val="tx1">
                    <a:lumMod val="65000"/>
                    <a:lumOff val="35000"/>
                  </a:schemeClr>
                </a:solidFill>
                <a:latin typeface="+mn-lt"/>
              </a:rPr>
              <a:t>Apply depth filters with preview.</a:t>
            </a:r>
          </a:p>
          <a:p>
            <a:pPr>
              <a:defRPr/>
            </a:pPr>
            <a:r>
              <a:rPr lang="en-US" altLang="en-US" sz="1600" dirty="0">
                <a:solidFill>
                  <a:schemeClr val="bg2"/>
                </a:solidFill>
                <a:latin typeface="+mn-lt"/>
              </a:rPr>
              <a:t>Trackline Editing:  </a:t>
            </a:r>
            <a:r>
              <a:rPr lang="en-US" altLang="en-US" sz="1600" dirty="0">
                <a:solidFill>
                  <a:schemeClr val="tx1">
                    <a:lumMod val="65000"/>
                    <a:lumOff val="35000"/>
                  </a:schemeClr>
                </a:solidFill>
                <a:latin typeface="+mn-lt"/>
              </a:rPr>
              <a:t>Not available in SBMAX64.  Edit track lines in the Survey Window.</a:t>
            </a:r>
          </a:p>
        </p:txBody>
      </p:sp>
      <p:pic>
        <p:nvPicPr>
          <p:cNvPr id="50188"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16286" y="2048933"/>
            <a:ext cx="8451851" cy="322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9"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598458" y="858781"/>
            <a:ext cx="2247900" cy="217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90"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11673" y="5397914"/>
            <a:ext cx="325437"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 Box 11"/>
          <p:cNvSpPr txBox="1">
            <a:spLocks noChangeArrowheads="1"/>
          </p:cNvSpPr>
          <p:nvPr/>
        </p:nvSpPr>
        <p:spPr bwMode="auto">
          <a:xfrm>
            <a:off x="3187910" y="5372513"/>
            <a:ext cx="61055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sz="1600" dirty="0">
                <a:solidFill>
                  <a:schemeClr val="tx1">
                    <a:lumMod val="75000"/>
                    <a:lumOff val="25000"/>
                  </a:schemeClr>
                </a:solidFill>
                <a:latin typeface="+mn-lt"/>
              </a:rPr>
              <a:t>Use this to undelete soundings</a:t>
            </a:r>
            <a:r>
              <a:rPr lang="en-US" altLang="en-US" sz="1600" dirty="0">
                <a:solidFill>
                  <a:srgbClr val="0091BB"/>
                </a:solidFill>
                <a:latin typeface="+mn-lt"/>
              </a:rPr>
              <a:t>.  (1) “Show Deleted” in toolbar, (2) select soundings in Profile, (3) undelete button.</a:t>
            </a:r>
          </a:p>
        </p:txBody>
      </p:sp>
      <p:cxnSp>
        <p:nvCxnSpPr>
          <p:cNvPr id="30" name="Straight Arrow Connector 29"/>
          <p:cNvCxnSpPr>
            <a:cxnSpLocks/>
            <a:endCxn id="50189" idx="1"/>
          </p:cNvCxnSpPr>
          <p:nvPr/>
        </p:nvCxnSpPr>
        <p:spPr>
          <a:xfrm>
            <a:off x="8907896" y="1670312"/>
            <a:ext cx="690562" cy="27590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3" name="Title 2">
            <a:extLst>
              <a:ext uri="{FF2B5EF4-FFF2-40B4-BE49-F238E27FC236}">
                <a16:creationId xmlns:a16="http://schemas.microsoft.com/office/drawing/2014/main" id="{F5210EC6-CC30-4228-B183-3EFBC574AEE9}"/>
              </a:ext>
            </a:extLst>
          </p:cNvPr>
          <p:cNvSpPr>
            <a:spLocks noGrp="1"/>
          </p:cNvSpPr>
          <p:nvPr>
            <p:ph type="title"/>
          </p:nvPr>
        </p:nvSpPr>
        <p:spPr/>
        <p:txBody>
          <a:bodyPr/>
          <a:lstStyle/>
          <a:p>
            <a:r>
              <a:rPr lang="en-US" dirty="0"/>
              <a:t>Edit / Filter in the Profile Window</a:t>
            </a:r>
            <a:br>
              <a:rPr lang="en-US" dirty="0"/>
            </a:br>
            <a:endParaRPr lang="en-US" dirty="0"/>
          </a:p>
        </p:txBody>
      </p:sp>
    </p:spTree>
    <p:extLst>
      <p:ext uri="{BB962C8B-B14F-4D97-AF65-F5344CB8AC3E}">
        <p14:creationId xmlns:p14="http://schemas.microsoft.com/office/powerpoint/2010/main" val="14704749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3"/>
          <p:cNvSpPr>
            <a:spLocks noGrp="1"/>
          </p:cNvSpPr>
          <p:nvPr>
            <p:ph type="title"/>
          </p:nvPr>
        </p:nvSpPr>
        <p:spPr/>
        <p:txBody>
          <a:bodyPr/>
          <a:lstStyle/>
          <a:p>
            <a:r>
              <a:rPr lang="en-US" altLang="en-US" dirty="0">
                <a:latin typeface="Arial" pitchFamily="34" charset="0"/>
                <a:cs typeface="Arial" pitchFamily="34" charset="0"/>
              </a:rPr>
              <a:t>PROFILE WINDOW – Depth vs Distance or Time</a:t>
            </a:r>
          </a:p>
        </p:txBody>
      </p:sp>
      <p:pic>
        <p:nvPicPr>
          <p:cNvPr id="119810" name="Picture 2"/>
          <p:cNvPicPr>
            <a:picLocks noChangeAspect="1" noChangeArrowheads="1"/>
          </p:cNvPicPr>
          <p:nvPr/>
        </p:nvPicPr>
        <p:blipFill>
          <a:blip r:embed="rId2"/>
          <a:srcRect/>
          <a:stretch>
            <a:fillRect/>
          </a:stretch>
        </p:blipFill>
        <p:spPr bwMode="auto">
          <a:xfrm>
            <a:off x="1807869" y="687299"/>
            <a:ext cx="6513724" cy="2589794"/>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9811" name="Picture 3"/>
          <p:cNvPicPr>
            <a:picLocks noChangeAspect="1" noChangeArrowheads="1"/>
          </p:cNvPicPr>
          <p:nvPr/>
        </p:nvPicPr>
        <p:blipFill>
          <a:blip r:embed="rId3"/>
          <a:srcRect/>
          <a:stretch>
            <a:fillRect/>
          </a:stretch>
        </p:blipFill>
        <p:spPr bwMode="auto">
          <a:xfrm>
            <a:off x="1814219" y="3370174"/>
            <a:ext cx="6513724" cy="2589794"/>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9812" name="Picture 4"/>
          <p:cNvPicPr>
            <a:picLocks noChangeAspect="1" noChangeArrowheads="1"/>
          </p:cNvPicPr>
          <p:nvPr/>
        </p:nvPicPr>
        <p:blipFill>
          <a:blip r:embed="rId4"/>
          <a:srcRect/>
          <a:stretch>
            <a:fillRect/>
          </a:stretch>
        </p:blipFill>
        <p:spPr bwMode="auto">
          <a:xfrm>
            <a:off x="8514080" y="3964887"/>
            <a:ext cx="1958975" cy="1968500"/>
          </a:xfrm>
          <a:prstGeom prst="rect">
            <a:avLst/>
          </a:prstGeom>
          <a:ln w="12700">
            <a:solidFill>
              <a:schemeClr val="tx1"/>
            </a:solidFill>
          </a:ln>
          <a:effectLst/>
          <a:extLst>
            <a:ext uri="{909E8E84-426E-40DD-AFC4-6F175D3DCCD1}">
              <a14:hiddenFill xmlns:a14="http://schemas.microsoft.com/office/drawing/2010/main">
                <a:solidFill>
                  <a:schemeClr val="accent1"/>
                </a:solidFill>
              </a14:hiddenFill>
            </a:ext>
          </a:extLst>
        </p:spPr>
      </p:pic>
      <p:sp>
        <p:nvSpPr>
          <p:cNvPr id="51208" name="TextBox 4"/>
          <p:cNvSpPr txBox="1">
            <a:spLocks noChangeArrowheads="1"/>
          </p:cNvSpPr>
          <p:nvPr/>
        </p:nvSpPr>
        <p:spPr bwMode="auto">
          <a:xfrm>
            <a:off x="8694834" y="1726714"/>
            <a:ext cx="294781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dirty="0">
                <a:solidFill>
                  <a:schemeClr val="tx1">
                    <a:lumMod val="65000"/>
                    <a:lumOff val="35000"/>
                  </a:schemeClr>
                </a:solidFill>
              </a:rPr>
              <a:t>When the vessel is driven not along the planned line, Depth vs Time is preferred. </a:t>
            </a:r>
          </a:p>
        </p:txBody>
      </p:sp>
    </p:spTree>
    <p:extLst>
      <p:ext uri="{BB962C8B-B14F-4D97-AF65-F5344CB8AC3E}">
        <p14:creationId xmlns:p14="http://schemas.microsoft.com/office/powerpoint/2010/main" val="25753333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Rot="1" noChangeArrowheads="1"/>
          </p:cNvSpPr>
          <p:nvPr/>
        </p:nvSpPr>
        <p:spPr bwMode="auto">
          <a:xfrm>
            <a:off x="1828800" y="30164"/>
            <a:ext cx="8853489" cy="949325"/>
          </a:xfrm>
          <a:prstGeom prst="rect">
            <a:avLst/>
          </a:prstGeom>
          <a:noFill/>
          <a:ln w="9525">
            <a:noFill/>
            <a:miter lim="800000"/>
            <a:headEnd/>
            <a:tailEnd/>
          </a:ln>
        </p:spPr>
        <p:txBody>
          <a:bodyPr anchor="ctr"/>
          <a:lstStyle/>
          <a:p>
            <a:pPr eaLnBrk="1" hangingPunct="1">
              <a:defRPr/>
            </a:pPr>
            <a:r>
              <a:rPr lang="en-US" sz="3600" dirty="0">
                <a:solidFill>
                  <a:schemeClr val="bg1"/>
                </a:solidFill>
                <a:latin typeface="+mn-lt"/>
              </a:rPr>
              <a:t>Depth Filters</a:t>
            </a:r>
          </a:p>
        </p:txBody>
      </p:sp>
      <p:cxnSp>
        <p:nvCxnSpPr>
          <p:cNvPr id="8" name="Straight Arrow Connector 7"/>
          <p:cNvCxnSpPr/>
          <p:nvPr/>
        </p:nvCxnSpPr>
        <p:spPr>
          <a:xfrm flipH="1">
            <a:off x="7113588" y="2147888"/>
            <a:ext cx="360362"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7618414" y="3227389"/>
            <a:ext cx="452437" cy="1428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3800476" y="2122488"/>
            <a:ext cx="690563"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3549650" y="3695701"/>
            <a:ext cx="941388" cy="4984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3800475" y="4899025"/>
            <a:ext cx="690562"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5313363" y="6107113"/>
            <a:ext cx="0" cy="271462"/>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flipV="1">
            <a:off x="7110413" y="4729163"/>
            <a:ext cx="1090612" cy="169862"/>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a:off x="6321425" y="5459414"/>
            <a:ext cx="1924050" cy="31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sp>
        <p:nvSpPr>
          <p:cNvPr id="24" name="Text Box 11"/>
          <p:cNvSpPr txBox="1">
            <a:spLocks noChangeArrowheads="1"/>
          </p:cNvSpPr>
          <p:nvPr/>
        </p:nvSpPr>
        <p:spPr bwMode="auto">
          <a:xfrm>
            <a:off x="1828800" y="4480906"/>
            <a:ext cx="860890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dirty="0">
                <a:solidFill>
                  <a:schemeClr val="bg2"/>
                </a:solidFill>
                <a:latin typeface="+mn-lt"/>
              </a:rPr>
              <a:t>Spike Limit:  </a:t>
            </a:r>
            <a:r>
              <a:rPr lang="en-US" altLang="en-US" dirty="0">
                <a:solidFill>
                  <a:schemeClr val="tx1">
                    <a:lumMod val="65000"/>
                    <a:lumOff val="35000"/>
                  </a:schemeClr>
                </a:solidFill>
                <a:latin typeface="+mn-lt"/>
              </a:rPr>
              <a:t>Uses a gating method to detect outliers.  Spike Limit is the depth gate, Gate Step controls how fast the gate expands.</a:t>
            </a:r>
          </a:p>
          <a:p>
            <a:pPr>
              <a:defRPr/>
            </a:pPr>
            <a:r>
              <a:rPr lang="en-US" altLang="en-US" dirty="0">
                <a:solidFill>
                  <a:schemeClr val="bg2"/>
                </a:solidFill>
                <a:latin typeface="+mn-lt"/>
              </a:rPr>
              <a:t>Offline Limit:  </a:t>
            </a:r>
            <a:r>
              <a:rPr lang="en-US" altLang="en-US" dirty="0">
                <a:solidFill>
                  <a:schemeClr val="tx1">
                    <a:lumMod val="65000"/>
                    <a:lumOff val="35000"/>
                  </a:schemeClr>
                </a:solidFill>
                <a:latin typeface="+mn-lt"/>
              </a:rPr>
              <a:t>Removes soundings beyond the set limit from planned line.</a:t>
            </a:r>
          </a:p>
          <a:p>
            <a:pPr>
              <a:defRPr/>
            </a:pPr>
            <a:r>
              <a:rPr lang="en-US" altLang="en-US" dirty="0">
                <a:solidFill>
                  <a:schemeClr val="bg2"/>
                </a:solidFill>
                <a:latin typeface="+mn-lt"/>
              </a:rPr>
              <a:t>Basis Depth 1/2/All:  </a:t>
            </a:r>
            <a:r>
              <a:rPr lang="en-US" altLang="en-US" dirty="0">
                <a:solidFill>
                  <a:schemeClr val="tx1">
                    <a:lumMod val="65000"/>
                    <a:lumOff val="35000"/>
                  </a:schemeClr>
                </a:solidFill>
                <a:latin typeface="+mn-lt"/>
              </a:rPr>
              <a:t>Controls which beams filters are applied to.</a:t>
            </a:r>
          </a:p>
        </p:txBody>
      </p:sp>
      <p:pic>
        <p:nvPicPr>
          <p:cNvPr id="52236"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76213" y="878024"/>
            <a:ext cx="6529494" cy="347397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52237"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669866" y="1860657"/>
            <a:ext cx="10287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E99FFB5C-BBFA-48CD-A59B-1C2F24208897}"/>
              </a:ext>
            </a:extLst>
          </p:cNvPr>
          <p:cNvSpPr>
            <a:spLocks noGrp="1"/>
          </p:cNvSpPr>
          <p:nvPr>
            <p:ph type="title"/>
          </p:nvPr>
        </p:nvSpPr>
        <p:spPr/>
        <p:txBody>
          <a:bodyPr/>
          <a:lstStyle/>
          <a:p>
            <a:r>
              <a:rPr lang="en-US" dirty="0"/>
              <a:t>Depth Filters</a:t>
            </a:r>
            <a:br>
              <a:rPr lang="en-US" dirty="0"/>
            </a:br>
            <a:endParaRPr lang="en-US" dirty="0"/>
          </a:p>
        </p:txBody>
      </p:sp>
    </p:spTree>
    <p:extLst>
      <p:ext uri="{BB962C8B-B14F-4D97-AF65-F5344CB8AC3E}">
        <p14:creationId xmlns:p14="http://schemas.microsoft.com/office/powerpoint/2010/main" val="5556373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Rot="1" noChangeArrowheads="1"/>
          </p:cNvSpPr>
          <p:nvPr/>
        </p:nvSpPr>
        <p:spPr bwMode="auto">
          <a:xfrm>
            <a:off x="1785938" y="-17250"/>
            <a:ext cx="9144000" cy="949325"/>
          </a:xfrm>
          <a:prstGeom prst="rect">
            <a:avLst/>
          </a:prstGeom>
          <a:noFill/>
          <a:ln w="9525">
            <a:noFill/>
            <a:miter lim="800000"/>
            <a:headEnd/>
            <a:tailEnd/>
          </a:ln>
        </p:spPr>
        <p:txBody>
          <a:bodyPr anchor="ctr"/>
          <a:lstStyle/>
          <a:p>
            <a:pPr eaLnBrk="1" hangingPunct="1">
              <a:defRPr/>
            </a:pPr>
            <a:r>
              <a:rPr lang="en-US" sz="3600" dirty="0">
                <a:solidFill>
                  <a:schemeClr val="bg1"/>
                </a:solidFill>
                <a:latin typeface="+mn-lt"/>
              </a:rPr>
              <a:t>Overlays</a:t>
            </a:r>
          </a:p>
        </p:txBody>
      </p:sp>
      <p:cxnSp>
        <p:nvCxnSpPr>
          <p:cNvPr id="8" name="Straight Arrow Connector 7"/>
          <p:cNvCxnSpPr/>
          <p:nvPr/>
        </p:nvCxnSpPr>
        <p:spPr>
          <a:xfrm flipH="1">
            <a:off x="7113588" y="2147888"/>
            <a:ext cx="360362"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7618414" y="3227389"/>
            <a:ext cx="452437" cy="1428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3800476" y="2122488"/>
            <a:ext cx="690563"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3549650" y="3695701"/>
            <a:ext cx="941388" cy="4984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3836988" y="5062538"/>
            <a:ext cx="690562"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5313363" y="6107113"/>
            <a:ext cx="0" cy="271462"/>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flipV="1">
            <a:off x="7110413" y="4729163"/>
            <a:ext cx="1090612" cy="169862"/>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a:off x="6321425" y="5459414"/>
            <a:ext cx="1924050" cy="31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sp>
        <p:nvSpPr>
          <p:cNvPr id="24" name="Text Box 11"/>
          <p:cNvSpPr txBox="1">
            <a:spLocks noChangeArrowheads="1"/>
          </p:cNvSpPr>
          <p:nvPr/>
        </p:nvSpPr>
        <p:spPr bwMode="auto">
          <a:xfrm>
            <a:off x="6525419" y="1296508"/>
            <a:ext cx="389890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dirty="0">
                <a:solidFill>
                  <a:schemeClr val="tx1">
                    <a:lumMod val="75000"/>
                    <a:lumOff val="25000"/>
                  </a:schemeClr>
                </a:solidFill>
                <a:latin typeface="+mn-lt"/>
              </a:rPr>
              <a:t>Overlay Surveys (File Menu)</a:t>
            </a:r>
          </a:p>
          <a:p>
            <a:pPr marL="285750" indent="-285750">
              <a:buFont typeface="Arial" panose="020B0604020202020204" pitchFamily="34" charset="0"/>
              <a:buChar char="•"/>
              <a:defRPr/>
            </a:pPr>
            <a:r>
              <a:rPr lang="en-US" altLang="en-US" dirty="0">
                <a:solidFill>
                  <a:srgbClr val="0091BB"/>
                </a:solidFill>
                <a:latin typeface="+mn-lt"/>
              </a:rPr>
              <a:t>Click in 1</a:t>
            </a:r>
            <a:r>
              <a:rPr lang="en-US" altLang="en-US" baseline="30000" dirty="0">
                <a:solidFill>
                  <a:srgbClr val="0091BB"/>
                </a:solidFill>
                <a:latin typeface="+mn-lt"/>
              </a:rPr>
              <a:t>st</a:t>
            </a:r>
            <a:r>
              <a:rPr lang="en-US" altLang="en-US" dirty="0">
                <a:solidFill>
                  <a:srgbClr val="0091BB"/>
                </a:solidFill>
                <a:latin typeface="+mn-lt"/>
              </a:rPr>
              <a:t>, 2</a:t>
            </a:r>
            <a:r>
              <a:rPr lang="en-US" altLang="en-US" baseline="30000" dirty="0">
                <a:solidFill>
                  <a:srgbClr val="0091BB"/>
                </a:solidFill>
                <a:latin typeface="+mn-lt"/>
              </a:rPr>
              <a:t>nd</a:t>
            </a:r>
            <a:r>
              <a:rPr lang="en-US" altLang="en-US" dirty="0">
                <a:solidFill>
                  <a:srgbClr val="0091BB"/>
                </a:solidFill>
                <a:latin typeface="+mn-lt"/>
              </a:rPr>
              <a:t> or 3</a:t>
            </a:r>
            <a:r>
              <a:rPr lang="en-US" altLang="en-US" baseline="30000" dirty="0">
                <a:solidFill>
                  <a:srgbClr val="0091BB"/>
                </a:solidFill>
                <a:latin typeface="+mn-lt"/>
              </a:rPr>
              <a:t>rd</a:t>
            </a:r>
            <a:r>
              <a:rPr lang="en-US" altLang="en-US" dirty="0">
                <a:solidFill>
                  <a:srgbClr val="0091BB"/>
                </a:solidFill>
                <a:latin typeface="+mn-lt"/>
              </a:rPr>
              <a:t> column.</a:t>
            </a:r>
          </a:p>
          <a:p>
            <a:pPr marL="285750" indent="-285750">
              <a:buFont typeface="Arial" panose="020B0604020202020204" pitchFamily="34" charset="0"/>
              <a:buChar char="•"/>
              <a:defRPr/>
            </a:pPr>
            <a:r>
              <a:rPr lang="en-US" altLang="en-US" dirty="0">
                <a:solidFill>
                  <a:srgbClr val="0091BB"/>
                </a:solidFill>
                <a:latin typeface="+mn-lt"/>
              </a:rPr>
              <a:t>Open *.LOG file from a previous survey.</a:t>
            </a:r>
          </a:p>
          <a:p>
            <a:pPr marL="285750" indent="-285750">
              <a:buFont typeface="Arial" panose="020B0604020202020204" pitchFamily="34" charset="0"/>
              <a:buChar char="•"/>
              <a:defRPr/>
            </a:pPr>
            <a:r>
              <a:rPr lang="en-US" altLang="en-US" dirty="0">
                <a:solidFill>
                  <a:srgbClr val="0091BB"/>
                </a:solidFill>
                <a:latin typeface="+mn-lt"/>
              </a:rPr>
              <a:t>Differences can be seen in the Profile Window.</a:t>
            </a:r>
            <a:endParaRPr lang="en-US" altLang="en-US" sz="1600" dirty="0">
              <a:solidFill>
                <a:srgbClr val="0091BB"/>
              </a:solidFill>
              <a:latin typeface="+mn-lt"/>
            </a:endParaRPr>
          </a:p>
        </p:txBody>
      </p:sp>
      <p:pic>
        <p:nvPicPr>
          <p:cNvPr id="53260"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74056" y="1047269"/>
            <a:ext cx="4256088" cy="319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61"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25156" y="3305860"/>
            <a:ext cx="6097588" cy="263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6" name="Straight Arrow Connector 15"/>
          <p:cNvCxnSpPr/>
          <p:nvPr/>
        </p:nvCxnSpPr>
        <p:spPr>
          <a:xfrm flipH="1">
            <a:off x="7462579" y="3016251"/>
            <a:ext cx="323850" cy="1358900"/>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21" name="Text Box 11"/>
          <p:cNvSpPr txBox="1">
            <a:spLocks noChangeArrowheads="1"/>
          </p:cNvSpPr>
          <p:nvPr/>
        </p:nvSpPr>
        <p:spPr bwMode="auto">
          <a:xfrm>
            <a:off x="1867695" y="4887432"/>
            <a:ext cx="23971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dirty="0">
                <a:solidFill>
                  <a:schemeClr val="tx1">
                    <a:lumMod val="65000"/>
                    <a:lumOff val="35000"/>
                  </a:schemeClr>
                </a:solidFill>
                <a:latin typeface="+mn-lt"/>
              </a:rPr>
              <a:t>Set overlay color in Custom Colors</a:t>
            </a:r>
            <a:endParaRPr lang="en-US" altLang="en-US" sz="1600" dirty="0">
              <a:solidFill>
                <a:schemeClr val="tx1">
                  <a:lumMod val="65000"/>
                  <a:lumOff val="35000"/>
                </a:schemeClr>
              </a:solidFill>
              <a:latin typeface="+mn-lt"/>
            </a:endParaRPr>
          </a:p>
        </p:txBody>
      </p:sp>
      <p:sp>
        <p:nvSpPr>
          <p:cNvPr id="3" name="Title 2">
            <a:extLst>
              <a:ext uri="{FF2B5EF4-FFF2-40B4-BE49-F238E27FC236}">
                <a16:creationId xmlns:a16="http://schemas.microsoft.com/office/drawing/2014/main" id="{08746087-7759-45F0-ACC9-FBC00A617C78}"/>
              </a:ext>
            </a:extLst>
          </p:cNvPr>
          <p:cNvSpPr>
            <a:spLocks noGrp="1"/>
          </p:cNvSpPr>
          <p:nvPr>
            <p:ph type="title"/>
          </p:nvPr>
        </p:nvSpPr>
        <p:spPr/>
        <p:txBody>
          <a:bodyPr/>
          <a:lstStyle/>
          <a:p>
            <a:r>
              <a:rPr lang="en-US" dirty="0"/>
              <a:t>Overlays</a:t>
            </a:r>
            <a:br>
              <a:rPr lang="en-US" dirty="0"/>
            </a:br>
            <a:endParaRPr lang="en-US" dirty="0"/>
          </a:p>
        </p:txBody>
      </p:sp>
    </p:spTree>
    <p:extLst>
      <p:ext uri="{BB962C8B-B14F-4D97-AF65-F5344CB8AC3E}">
        <p14:creationId xmlns:p14="http://schemas.microsoft.com/office/powerpoint/2010/main" val="23586130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Rot="1" noChangeArrowheads="1"/>
          </p:cNvSpPr>
          <p:nvPr/>
        </p:nvSpPr>
        <p:spPr bwMode="auto">
          <a:xfrm>
            <a:off x="1828800" y="24607"/>
            <a:ext cx="9144000" cy="949325"/>
          </a:xfrm>
          <a:prstGeom prst="rect">
            <a:avLst/>
          </a:prstGeom>
          <a:noFill/>
          <a:ln w="9525">
            <a:noFill/>
            <a:miter lim="800000"/>
            <a:headEnd/>
            <a:tailEnd/>
          </a:ln>
        </p:spPr>
        <p:txBody>
          <a:bodyPr anchor="ctr"/>
          <a:lstStyle/>
          <a:p>
            <a:pPr eaLnBrk="1" hangingPunct="1">
              <a:defRPr/>
            </a:pPr>
            <a:r>
              <a:rPr lang="en-US" sz="3600" dirty="0">
                <a:solidFill>
                  <a:schemeClr val="bg1"/>
                </a:solidFill>
                <a:latin typeface="+mn-lt"/>
              </a:rPr>
              <a:t>Spread Sheet</a:t>
            </a:r>
          </a:p>
        </p:txBody>
      </p:sp>
      <p:cxnSp>
        <p:nvCxnSpPr>
          <p:cNvPr id="8" name="Straight Arrow Connector 7"/>
          <p:cNvCxnSpPr/>
          <p:nvPr/>
        </p:nvCxnSpPr>
        <p:spPr>
          <a:xfrm flipH="1">
            <a:off x="7113588" y="2147888"/>
            <a:ext cx="360362"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7618414" y="3227389"/>
            <a:ext cx="452437" cy="1428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3800476" y="2122488"/>
            <a:ext cx="690563"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3549650" y="3695701"/>
            <a:ext cx="941388" cy="4984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3836988" y="5062538"/>
            <a:ext cx="690562"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5313363" y="6107113"/>
            <a:ext cx="0" cy="271462"/>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flipV="1">
            <a:off x="7110413" y="4729163"/>
            <a:ext cx="1090612" cy="169862"/>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a:off x="6321425" y="5459414"/>
            <a:ext cx="1924050" cy="31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sp>
        <p:nvSpPr>
          <p:cNvPr id="24" name="Text Box 11"/>
          <p:cNvSpPr txBox="1">
            <a:spLocks noChangeArrowheads="1"/>
          </p:cNvSpPr>
          <p:nvPr/>
        </p:nvSpPr>
        <p:spPr bwMode="auto">
          <a:xfrm>
            <a:off x="457320" y="1306028"/>
            <a:ext cx="10536864"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marL="285750" indent="-285750">
              <a:buFont typeface="Arial" panose="020B0604020202020204" pitchFamily="34" charset="0"/>
              <a:buChar char="•"/>
              <a:defRPr/>
            </a:pPr>
            <a:r>
              <a:rPr lang="en-US" altLang="en-US" sz="1600" dirty="0">
                <a:solidFill>
                  <a:schemeClr val="bg2"/>
                </a:solidFill>
                <a:latin typeface="+mn-lt"/>
              </a:rPr>
              <a:t>Select Columns: </a:t>
            </a:r>
            <a:r>
              <a:rPr lang="en-US" altLang="en-US" sz="1600" dirty="0">
                <a:solidFill>
                  <a:schemeClr val="tx1">
                    <a:lumMod val="65000"/>
                    <a:lumOff val="35000"/>
                  </a:schemeClr>
                </a:solidFill>
                <a:latin typeface="+mn-lt"/>
              </a:rPr>
              <a:t>	Use up and down arrows (or double click in list) to add or remove data from the spread sheet.</a:t>
            </a:r>
          </a:p>
          <a:p>
            <a:pPr marL="285750" indent="-285750">
              <a:buFont typeface="Arial" panose="020B0604020202020204" pitchFamily="34" charset="0"/>
              <a:buChar char="•"/>
              <a:defRPr/>
            </a:pPr>
            <a:r>
              <a:rPr lang="en-US" altLang="en-US" sz="1600" dirty="0">
                <a:solidFill>
                  <a:schemeClr val="bg2"/>
                </a:solidFill>
                <a:latin typeface="+mn-lt"/>
              </a:rPr>
              <a:t>Editing Cells:  </a:t>
            </a:r>
            <a:r>
              <a:rPr lang="en-US" altLang="en-US" sz="1600" dirty="0">
                <a:solidFill>
                  <a:schemeClr val="tx1">
                    <a:lumMod val="65000"/>
                    <a:lumOff val="35000"/>
                  </a:schemeClr>
                </a:solidFill>
                <a:latin typeface="+mn-lt"/>
              </a:rPr>
              <a:t>Cells that may be changed are shown in white.  Cells shown in gray can not be changed.</a:t>
            </a:r>
          </a:p>
          <a:p>
            <a:pPr marL="285750" indent="-285750">
              <a:buFont typeface="Arial" panose="020B0604020202020204" pitchFamily="34" charset="0"/>
              <a:buChar char="•"/>
              <a:defRPr/>
            </a:pPr>
            <a:r>
              <a:rPr lang="en-US" altLang="en-US" sz="1600" dirty="0">
                <a:solidFill>
                  <a:schemeClr val="bg2"/>
                </a:solidFill>
                <a:latin typeface="+mn-lt"/>
              </a:rPr>
              <a:t>Fill Column:  </a:t>
            </a:r>
            <a:r>
              <a:rPr lang="en-US" altLang="en-US" sz="1600" dirty="0">
                <a:solidFill>
                  <a:schemeClr val="tx1">
                    <a:lumMod val="65000"/>
                    <a:lumOff val="35000"/>
                  </a:schemeClr>
                </a:solidFill>
                <a:latin typeface="+mn-lt"/>
              </a:rPr>
              <a:t>Fills data from the current row to the end.</a:t>
            </a:r>
          </a:p>
          <a:p>
            <a:pPr marL="285750" indent="-285750">
              <a:buFont typeface="Arial" panose="020B0604020202020204" pitchFamily="34" charset="0"/>
              <a:buChar char="•"/>
              <a:defRPr/>
            </a:pPr>
            <a:r>
              <a:rPr lang="en-US" altLang="en-US" sz="1600" dirty="0">
                <a:solidFill>
                  <a:schemeClr val="bg2"/>
                </a:solidFill>
                <a:latin typeface="+mn-lt"/>
              </a:rPr>
              <a:t>Fill Selection:  </a:t>
            </a:r>
            <a:r>
              <a:rPr lang="en-US" altLang="en-US" sz="1600" dirty="0">
                <a:solidFill>
                  <a:schemeClr val="tx1">
                    <a:lumMod val="65000"/>
                    <a:lumOff val="35000"/>
                  </a:schemeClr>
                </a:solidFill>
                <a:latin typeface="+mn-lt"/>
              </a:rPr>
              <a:t>Fills the selected range of cells.</a:t>
            </a:r>
          </a:p>
          <a:p>
            <a:pPr marL="285750" indent="-285750">
              <a:buFont typeface="Arial" panose="020B0604020202020204" pitchFamily="34" charset="0"/>
              <a:buChar char="•"/>
              <a:defRPr/>
            </a:pPr>
            <a:r>
              <a:rPr lang="en-US" altLang="en-US" sz="1600" dirty="0">
                <a:solidFill>
                  <a:schemeClr val="bg2"/>
                </a:solidFill>
                <a:latin typeface="+mn-lt"/>
              </a:rPr>
              <a:t>Export:  </a:t>
            </a:r>
            <a:r>
              <a:rPr lang="en-US" altLang="en-US" sz="1600" dirty="0">
                <a:solidFill>
                  <a:schemeClr val="tx1">
                    <a:lumMod val="65000"/>
                    <a:lumOff val="35000"/>
                  </a:schemeClr>
                </a:solidFill>
                <a:latin typeface="+mn-lt"/>
              </a:rPr>
              <a:t>Click to export the spreadsheet to file.</a:t>
            </a:r>
          </a:p>
        </p:txBody>
      </p:sp>
      <p:pic>
        <p:nvPicPr>
          <p:cNvPr id="54284"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56392" y="2680684"/>
            <a:ext cx="7538720" cy="3226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5B90BC7E-FE22-4E6C-9D77-2073E2CB5204}"/>
              </a:ext>
            </a:extLst>
          </p:cNvPr>
          <p:cNvSpPr>
            <a:spLocks noGrp="1"/>
          </p:cNvSpPr>
          <p:nvPr>
            <p:ph type="title"/>
          </p:nvPr>
        </p:nvSpPr>
        <p:spPr/>
        <p:txBody>
          <a:bodyPr/>
          <a:lstStyle/>
          <a:p>
            <a:r>
              <a:rPr lang="en-US" dirty="0"/>
              <a:t>Spread Sheet</a:t>
            </a:r>
            <a:br>
              <a:rPr lang="en-US" dirty="0"/>
            </a:br>
            <a:endParaRPr lang="en-US" dirty="0"/>
          </a:p>
        </p:txBody>
      </p:sp>
    </p:spTree>
    <p:extLst>
      <p:ext uri="{BB962C8B-B14F-4D97-AF65-F5344CB8AC3E}">
        <p14:creationId xmlns:p14="http://schemas.microsoft.com/office/powerpoint/2010/main" val="7204634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Rot="1" noChangeArrowheads="1"/>
          </p:cNvSpPr>
          <p:nvPr/>
        </p:nvSpPr>
        <p:spPr bwMode="auto">
          <a:xfrm>
            <a:off x="1906588" y="19052"/>
            <a:ext cx="9144000" cy="949325"/>
          </a:xfrm>
          <a:prstGeom prst="rect">
            <a:avLst/>
          </a:prstGeom>
          <a:noFill/>
          <a:ln w="9525">
            <a:noFill/>
            <a:miter lim="800000"/>
            <a:headEnd/>
            <a:tailEnd/>
          </a:ln>
        </p:spPr>
        <p:txBody>
          <a:bodyPr anchor="ctr"/>
          <a:lstStyle/>
          <a:p>
            <a:pPr eaLnBrk="1" hangingPunct="1">
              <a:defRPr/>
            </a:pPr>
            <a:r>
              <a:rPr lang="en-US" sz="3600" dirty="0">
                <a:solidFill>
                  <a:schemeClr val="bg1"/>
                </a:solidFill>
                <a:latin typeface="+mn-lt"/>
              </a:rPr>
              <a:t>Echogram</a:t>
            </a:r>
          </a:p>
        </p:txBody>
      </p:sp>
      <p:cxnSp>
        <p:nvCxnSpPr>
          <p:cNvPr id="8" name="Straight Arrow Connector 7"/>
          <p:cNvCxnSpPr/>
          <p:nvPr/>
        </p:nvCxnSpPr>
        <p:spPr>
          <a:xfrm flipH="1">
            <a:off x="7113588" y="2147888"/>
            <a:ext cx="360362"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7618414" y="3227389"/>
            <a:ext cx="452437" cy="1428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3800476" y="2122488"/>
            <a:ext cx="690563"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3549650" y="3695701"/>
            <a:ext cx="941388" cy="4984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3836988" y="5062538"/>
            <a:ext cx="690562"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5313363" y="6107113"/>
            <a:ext cx="0" cy="271462"/>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flipV="1">
            <a:off x="7110413" y="4729163"/>
            <a:ext cx="1090612" cy="169862"/>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a:off x="6321425" y="5459414"/>
            <a:ext cx="1924050" cy="31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sp>
        <p:nvSpPr>
          <p:cNvPr id="24" name="Text Box 11"/>
          <p:cNvSpPr txBox="1">
            <a:spLocks noChangeArrowheads="1"/>
          </p:cNvSpPr>
          <p:nvPr/>
        </p:nvSpPr>
        <p:spPr bwMode="auto">
          <a:xfrm>
            <a:off x="2984500" y="5197716"/>
            <a:ext cx="66738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defRPr/>
            </a:pPr>
            <a:r>
              <a:rPr lang="en-US" altLang="en-US" sz="1600" dirty="0">
                <a:solidFill>
                  <a:schemeClr val="tx1">
                    <a:lumMod val="65000"/>
                    <a:lumOff val="35000"/>
                  </a:schemeClr>
                </a:solidFill>
                <a:latin typeface="+mn-lt"/>
              </a:rPr>
              <a:t>Shows the Analog Signal recorded by some echosounders.</a:t>
            </a:r>
          </a:p>
          <a:p>
            <a:pPr marL="285750" indent="-285750">
              <a:buFont typeface="Arial" panose="020B0604020202020204" pitchFamily="34" charset="0"/>
              <a:buChar char="•"/>
              <a:defRPr/>
            </a:pPr>
            <a:r>
              <a:rPr lang="en-US" altLang="en-US" sz="1600" dirty="0">
                <a:solidFill>
                  <a:schemeClr val="tx1">
                    <a:lumMod val="65000"/>
                    <a:lumOff val="35000"/>
                  </a:schemeClr>
                </a:solidFill>
                <a:latin typeface="+mn-lt"/>
              </a:rPr>
              <a:t>Odom MK3 and CV3, Kongsberg EA400, Knudsen.</a:t>
            </a:r>
          </a:p>
          <a:p>
            <a:pPr marL="285750" indent="-285750">
              <a:buFont typeface="Arial" panose="020B0604020202020204" pitchFamily="34" charset="0"/>
              <a:buChar char="•"/>
              <a:defRPr/>
            </a:pPr>
            <a:r>
              <a:rPr lang="en-US" altLang="en-US" sz="1600" dirty="0">
                <a:solidFill>
                  <a:schemeClr val="tx1">
                    <a:lumMod val="65000"/>
                    <a:lumOff val="35000"/>
                  </a:schemeClr>
                </a:solidFill>
                <a:latin typeface="+mn-lt"/>
              </a:rPr>
              <a:t>Still a work in progress in SBMAX64.</a:t>
            </a:r>
          </a:p>
        </p:txBody>
      </p:sp>
      <p:pic>
        <p:nvPicPr>
          <p:cNvPr id="55308"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02410" y="738663"/>
            <a:ext cx="8583002" cy="4401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9AC6B91A-D645-4FB8-A3A9-345873791232}"/>
              </a:ext>
            </a:extLst>
          </p:cNvPr>
          <p:cNvSpPr>
            <a:spLocks noGrp="1"/>
          </p:cNvSpPr>
          <p:nvPr>
            <p:ph type="title"/>
          </p:nvPr>
        </p:nvSpPr>
        <p:spPr/>
        <p:txBody>
          <a:bodyPr/>
          <a:lstStyle/>
          <a:p>
            <a:r>
              <a:rPr lang="en-US" dirty="0"/>
              <a:t>Echogram</a:t>
            </a:r>
            <a:br>
              <a:rPr lang="en-US" dirty="0"/>
            </a:br>
            <a:endParaRPr lang="en-US" dirty="0"/>
          </a:p>
        </p:txBody>
      </p:sp>
    </p:spTree>
    <p:extLst>
      <p:ext uri="{BB962C8B-B14F-4D97-AF65-F5344CB8AC3E}">
        <p14:creationId xmlns:p14="http://schemas.microsoft.com/office/powerpoint/2010/main" val="32465977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81388" y="1099665"/>
            <a:ext cx="6729412" cy="355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9" name="Picture 5"/>
          <p:cNvPicPr>
            <a:picLocks noChangeAspect="1" noChangeArrowheads="1"/>
          </p:cNvPicPr>
          <p:nvPr/>
        </p:nvPicPr>
        <p:blipFill>
          <a:blip r:embed="rId4"/>
          <a:srcRect/>
          <a:stretch>
            <a:fillRect/>
          </a:stretch>
        </p:blipFill>
        <p:spPr bwMode="auto">
          <a:xfrm>
            <a:off x="1981200" y="2146576"/>
            <a:ext cx="4086332" cy="38086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6324" name="Text Box 1"/>
          <p:cNvSpPr txBox="1">
            <a:spLocks noChangeArrowheads="1"/>
          </p:cNvSpPr>
          <p:nvPr/>
        </p:nvSpPr>
        <p:spPr bwMode="auto">
          <a:xfrm>
            <a:off x="1524000" y="0"/>
            <a:ext cx="86868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53975">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1pPr>
            <a:lvl2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2pPr>
            <a:lvl3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3pPr>
            <a:lvl4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4pPr>
            <a:lvl5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5pPr>
            <a:lvl6pPr marL="25146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6pPr>
            <a:lvl7pPr marL="29718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7pPr>
            <a:lvl8pPr marL="34290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8pPr>
            <a:lvl9pPr marL="38862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9pPr>
          </a:lstStyle>
          <a:p>
            <a:pPr eaLnBrk="1" hangingPunct="1">
              <a:buSzPct val="100000"/>
            </a:pPr>
            <a:r>
              <a:rPr lang="en-US" altLang="en-US" sz="3600" b="0"/>
              <a:t>Correction of Heave Drift</a:t>
            </a:r>
          </a:p>
        </p:txBody>
      </p:sp>
      <p:sp>
        <p:nvSpPr>
          <p:cNvPr id="56325" name="Text Box 2"/>
          <p:cNvSpPr txBox="1">
            <a:spLocks noChangeArrowheads="1"/>
          </p:cNvSpPr>
          <p:nvPr/>
        </p:nvSpPr>
        <p:spPr bwMode="auto">
          <a:xfrm>
            <a:off x="5311140" y="4851985"/>
            <a:ext cx="4724400" cy="533400"/>
          </a:xfrm>
          <a:prstGeom prst="rect">
            <a:avLst/>
          </a:prstGeom>
          <a:solidFill>
            <a:srgbClr val="FF0000"/>
          </a:solidFill>
          <a:ln w="9360">
            <a:solidFill>
              <a:srgbClr val="9B9AB3"/>
            </a:solidFill>
            <a:miter lim="800000"/>
            <a:headEnd/>
            <a:tailEnd/>
          </a:ln>
        </p:spPr>
        <p:txBody>
          <a:bodyPr/>
          <a:lstStyle>
            <a:lvl1pPr marL="342900" indent="-341313">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1400" b="1">
                <a:solidFill>
                  <a:schemeClr val="bg1"/>
                </a:solidFill>
                <a:latin typeface="Arial" pitchFamily="34" charset="0"/>
                <a:ea typeface="Microsoft YaHei" pitchFamily="34" charset="-122"/>
              </a:defRPr>
            </a:lvl1pPr>
            <a:lvl2pP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1400" b="1">
                <a:solidFill>
                  <a:schemeClr val="bg1"/>
                </a:solidFill>
                <a:latin typeface="Arial" pitchFamily="34" charset="0"/>
                <a:ea typeface="Microsoft YaHei" pitchFamily="34" charset="-122"/>
              </a:defRPr>
            </a:lvl2pPr>
            <a:lvl3pP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1400" b="1">
                <a:solidFill>
                  <a:schemeClr val="bg1"/>
                </a:solidFill>
                <a:latin typeface="Arial" pitchFamily="34" charset="0"/>
                <a:ea typeface="Microsoft YaHei" pitchFamily="34" charset="-122"/>
              </a:defRPr>
            </a:lvl3pPr>
            <a:lvl4pP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1400" b="1">
                <a:solidFill>
                  <a:schemeClr val="bg1"/>
                </a:solidFill>
                <a:latin typeface="Arial" pitchFamily="34" charset="0"/>
                <a:ea typeface="Microsoft YaHei" pitchFamily="34" charset="-122"/>
              </a:defRPr>
            </a:lvl4pPr>
            <a:lvl5pP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1400" b="1">
                <a:solidFill>
                  <a:schemeClr val="bg1"/>
                </a:solidFill>
                <a:latin typeface="Arial" pitchFamily="34" charset="0"/>
                <a:ea typeface="Microsoft YaHei" pitchFamily="34" charset="-122"/>
              </a:defRPr>
            </a:lvl5pPr>
            <a:lvl6pPr marL="2514600" indent="-228600" defTabSz="457200" eaLnBrk="0" fontAlgn="base" hangingPunct="0">
              <a:spcBef>
                <a:spcPct val="0"/>
              </a:spcBef>
              <a:spcAft>
                <a:spcPct val="0"/>
              </a:spcAft>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1400" b="1">
                <a:solidFill>
                  <a:schemeClr val="bg1"/>
                </a:solidFill>
                <a:latin typeface="Arial" pitchFamily="34" charset="0"/>
                <a:ea typeface="Microsoft YaHei" pitchFamily="34" charset="-122"/>
              </a:defRPr>
            </a:lvl6pPr>
            <a:lvl7pPr marL="2971800" indent="-228600" defTabSz="457200" eaLnBrk="0" fontAlgn="base" hangingPunct="0">
              <a:spcBef>
                <a:spcPct val="0"/>
              </a:spcBef>
              <a:spcAft>
                <a:spcPct val="0"/>
              </a:spcAft>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1400" b="1">
                <a:solidFill>
                  <a:schemeClr val="bg1"/>
                </a:solidFill>
                <a:latin typeface="Arial" pitchFamily="34" charset="0"/>
                <a:ea typeface="Microsoft YaHei" pitchFamily="34" charset="-122"/>
              </a:defRPr>
            </a:lvl7pPr>
            <a:lvl8pPr marL="3429000" indent="-228600" defTabSz="457200" eaLnBrk="0" fontAlgn="base" hangingPunct="0">
              <a:spcBef>
                <a:spcPct val="0"/>
              </a:spcBef>
              <a:spcAft>
                <a:spcPct val="0"/>
              </a:spcAft>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1400" b="1">
                <a:solidFill>
                  <a:schemeClr val="bg1"/>
                </a:solidFill>
                <a:latin typeface="Arial" pitchFamily="34" charset="0"/>
                <a:ea typeface="Microsoft YaHei" pitchFamily="34" charset="-122"/>
              </a:defRPr>
            </a:lvl8pPr>
            <a:lvl9pPr marL="3886200" indent="-228600" defTabSz="457200" eaLnBrk="0" fontAlgn="base" hangingPunct="0">
              <a:spcBef>
                <a:spcPct val="0"/>
              </a:spcBef>
              <a:spcAft>
                <a:spcPct val="0"/>
              </a:spcAft>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1400" b="1">
                <a:solidFill>
                  <a:schemeClr val="bg1"/>
                </a:solidFill>
                <a:latin typeface="Arial" pitchFamily="34" charset="0"/>
                <a:ea typeface="Microsoft YaHei" pitchFamily="34" charset="-122"/>
              </a:defRPr>
            </a:lvl9pPr>
          </a:lstStyle>
          <a:p>
            <a:pPr eaLnBrk="1" hangingPunct="1">
              <a:spcBef>
                <a:spcPts val="350"/>
              </a:spcBef>
              <a:buSzPct val="100000"/>
            </a:pPr>
            <a:r>
              <a:rPr lang="en-US" altLang="en-US" b="0" dirty="0">
                <a:solidFill>
                  <a:srgbClr val="FFFFFF"/>
                </a:solidFill>
              </a:rPr>
              <a:t>Heave values can drift ‘off-center’ due to rapid accelerations or changes of direction.</a:t>
            </a:r>
          </a:p>
        </p:txBody>
      </p:sp>
      <p:sp>
        <p:nvSpPr>
          <p:cNvPr id="56326" name="Rectangle 5"/>
          <p:cNvSpPr>
            <a:spLocks noChangeArrowheads="1"/>
          </p:cNvSpPr>
          <p:nvPr/>
        </p:nvSpPr>
        <p:spPr bwMode="auto">
          <a:xfrm>
            <a:off x="3284220" y="2993657"/>
            <a:ext cx="1066800" cy="152400"/>
          </a:xfrm>
          <a:prstGeom prst="rect">
            <a:avLst/>
          </a:prstGeom>
          <a:noFill/>
          <a:ln w="38160">
            <a:solidFill>
              <a:srgbClr val="33CC33"/>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buClr>
                <a:srgbClr val="000000"/>
              </a:buClr>
              <a:buSzPct val="100000"/>
              <a:buFont typeface="Times New Roman" pitchFamily="18" charset="0"/>
              <a:buNone/>
            </a:pPr>
            <a:endParaRPr lang="en-US" altLang="en-US"/>
          </a:p>
        </p:txBody>
      </p:sp>
      <p:sp>
        <p:nvSpPr>
          <p:cNvPr id="56327" name="Text Box 6"/>
          <p:cNvSpPr txBox="1">
            <a:spLocks noChangeArrowheads="1"/>
          </p:cNvSpPr>
          <p:nvPr/>
        </p:nvSpPr>
        <p:spPr bwMode="auto">
          <a:xfrm>
            <a:off x="6400800" y="1483839"/>
            <a:ext cx="320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9pPr>
          </a:lstStyle>
          <a:p>
            <a:pPr>
              <a:buSzPct val="100000"/>
            </a:pPr>
            <a:r>
              <a:rPr lang="en-US" altLang="en-US" sz="1800" b="0"/>
              <a:t>Heave Drift  NOT Removed</a:t>
            </a:r>
          </a:p>
        </p:txBody>
      </p:sp>
      <p:sp>
        <p:nvSpPr>
          <p:cNvPr id="56328" name="Text Box 7"/>
          <p:cNvSpPr txBox="1">
            <a:spLocks noChangeArrowheads="1"/>
          </p:cNvSpPr>
          <p:nvPr/>
        </p:nvSpPr>
        <p:spPr bwMode="auto">
          <a:xfrm>
            <a:off x="6438900" y="3195164"/>
            <a:ext cx="2819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9pPr>
          </a:lstStyle>
          <a:p>
            <a:pPr>
              <a:buSzPct val="100000"/>
            </a:pPr>
            <a:r>
              <a:rPr lang="en-US" altLang="en-US" sz="1800" b="0" dirty="0"/>
              <a:t>Heave Drift Removed</a:t>
            </a:r>
          </a:p>
        </p:txBody>
      </p:sp>
      <p:sp>
        <p:nvSpPr>
          <p:cNvPr id="3" name="Title 2">
            <a:extLst>
              <a:ext uri="{FF2B5EF4-FFF2-40B4-BE49-F238E27FC236}">
                <a16:creationId xmlns:a16="http://schemas.microsoft.com/office/drawing/2014/main" id="{5E073E90-5C7D-4DA0-94D5-A84C608D8EB7}"/>
              </a:ext>
            </a:extLst>
          </p:cNvPr>
          <p:cNvSpPr>
            <a:spLocks noGrp="1"/>
          </p:cNvSpPr>
          <p:nvPr>
            <p:ph type="title"/>
          </p:nvPr>
        </p:nvSpPr>
        <p:spPr/>
        <p:txBody>
          <a:bodyPr/>
          <a:lstStyle/>
          <a:p>
            <a:r>
              <a:rPr lang="en-US" dirty="0"/>
              <a:t>Correction of Heave Drift</a:t>
            </a:r>
            <a:br>
              <a:rPr lang="en-US" dirty="0"/>
            </a:br>
            <a:endParaRPr lang="en-US" dirty="0"/>
          </a:p>
        </p:txBody>
      </p:sp>
    </p:spTree>
    <p:extLst>
      <p:ext uri="{BB962C8B-B14F-4D97-AF65-F5344CB8AC3E}">
        <p14:creationId xmlns:p14="http://schemas.microsoft.com/office/powerpoint/2010/main" val="2495525572"/>
      </p:ext>
    </p:extLst>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Rot="1" noChangeArrowheads="1"/>
          </p:cNvSpPr>
          <p:nvPr/>
        </p:nvSpPr>
        <p:spPr bwMode="auto">
          <a:xfrm>
            <a:off x="2038774" y="0"/>
            <a:ext cx="8629227" cy="973138"/>
          </a:xfrm>
          <a:prstGeom prst="rect">
            <a:avLst/>
          </a:prstGeom>
          <a:noFill/>
          <a:ln w="9525">
            <a:noFill/>
            <a:miter lim="800000"/>
            <a:headEnd/>
            <a:tailEnd/>
          </a:ln>
        </p:spPr>
        <p:txBody>
          <a:bodyPr anchor="ctr"/>
          <a:lstStyle/>
          <a:p>
            <a:pPr eaLnBrk="1" hangingPunct="1">
              <a:defRPr/>
            </a:pPr>
            <a:r>
              <a:rPr lang="en-US" sz="3600" dirty="0">
                <a:solidFill>
                  <a:schemeClr val="bg1"/>
                </a:solidFill>
                <a:latin typeface="+mn-lt"/>
              </a:rPr>
              <a:t>POS/MV True Heave Adjustments</a:t>
            </a:r>
          </a:p>
        </p:txBody>
      </p:sp>
      <p:sp>
        <p:nvSpPr>
          <p:cNvPr id="66563" name="Text Box 11"/>
          <p:cNvSpPr txBox="1">
            <a:spLocks noChangeArrowheads="1"/>
          </p:cNvSpPr>
          <p:nvPr/>
        </p:nvSpPr>
        <p:spPr bwMode="auto">
          <a:xfrm>
            <a:off x="5991223" y="1589729"/>
            <a:ext cx="4262438"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ts val="300"/>
              </a:spcBef>
              <a:buFontTx/>
              <a:buChar char="•"/>
              <a:defRPr/>
            </a:pPr>
            <a:r>
              <a:rPr lang="en-US" altLang="en-US" sz="1600" dirty="0">
                <a:solidFill>
                  <a:schemeClr val="tx1">
                    <a:lumMod val="75000"/>
                    <a:lumOff val="25000"/>
                  </a:schemeClr>
                </a:solidFill>
                <a:latin typeface="+mn-lt"/>
              </a:rPr>
              <a:t>Open One or More True Heave Files.</a:t>
            </a:r>
          </a:p>
          <a:p>
            <a:pPr>
              <a:spcBef>
                <a:spcPts val="300"/>
              </a:spcBef>
              <a:buFontTx/>
              <a:buChar char="•"/>
              <a:defRPr/>
            </a:pPr>
            <a:r>
              <a:rPr lang="en-US" altLang="en-US" sz="1600" dirty="0">
                <a:solidFill>
                  <a:schemeClr val="tx1">
                    <a:lumMod val="75000"/>
                    <a:lumOff val="25000"/>
                  </a:schemeClr>
                </a:solidFill>
                <a:latin typeface="+mn-lt"/>
              </a:rPr>
              <a:t>Enter Offset, Local to UTC Time.</a:t>
            </a:r>
          </a:p>
          <a:p>
            <a:pPr>
              <a:spcBef>
                <a:spcPts val="300"/>
              </a:spcBef>
              <a:buFontTx/>
              <a:buChar char="•"/>
              <a:defRPr/>
            </a:pPr>
            <a:r>
              <a:rPr lang="en-US" altLang="en-US" sz="1600" dirty="0">
                <a:solidFill>
                  <a:schemeClr val="tx1">
                    <a:lumMod val="75000"/>
                    <a:lumOff val="25000"/>
                  </a:schemeClr>
                </a:solidFill>
                <a:latin typeface="+mn-lt"/>
              </a:rPr>
              <a:t>Use Adjust Button to Replace Heave.</a:t>
            </a:r>
          </a:p>
        </p:txBody>
      </p:sp>
      <p:pic>
        <p:nvPicPr>
          <p:cNvPr id="5734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3999" y="1210317"/>
            <a:ext cx="4213225" cy="303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11801" y="2839984"/>
            <a:ext cx="5156200" cy="301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6" name="Text Box 11"/>
          <p:cNvSpPr txBox="1">
            <a:spLocks noChangeArrowheads="1"/>
          </p:cNvSpPr>
          <p:nvPr/>
        </p:nvSpPr>
        <p:spPr bwMode="auto">
          <a:xfrm>
            <a:off x="1523999" y="745180"/>
            <a:ext cx="8474075" cy="369887"/>
          </a:xfrm>
          <a:prstGeom prst="rect">
            <a:avLst/>
          </a:prstGeom>
          <a:noFill/>
          <a:ln w="9525">
            <a:noFill/>
            <a:miter lim="800000"/>
            <a:headEnd/>
            <a:tailEnd/>
          </a:ln>
        </p:spPr>
        <p:txBody>
          <a:bodyPr>
            <a:spAutoFit/>
          </a:bodyPr>
          <a:lstStyle/>
          <a:p>
            <a:pPr>
              <a:spcBef>
                <a:spcPts val="600"/>
              </a:spcBef>
              <a:defRPr/>
            </a:pPr>
            <a:r>
              <a:rPr lang="en-US" altLang="en-US" dirty="0">
                <a:solidFill>
                  <a:schemeClr val="tx1">
                    <a:lumMod val="75000"/>
                    <a:lumOff val="25000"/>
                  </a:schemeClr>
                </a:solidFill>
                <a:latin typeface="+mn-lt"/>
              </a:rPr>
              <a:t>Use Heave Adjustments, POS/MV True Heave.</a:t>
            </a:r>
          </a:p>
        </p:txBody>
      </p:sp>
      <p:sp>
        <p:nvSpPr>
          <p:cNvPr id="66567" name="Text Box 11"/>
          <p:cNvSpPr txBox="1">
            <a:spLocks noChangeArrowheads="1"/>
          </p:cNvSpPr>
          <p:nvPr/>
        </p:nvSpPr>
        <p:spPr bwMode="auto">
          <a:xfrm>
            <a:off x="1353879" y="4349697"/>
            <a:ext cx="3749750"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ts val="300"/>
              </a:spcBef>
              <a:defRPr/>
            </a:pPr>
            <a:r>
              <a:rPr lang="en-US" altLang="en-US" dirty="0">
                <a:solidFill>
                  <a:schemeClr val="tx1">
                    <a:lumMod val="75000"/>
                    <a:lumOff val="25000"/>
                  </a:schemeClr>
                </a:solidFill>
                <a:latin typeface="+mn-lt"/>
              </a:rPr>
              <a:t>True Heave vs. Raw Heave</a:t>
            </a:r>
          </a:p>
          <a:p>
            <a:pPr marL="285750" indent="-285750">
              <a:spcBef>
                <a:spcPts val="300"/>
              </a:spcBef>
              <a:buFont typeface="Arial" panose="020B0604020202020204" pitchFamily="34" charset="0"/>
              <a:buChar char="•"/>
              <a:defRPr/>
            </a:pPr>
            <a:r>
              <a:rPr lang="en-US" altLang="en-US" sz="1400" dirty="0">
                <a:solidFill>
                  <a:schemeClr val="tx1">
                    <a:lumMod val="65000"/>
                    <a:lumOff val="35000"/>
                  </a:schemeClr>
                </a:solidFill>
                <a:latin typeface="+mn-lt"/>
              </a:rPr>
              <a:t>True Heave in Blue.</a:t>
            </a:r>
          </a:p>
          <a:p>
            <a:pPr marL="285750" indent="-285750">
              <a:spcBef>
                <a:spcPts val="300"/>
              </a:spcBef>
              <a:buFont typeface="Arial" panose="020B0604020202020204" pitchFamily="34" charset="0"/>
              <a:buChar char="•"/>
              <a:defRPr/>
            </a:pPr>
            <a:r>
              <a:rPr lang="en-US" altLang="en-US" sz="1400" dirty="0">
                <a:solidFill>
                  <a:schemeClr val="tx1">
                    <a:lumMod val="65000"/>
                    <a:lumOff val="35000"/>
                  </a:schemeClr>
                </a:solidFill>
                <a:latin typeface="+mn-lt"/>
              </a:rPr>
              <a:t>Raw Heave in Red.</a:t>
            </a:r>
          </a:p>
          <a:p>
            <a:pPr marL="285750" indent="-285750">
              <a:spcBef>
                <a:spcPts val="300"/>
              </a:spcBef>
              <a:buFont typeface="Arial" panose="020B0604020202020204" pitchFamily="34" charset="0"/>
              <a:buChar char="•"/>
              <a:defRPr/>
            </a:pPr>
            <a:r>
              <a:rPr lang="en-US" altLang="en-US" sz="1400" dirty="0">
                <a:solidFill>
                  <a:schemeClr val="tx1">
                    <a:lumMod val="65000"/>
                    <a:lumOff val="35000"/>
                  </a:schemeClr>
                </a:solidFill>
                <a:latin typeface="+mn-lt"/>
              </a:rPr>
              <a:t>True Heave is Correct.</a:t>
            </a:r>
          </a:p>
          <a:p>
            <a:pPr marL="285750" indent="-285750">
              <a:spcBef>
                <a:spcPts val="300"/>
              </a:spcBef>
              <a:buFont typeface="Arial" panose="020B0604020202020204" pitchFamily="34" charset="0"/>
              <a:buChar char="•"/>
              <a:defRPr/>
            </a:pPr>
            <a:r>
              <a:rPr lang="en-US" altLang="en-US" sz="1400" dirty="0">
                <a:solidFill>
                  <a:schemeClr val="tx1">
                    <a:lumMod val="65000"/>
                    <a:lumOff val="35000"/>
                  </a:schemeClr>
                </a:solidFill>
                <a:latin typeface="+mn-lt"/>
              </a:rPr>
              <a:t>What Does That Say About Raw Heave?  	It is not always right</a:t>
            </a:r>
          </a:p>
        </p:txBody>
      </p:sp>
      <p:sp>
        <p:nvSpPr>
          <p:cNvPr id="3" name="Title 2">
            <a:extLst>
              <a:ext uri="{FF2B5EF4-FFF2-40B4-BE49-F238E27FC236}">
                <a16:creationId xmlns:a16="http://schemas.microsoft.com/office/drawing/2014/main" id="{3E6832E9-F77B-4DD5-B15C-5E00963F3209}"/>
              </a:ext>
            </a:extLst>
          </p:cNvPr>
          <p:cNvSpPr>
            <a:spLocks noGrp="1"/>
          </p:cNvSpPr>
          <p:nvPr>
            <p:ph type="title"/>
          </p:nvPr>
        </p:nvSpPr>
        <p:spPr/>
        <p:txBody>
          <a:bodyPr/>
          <a:lstStyle/>
          <a:p>
            <a:r>
              <a:rPr lang="en-US" dirty="0"/>
              <a:t>POS/MV True Heave Adjustments</a:t>
            </a:r>
            <a:br>
              <a:rPr lang="en-US" dirty="0"/>
            </a:br>
            <a:endParaRPr lang="en-US" dirty="0"/>
          </a:p>
        </p:txBody>
      </p:sp>
    </p:spTree>
    <p:extLst>
      <p:ext uri="{BB962C8B-B14F-4D97-AF65-F5344CB8AC3E}">
        <p14:creationId xmlns:p14="http://schemas.microsoft.com/office/powerpoint/2010/main" val="41126712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Rot="1" noChangeArrowheads="1"/>
          </p:cNvSpPr>
          <p:nvPr/>
        </p:nvSpPr>
        <p:spPr bwMode="auto">
          <a:xfrm>
            <a:off x="1739900" y="30480"/>
            <a:ext cx="9144000" cy="1003300"/>
          </a:xfrm>
          <a:prstGeom prst="rect">
            <a:avLst/>
          </a:prstGeom>
          <a:noFill/>
          <a:ln w="9525">
            <a:noFill/>
            <a:miter lim="800000"/>
            <a:headEnd/>
            <a:tailEnd/>
          </a:ln>
        </p:spPr>
        <p:txBody>
          <a:bodyPr anchor="ctr"/>
          <a:lstStyle/>
          <a:p>
            <a:pPr eaLnBrk="1" hangingPunct="1">
              <a:defRPr/>
            </a:pPr>
            <a:r>
              <a:rPr lang="en-US" sz="3600" dirty="0">
                <a:solidFill>
                  <a:schemeClr val="bg1"/>
                </a:solidFill>
                <a:latin typeface="+mn-lt"/>
              </a:rPr>
              <a:t>POSPac Adjustments</a:t>
            </a:r>
          </a:p>
        </p:txBody>
      </p:sp>
      <p:sp>
        <p:nvSpPr>
          <p:cNvPr id="68611" name="Text Box 11"/>
          <p:cNvSpPr txBox="1">
            <a:spLocks noChangeArrowheads="1"/>
          </p:cNvSpPr>
          <p:nvPr/>
        </p:nvSpPr>
        <p:spPr bwMode="auto">
          <a:xfrm>
            <a:off x="1584444" y="5358763"/>
            <a:ext cx="400098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ts val="600"/>
              </a:spcBef>
              <a:defRPr/>
            </a:pPr>
            <a:r>
              <a:rPr lang="en-US" altLang="en-US" sz="1600" dirty="0">
                <a:solidFill>
                  <a:schemeClr val="tx1">
                    <a:lumMod val="75000"/>
                    <a:lumOff val="25000"/>
                  </a:schemeClr>
                </a:solidFill>
                <a:latin typeface="+mn-lt"/>
              </a:rPr>
              <a:t>Use Tools Menu, </a:t>
            </a:r>
            <a:r>
              <a:rPr lang="en-US" altLang="en-US" sz="1600" dirty="0" err="1">
                <a:solidFill>
                  <a:schemeClr val="tx1">
                    <a:lumMod val="75000"/>
                    <a:lumOff val="25000"/>
                  </a:schemeClr>
                </a:solidFill>
                <a:latin typeface="+mn-lt"/>
              </a:rPr>
              <a:t>POSPac</a:t>
            </a:r>
            <a:r>
              <a:rPr lang="en-US" altLang="en-US" sz="1600" dirty="0">
                <a:solidFill>
                  <a:schemeClr val="tx1">
                    <a:lumMod val="75000"/>
                    <a:lumOff val="25000"/>
                  </a:schemeClr>
                </a:solidFill>
                <a:latin typeface="+mn-lt"/>
              </a:rPr>
              <a:t> Adjustments.</a:t>
            </a:r>
          </a:p>
        </p:txBody>
      </p:sp>
      <p:sp>
        <p:nvSpPr>
          <p:cNvPr id="68612" name="Text Box 11"/>
          <p:cNvSpPr txBox="1">
            <a:spLocks noChangeArrowheads="1"/>
          </p:cNvSpPr>
          <p:nvPr/>
        </p:nvSpPr>
        <p:spPr bwMode="auto">
          <a:xfrm>
            <a:off x="6616192" y="1073142"/>
            <a:ext cx="5267458" cy="2900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ts val="300"/>
              </a:spcBef>
              <a:buFontTx/>
              <a:buChar char="•"/>
              <a:defRPr/>
            </a:pPr>
            <a:r>
              <a:rPr lang="en-US" altLang="en-US" sz="1600" dirty="0">
                <a:solidFill>
                  <a:schemeClr val="tx1">
                    <a:lumMod val="75000"/>
                    <a:lumOff val="25000"/>
                  </a:schemeClr>
                </a:solidFill>
                <a:latin typeface="+mn-lt"/>
              </a:rPr>
              <a:t>Make Sure Geodetic Parameters are Right.</a:t>
            </a:r>
          </a:p>
          <a:p>
            <a:pPr>
              <a:spcBef>
                <a:spcPts val="300"/>
              </a:spcBef>
              <a:buFontTx/>
              <a:buChar char="•"/>
              <a:defRPr/>
            </a:pPr>
            <a:r>
              <a:rPr lang="en-US" altLang="en-US" sz="1600" dirty="0">
                <a:solidFill>
                  <a:schemeClr val="tx1">
                    <a:lumMod val="75000"/>
                    <a:lumOff val="25000"/>
                  </a:schemeClr>
                </a:solidFill>
                <a:latin typeface="+mn-lt"/>
              </a:rPr>
              <a:t>Open a </a:t>
            </a:r>
            <a:r>
              <a:rPr lang="en-US" altLang="en-US" sz="1600" dirty="0" err="1">
                <a:solidFill>
                  <a:schemeClr val="tx1">
                    <a:lumMod val="75000"/>
                    <a:lumOff val="25000"/>
                  </a:schemeClr>
                </a:solidFill>
                <a:latin typeface="+mn-lt"/>
              </a:rPr>
              <a:t>POSPac</a:t>
            </a:r>
            <a:r>
              <a:rPr lang="en-US" altLang="en-US" sz="1600" dirty="0">
                <a:solidFill>
                  <a:schemeClr val="tx1">
                    <a:lumMod val="75000"/>
                    <a:lumOff val="25000"/>
                  </a:schemeClr>
                </a:solidFill>
                <a:latin typeface="+mn-lt"/>
              </a:rPr>
              <a:t> File:  *.OUT.</a:t>
            </a:r>
          </a:p>
          <a:p>
            <a:pPr>
              <a:spcBef>
                <a:spcPts val="300"/>
              </a:spcBef>
              <a:buFontTx/>
              <a:buChar char="•"/>
              <a:defRPr/>
            </a:pPr>
            <a:r>
              <a:rPr lang="en-US" altLang="en-US" sz="1600" dirty="0">
                <a:solidFill>
                  <a:schemeClr val="tx1">
                    <a:lumMod val="75000"/>
                    <a:lumOff val="25000"/>
                  </a:schemeClr>
                </a:solidFill>
                <a:latin typeface="+mn-lt"/>
              </a:rPr>
              <a:t>Select Data To Replace</a:t>
            </a:r>
          </a:p>
          <a:p>
            <a:pPr lvl="1">
              <a:spcBef>
                <a:spcPts val="300"/>
              </a:spcBef>
              <a:buFont typeface="Arial" panose="020B0604020202020204" pitchFamily="34" charset="0"/>
              <a:buChar char="•"/>
              <a:defRPr/>
            </a:pPr>
            <a:r>
              <a:rPr lang="en-US" altLang="en-US" sz="1600" dirty="0">
                <a:solidFill>
                  <a:schemeClr val="tx1">
                    <a:lumMod val="65000"/>
                    <a:lumOff val="35000"/>
                  </a:schemeClr>
                </a:solidFill>
                <a:latin typeface="+mn-lt"/>
              </a:rPr>
              <a:t>Positions.</a:t>
            </a:r>
          </a:p>
          <a:p>
            <a:pPr lvl="1">
              <a:spcBef>
                <a:spcPts val="300"/>
              </a:spcBef>
              <a:buFont typeface="Arial" panose="020B0604020202020204" pitchFamily="34" charset="0"/>
              <a:buChar char="•"/>
              <a:defRPr/>
            </a:pPr>
            <a:r>
              <a:rPr lang="en-US" altLang="en-US" sz="1600" dirty="0">
                <a:solidFill>
                  <a:schemeClr val="tx1">
                    <a:lumMod val="65000"/>
                    <a:lumOff val="35000"/>
                  </a:schemeClr>
                </a:solidFill>
                <a:latin typeface="+mn-lt"/>
              </a:rPr>
              <a:t>RTK Tides.</a:t>
            </a:r>
          </a:p>
          <a:p>
            <a:pPr lvl="1">
              <a:spcBef>
                <a:spcPts val="300"/>
              </a:spcBef>
              <a:buFont typeface="Arial" panose="020B0604020202020204" pitchFamily="34" charset="0"/>
              <a:buChar char="•"/>
              <a:defRPr/>
            </a:pPr>
            <a:r>
              <a:rPr lang="en-US" altLang="en-US" sz="1600" dirty="0">
                <a:solidFill>
                  <a:schemeClr val="tx1">
                    <a:lumMod val="65000"/>
                    <a:lumOff val="35000"/>
                  </a:schemeClr>
                </a:solidFill>
                <a:latin typeface="+mn-lt"/>
              </a:rPr>
              <a:t>Heading.</a:t>
            </a:r>
          </a:p>
          <a:p>
            <a:pPr lvl="1">
              <a:spcBef>
                <a:spcPts val="300"/>
              </a:spcBef>
              <a:buFont typeface="Arial" panose="020B0604020202020204" pitchFamily="34" charset="0"/>
              <a:buChar char="•"/>
              <a:defRPr/>
            </a:pPr>
            <a:r>
              <a:rPr lang="en-US" altLang="en-US" sz="1600" dirty="0">
                <a:solidFill>
                  <a:schemeClr val="tx1">
                    <a:lumMod val="65000"/>
                    <a:lumOff val="35000"/>
                  </a:schemeClr>
                </a:solidFill>
                <a:latin typeface="+mn-lt"/>
              </a:rPr>
              <a:t>Pitch and Roll.</a:t>
            </a:r>
          </a:p>
          <a:p>
            <a:pPr>
              <a:spcBef>
                <a:spcPts val="300"/>
              </a:spcBef>
              <a:buFontTx/>
              <a:buChar char="•"/>
              <a:defRPr/>
            </a:pPr>
            <a:r>
              <a:rPr lang="en-US" altLang="en-US" sz="1600" dirty="0" err="1">
                <a:solidFill>
                  <a:schemeClr val="tx1">
                    <a:lumMod val="75000"/>
                    <a:lumOff val="25000"/>
                  </a:schemeClr>
                </a:solidFill>
                <a:latin typeface="+mn-lt"/>
              </a:rPr>
              <a:t>POSPac</a:t>
            </a:r>
            <a:r>
              <a:rPr lang="en-US" altLang="en-US" sz="1600" dirty="0">
                <a:solidFill>
                  <a:schemeClr val="tx1">
                    <a:lumMod val="75000"/>
                    <a:lumOff val="25000"/>
                  </a:schemeClr>
                </a:solidFill>
                <a:latin typeface="+mn-lt"/>
              </a:rPr>
              <a:t> </a:t>
            </a:r>
            <a:r>
              <a:rPr lang="en-US" altLang="en-US" sz="1600" i="1" dirty="0">
                <a:solidFill>
                  <a:schemeClr val="tx1">
                    <a:lumMod val="75000"/>
                    <a:lumOff val="25000"/>
                  </a:schemeClr>
                </a:solidFill>
                <a:latin typeface="+mn-lt"/>
              </a:rPr>
              <a:t>Does Not Replace Heave.</a:t>
            </a:r>
          </a:p>
          <a:p>
            <a:pPr>
              <a:spcBef>
                <a:spcPts val="300"/>
              </a:spcBef>
              <a:buFontTx/>
              <a:buChar char="•"/>
              <a:defRPr/>
            </a:pPr>
            <a:r>
              <a:rPr lang="en-US" altLang="en-US" sz="1600" dirty="0">
                <a:solidFill>
                  <a:schemeClr val="tx1">
                    <a:lumMod val="75000"/>
                    <a:lumOff val="25000"/>
                  </a:schemeClr>
                </a:solidFill>
                <a:latin typeface="+mn-lt"/>
              </a:rPr>
              <a:t>Verify Device Offsets = IMU or Sensor 1 location.</a:t>
            </a:r>
          </a:p>
          <a:p>
            <a:pPr>
              <a:spcBef>
                <a:spcPts val="300"/>
              </a:spcBef>
              <a:buFontTx/>
              <a:buChar char="•"/>
              <a:defRPr/>
            </a:pPr>
            <a:r>
              <a:rPr lang="en-US" altLang="en-US" sz="1600" dirty="0">
                <a:solidFill>
                  <a:schemeClr val="tx1">
                    <a:lumMod val="75000"/>
                    <a:lumOff val="25000"/>
                  </a:schemeClr>
                </a:solidFill>
                <a:latin typeface="+mn-lt"/>
              </a:rPr>
              <a:t>Click Adjust to Replace Data.</a:t>
            </a:r>
          </a:p>
        </p:txBody>
      </p:sp>
      <p:pic>
        <p:nvPicPr>
          <p:cNvPr id="5837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118" y="4501201"/>
            <a:ext cx="3352800"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4" name="Text Box 11"/>
          <p:cNvSpPr txBox="1">
            <a:spLocks noChangeArrowheads="1"/>
          </p:cNvSpPr>
          <p:nvPr/>
        </p:nvSpPr>
        <p:spPr bwMode="auto">
          <a:xfrm>
            <a:off x="5781897" y="5978738"/>
            <a:ext cx="36528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a:spcBef>
                <a:spcPts val="300"/>
              </a:spcBef>
              <a:defRPr/>
            </a:pPr>
            <a:r>
              <a:rPr lang="en-US" altLang="en-US" sz="1600" dirty="0">
                <a:solidFill>
                  <a:schemeClr val="tx1">
                    <a:lumMod val="75000"/>
                    <a:lumOff val="25000"/>
                  </a:schemeClr>
                </a:solidFill>
                <a:latin typeface="+mn-lt"/>
              </a:rPr>
              <a:t>Navigation and Tide Devices are Replaced With “POSPAC”.</a:t>
            </a:r>
          </a:p>
        </p:txBody>
      </p:sp>
      <p:pic>
        <p:nvPicPr>
          <p:cNvPr id="58375"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88087" y="1128868"/>
            <a:ext cx="4097338" cy="420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Arrow Connector 3"/>
          <p:cNvCxnSpPr>
            <a:cxnSpLocks/>
          </p:cNvCxnSpPr>
          <p:nvPr/>
        </p:nvCxnSpPr>
        <p:spPr>
          <a:xfrm flipV="1">
            <a:off x="7686989" y="4694877"/>
            <a:ext cx="1480837" cy="1127492"/>
          </a:xfrm>
          <a:prstGeom prst="straightConnector1">
            <a:avLst/>
          </a:prstGeom>
          <a:ln>
            <a:solidFill>
              <a:srgbClr val="FF0000"/>
            </a:solidFill>
            <a:tailEnd type="triangle"/>
          </a:ln>
          <a:effectLst/>
        </p:spPr>
        <p:style>
          <a:lnRef idx="2">
            <a:schemeClr val="accent3"/>
          </a:lnRef>
          <a:fillRef idx="0">
            <a:schemeClr val="accent3"/>
          </a:fillRef>
          <a:effectRef idx="1">
            <a:schemeClr val="accent3"/>
          </a:effectRef>
          <a:fontRef idx="minor">
            <a:schemeClr val="tx1"/>
          </a:fontRef>
        </p:style>
      </p:cxnSp>
      <p:cxnSp>
        <p:nvCxnSpPr>
          <p:cNvPr id="6" name="Straight Arrow Connector 5"/>
          <p:cNvCxnSpPr/>
          <p:nvPr/>
        </p:nvCxnSpPr>
        <p:spPr>
          <a:xfrm>
            <a:off x="8718668" y="5048147"/>
            <a:ext cx="476250" cy="25791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 name="Title 2">
            <a:extLst>
              <a:ext uri="{FF2B5EF4-FFF2-40B4-BE49-F238E27FC236}">
                <a16:creationId xmlns:a16="http://schemas.microsoft.com/office/drawing/2014/main" id="{F33DBBB2-B7DB-493B-A5DB-E98C9B9F7319}"/>
              </a:ext>
            </a:extLst>
          </p:cNvPr>
          <p:cNvSpPr>
            <a:spLocks noGrp="1"/>
          </p:cNvSpPr>
          <p:nvPr>
            <p:ph type="title"/>
          </p:nvPr>
        </p:nvSpPr>
        <p:spPr/>
        <p:txBody>
          <a:bodyPr/>
          <a:lstStyle/>
          <a:p>
            <a:r>
              <a:rPr lang="en-US" dirty="0" err="1"/>
              <a:t>POSPac</a:t>
            </a:r>
            <a:r>
              <a:rPr lang="en-US" dirty="0"/>
              <a:t> Adjustments</a:t>
            </a:r>
            <a:br>
              <a:rPr lang="en-US" dirty="0"/>
            </a:br>
            <a:endParaRPr lang="en-US" dirty="0"/>
          </a:p>
        </p:txBody>
      </p:sp>
    </p:spTree>
    <p:extLst>
      <p:ext uri="{BB962C8B-B14F-4D97-AF65-F5344CB8AC3E}">
        <p14:creationId xmlns:p14="http://schemas.microsoft.com/office/powerpoint/2010/main" val="22679129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1" name="Picture 3" descr="http://stream1.cmatc.cn/pub/comet/MarineMeteorologyOceans/IntroductiontoHydrography/comet/oceans/hydrography/media/graphics/sbes_correction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5436" y="1412129"/>
            <a:ext cx="5273881" cy="3877311"/>
          </a:xfrm>
          <a:prstGeom prst="rect">
            <a:avLst/>
          </a:prstGeom>
          <a:noFill/>
          <a:extLst>
            <a:ext uri="{909E8E84-426E-40DD-AFC4-6F175D3DCCD1}">
              <a14:hiddenFill xmlns:a14="http://schemas.microsoft.com/office/drawing/2010/main">
                <a:solidFill>
                  <a:srgbClr val="FFFFFF"/>
                </a:solidFill>
              </a14:hiddenFill>
            </a:ext>
          </a:extLst>
        </p:spPr>
      </p:pic>
      <p:sp>
        <p:nvSpPr>
          <p:cNvPr id="36866" name="Rectangle 2"/>
          <p:cNvSpPr>
            <a:spLocks noGrp="1" noRot="1" noChangeArrowheads="1"/>
          </p:cNvSpPr>
          <p:nvPr>
            <p:ph type="title"/>
          </p:nvPr>
        </p:nvSpPr>
        <p:spPr/>
        <p:txBody>
          <a:bodyPr/>
          <a:lstStyle/>
          <a:p>
            <a:pPr marL="53975"/>
            <a:r>
              <a:rPr lang="en-US" altLang="en-US" sz="3600">
                <a:latin typeface="Arial" pitchFamily="34" charset="0"/>
                <a:cs typeface="Arial" pitchFamily="34" charset="0"/>
              </a:rPr>
              <a:t>Corrections to Soundings</a:t>
            </a:r>
          </a:p>
        </p:txBody>
      </p:sp>
      <p:sp>
        <p:nvSpPr>
          <p:cNvPr id="5" name="Rectangle 3">
            <a:extLst>
              <a:ext uri="{FF2B5EF4-FFF2-40B4-BE49-F238E27FC236}">
                <a16:creationId xmlns:a16="http://schemas.microsoft.com/office/drawing/2014/main" id="{E7843DD8-620E-4386-8A23-EF9B79EA0765}"/>
              </a:ext>
            </a:extLst>
          </p:cNvPr>
          <p:cNvSpPr txBox="1">
            <a:spLocks noChangeArrowheads="1"/>
          </p:cNvSpPr>
          <p:nvPr/>
        </p:nvSpPr>
        <p:spPr>
          <a:xfrm>
            <a:off x="1045304" y="2458402"/>
            <a:ext cx="3235621" cy="1941195"/>
          </a:xfrm>
          <a:prstGeom prst="rect">
            <a:avLst/>
          </a:prstGeom>
        </p:spPr>
        <p:txBody>
          <a:bodyPr>
            <a:normAutofit/>
          </a:bodyPr>
          <a:lstStyle>
            <a:lvl1pPr marL="0" indent="0" algn="l" defTabSz="608013" rtl="0" eaLnBrk="1" fontAlgn="base" hangingPunct="1">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1" fontAlgn="base" hangingPunct="1">
              <a:spcBef>
                <a:spcPct val="0"/>
              </a:spcBef>
              <a:spcAft>
                <a:spcPts val="538"/>
              </a:spcAft>
              <a:buClrTx/>
              <a:buSzPct val="100000"/>
              <a:buFont typeface="Arial" charset="0"/>
              <a:buChar char="•"/>
              <a:defRPr sz="2000" kern="1200">
                <a:solidFill>
                  <a:schemeClr val="tx1"/>
                </a:solidFill>
                <a:latin typeface="Arial"/>
                <a:ea typeface="Arial" charset="0"/>
                <a:cs typeface="Arial"/>
              </a:defRPr>
            </a:lvl2pPr>
            <a:lvl3pPr marL="363538" indent="-180975" algn="l" defTabSz="608013" rtl="0" eaLnBrk="1" fontAlgn="base" hangingPunct="1">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1" fontAlgn="base" hangingPunct="1">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1" fontAlgn="base" hangingPunct="1">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a:lstStyle>
          <a:p>
            <a:pPr marL="457200" indent="-457200">
              <a:buClr>
                <a:schemeClr val="tx1">
                  <a:lumMod val="65000"/>
                  <a:lumOff val="35000"/>
                </a:schemeClr>
              </a:buClr>
              <a:buFont typeface="Arial" panose="020B0604020202020204" pitchFamily="34" charset="0"/>
              <a:buChar char="•"/>
            </a:pPr>
            <a:r>
              <a:rPr lang="en-US" altLang="en-US" sz="1800">
                <a:solidFill>
                  <a:srgbClr val="53565A"/>
                </a:solidFill>
                <a:latin typeface="Arial" pitchFamily="34" charset="0"/>
                <a:cs typeface="Arial" pitchFamily="34" charset="0"/>
                <a:hlinkClick r:id="rId4" action="ppaction://hlinksldjump"/>
              </a:rPr>
              <a:t>Static / Dynamic Draft</a:t>
            </a:r>
            <a:endParaRPr lang="en-US" altLang="en-US" sz="1800">
              <a:solidFill>
                <a:srgbClr val="53565A"/>
              </a:solidFill>
              <a:latin typeface="Arial" pitchFamily="34" charset="0"/>
              <a:cs typeface="Arial" pitchFamily="34" charset="0"/>
            </a:endParaRPr>
          </a:p>
          <a:p>
            <a:pPr marL="457200" indent="-457200">
              <a:buClr>
                <a:schemeClr val="tx1">
                  <a:lumMod val="65000"/>
                  <a:lumOff val="35000"/>
                </a:schemeClr>
              </a:buClr>
              <a:buFont typeface="Arial" panose="020B0604020202020204" pitchFamily="34" charset="0"/>
              <a:buChar char="•"/>
            </a:pPr>
            <a:r>
              <a:rPr lang="en-US" altLang="en-US" sz="1800">
                <a:solidFill>
                  <a:srgbClr val="53565A"/>
                </a:solidFill>
                <a:latin typeface="Arial" pitchFamily="34" charset="0"/>
                <a:cs typeface="Arial" pitchFamily="34" charset="0"/>
                <a:hlinkClick r:id="rId5" action="ppaction://hlinksldjump"/>
              </a:rPr>
              <a:t>Motion Reference Units</a:t>
            </a:r>
            <a:endParaRPr lang="en-US" altLang="en-US" sz="1800">
              <a:solidFill>
                <a:srgbClr val="53565A"/>
              </a:solidFill>
              <a:latin typeface="Arial" pitchFamily="34" charset="0"/>
              <a:cs typeface="Arial" pitchFamily="34" charset="0"/>
            </a:endParaRPr>
          </a:p>
          <a:p>
            <a:pPr marL="457200" indent="-457200">
              <a:buClr>
                <a:schemeClr val="tx1">
                  <a:lumMod val="65000"/>
                  <a:lumOff val="35000"/>
                </a:schemeClr>
              </a:buClr>
              <a:buFont typeface="Arial" panose="020B0604020202020204" pitchFamily="34" charset="0"/>
              <a:buChar char="•"/>
            </a:pPr>
            <a:r>
              <a:rPr lang="en-US" altLang="en-US" sz="1800">
                <a:solidFill>
                  <a:srgbClr val="53565A"/>
                </a:solidFill>
                <a:latin typeface="Arial" pitchFamily="34" charset="0"/>
                <a:cs typeface="Arial" pitchFamily="34" charset="0"/>
                <a:hlinkClick r:id="rId6" action="ppaction://hlinksldjump"/>
              </a:rPr>
              <a:t>Sound Velocity </a:t>
            </a:r>
            <a:endParaRPr lang="en-US" altLang="en-US" sz="1800">
              <a:solidFill>
                <a:srgbClr val="53565A"/>
              </a:solidFill>
              <a:latin typeface="Arial" pitchFamily="34" charset="0"/>
              <a:cs typeface="Arial" pitchFamily="34" charset="0"/>
            </a:endParaRPr>
          </a:p>
          <a:p>
            <a:pPr marL="457200" indent="-457200">
              <a:buClr>
                <a:schemeClr val="tx1">
                  <a:lumMod val="65000"/>
                  <a:lumOff val="35000"/>
                </a:schemeClr>
              </a:buClr>
              <a:buFont typeface="Arial" panose="020B0604020202020204" pitchFamily="34" charset="0"/>
              <a:buChar char="•"/>
            </a:pPr>
            <a:r>
              <a:rPr lang="en-US" altLang="en-US" sz="1800">
                <a:solidFill>
                  <a:srgbClr val="53565A"/>
                </a:solidFill>
                <a:latin typeface="Arial" pitchFamily="34" charset="0"/>
                <a:cs typeface="Arial" pitchFamily="34" charset="0"/>
                <a:hlinkClick r:id="rId7" action="ppaction://hlinksldjump"/>
              </a:rPr>
              <a:t>Tide \ Water Level</a:t>
            </a:r>
            <a:endParaRPr lang="en-US" altLang="en-US" sz="1800" dirty="0">
              <a:solidFill>
                <a:srgbClr val="53565A"/>
              </a:solidFill>
              <a:latin typeface="Arial" pitchFamily="34" charset="0"/>
              <a:cs typeface="Arial" pitchFamily="34" charset="0"/>
            </a:endParaRPr>
          </a:p>
        </p:txBody>
      </p:sp>
    </p:spTree>
    <p:extLst>
      <p:ext uri="{BB962C8B-B14F-4D97-AF65-F5344CB8AC3E}">
        <p14:creationId xmlns:p14="http://schemas.microsoft.com/office/powerpoint/2010/main" val="42281604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Rot="1" noChangeArrowheads="1"/>
          </p:cNvSpPr>
          <p:nvPr/>
        </p:nvSpPr>
        <p:spPr bwMode="auto">
          <a:xfrm>
            <a:off x="1852613" y="0"/>
            <a:ext cx="9144000" cy="1016000"/>
          </a:xfrm>
          <a:prstGeom prst="rect">
            <a:avLst/>
          </a:prstGeom>
          <a:noFill/>
          <a:ln w="9525">
            <a:noFill/>
            <a:miter lim="800000"/>
            <a:headEnd/>
            <a:tailEnd/>
          </a:ln>
        </p:spPr>
        <p:txBody>
          <a:bodyPr anchor="ctr"/>
          <a:lstStyle/>
          <a:p>
            <a:pPr eaLnBrk="1" hangingPunct="1">
              <a:defRPr/>
            </a:pPr>
            <a:r>
              <a:rPr lang="en-US" sz="3600" dirty="0">
                <a:solidFill>
                  <a:schemeClr val="bg1"/>
                </a:solidFill>
                <a:latin typeface="+mn-lt"/>
              </a:rPr>
              <a:t>SBET Editor</a:t>
            </a:r>
          </a:p>
        </p:txBody>
      </p:sp>
      <p:sp>
        <p:nvSpPr>
          <p:cNvPr id="59395" name="Text Box 11"/>
          <p:cNvSpPr txBox="1">
            <a:spLocks noChangeArrowheads="1"/>
          </p:cNvSpPr>
          <p:nvPr/>
        </p:nvSpPr>
        <p:spPr bwMode="auto">
          <a:xfrm>
            <a:off x="1943049" y="804984"/>
            <a:ext cx="81613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ts val="600"/>
              </a:spcBef>
              <a:defRPr/>
            </a:pPr>
            <a:r>
              <a:rPr lang="en-US" altLang="en-US" sz="1600" dirty="0">
                <a:solidFill>
                  <a:schemeClr val="tx1">
                    <a:lumMod val="65000"/>
                    <a:lumOff val="35000"/>
                  </a:schemeClr>
                </a:solidFill>
                <a:latin typeface="+mj-lt"/>
              </a:rPr>
              <a:t>Use Tools Menu, SBET File Editor</a:t>
            </a:r>
          </a:p>
        </p:txBody>
      </p:sp>
      <p:sp>
        <p:nvSpPr>
          <p:cNvPr id="59396" name="Text Box 11"/>
          <p:cNvSpPr txBox="1">
            <a:spLocks noChangeArrowheads="1"/>
          </p:cNvSpPr>
          <p:nvPr/>
        </p:nvSpPr>
        <p:spPr bwMode="auto">
          <a:xfrm>
            <a:off x="1943048" y="5134169"/>
            <a:ext cx="7165975"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ts val="300"/>
              </a:spcBef>
              <a:defRPr/>
            </a:pPr>
            <a:r>
              <a:rPr lang="en-US" altLang="en-US" sz="1600" dirty="0">
                <a:solidFill>
                  <a:schemeClr val="tx1">
                    <a:lumMod val="65000"/>
                    <a:lumOff val="35000"/>
                  </a:schemeClr>
                </a:solidFill>
                <a:latin typeface="+mj-lt"/>
              </a:rPr>
              <a:t>Clean and Save SBET files</a:t>
            </a:r>
          </a:p>
          <a:p>
            <a:pPr>
              <a:spcBef>
                <a:spcPts val="300"/>
              </a:spcBef>
              <a:defRPr/>
            </a:pPr>
            <a:r>
              <a:rPr lang="en-US" altLang="en-US" sz="1600" dirty="0">
                <a:solidFill>
                  <a:schemeClr val="tx1">
                    <a:lumMod val="65000"/>
                    <a:lumOff val="35000"/>
                  </a:schemeClr>
                </a:solidFill>
                <a:latin typeface="+mj-lt"/>
              </a:rPr>
              <a:t>True Heave Fills Gaps Between Interpolations</a:t>
            </a:r>
          </a:p>
          <a:p>
            <a:pPr>
              <a:spcBef>
                <a:spcPts val="300"/>
              </a:spcBef>
              <a:defRPr/>
            </a:pPr>
            <a:r>
              <a:rPr lang="en-US" altLang="en-US" dirty="0">
                <a:solidFill>
                  <a:schemeClr val="tx1"/>
                </a:solidFill>
                <a:latin typeface="Verdana" pitchFamily="34" charset="0"/>
              </a:rPr>
              <a:t> </a:t>
            </a:r>
          </a:p>
        </p:txBody>
      </p:sp>
      <p:pic>
        <p:nvPicPr>
          <p:cNvPr id="59397"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3048" y="1365372"/>
            <a:ext cx="8585200" cy="360045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351DCFB9-C023-4F24-949D-B8C0DF823083}"/>
              </a:ext>
            </a:extLst>
          </p:cNvPr>
          <p:cNvSpPr>
            <a:spLocks noGrp="1"/>
          </p:cNvSpPr>
          <p:nvPr>
            <p:ph type="title"/>
          </p:nvPr>
        </p:nvSpPr>
        <p:spPr/>
        <p:txBody>
          <a:bodyPr/>
          <a:lstStyle/>
          <a:p>
            <a:r>
              <a:rPr lang="en-US" dirty="0"/>
              <a:t>SBET Editor</a:t>
            </a:r>
            <a:br>
              <a:rPr lang="en-US" dirty="0"/>
            </a:br>
            <a:endParaRPr lang="en-US" dirty="0"/>
          </a:p>
        </p:txBody>
      </p:sp>
    </p:spTree>
    <p:extLst>
      <p:ext uri="{BB962C8B-B14F-4D97-AF65-F5344CB8AC3E}">
        <p14:creationId xmlns:p14="http://schemas.microsoft.com/office/powerpoint/2010/main" val="42559774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1"/>
          <p:cNvSpPr txBox="1">
            <a:spLocks noChangeArrowheads="1"/>
          </p:cNvSpPr>
          <p:nvPr/>
        </p:nvSpPr>
        <p:spPr bwMode="auto">
          <a:xfrm>
            <a:off x="1837268" y="1"/>
            <a:ext cx="7510463" cy="98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53975">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1pPr>
            <a:lvl2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2pPr>
            <a:lvl3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3pPr>
            <a:lvl4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4pPr>
            <a:lvl5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5pPr>
            <a:lvl6pPr marL="25146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6pPr>
            <a:lvl7pPr marL="29718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7pPr>
            <a:lvl8pPr marL="34290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8pPr>
            <a:lvl9pPr marL="38862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9pPr>
          </a:lstStyle>
          <a:p>
            <a:pPr eaLnBrk="1" hangingPunct="1">
              <a:buSzPct val="100000"/>
            </a:pPr>
            <a:r>
              <a:rPr lang="en-US" altLang="en-US" sz="3600" b="0"/>
              <a:t>Post-Processed GPS Correction</a:t>
            </a:r>
          </a:p>
        </p:txBody>
      </p:sp>
      <p:sp>
        <p:nvSpPr>
          <p:cNvPr id="60419" name="Text Box 2"/>
          <p:cNvSpPr txBox="1">
            <a:spLocks noChangeArrowheads="1"/>
          </p:cNvSpPr>
          <p:nvPr/>
        </p:nvSpPr>
        <p:spPr bwMode="auto">
          <a:xfrm>
            <a:off x="1055076" y="2170263"/>
            <a:ext cx="4102333" cy="1296247"/>
          </a:xfrm>
          <a:prstGeom prst="rect">
            <a:avLst/>
          </a:prstGeom>
          <a:solidFill>
            <a:schemeClr val="bg1"/>
          </a:solidFill>
          <a:ln>
            <a:noFill/>
          </a:ln>
          <a:extLst>
            <a:ext uri="{91240B29-F687-4F45-9708-019B960494DF}">
              <a14:hiddenLine xmlns:a14="http://schemas.microsoft.com/office/drawing/2010/main" w="9360">
                <a:solidFill>
                  <a:srgbClr val="000000"/>
                </a:solidFill>
                <a:miter lim="800000"/>
                <a:headEnd/>
                <a:tailEnd/>
              </a14:hiddenLine>
            </a:ext>
          </a:extLst>
        </p:spPr>
        <p:txBody>
          <a:bodyPr/>
          <a:lstStyle>
            <a:lvl1pP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1400" b="1">
                <a:solidFill>
                  <a:schemeClr val="bg1"/>
                </a:solidFill>
                <a:latin typeface="Arial" pitchFamily="34" charset="0"/>
                <a:ea typeface="Microsoft YaHei" pitchFamily="34" charset="-122"/>
              </a:defRPr>
            </a:lvl1pPr>
            <a:lvl2pP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1400" b="1">
                <a:solidFill>
                  <a:schemeClr val="bg1"/>
                </a:solidFill>
                <a:latin typeface="Arial" pitchFamily="34" charset="0"/>
                <a:ea typeface="Microsoft YaHei" pitchFamily="34" charset="-122"/>
              </a:defRPr>
            </a:lvl2pPr>
            <a:lvl3pP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1400" b="1">
                <a:solidFill>
                  <a:schemeClr val="bg1"/>
                </a:solidFill>
                <a:latin typeface="Arial" pitchFamily="34" charset="0"/>
                <a:ea typeface="Microsoft YaHei" pitchFamily="34" charset="-122"/>
              </a:defRPr>
            </a:lvl3pPr>
            <a:lvl4pP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1400" b="1">
                <a:solidFill>
                  <a:schemeClr val="bg1"/>
                </a:solidFill>
                <a:latin typeface="Arial" pitchFamily="34" charset="0"/>
                <a:ea typeface="Microsoft YaHei" pitchFamily="34" charset="-122"/>
              </a:defRPr>
            </a:lvl4pPr>
            <a:lvl5pP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1400" b="1">
                <a:solidFill>
                  <a:schemeClr val="bg1"/>
                </a:solidFill>
                <a:latin typeface="Arial" pitchFamily="34" charset="0"/>
                <a:ea typeface="Microsoft YaHei" pitchFamily="34" charset="-122"/>
              </a:defRPr>
            </a:lvl5pPr>
            <a:lvl6pPr marL="2514600" indent="-228600" defTabSz="457200" eaLnBrk="0" fontAlgn="base" hangingPunct="0">
              <a:spcBef>
                <a:spcPct val="0"/>
              </a:spcBef>
              <a:spcAft>
                <a:spcPct val="0"/>
              </a:spcAft>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1400" b="1">
                <a:solidFill>
                  <a:schemeClr val="bg1"/>
                </a:solidFill>
                <a:latin typeface="Arial" pitchFamily="34" charset="0"/>
                <a:ea typeface="Microsoft YaHei" pitchFamily="34" charset="-122"/>
              </a:defRPr>
            </a:lvl6pPr>
            <a:lvl7pPr marL="2971800" indent="-228600" defTabSz="457200" eaLnBrk="0" fontAlgn="base" hangingPunct="0">
              <a:spcBef>
                <a:spcPct val="0"/>
              </a:spcBef>
              <a:spcAft>
                <a:spcPct val="0"/>
              </a:spcAft>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1400" b="1">
                <a:solidFill>
                  <a:schemeClr val="bg1"/>
                </a:solidFill>
                <a:latin typeface="Arial" pitchFamily="34" charset="0"/>
                <a:ea typeface="Microsoft YaHei" pitchFamily="34" charset="-122"/>
              </a:defRPr>
            </a:lvl7pPr>
            <a:lvl8pPr marL="3429000" indent="-228600" defTabSz="457200" eaLnBrk="0" fontAlgn="base" hangingPunct="0">
              <a:spcBef>
                <a:spcPct val="0"/>
              </a:spcBef>
              <a:spcAft>
                <a:spcPct val="0"/>
              </a:spcAft>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1400" b="1">
                <a:solidFill>
                  <a:schemeClr val="bg1"/>
                </a:solidFill>
                <a:latin typeface="Arial" pitchFamily="34" charset="0"/>
                <a:ea typeface="Microsoft YaHei" pitchFamily="34" charset="-122"/>
              </a:defRPr>
            </a:lvl8pPr>
            <a:lvl9pPr marL="3886200" indent="-228600" defTabSz="457200" eaLnBrk="0" fontAlgn="base" hangingPunct="0">
              <a:spcBef>
                <a:spcPct val="0"/>
              </a:spcBef>
              <a:spcAft>
                <a:spcPct val="0"/>
              </a:spcAft>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1400" b="1">
                <a:solidFill>
                  <a:schemeClr val="bg1"/>
                </a:solidFill>
                <a:latin typeface="Arial" pitchFamily="34" charset="0"/>
                <a:ea typeface="Microsoft YaHei" pitchFamily="34" charset="-122"/>
              </a:defRPr>
            </a:lvl9pPr>
          </a:lstStyle>
          <a:p>
            <a:pPr eaLnBrk="1" hangingPunct="1">
              <a:buSzPct val="100000"/>
              <a:buFont typeface="Times New Roman" pitchFamily="18" charset="0"/>
              <a:buNone/>
            </a:pPr>
            <a:r>
              <a:rPr lang="en-US" altLang="en-US" sz="1800" b="0" dirty="0">
                <a:solidFill>
                  <a:schemeClr val="tx1">
                    <a:lumMod val="65000"/>
                    <a:lumOff val="35000"/>
                  </a:schemeClr>
                </a:solidFill>
              </a:rPr>
              <a:t>Allows the user to apply enhanced Post-Processed positions and RTK tide data from an ASCII file.</a:t>
            </a:r>
          </a:p>
        </p:txBody>
      </p:sp>
      <p:pic>
        <p:nvPicPr>
          <p:cNvPr id="60420"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01521" y="4116388"/>
            <a:ext cx="3990975" cy="18383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60421"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23840" y="1520385"/>
            <a:ext cx="4388908" cy="4278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2">
            <a:extLst>
              <a:ext uri="{FF2B5EF4-FFF2-40B4-BE49-F238E27FC236}">
                <a16:creationId xmlns:a16="http://schemas.microsoft.com/office/drawing/2014/main" id="{5BB9FC41-9F81-497C-AE33-1E07C501B340}"/>
              </a:ext>
            </a:extLst>
          </p:cNvPr>
          <p:cNvSpPr>
            <a:spLocks noGrp="1"/>
          </p:cNvSpPr>
          <p:nvPr>
            <p:ph type="title"/>
          </p:nvPr>
        </p:nvSpPr>
        <p:spPr/>
        <p:txBody>
          <a:bodyPr/>
          <a:lstStyle/>
          <a:p>
            <a:r>
              <a:rPr lang="en-US" dirty="0"/>
              <a:t>Post-Processed GPS Correction</a:t>
            </a:r>
            <a:br>
              <a:rPr lang="en-US" dirty="0"/>
            </a:br>
            <a:endParaRPr lang="en-US" dirty="0"/>
          </a:p>
        </p:txBody>
      </p:sp>
    </p:spTree>
    <p:extLst>
      <p:ext uri="{BB962C8B-B14F-4D97-AF65-F5344CB8AC3E}">
        <p14:creationId xmlns:p14="http://schemas.microsoft.com/office/powerpoint/2010/main" val="2409437192"/>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Rot="1" noChangeArrowheads="1"/>
          </p:cNvSpPr>
          <p:nvPr/>
        </p:nvSpPr>
        <p:spPr bwMode="auto">
          <a:xfrm>
            <a:off x="1752600" y="60811"/>
            <a:ext cx="9144000" cy="949325"/>
          </a:xfrm>
          <a:prstGeom prst="rect">
            <a:avLst/>
          </a:prstGeom>
          <a:noFill/>
          <a:ln w="9525">
            <a:noFill/>
            <a:miter lim="800000"/>
            <a:headEnd/>
            <a:tailEnd/>
          </a:ln>
        </p:spPr>
        <p:txBody>
          <a:bodyPr anchor="ctr"/>
          <a:lstStyle/>
          <a:p>
            <a:pPr eaLnBrk="1" hangingPunct="1">
              <a:defRPr/>
            </a:pPr>
            <a:r>
              <a:rPr lang="en-US" sz="3600" dirty="0">
                <a:solidFill>
                  <a:schemeClr val="bg1"/>
                </a:solidFill>
                <a:latin typeface="+mn-lt"/>
              </a:rPr>
              <a:t>Saving Files</a:t>
            </a:r>
          </a:p>
        </p:txBody>
      </p:sp>
      <p:cxnSp>
        <p:nvCxnSpPr>
          <p:cNvPr id="8" name="Straight Arrow Connector 7"/>
          <p:cNvCxnSpPr/>
          <p:nvPr/>
        </p:nvCxnSpPr>
        <p:spPr>
          <a:xfrm flipH="1">
            <a:off x="7113588" y="2147888"/>
            <a:ext cx="360362"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7618414" y="3227389"/>
            <a:ext cx="452437" cy="1428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3800476" y="2122488"/>
            <a:ext cx="690563"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3549650" y="3695701"/>
            <a:ext cx="941388" cy="4984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3836988" y="5062538"/>
            <a:ext cx="690562"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5313363" y="6107113"/>
            <a:ext cx="0" cy="271462"/>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flipV="1">
            <a:off x="7110413" y="4729163"/>
            <a:ext cx="1090612" cy="169862"/>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a:off x="6321425" y="5459414"/>
            <a:ext cx="1924050" cy="31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pic>
        <p:nvPicPr>
          <p:cNvPr id="6145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959254"/>
            <a:ext cx="9024050" cy="2851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11"/>
          <p:cNvSpPr txBox="1">
            <a:spLocks noChangeArrowheads="1"/>
          </p:cNvSpPr>
          <p:nvPr/>
        </p:nvSpPr>
        <p:spPr bwMode="auto">
          <a:xfrm>
            <a:off x="1055077" y="3943351"/>
            <a:ext cx="10520620"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marL="285750" indent="-285750">
              <a:buFont typeface="Arial" panose="020B0604020202020204" pitchFamily="34" charset="0"/>
              <a:buChar char="•"/>
              <a:defRPr/>
            </a:pPr>
            <a:r>
              <a:rPr lang="en-US" altLang="en-US" dirty="0">
                <a:solidFill>
                  <a:schemeClr val="tx1">
                    <a:lumMod val="65000"/>
                    <a:lumOff val="35000"/>
                  </a:schemeClr>
                </a:solidFill>
                <a:latin typeface="+mn-lt"/>
              </a:rPr>
              <a:t>HS2x – HYSWEEP Edit 64 bit:  Default save format.  Saves all raw data for adjustment or replacement in re-editing.</a:t>
            </a:r>
          </a:p>
          <a:p>
            <a:pPr marL="285750" indent="-285750">
              <a:buFont typeface="Arial" panose="020B0604020202020204" pitchFamily="34" charset="0"/>
              <a:buChar char="•"/>
              <a:defRPr/>
            </a:pPr>
            <a:r>
              <a:rPr lang="en-US" altLang="en-US" dirty="0">
                <a:solidFill>
                  <a:schemeClr val="tx1">
                    <a:lumMod val="65000"/>
                    <a:lumOff val="35000"/>
                  </a:schemeClr>
                </a:solidFill>
                <a:latin typeface="+mn-lt"/>
              </a:rPr>
              <a:t>XYZ:  Soundings may be saved to XYZ as well.</a:t>
            </a:r>
          </a:p>
          <a:p>
            <a:pPr marL="285750" indent="-285750">
              <a:buFont typeface="Arial" panose="020B0604020202020204" pitchFamily="34" charset="0"/>
              <a:buChar char="•"/>
              <a:defRPr/>
            </a:pPr>
            <a:r>
              <a:rPr lang="en-US" altLang="en-US" dirty="0">
                <a:solidFill>
                  <a:schemeClr val="tx1">
                    <a:lumMod val="65000"/>
                    <a:lumOff val="35000"/>
                  </a:schemeClr>
                </a:solidFill>
                <a:latin typeface="+mn-lt"/>
              </a:rPr>
              <a:t>Export:  Save to HYPACK ALL2 format for compatibility with older programs.</a:t>
            </a:r>
          </a:p>
          <a:p>
            <a:pPr marL="285750" indent="-285750">
              <a:buFont typeface="Arial" panose="020B0604020202020204" pitchFamily="34" charset="0"/>
              <a:buChar char="•"/>
              <a:defRPr/>
            </a:pPr>
            <a:r>
              <a:rPr lang="en-US" altLang="en-US" dirty="0">
                <a:solidFill>
                  <a:schemeClr val="tx1">
                    <a:lumMod val="65000"/>
                    <a:lumOff val="35000"/>
                  </a:schemeClr>
                </a:solidFill>
                <a:latin typeface="+mn-lt"/>
              </a:rPr>
              <a:t>One File Per Survey Line:  Option for XYZ.</a:t>
            </a:r>
          </a:p>
          <a:p>
            <a:pPr marL="285750" indent="-285750">
              <a:buFont typeface="Arial" panose="020B0604020202020204" pitchFamily="34" charset="0"/>
              <a:buChar char="•"/>
              <a:defRPr/>
            </a:pPr>
            <a:r>
              <a:rPr lang="en-US" altLang="en-US" dirty="0">
                <a:solidFill>
                  <a:schemeClr val="tx1">
                    <a:lumMod val="65000"/>
                    <a:lumOff val="35000"/>
                  </a:schemeClr>
                </a:solidFill>
                <a:latin typeface="+mn-lt"/>
              </a:rPr>
              <a:t>Append to File Names:  Option for HS2x and XYZ.  Helps create unique file names when surveys are saved for differing purpose.</a:t>
            </a:r>
          </a:p>
        </p:txBody>
      </p:sp>
      <p:sp>
        <p:nvSpPr>
          <p:cNvPr id="3" name="Title 2">
            <a:extLst>
              <a:ext uri="{FF2B5EF4-FFF2-40B4-BE49-F238E27FC236}">
                <a16:creationId xmlns:a16="http://schemas.microsoft.com/office/drawing/2014/main" id="{24B49C03-FE03-4BEF-8060-AF0FF72159BA}"/>
              </a:ext>
            </a:extLst>
          </p:cNvPr>
          <p:cNvSpPr>
            <a:spLocks noGrp="1"/>
          </p:cNvSpPr>
          <p:nvPr>
            <p:ph type="title"/>
          </p:nvPr>
        </p:nvSpPr>
        <p:spPr/>
        <p:txBody>
          <a:bodyPr/>
          <a:lstStyle/>
          <a:p>
            <a:r>
              <a:rPr lang="en-US" dirty="0"/>
              <a:t>Saving Files</a:t>
            </a:r>
            <a:br>
              <a:rPr lang="en-US" dirty="0"/>
            </a:br>
            <a:endParaRPr lang="en-US" dirty="0"/>
          </a:p>
        </p:txBody>
      </p:sp>
    </p:spTree>
    <p:extLst>
      <p:ext uri="{BB962C8B-B14F-4D97-AF65-F5344CB8AC3E}">
        <p14:creationId xmlns:p14="http://schemas.microsoft.com/office/powerpoint/2010/main" val="17269801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Rot="1" noChangeArrowheads="1"/>
          </p:cNvSpPr>
          <p:nvPr/>
        </p:nvSpPr>
        <p:spPr bwMode="auto">
          <a:xfrm>
            <a:off x="1746779" y="27386"/>
            <a:ext cx="9144000"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eaLnBrk="1" hangingPunct="1">
              <a:buSzPct val="100000"/>
            </a:pPr>
            <a:r>
              <a:rPr lang="en-US" altLang="en-US" sz="3600" dirty="0">
                <a:solidFill>
                  <a:schemeClr val="bg1"/>
                </a:solidFill>
              </a:rPr>
              <a:t>Export Options (ALL2 Format)</a:t>
            </a:r>
          </a:p>
        </p:txBody>
      </p:sp>
      <p:cxnSp>
        <p:nvCxnSpPr>
          <p:cNvPr id="8" name="Straight Arrow Connector 7"/>
          <p:cNvCxnSpPr/>
          <p:nvPr/>
        </p:nvCxnSpPr>
        <p:spPr>
          <a:xfrm flipH="1">
            <a:off x="7113588" y="2147888"/>
            <a:ext cx="360362"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7618414" y="3227389"/>
            <a:ext cx="452437" cy="1428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3800476" y="2122488"/>
            <a:ext cx="690563"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3549650" y="3695701"/>
            <a:ext cx="941388" cy="4984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3836988" y="5062538"/>
            <a:ext cx="690562" cy="0"/>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5313363" y="6107113"/>
            <a:ext cx="0" cy="271462"/>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flipV="1">
            <a:off x="7110413" y="4729163"/>
            <a:ext cx="1090612" cy="169862"/>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a:off x="6321425" y="5459414"/>
            <a:ext cx="1924050" cy="3175"/>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sp>
        <p:nvSpPr>
          <p:cNvPr id="62475" name="Text Box 2"/>
          <p:cNvSpPr txBox="1">
            <a:spLocks noChangeArrowheads="1"/>
          </p:cNvSpPr>
          <p:nvPr/>
        </p:nvSpPr>
        <p:spPr bwMode="auto">
          <a:xfrm>
            <a:off x="461818" y="1655764"/>
            <a:ext cx="5646429"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2900" indent="-342900">
              <a:spcAft>
                <a:spcPts val="600"/>
              </a:spcAft>
              <a:buClr>
                <a:schemeClr val="bg2"/>
              </a:buClr>
              <a:buFont typeface="Arial" pitchFamily="34" charset="0"/>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2200">
                <a:solidFill>
                  <a:schemeClr val="tx1"/>
                </a:solidFill>
                <a:latin typeface="Arial" pitchFamily="34" charset="0"/>
                <a:cs typeface="Arial" pitchFamily="34" charset="0"/>
              </a:defRPr>
            </a:lvl1pPr>
            <a:lvl2pPr marL="695325" indent="-342900">
              <a:spcAft>
                <a:spcPts val="400"/>
              </a:spcAft>
              <a:buClr>
                <a:schemeClr val="tx1"/>
              </a:buClr>
              <a:buSzPct val="100000"/>
              <a:buFont typeface="Arial" pitchFamily="34"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2000">
                <a:solidFill>
                  <a:schemeClr val="tx1"/>
                </a:solidFill>
                <a:latin typeface="Arial" pitchFamily="34" charset="0"/>
                <a:cs typeface="Arial" pitchFamily="34" charset="0"/>
              </a:defRPr>
            </a:lvl2pPr>
            <a:lvl3pPr marL="877888" indent="-285750">
              <a:spcAft>
                <a:spcPts val="400"/>
              </a:spcAft>
              <a:buFont typeface="Lucida Grande"/>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1600">
                <a:solidFill>
                  <a:schemeClr val="tx1"/>
                </a:solidFill>
                <a:latin typeface="Arial" pitchFamily="34" charset="0"/>
                <a:cs typeface="Arial" pitchFamily="34" charset="0"/>
              </a:defRPr>
            </a:lvl9pPr>
          </a:lstStyle>
          <a:p>
            <a:pPr eaLnBrk="1" hangingPunct="1">
              <a:lnSpc>
                <a:spcPct val="70000"/>
              </a:lnSpc>
              <a:spcBef>
                <a:spcPts val="600"/>
              </a:spcBef>
              <a:buClr>
                <a:schemeClr val="tx1">
                  <a:lumMod val="65000"/>
                  <a:lumOff val="35000"/>
                </a:schemeClr>
              </a:buClr>
              <a:buFont typeface="Arial" pitchFamily="34" charset="0"/>
              <a:buChar char="•"/>
            </a:pPr>
            <a:r>
              <a:rPr lang="en-US" altLang="en-US" sz="1800" dirty="0">
                <a:solidFill>
                  <a:schemeClr val="tx1">
                    <a:lumMod val="65000"/>
                    <a:lumOff val="35000"/>
                  </a:schemeClr>
                </a:solidFill>
              </a:rPr>
              <a:t>Files are saved to project’s Edit folder or Custom folder from Settings.</a:t>
            </a:r>
          </a:p>
          <a:p>
            <a:pPr eaLnBrk="1" hangingPunct="1">
              <a:lnSpc>
                <a:spcPct val="70000"/>
              </a:lnSpc>
              <a:spcBef>
                <a:spcPts val="600"/>
              </a:spcBef>
              <a:buClr>
                <a:schemeClr val="tx1">
                  <a:lumMod val="65000"/>
                  <a:lumOff val="35000"/>
                </a:schemeClr>
              </a:buClr>
              <a:buFont typeface="Arial" pitchFamily="34" charset="0"/>
              <a:buChar char="•"/>
            </a:pPr>
            <a:endParaRPr lang="en-US" altLang="en-US" sz="1800" dirty="0">
              <a:solidFill>
                <a:schemeClr val="tx1">
                  <a:lumMod val="65000"/>
                  <a:lumOff val="35000"/>
                </a:schemeClr>
              </a:solidFill>
            </a:endParaRPr>
          </a:p>
          <a:p>
            <a:pPr eaLnBrk="1" hangingPunct="1">
              <a:lnSpc>
                <a:spcPct val="70000"/>
              </a:lnSpc>
              <a:spcBef>
                <a:spcPts val="600"/>
              </a:spcBef>
              <a:buClr>
                <a:schemeClr val="tx1">
                  <a:lumMod val="65000"/>
                  <a:lumOff val="35000"/>
                </a:schemeClr>
              </a:buClr>
              <a:buFont typeface="Arial" pitchFamily="34" charset="0"/>
              <a:buChar char="•"/>
            </a:pPr>
            <a:r>
              <a:rPr lang="en-US" altLang="en-US" sz="1800" dirty="0">
                <a:solidFill>
                  <a:schemeClr val="tx1">
                    <a:lumMod val="65000"/>
                    <a:lumOff val="35000"/>
                  </a:schemeClr>
                </a:solidFill>
              </a:rPr>
              <a:t>Original data files are not modified in any way.</a:t>
            </a:r>
          </a:p>
          <a:p>
            <a:pPr eaLnBrk="1" hangingPunct="1">
              <a:lnSpc>
                <a:spcPct val="70000"/>
              </a:lnSpc>
              <a:spcBef>
                <a:spcPts val="600"/>
              </a:spcBef>
              <a:buClr>
                <a:schemeClr val="tx1">
                  <a:lumMod val="65000"/>
                  <a:lumOff val="35000"/>
                </a:schemeClr>
              </a:buClr>
              <a:buFont typeface="Arial" pitchFamily="34" charset="0"/>
              <a:buChar char="•"/>
            </a:pPr>
            <a:endParaRPr lang="en-US" altLang="en-US" sz="1800" dirty="0">
              <a:solidFill>
                <a:schemeClr val="tx1">
                  <a:lumMod val="65000"/>
                  <a:lumOff val="35000"/>
                </a:schemeClr>
              </a:solidFill>
            </a:endParaRPr>
          </a:p>
          <a:p>
            <a:pPr eaLnBrk="1" hangingPunct="1">
              <a:lnSpc>
                <a:spcPct val="70000"/>
              </a:lnSpc>
              <a:spcBef>
                <a:spcPts val="600"/>
              </a:spcBef>
              <a:buClr>
                <a:schemeClr val="tx1">
                  <a:lumMod val="65000"/>
                  <a:lumOff val="35000"/>
                </a:schemeClr>
              </a:buClr>
              <a:buFont typeface="Arial" pitchFamily="34" charset="0"/>
              <a:buChar char="•"/>
            </a:pPr>
            <a:r>
              <a:rPr lang="en-US" altLang="en-US" sz="1800" dirty="0">
                <a:solidFill>
                  <a:schemeClr val="tx1">
                    <a:lumMod val="65000"/>
                    <a:lumOff val="35000"/>
                  </a:schemeClr>
                </a:solidFill>
              </a:rPr>
              <a:t>File Extension Options:</a:t>
            </a:r>
          </a:p>
          <a:p>
            <a:pPr lvl="1" eaLnBrk="1" hangingPunct="1">
              <a:lnSpc>
                <a:spcPct val="70000"/>
              </a:lnSpc>
              <a:spcBef>
                <a:spcPts val="600"/>
              </a:spcBef>
              <a:spcAft>
                <a:spcPts val="600"/>
              </a:spcAft>
              <a:buClr>
                <a:schemeClr val="tx1">
                  <a:lumMod val="65000"/>
                  <a:lumOff val="35000"/>
                </a:schemeClr>
              </a:buClr>
            </a:pPr>
            <a:r>
              <a:rPr lang="en-US" altLang="en-US" sz="1800" dirty="0">
                <a:solidFill>
                  <a:schemeClr val="tx1">
                    <a:lumMod val="65000"/>
                    <a:lumOff val="35000"/>
                  </a:schemeClr>
                </a:solidFill>
              </a:rPr>
              <a:t>*.EDT (Default)</a:t>
            </a:r>
          </a:p>
          <a:p>
            <a:pPr lvl="1" eaLnBrk="1" hangingPunct="1">
              <a:lnSpc>
                <a:spcPct val="70000"/>
              </a:lnSpc>
              <a:spcBef>
                <a:spcPts val="600"/>
              </a:spcBef>
              <a:spcAft>
                <a:spcPts val="600"/>
              </a:spcAft>
              <a:buClr>
                <a:schemeClr val="tx1">
                  <a:lumMod val="65000"/>
                  <a:lumOff val="35000"/>
                </a:schemeClr>
              </a:buClr>
            </a:pPr>
            <a:r>
              <a:rPr lang="en-US" altLang="en-US" sz="1800" dirty="0">
                <a:solidFill>
                  <a:schemeClr val="tx1">
                    <a:lumMod val="65000"/>
                    <a:lumOff val="35000"/>
                  </a:schemeClr>
                </a:solidFill>
              </a:rPr>
              <a:t>User Defined</a:t>
            </a:r>
          </a:p>
          <a:p>
            <a:pPr lvl="2" eaLnBrk="1" hangingPunct="1">
              <a:lnSpc>
                <a:spcPct val="70000"/>
              </a:lnSpc>
              <a:spcBef>
                <a:spcPts val="600"/>
              </a:spcBef>
              <a:spcAft>
                <a:spcPts val="600"/>
              </a:spcAft>
              <a:buClr>
                <a:schemeClr val="tx1">
                  <a:lumMod val="65000"/>
                  <a:lumOff val="35000"/>
                </a:schemeClr>
              </a:buClr>
              <a:buFont typeface="Arial" pitchFamily="34" charset="0"/>
              <a:buChar char="•"/>
            </a:pPr>
            <a:r>
              <a:rPr lang="en-US" altLang="en-US" b="0" dirty="0">
                <a:solidFill>
                  <a:schemeClr val="tx1">
                    <a:lumMod val="65000"/>
                    <a:lumOff val="35000"/>
                  </a:schemeClr>
                </a:solidFill>
              </a:rPr>
              <a:t>Useful for separating  Pre VS. Post Survey data</a:t>
            </a:r>
          </a:p>
          <a:p>
            <a:pPr lvl="2" eaLnBrk="1" hangingPunct="1">
              <a:lnSpc>
                <a:spcPct val="70000"/>
              </a:lnSpc>
              <a:spcBef>
                <a:spcPts val="600"/>
              </a:spcBef>
              <a:spcAft>
                <a:spcPts val="600"/>
              </a:spcAft>
              <a:buClr>
                <a:schemeClr val="tx1">
                  <a:lumMod val="65000"/>
                  <a:lumOff val="35000"/>
                </a:schemeClr>
              </a:buClr>
              <a:buFont typeface="Arial" pitchFamily="34" charset="0"/>
              <a:buChar char="•"/>
            </a:pPr>
            <a:r>
              <a:rPr lang="en-US" altLang="en-US" b="0" dirty="0">
                <a:solidFill>
                  <a:schemeClr val="tx1">
                    <a:lumMod val="65000"/>
                    <a:lumOff val="35000"/>
                  </a:schemeClr>
                </a:solidFill>
              </a:rPr>
              <a:t>Can now have unlimited length extensions.</a:t>
            </a:r>
          </a:p>
        </p:txBody>
      </p:sp>
      <p:pic>
        <p:nvPicPr>
          <p:cNvPr id="62476" name="Picture 1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18341" y="1595881"/>
            <a:ext cx="5408570" cy="366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44D7706E-8396-4D87-A47E-29C346F6795F}"/>
              </a:ext>
            </a:extLst>
          </p:cNvPr>
          <p:cNvSpPr>
            <a:spLocks noGrp="1"/>
          </p:cNvSpPr>
          <p:nvPr>
            <p:ph type="title"/>
          </p:nvPr>
        </p:nvSpPr>
        <p:spPr/>
        <p:txBody>
          <a:bodyPr/>
          <a:lstStyle/>
          <a:p>
            <a:r>
              <a:rPr lang="en-US" dirty="0"/>
              <a:t>Export Options (ALL2 Format)</a:t>
            </a:r>
            <a:br>
              <a:rPr lang="en-US" dirty="0"/>
            </a:br>
            <a:endParaRPr lang="en-US" dirty="0"/>
          </a:p>
        </p:txBody>
      </p:sp>
    </p:spTree>
    <p:extLst>
      <p:ext uri="{BB962C8B-B14F-4D97-AF65-F5344CB8AC3E}">
        <p14:creationId xmlns:p14="http://schemas.microsoft.com/office/powerpoint/2010/main" val="5020377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Water Level Corrections</a:t>
            </a:r>
          </a:p>
        </p:txBody>
      </p:sp>
    </p:spTree>
    <p:extLst>
      <p:ext uri="{BB962C8B-B14F-4D97-AF65-F5344CB8AC3E}">
        <p14:creationId xmlns:p14="http://schemas.microsoft.com/office/powerpoint/2010/main" val="33068303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p:cNvSpPr>
            <a:spLocks noGrp="1" noRot="1" noChangeArrowheads="1"/>
          </p:cNvSpPr>
          <p:nvPr>
            <p:ph type="title"/>
          </p:nvPr>
        </p:nvSpPr>
        <p:spPr/>
        <p:txBody>
          <a:bodyPr/>
          <a:lstStyle/>
          <a:p>
            <a:pPr marL="53975"/>
            <a:r>
              <a:rPr lang="en-US" altLang="en-US" sz="3600">
                <a:latin typeface="Arial" pitchFamily="34" charset="0"/>
                <a:cs typeface="Arial" pitchFamily="34" charset="0"/>
              </a:rPr>
              <a:t>Water Level Corrections</a:t>
            </a:r>
          </a:p>
        </p:txBody>
      </p:sp>
      <p:grpSp>
        <p:nvGrpSpPr>
          <p:cNvPr id="2" name="Group 1"/>
          <p:cNvGrpSpPr/>
          <p:nvPr/>
        </p:nvGrpSpPr>
        <p:grpSpPr>
          <a:xfrm>
            <a:off x="6105313" y="1067220"/>
            <a:ext cx="4536440" cy="4777810"/>
            <a:chOff x="4495800" y="1128713"/>
            <a:chExt cx="3962400" cy="5043487"/>
          </a:xfrm>
        </p:grpSpPr>
        <p:sp>
          <p:nvSpPr>
            <p:cNvPr id="58372" name="Rectangle 2"/>
            <p:cNvSpPr>
              <a:spLocks noChangeArrowheads="1"/>
            </p:cNvSpPr>
            <p:nvPr/>
          </p:nvSpPr>
          <p:spPr bwMode="auto">
            <a:xfrm>
              <a:off x="4495800" y="1128713"/>
              <a:ext cx="3910013" cy="5043487"/>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58373" name="Line 6"/>
            <p:cNvSpPr>
              <a:spLocks noChangeShapeType="1"/>
            </p:cNvSpPr>
            <p:nvPr/>
          </p:nvSpPr>
          <p:spPr bwMode="auto">
            <a:xfrm flipH="1">
              <a:off x="5410200" y="3810000"/>
              <a:ext cx="2819400" cy="0"/>
            </a:xfrm>
            <a:prstGeom prst="line">
              <a:avLst/>
            </a:prstGeom>
            <a:noFill/>
            <a:ln w="38100">
              <a:solidFill>
                <a:srgbClr val="FF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58374" name="Text Box 7"/>
            <p:cNvSpPr txBox="1">
              <a:spLocks noChangeArrowheads="1"/>
            </p:cNvSpPr>
            <p:nvPr/>
          </p:nvSpPr>
          <p:spPr bwMode="auto">
            <a:xfrm>
              <a:off x="4648200" y="3581400"/>
              <a:ext cx="1143000" cy="25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prstDash val="dash"/>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spcBef>
                  <a:spcPct val="50000"/>
                </a:spcBef>
              </a:pPr>
              <a:r>
                <a:rPr lang="en-US" altLang="en-US" sz="1000" b="0">
                  <a:solidFill>
                    <a:srgbClr val="FF0000"/>
                  </a:solidFill>
                  <a:latin typeface="Verdana" pitchFamily="34" charset="0"/>
                </a:rPr>
                <a:t>Chart Datum</a:t>
              </a:r>
            </a:p>
          </p:txBody>
        </p:sp>
        <p:sp>
          <p:nvSpPr>
            <p:cNvPr id="58375" name="Line 8"/>
            <p:cNvSpPr>
              <a:spLocks noChangeShapeType="1"/>
            </p:cNvSpPr>
            <p:nvPr/>
          </p:nvSpPr>
          <p:spPr bwMode="auto">
            <a:xfrm>
              <a:off x="5410200" y="5486400"/>
              <a:ext cx="3048000" cy="0"/>
            </a:xfrm>
            <a:prstGeom prst="line">
              <a:avLst/>
            </a:prstGeom>
            <a:noFill/>
            <a:ln w="38100">
              <a:solidFill>
                <a:srgbClr val="CC99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376" name="Text Box 9"/>
            <p:cNvSpPr txBox="1">
              <a:spLocks noChangeArrowheads="1"/>
            </p:cNvSpPr>
            <p:nvPr/>
          </p:nvSpPr>
          <p:spPr bwMode="auto">
            <a:xfrm>
              <a:off x="4648200" y="5257800"/>
              <a:ext cx="1143000" cy="25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prstDash val="dash"/>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spcBef>
                  <a:spcPct val="50000"/>
                </a:spcBef>
              </a:pPr>
              <a:r>
                <a:rPr lang="en-US" altLang="en-US" sz="1000" b="0">
                  <a:solidFill>
                    <a:srgbClr val="CC9900"/>
                  </a:solidFill>
                  <a:latin typeface="Verdana" pitchFamily="34" charset="0"/>
                </a:rPr>
                <a:t>The Bottom</a:t>
              </a:r>
            </a:p>
          </p:txBody>
        </p:sp>
        <p:sp>
          <p:nvSpPr>
            <p:cNvPr id="58377" name="Line 10"/>
            <p:cNvSpPr>
              <a:spLocks noChangeShapeType="1"/>
            </p:cNvSpPr>
            <p:nvPr/>
          </p:nvSpPr>
          <p:spPr bwMode="auto">
            <a:xfrm flipH="1">
              <a:off x="5181600" y="2590800"/>
              <a:ext cx="3200400" cy="0"/>
            </a:xfrm>
            <a:prstGeom prst="line">
              <a:avLst/>
            </a:prstGeom>
            <a:noFill/>
            <a:ln w="38100">
              <a:solidFill>
                <a:srgbClr val="0070C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378" name="Text Box 11"/>
            <p:cNvSpPr txBox="1">
              <a:spLocks noChangeArrowheads="1"/>
            </p:cNvSpPr>
            <p:nvPr/>
          </p:nvSpPr>
          <p:spPr bwMode="auto">
            <a:xfrm>
              <a:off x="4648200" y="2362200"/>
              <a:ext cx="1143000" cy="25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prstDash val="dash"/>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spcBef>
                  <a:spcPct val="50000"/>
                </a:spcBef>
              </a:pPr>
              <a:r>
                <a:rPr lang="en-US" altLang="en-US" sz="1000" b="0">
                  <a:solidFill>
                    <a:srgbClr val="0070C0"/>
                  </a:solidFill>
                  <a:latin typeface="Verdana" pitchFamily="34" charset="0"/>
                </a:rPr>
                <a:t>Water</a:t>
              </a:r>
              <a:r>
                <a:rPr lang="en-US" altLang="en-US" sz="1000" b="0">
                  <a:solidFill>
                    <a:schemeClr val="bg1"/>
                  </a:solidFill>
                  <a:latin typeface="Verdana" pitchFamily="34" charset="0"/>
                </a:rPr>
                <a:t> </a:t>
              </a:r>
              <a:r>
                <a:rPr lang="en-US" altLang="en-US" sz="1000" b="0">
                  <a:solidFill>
                    <a:srgbClr val="0070C0"/>
                  </a:solidFill>
                  <a:latin typeface="Verdana" pitchFamily="34" charset="0"/>
                </a:rPr>
                <a:t>Level</a:t>
              </a:r>
            </a:p>
          </p:txBody>
        </p:sp>
        <p:sp>
          <p:nvSpPr>
            <p:cNvPr id="58379" name="Line 12"/>
            <p:cNvSpPr>
              <a:spLocks noChangeShapeType="1"/>
            </p:cNvSpPr>
            <p:nvPr/>
          </p:nvSpPr>
          <p:spPr bwMode="auto">
            <a:xfrm>
              <a:off x="6172200" y="2362200"/>
              <a:ext cx="0" cy="30480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380" name="Line 13"/>
            <p:cNvSpPr>
              <a:spLocks noChangeShapeType="1"/>
            </p:cNvSpPr>
            <p:nvPr/>
          </p:nvSpPr>
          <p:spPr bwMode="auto">
            <a:xfrm>
              <a:off x="6169025" y="2357438"/>
              <a:ext cx="758825"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381" name="Line 14"/>
            <p:cNvSpPr>
              <a:spLocks noChangeShapeType="1"/>
            </p:cNvSpPr>
            <p:nvPr/>
          </p:nvSpPr>
          <p:spPr bwMode="auto">
            <a:xfrm>
              <a:off x="6937375" y="2357438"/>
              <a:ext cx="0" cy="301625"/>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382" name="Line 15"/>
            <p:cNvSpPr>
              <a:spLocks noChangeShapeType="1"/>
            </p:cNvSpPr>
            <p:nvPr/>
          </p:nvSpPr>
          <p:spPr bwMode="auto">
            <a:xfrm>
              <a:off x="6172200" y="2667000"/>
              <a:ext cx="381000" cy="7620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383" name="Line 16"/>
            <p:cNvSpPr>
              <a:spLocks noChangeShapeType="1"/>
            </p:cNvSpPr>
            <p:nvPr/>
          </p:nvSpPr>
          <p:spPr bwMode="auto">
            <a:xfrm flipV="1">
              <a:off x="6553200" y="2667000"/>
              <a:ext cx="381000" cy="7620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384" name="Line 17"/>
            <p:cNvSpPr>
              <a:spLocks noChangeShapeType="1"/>
            </p:cNvSpPr>
            <p:nvPr/>
          </p:nvSpPr>
          <p:spPr bwMode="auto">
            <a:xfrm flipV="1">
              <a:off x="6248400" y="2133600"/>
              <a:ext cx="76200" cy="22860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385" name="Line 18"/>
            <p:cNvSpPr>
              <a:spLocks noChangeShapeType="1"/>
            </p:cNvSpPr>
            <p:nvPr/>
          </p:nvSpPr>
          <p:spPr bwMode="auto">
            <a:xfrm flipH="1" flipV="1">
              <a:off x="6781800" y="2133600"/>
              <a:ext cx="76200" cy="22860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386" name="Line 19"/>
            <p:cNvSpPr>
              <a:spLocks noChangeShapeType="1"/>
            </p:cNvSpPr>
            <p:nvPr/>
          </p:nvSpPr>
          <p:spPr bwMode="auto">
            <a:xfrm>
              <a:off x="6324600" y="2133600"/>
              <a:ext cx="457200"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387" name="AutoShape 20"/>
            <p:cNvSpPr>
              <a:spLocks noChangeArrowheads="1"/>
            </p:cNvSpPr>
            <p:nvPr/>
          </p:nvSpPr>
          <p:spPr bwMode="auto">
            <a:xfrm>
              <a:off x="6324600" y="2590800"/>
              <a:ext cx="152400" cy="2895600"/>
            </a:xfrm>
            <a:prstGeom prst="upDownArrow">
              <a:avLst>
                <a:gd name="adj1" fmla="val 50000"/>
                <a:gd name="adj2" fmla="val 94824"/>
              </a:avLst>
            </a:prstGeom>
            <a:solidFill>
              <a:srgbClr val="FF0000"/>
            </a:solidFill>
            <a:ln w="12700">
              <a:solidFill>
                <a:srgbClr val="000000"/>
              </a:solidFill>
              <a:miter lim="800000"/>
              <a:headEnd/>
              <a:tailEnd/>
            </a:ln>
          </p:spPr>
          <p:txBody>
            <a:bodyPr vert="eaVert"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58388" name="Text Box 21"/>
            <p:cNvSpPr txBox="1">
              <a:spLocks noChangeArrowheads="1"/>
            </p:cNvSpPr>
            <p:nvPr/>
          </p:nvSpPr>
          <p:spPr bwMode="auto">
            <a:xfrm>
              <a:off x="5029200" y="4343400"/>
              <a:ext cx="1295400" cy="292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prstDash val="dash"/>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lgn="r">
                <a:spcBef>
                  <a:spcPct val="50000"/>
                </a:spcBef>
              </a:pPr>
              <a:r>
                <a:rPr lang="en-US" altLang="en-US" sz="1200" b="0">
                  <a:solidFill>
                    <a:srgbClr val="FF0000"/>
                  </a:solidFill>
                  <a:latin typeface="Verdana" pitchFamily="34" charset="0"/>
                </a:rPr>
                <a:t>Measured Depth</a:t>
              </a:r>
            </a:p>
          </p:txBody>
        </p:sp>
        <p:sp>
          <p:nvSpPr>
            <p:cNvPr id="58389" name="AutoShape 22"/>
            <p:cNvSpPr>
              <a:spLocks noChangeArrowheads="1"/>
            </p:cNvSpPr>
            <p:nvPr/>
          </p:nvSpPr>
          <p:spPr bwMode="auto">
            <a:xfrm>
              <a:off x="7696200" y="3810000"/>
              <a:ext cx="152400" cy="1676400"/>
            </a:xfrm>
            <a:prstGeom prst="upDownArrow">
              <a:avLst>
                <a:gd name="adj1" fmla="val 50000"/>
                <a:gd name="adj2" fmla="val 54898"/>
              </a:avLst>
            </a:prstGeom>
            <a:solidFill>
              <a:srgbClr val="FF0000"/>
            </a:solidFill>
            <a:ln w="12700">
              <a:solidFill>
                <a:srgbClr val="000000"/>
              </a:solidFill>
              <a:miter lim="800000"/>
              <a:headEnd/>
              <a:tailEnd/>
            </a:ln>
          </p:spPr>
          <p:txBody>
            <a:bodyPr vert="eaVert"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58390" name="Text Box 23"/>
            <p:cNvSpPr txBox="1">
              <a:spLocks noChangeArrowheads="1"/>
            </p:cNvSpPr>
            <p:nvPr/>
          </p:nvSpPr>
          <p:spPr bwMode="auto">
            <a:xfrm>
              <a:off x="6400800" y="4343400"/>
              <a:ext cx="1295400" cy="292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prstDash val="dash"/>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lgn="r">
                <a:spcBef>
                  <a:spcPct val="50000"/>
                </a:spcBef>
              </a:pPr>
              <a:r>
                <a:rPr lang="en-US" altLang="en-US" sz="1200" b="0">
                  <a:solidFill>
                    <a:srgbClr val="FF0000"/>
                  </a:solidFill>
                  <a:latin typeface="Verdana" pitchFamily="34" charset="0"/>
                </a:rPr>
                <a:t>Chart Sounding</a:t>
              </a:r>
            </a:p>
          </p:txBody>
        </p:sp>
        <p:sp>
          <p:nvSpPr>
            <p:cNvPr id="58391" name="Text Box 24"/>
            <p:cNvSpPr txBox="1">
              <a:spLocks noChangeArrowheads="1"/>
            </p:cNvSpPr>
            <p:nvPr/>
          </p:nvSpPr>
          <p:spPr bwMode="auto">
            <a:xfrm>
              <a:off x="6324600" y="2819400"/>
              <a:ext cx="1295400" cy="292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prstDash val="dash"/>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lgn="r">
                <a:spcBef>
                  <a:spcPct val="50000"/>
                </a:spcBef>
              </a:pPr>
              <a:r>
                <a:rPr lang="en-US" altLang="en-US" sz="1200" b="0">
                  <a:solidFill>
                    <a:srgbClr val="FF0000"/>
                  </a:solidFill>
                  <a:latin typeface="Verdana" pitchFamily="34" charset="0"/>
                </a:rPr>
                <a:t>Tide Correction</a:t>
              </a:r>
            </a:p>
          </p:txBody>
        </p:sp>
        <p:sp>
          <p:nvSpPr>
            <p:cNvPr id="58392" name="AutoShape 25"/>
            <p:cNvSpPr>
              <a:spLocks noChangeArrowheads="1"/>
            </p:cNvSpPr>
            <p:nvPr/>
          </p:nvSpPr>
          <p:spPr bwMode="auto">
            <a:xfrm>
              <a:off x="7696200" y="2590800"/>
              <a:ext cx="152400" cy="1219200"/>
            </a:xfrm>
            <a:prstGeom prst="upDownArrow">
              <a:avLst>
                <a:gd name="adj1" fmla="val 50000"/>
                <a:gd name="adj2" fmla="val 39926"/>
              </a:avLst>
            </a:prstGeom>
            <a:solidFill>
              <a:srgbClr val="FFFF00"/>
            </a:solidFill>
            <a:ln w="12700">
              <a:solidFill>
                <a:srgbClr val="000000"/>
              </a:solidFill>
              <a:miter lim="800000"/>
              <a:headEnd/>
              <a:tailEnd/>
            </a:ln>
          </p:spPr>
          <p:txBody>
            <a:bodyPr vert="eaVert"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grpSp>
      <p:sp>
        <p:nvSpPr>
          <p:cNvPr id="58393" name="TextBox 24"/>
          <p:cNvSpPr txBox="1">
            <a:spLocks noChangeArrowheads="1"/>
          </p:cNvSpPr>
          <p:nvPr/>
        </p:nvSpPr>
        <p:spPr bwMode="auto">
          <a:xfrm>
            <a:off x="1788817" y="1351493"/>
            <a:ext cx="4140200"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marL="0" lvl="2"/>
            <a:r>
              <a:rPr lang="en-US" altLang="en-US" sz="1800" b="0" dirty="0">
                <a:solidFill>
                  <a:schemeClr val="tx1">
                    <a:lumMod val="65000"/>
                    <a:lumOff val="35000"/>
                  </a:schemeClr>
                </a:solidFill>
              </a:rPr>
              <a:t>HYPACK adds all of the corrections to the measured depth. </a:t>
            </a:r>
          </a:p>
          <a:p>
            <a:pPr marL="0" lvl="2"/>
            <a:endParaRPr lang="en-US" altLang="en-US" sz="1800" b="0" dirty="0">
              <a:solidFill>
                <a:srgbClr val="0091BB"/>
              </a:solidFill>
            </a:endParaRPr>
          </a:p>
          <a:p>
            <a:pPr marL="0" lvl="2"/>
            <a:r>
              <a:rPr lang="en-US" altLang="en-US" sz="1800" b="0" dirty="0">
                <a:solidFill>
                  <a:schemeClr val="tx1">
                    <a:lumMod val="65000"/>
                    <a:lumOff val="35000"/>
                  </a:schemeClr>
                </a:solidFill>
              </a:rPr>
              <a:t>Your tide correction will always be a </a:t>
            </a:r>
            <a:r>
              <a:rPr lang="en-US" altLang="en-US" sz="1800" b="0" u="sng" dirty="0">
                <a:solidFill>
                  <a:srgbClr val="FF0000"/>
                </a:solidFill>
              </a:rPr>
              <a:t>NEGATIVE</a:t>
            </a:r>
            <a:r>
              <a:rPr lang="en-US" altLang="en-US" sz="1800" b="0" dirty="0">
                <a:solidFill>
                  <a:schemeClr val="tx1">
                    <a:lumMod val="65000"/>
                    <a:lumOff val="35000"/>
                  </a:schemeClr>
                </a:solidFill>
              </a:rPr>
              <a:t> value if the water level is above the chart datum.</a:t>
            </a:r>
          </a:p>
          <a:p>
            <a:pPr marL="0" lvl="2"/>
            <a:endParaRPr lang="en-US" altLang="en-US" sz="1800" b="0" dirty="0">
              <a:solidFill>
                <a:schemeClr val="tx1">
                  <a:lumMod val="65000"/>
                  <a:lumOff val="35000"/>
                </a:schemeClr>
              </a:solidFill>
            </a:endParaRPr>
          </a:p>
          <a:p>
            <a:pPr marL="0" lvl="2"/>
            <a:endParaRPr lang="en-US" altLang="en-US" sz="1800" b="0" dirty="0">
              <a:solidFill>
                <a:schemeClr val="tx1">
                  <a:lumMod val="65000"/>
                  <a:lumOff val="35000"/>
                </a:schemeClr>
              </a:solidFill>
            </a:endParaRPr>
          </a:p>
          <a:p>
            <a:pPr marL="0" lvl="2" algn="ctr"/>
            <a:r>
              <a:rPr lang="en-US" sz="1800" dirty="0">
                <a:solidFill>
                  <a:schemeClr val="tx1">
                    <a:lumMod val="65000"/>
                    <a:lumOff val="35000"/>
                  </a:schemeClr>
                </a:solidFill>
              </a:rPr>
              <a:t>             Raw Depth  </a:t>
            </a:r>
          </a:p>
          <a:p>
            <a:pPr marL="0" lvl="2" algn="ctr"/>
            <a:r>
              <a:rPr lang="en-US" sz="1800" dirty="0">
                <a:solidFill>
                  <a:schemeClr val="tx1">
                    <a:lumMod val="65000"/>
                    <a:lumOff val="35000"/>
                  </a:schemeClr>
                </a:solidFill>
              </a:rPr>
              <a:t>      Tide Correction  </a:t>
            </a:r>
          </a:p>
          <a:p>
            <a:pPr marL="0" lvl="2" algn="ctr"/>
            <a:r>
              <a:rPr lang="en-US" sz="1800" dirty="0">
                <a:solidFill>
                  <a:schemeClr val="tx1">
                    <a:lumMod val="65000"/>
                    <a:lumOff val="35000"/>
                  </a:schemeClr>
                </a:solidFill>
              </a:rPr>
              <a:t>     Draft Correction  </a:t>
            </a:r>
          </a:p>
          <a:p>
            <a:pPr marL="0" lvl="2" algn="ctr"/>
            <a:r>
              <a:rPr lang="en-US" sz="1800" dirty="0">
                <a:solidFill>
                  <a:schemeClr val="tx1">
                    <a:lumMod val="65000"/>
                    <a:lumOff val="35000"/>
                  </a:schemeClr>
                </a:solidFill>
              </a:rPr>
              <a:t>         SV Correction </a:t>
            </a:r>
          </a:p>
          <a:p>
            <a:pPr marL="0" lvl="2" algn="ctr"/>
            <a:r>
              <a:rPr lang="en-US" sz="1800" dirty="0">
                <a:solidFill>
                  <a:schemeClr val="tx1">
                    <a:lumMod val="65000"/>
                    <a:lumOff val="35000"/>
                  </a:schemeClr>
                </a:solidFill>
              </a:rPr>
              <a:t>+ Heave Correction</a:t>
            </a:r>
          </a:p>
          <a:p>
            <a:pPr marL="0" lvl="2" algn="ctr"/>
            <a:r>
              <a:rPr lang="en-US" altLang="en-US" sz="1800" b="0" dirty="0">
                <a:solidFill>
                  <a:schemeClr val="tx1">
                    <a:lumMod val="65000"/>
                    <a:lumOff val="35000"/>
                  </a:schemeClr>
                </a:solidFill>
              </a:rPr>
              <a:t>----------------------------------</a:t>
            </a:r>
          </a:p>
          <a:p>
            <a:pPr marL="0" lvl="2" algn="ctr"/>
            <a:r>
              <a:rPr lang="en-US" sz="1800" dirty="0">
                <a:solidFill>
                  <a:schemeClr val="tx1">
                    <a:lumMod val="65000"/>
                    <a:lumOff val="35000"/>
                  </a:schemeClr>
                </a:solidFill>
              </a:rPr>
              <a:t>Final Depth </a:t>
            </a:r>
            <a:endParaRPr lang="en-US" altLang="en-US" sz="1800" b="0" dirty="0">
              <a:solidFill>
                <a:schemeClr val="tx1">
                  <a:lumMod val="65000"/>
                  <a:lumOff val="35000"/>
                </a:schemeClr>
              </a:solidFill>
            </a:endParaRPr>
          </a:p>
          <a:p>
            <a:pPr marL="0" lvl="2"/>
            <a:endParaRPr lang="en-US" altLang="en-US" sz="1800" b="0" dirty="0">
              <a:solidFill>
                <a:srgbClr val="0091BB"/>
              </a:solidFill>
            </a:endParaRPr>
          </a:p>
          <a:p>
            <a:endParaRPr lang="en-US" altLang="en-US" sz="1600" b="0" dirty="0">
              <a:solidFill>
                <a:srgbClr val="0091BB"/>
              </a:solidFill>
            </a:endParaRPr>
          </a:p>
        </p:txBody>
      </p:sp>
    </p:spTree>
    <p:extLst>
      <p:ext uri="{BB962C8B-B14F-4D97-AF65-F5344CB8AC3E}">
        <p14:creationId xmlns:p14="http://schemas.microsoft.com/office/powerpoint/2010/main" val="1481692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pPr eaLnBrk="1" hangingPunct="1"/>
            <a:r>
              <a:rPr lang="en-US" altLang="en-US" sz="3600">
                <a:latin typeface="Arial" pitchFamily="34" charset="0"/>
                <a:cs typeface="Arial" pitchFamily="34" charset="0"/>
              </a:rPr>
              <a:t>Tide Corrections</a:t>
            </a:r>
          </a:p>
        </p:txBody>
      </p:sp>
      <p:graphicFrame>
        <p:nvGraphicFramePr>
          <p:cNvPr id="4" name="Group 40"/>
          <p:cNvGraphicFramePr>
            <a:graphicFrameLocks noGrp="1"/>
          </p:cNvGraphicFramePr>
          <p:nvPr>
            <p:extLst>
              <p:ext uri="{D42A27DB-BD31-4B8C-83A1-F6EECF244321}">
                <p14:modId xmlns:p14="http://schemas.microsoft.com/office/powerpoint/2010/main" val="2026117731"/>
              </p:ext>
            </p:extLst>
          </p:nvPr>
        </p:nvGraphicFramePr>
        <p:xfrm>
          <a:off x="1791262" y="1099665"/>
          <a:ext cx="8382000" cy="4640261"/>
        </p:xfrm>
        <a:graphic>
          <a:graphicData uri="http://schemas.openxmlformats.org/drawingml/2006/table">
            <a:tbl>
              <a:tblPr/>
              <a:tblGrid>
                <a:gridCol w="4191000">
                  <a:extLst>
                    <a:ext uri="{9D8B030D-6E8A-4147-A177-3AD203B41FA5}">
                      <a16:colId xmlns:a16="http://schemas.microsoft.com/office/drawing/2014/main" val="20000"/>
                    </a:ext>
                  </a:extLst>
                </a:gridCol>
                <a:gridCol w="4191000">
                  <a:extLst>
                    <a:ext uri="{9D8B030D-6E8A-4147-A177-3AD203B41FA5}">
                      <a16:colId xmlns:a16="http://schemas.microsoft.com/office/drawing/2014/main" val="20001"/>
                    </a:ext>
                  </a:extLst>
                </a:gridCol>
              </a:tblGrid>
              <a:tr h="518219">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dirty="0">
                          <a:ln>
                            <a:noFill/>
                          </a:ln>
                          <a:solidFill>
                            <a:schemeClr val="bg1"/>
                          </a:solidFill>
                          <a:effectLst/>
                          <a:latin typeface="Arial" charset="0"/>
                        </a:rPr>
                        <a:t>Method</a:t>
                      </a:r>
                    </a:p>
                  </a:txBody>
                  <a:tcPr marT="45730" marB="4573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91BB"/>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dirty="0">
                          <a:ln>
                            <a:noFill/>
                          </a:ln>
                          <a:solidFill>
                            <a:schemeClr val="bg1"/>
                          </a:solidFill>
                          <a:effectLst/>
                          <a:latin typeface="Arial" charset="0"/>
                        </a:rPr>
                        <a:t>Program</a:t>
                      </a:r>
                    </a:p>
                  </a:txBody>
                  <a:tcPr marT="45730" marB="457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91BB"/>
                    </a:solidFill>
                  </a:tcPr>
                </a:tc>
                <a:extLst>
                  <a:ext uri="{0D108BD9-81ED-4DB2-BD59-A6C34878D82A}">
                    <a16:rowId xmlns:a16="http://schemas.microsoft.com/office/drawing/2014/main" val="10000"/>
                  </a:ext>
                </a:extLst>
              </a:tr>
              <a:tr h="42880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dirty="0">
                          <a:ln>
                            <a:noFill/>
                          </a:ln>
                          <a:solidFill>
                            <a:schemeClr val="tx1"/>
                          </a:solidFill>
                          <a:effectLst/>
                          <a:latin typeface="Arial" charset="0"/>
                        </a:rPr>
                        <a:t>Telemetry Tide Gauge</a:t>
                      </a:r>
                    </a:p>
                  </a:txBody>
                  <a:tcPr marT="45730" marB="4573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dirty="0">
                          <a:ln>
                            <a:noFill/>
                          </a:ln>
                          <a:solidFill>
                            <a:schemeClr val="tx1"/>
                          </a:solidFill>
                          <a:effectLst/>
                          <a:latin typeface="Arial" charset="0"/>
                        </a:rPr>
                        <a:t>SURVEY with telemetry tide driver</a:t>
                      </a:r>
                    </a:p>
                  </a:txBody>
                  <a:tcPr marT="45730" marB="4573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42880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dirty="0">
                          <a:ln>
                            <a:noFill/>
                          </a:ln>
                          <a:solidFill>
                            <a:schemeClr val="tx1"/>
                          </a:solidFill>
                          <a:effectLst/>
                          <a:latin typeface="Arial" charset="0"/>
                        </a:rPr>
                        <a:t>Manual Entry During SURVEY</a:t>
                      </a:r>
                    </a:p>
                  </a:txBody>
                  <a:tcPr marT="45730" marB="4573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dirty="0">
                          <a:ln>
                            <a:noFill/>
                          </a:ln>
                          <a:solidFill>
                            <a:schemeClr val="tx1"/>
                          </a:solidFill>
                          <a:effectLst/>
                          <a:latin typeface="Arial" charset="0"/>
                        </a:rPr>
                        <a:t>SURVEY</a:t>
                      </a:r>
                    </a:p>
                  </a:txBody>
                  <a:tcPr marT="45730" marB="4573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64015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dirty="0">
                          <a:ln>
                            <a:noFill/>
                          </a:ln>
                          <a:solidFill>
                            <a:schemeClr val="tx1"/>
                          </a:solidFill>
                          <a:effectLst/>
                          <a:latin typeface="Arial" charset="0"/>
                        </a:rPr>
                        <a:t>RTK TIDES</a:t>
                      </a:r>
                    </a:p>
                  </a:txBody>
                  <a:tcPr marT="45730" marB="4573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dirty="0">
                          <a:ln>
                            <a:noFill/>
                          </a:ln>
                          <a:solidFill>
                            <a:schemeClr val="tx1"/>
                          </a:solidFill>
                          <a:effectLst/>
                          <a:latin typeface="Arial" charset="0"/>
                        </a:rPr>
                        <a:t>SURVEY using GPS.DLL, POSMV.DLL, or F180.DLL</a:t>
                      </a:r>
                    </a:p>
                  </a:txBody>
                  <a:tcPr marT="45730" marB="4573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695019">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dirty="0">
                          <a:ln>
                            <a:noFill/>
                          </a:ln>
                          <a:solidFill>
                            <a:schemeClr val="tx1"/>
                          </a:solidFill>
                          <a:effectLst/>
                          <a:latin typeface="Arial" charset="0"/>
                        </a:rPr>
                        <a:t>Manual Entry During </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dirty="0">
                          <a:ln>
                            <a:noFill/>
                          </a:ln>
                          <a:solidFill>
                            <a:schemeClr val="tx1"/>
                          </a:solidFill>
                          <a:effectLst/>
                          <a:latin typeface="Arial" charset="0"/>
                        </a:rPr>
                        <a:t>Post- Processing</a:t>
                      </a:r>
                    </a:p>
                  </a:txBody>
                  <a:tcPr marT="45730" marB="4573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dirty="0">
                          <a:ln>
                            <a:noFill/>
                          </a:ln>
                          <a:solidFill>
                            <a:schemeClr val="tx1"/>
                          </a:solidFill>
                          <a:effectLst/>
                          <a:latin typeface="Arial" charset="0"/>
                        </a:rPr>
                        <a:t>MANUAL TIDES</a:t>
                      </a:r>
                    </a:p>
                  </a:txBody>
                  <a:tcPr marT="45730" marB="4573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64015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dirty="0">
                          <a:ln>
                            <a:noFill/>
                          </a:ln>
                          <a:solidFill>
                            <a:schemeClr val="tx1"/>
                          </a:solidFill>
                          <a:effectLst/>
                          <a:latin typeface="Arial" charset="0"/>
                        </a:rPr>
                        <a:t>Prediction from High &amp; Low Water Times and Heights</a:t>
                      </a:r>
                    </a:p>
                  </a:txBody>
                  <a:tcPr marT="45730" marB="4573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dirty="0">
                          <a:ln>
                            <a:noFill/>
                          </a:ln>
                          <a:solidFill>
                            <a:schemeClr val="tx1"/>
                          </a:solidFill>
                          <a:effectLst/>
                          <a:latin typeface="Arial" charset="0"/>
                        </a:rPr>
                        <a:t>MANUAL TIDES</a:t>
                      </a:r>
                    </a:p>
                  </a:txBody>
                  <a:tcPr marT="45730" marB="4573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42880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dirty="0">
                          <a:ln>
                            <a:noFill/>
                          </a:ln>
                          <a:solidFill>
                            <a:schemeClr val="tx1"/>
                          </a:solidFill>
                          <a:effectLst/>
                          <a:latin typeface="Arial" charset="0"/>
                        </a:rPr>
                        <a:t>Harmonic Predictions</a:t>
                      </a:r>
                    </a:p>
                  </a:txBody>
                  <a:tcPr marT="45730" marB="4573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dirty="0">
                          <a:ln>
                            <a:noFill/>
                          </a:ln>
                          <a:solidFill>
                            <a:schemeClr val="tx1"/>
                          </a:solidFill>
                          <a:effectLst/>
                          <a:latin typeface="Arial" charset="0"/>
                        </a:rPr>
                        <a:t>HARMONIC TIDES</a:t>
                      </a:r>
                    </a:p>
                  </a:txBody>
                  <a:tcPr marT="45730" marB="4573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43015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dirty="0">
                          <a:ln>
                            <a:noFill/>
                          </a:ln>
                          <a:solidFill>
                            <a:schemeClr val="tx1"/>
                          </a:solidFill>
                          <a:effectLst/>
                          <a:latin typeface="Arial" charset="0"/>
                        </a:rPr>
                        <a:t>Interpolating Between Stations</a:t>
                      </a:r>
                    </a:p>
                  </a:txBody>
                  <a:tcPr marT="45730" marB="4573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dirty="0">
                          <a:ln>
                            <a:noFill/>
                          </a:ln>
                          <a:solidFill>
                            <a:schemeClr val="tx1"/>
                          </a:solidFill>
                          <a:effectLst/>
                          <a:latin typeface="Arial" charset="0"/>
                        </a:rPr>
                        <a:t>Tide Adjustments routine in SBMAX</a:t>
                      </a:r>
                    </a:p>
                  </a:txBody>
                  <a:tcPr marT="45730" marB="4573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7"/>
                  </a:ext>
                </a:extLst>
              </a:tr>
              <a:tr h="43015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dirty="0">
                          <a:ln>
                            <a:noFill/>
                          </a:ln>
                          <a:solidFill>
                            <a:schemeClr val="tx1"/>
                          </a:solidFill>
                          <a:effectLst/>
                          <a:latin typeface="Arial" charset="0"/>
                        </a:rPr>
                        <a:t>Tidal Zoning</a:t>
                      </a:r>
                    </a:p>
                  </a:txBody>
                  <a:tcPr marT="45730" marB="4573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dirty="0">
                          <a:ln>
                            <a:noFill/>
                          </a:ln>
                          <a:solidFill>
                            <a:schemeClr val="tx1"/>
                          </a:solidFill>
                          <a:effectLst/>
                          <a:latin typeface="Arial" charset="0"/>
                        </a:rPr>
                        <a:t>TIDAL ZONING</a:t>
                      </a:r>
                    </a:p>
                  </a:txBody>
                  <a:tcPr marT="45730" marB="4573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6620683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rrowheads="1"/>
          </p:cNvSpPr>
          <p:nvPr>
            <p:ph type="title"/>
          </p:nvPr>
        </p:nvSpPr>
        <p:spPr/>
        <p:txBody>
          <a:bodyPr/>
          <a:lstStyle/>
          <a:p>
            <a:pPr marL="53975"/>
            <a:r>
              <a:rPr lang="en-US" altLang="en-US" sz="3600">
                <a:latin typeface="Arial" pitchFamily="34" charset="0"/>
                <a:cs typeface="Arial" pitchFamily="34" charset="0"/>
              </a:rPr>
              <a:t>Telemetry Tide Devices</a:t>
            </a:r>
          </a:p>
        </p:txBody>
      </p:sp>
      <p:pic>
        <p:nvPicPr>
          <p:cNvPr id="59396" name="Picture 8" descr="C:\2010 HYPACK Presentations\08 - Processing SB Data\Pictures\TidalLit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026695"/>
            <a:ext cx="5309446" cy="356882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9397" name="TextBox 6"/>
          <p:cNvSpPr txBox="1">
            <a:spLocks noChangeArrowheads="1"/>
          </p:cNvSpPr>
          <p:nvPr/>
        </p:nvSpPr>
        <p:spPr bwMode="auto">
          <a:xfrm>
            <a:off x="2471941" y="5307013"/>
            <a:ext cx="77057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r>
              <a:rPr lang="en-US" altLang="en-US" sz="1800" b="0" dirty="0">
                <a:solidFill>
                  <a:schemeClr val="tx1">
                    <a:lumMod val="65000"/>
                    <a:lumOff val="35000"/>
                  </a:schemeClr>
                </a:solidFill>
              </a:rPr>
              <a:t>If you want to use multiple gauges in real time, you’ll have to have a custom driver created that knows how to interpolate between the gauges.</a:t>
            </a:r>
          </a:p>
        </p:txBody>
      </p:sp>
      <p:sp>
        <p:nvSpPr>
          <p:cNvPr id="6" name="Rectangle 3">
            <a:extLst>
              <a:ext uri="{FF2B5EF4-FFF2-40B4-BE49-F238E27FC236}">
                <a16:creationId xmlns:a16="http://schemas.microsoft.com/office/drawing/2014/main" id="{4E54FC89-3CBB-4237-9652-22D2C9E49A9A}"/>
              </a:ext>
            </a:extLst>
          </p:cNvPr>
          <p:cNvSpPr txBox="1">
            <a:spLocks noChangeArrowheads="1"/>
          </p:cNvSpPr>
          <p:nvPr/>
        </p:nvSpPr>
        <p:spPr>
          <a:xfrm>
            <a:off x="271974" y="1099665"/>
            <a:ext cx="6009373" cy="4824413"/>
          </a:xfrm>
          <a:prstGeom prst="rect">
            <a:avLst/>
          </a:prstGeom>
        </p:spPr>
        <p:txBody>
          <a:bodyPr rtlCol="0">
            <a:normAutofit/>
          </a:bodyPr>
          <a:lstStyle>
            <a:lvl1pPr marL="0" indent="0" algn="l" defTabSz="608013" rtl="0" eaLnBrk="1" fontAlgn="base" hangingPunct="1">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1" fontAlgn="base" hangingPunct="1">
              <a:spcBef>
                <a:spcPct val="0"/>
              </a:spcBef>
              <a:spcAft>
                <a:spcPts val="538"/>
              </a:spcAft>
              <a:buClrTx/>
              <a:buSzPct val="100000"/>
              <a:buFont typeface="Arial" charset="0"/>
              <a:buChar char="•"/>
              <a:defRPr sz="2000" kern="1200">
                <a:solidFill>
                  <a:schemeClr val="tx1"/>
                </a:solidFill>
                <a:latin typeface="Arial"/>
                <a:ea typeface="Arial" charset="0"/>
                <a:cs typeface="Arial"/>
              </a:defRPr>
            </a:lvl2pPr>
            <a:lvl3pPr marL="363538" indent="-180975" algn="l" defTabSz="608013" rtl="0" eaLnBrk="1" fontAlgn="base" hangingPunct="1">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1" fontAlgn="base" hangingPunct="1">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1" fontAlgn="base" hangingPunct="1">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a:lstStyle>
          <a:p>
            <a:pPr marL="342900" indent="-342900" fontAlgn="auto">
              <a:buClr>
                <a:schemeClr val="tx1">
                  <a:lumMod val="50000"/>
                  <a:lumOff val="50000"/>
                </a:schemeClr>
              </a:buClr>
              <a:buFont typeface="Arial" pitchFamily="34" charset="0"/>
              <a:buChar char="•"/>
              <a:defRPr/>
            </a:pPr>
            <a:r>
              <a:rPr lang="en-US" dirty="0">
                <a:solidFill>
                  <a:schemeClr val="tx1">
                    <a:lumMod val="65000"/>
                    <a:lumOff val="35000"/>
                  </a:schemeClr>
                </a:solidFill>
              </a:rPr>
              <a:t>Uses a device driver:</a:t>
            </a:r>
          </a:p>
          <a:p>
            <a:pPr marL="845503" lvl="1" indent="-342900" fontAlgn="auto">
              <a:spcBef>
                <a:spcPts val="0"/>
              </a:spcBef>
              <a:buClr>
                <a:schemeClr val="tx1">
                  <a:lumMod val="50000"/>
                  <a:lumOff val="50000"/>
                </a:schemeClr>
              </a:buClr>
              <a:defRPr/>
            </a:pPr>
            <a:r>
              <a:rPr lang="en-US" dirty="0">
                <a:solidFill>
                  <a:schemeClr val="tx1">
                    <a:lumMod val="65000"/>
                    <a:lumOff val="35000"/>
                  </a:schemeClr>
                </a:solidFill>
              </a:rPr>
              <a:t>Tidalite</a:t>
            </a:r>
          </a:p>
          <a:p>
            <a:pPr marL="845503" lvl="1" indent="-342900" fontAlgn="auto">
              <a:spcBef>
                <a:spcPts val="0"/>
              </a:spcBef>
              <a:buClr>
                <a:schemeClr val="tx1">
                  <a:lumMod val="50000"/>
                  <a:lumOff val="50000"/>
                </a:schemeClr>
              </a:buClr>
              <a:defRPr/>
            </a:pPr>
            <a:r>
              <a:rPr lang="en-US" dirty="0" err="1">
                <a:solidFill>
                  <a:schemeClr val="tx1">
                    <a:lumMod val="65000"/>
                    <a:lumOff val="35000"/>
                  </a:schemeClr>
                </a:solidFill>
              </a:rPr>
              <a:t>Gentide</a:t>
            </a:r>
            <a:r>
              <a:rPr lang="en-US" dirty="0">
                <a:solidFill>
                  <a:schemeClr val="tx1">
                    <a:lumMod val="65000"/>
                    <a:lumOff val="35000"/>
                  </a:schemeClr>
                </a:solidFill>
              </a:rPr>
              <a:t> (Generic Tide Driver)</a:t>
            </a:r>
          </a:p>
          <a:p>
            <a:pPr marL="845503" lvl="1" indent="-342900" fontAlgn="auto">
              <a:spcBef>
                <a:spcPts val="0"/>
              </a:spcBef>
              <a:buClr>
                <a:schemeClr val="tx1">
                  <a:lumMod val="50000"/>
                  <a:lumOff val="50000"/>
                </a:schemeClr>
              </a:buClr>
              <a:defRPr/>
            </a:pPr>
            <a:r>
              <a:rPr lang="en-US" dirty="0" err="1">
                <a:solidFill>
                  <a:schemeClr val="tx1">
                    <a:lumMod val="65000"/>
                    <a:lumOff val="35000"/>
                  </a:schemeClr>
                </a:solidFill>
              </a:rPr>
              <a:t>Valeport</a:t>
            </a:r>
            <a:endParaRPr lang="en-US" dirty="0">
              <a:solidFill>
                <a:schemeClr val="tx1">
                  <a:lumMod val="65000"/>
                  <a:lumOff val="35000"/>
                </a:schemeClr>
              </a:solidFill>
            </a:endParaRPr>
          </a:p>
          <a:p>
            <a:pPr marL="845503" lvl="1" indent="-342900" fontAlgn="auto">
              <a:spcBef>
                <a:spcPts val="0"/>
              </a:spcBef>
              <a:buClr>
                <a:schemeClr val="tx1">
                  <a:lumMod val="50000"/>
                  <a:lumOff val="50000"/>
                </a:schemeClr>
              </a:buClr>
              <a:defRPr/>
            </a:pPr>
            <a:r>
              <a:rPr lang="en-US" dirty="0">
                <a:solidFill>
                  <a:schemeClr val="tx1">
                    <a:lumMod val="65000"/>
                    <a:lumOff val="35000"/>
                  </a:schemeClr>
                </a:solidFill>
              </a:rPr>
              <a:t>Hazen</a:t>
            </a:r>
          </a:p>
          <a:p>
            <a:pPr marL="845503" lvl="1" indent="-342900" fontAlgn="auto">
              <a:spcBef>
                <a:spcPts val="0"/>
              </a:spcBef>
              <a:buClr>
                <a:schemeClr val="tx1">
                  <a:lumMod val="50000"/>
                  <a:lumOff val="50000"/>
                </a:schemeClr>
              </a:buClr>
              <a:defRPr/>
            </a:pPr>
            <a:r>
              <a:rPr lang="en-US" dirty="0">
                <a:solidFill>
                  <a:schemeClr val="tx1">
                    <a:lumMod val="65000"/>
                    <a:lumOff val="35000"/>
                  </a:schemeClr>
                </a:solidFill>
              </a:rPr>
              <a:t>eTrac</a:t>
            </a:r>
            <a:endParaRPr lang="en-US" sz="1800" dirty="0">
              <a:solidFill>
                <a:schemeClr val="tx1">
                  <a:lumMod val="65000"/>
                  <a:lumOff val="35000"/>
                </a:schemeClr>
              </a:solidFill>
            </a:endParaRPr>
          </a:p>
          <a:p>
            <a:pPr marL="342900" indent="-342900" fontAlgn="auto">
              <a:buClr>
                <a:schemeClr val="tx1">
                  <a:lumMod val="50000"/>
                  <a:lumOff val="50000"/>
                </a:schemeClr>
              </a:buClr>
              <a:buFont typeface="Arial" pitchFamily="34" charset="0"/>
              <a:buChar char="•"/>
              <a:defRPr/>
            </a:pPr>
            <a:r>
              <a:rPr lang="en-US" dirty="0">
                <a:solidFill>
                  <a:schemeClr val="tx1">
                    <a:lumMod val="65000"/>
                    <a:lumOff val="35000"/>
                  </a:schemeClr>
                </a:solidFill>
              </a:rPr>
              <a:t>Update rates:</a:t>
            </a:r>
          </a:p>
          <a:p>
            <a:pPr marL="788353" lvl="1" indent="-285750" fontAlgn="auto">
              <a:spcBef>
                <a:spcPts val="0"/>
              </a:spcBef>
              <a:buClr>
                <a:schemeClr val="tx1">
                  <a:lumMod val="50000"/>
                  <a:lumOff val="50000"/>
                </a:schemeClr>
              </a:buClr>
              <a:defRPr/>
            </a:pPr>
            <a:r>
              <a:rPr lang="en-US" sz="1800" dirty="0">
                <a:solidFill>
                  <a:schemeClr val="tx1">
                    <a:lumMod val="65000"/>
                    <a:lumOff val="35000"/>
                  </a:schemeClr>
                </a:solidFill>
              </a:rPr>
              <a:t>Some based on ‘query’</a:t>
            </a:r>
          </a:p>
          <a:p>
            <a:pPr marL="788353" lvl="1" indent="-285750" fontAlgn="auto">
              <a:spcBef>
                <a:spcPts val="0"/>
              </a:spcBef>
              <a:buClr>
                <a:schemeClr val="tx1">
                  <a:lumMod val="50000"/>
                  <a:lumOff val="50000"/>
                </a:schemeClr>
              </a:buClr>
              <a:defRPr/>
            </a:pPr>
            <a:r>
              <a:rPr lang="en-US" sz="1800" dirty="0">
                <a:solidFill>
                  <a:schemeClr val="tx1">
                    <a:lumMod val="65000"/>
                    <a:lumOff val="35000"/>
                  </a:schemeClr>
                </a:solidFill>
              </a:rPr>
              <a:t>Some based on equipment</a:t>
            </a:r>
          </a:p>
          <a:p>
            <a:pPr marL="342900" indent="-342900" fontAlgn="auto">
              <a:buClr>
                <a:schemeClr val="tx1">
                  <a:lumMod val="50000"/>
                  <a:lumOff val="50000"/>
                </a:schemeClr>
              </a:buClr>
              <a:buFont typeface="Arial" pitchFamily="34" charset="0"/>
              <a:buChar char="•"/>
              <a:defRPr/>
            </a:pPr>
            <a:r>
              <a:rPr lang="en-US" dirty="0">
                <a:solidFill>
                  <a:schemeClr val="tx1">
                    <a:lumMod val="65000"/>
                    <a:lumOff val="35000"/>
                  </a:schemeClr>
                </a:solidFill>
              </a:rPr>
              <a:t>Generates ‘TID’ record in RAW data file at every update.</a:t>
            </a:r>
          </a:p>
        </p:txBody>
      </p:sp>
    </p:spTree>
    <p:extLst>
      <p:ext uri="{BB962C8B-B14F-4D97-AF65-F5344CB8AC3E}">
        <p14:creationId xmlns:p14="http://schemas.microsoft.com/office/powerpoint/2010/main" val="139788077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rrowheads="1"/>
          </p:cNvSpPr>
          <p:nvPr>
            <p:ph type="title"/>
          </p:nvPr>
        </p:nvSpPr>
        <p:spPr/>
        <p:txBody>
          <a:bodyPr/>
          <a:lstStyle/>
          <a:p>
            <a:pPr marL="53975"/>
            <a:r>
              <a:rPr lang="en-US" altLang="en-US" sz="3600">
                <a:latin typeface="Arial" pitchFamily="34" charset="0"/>
                <a:cs typeface="Arial" pitchFamily="34" charset="0"/>
              </a:rPr>
              <a:t>Manual Entry During SURVEY</a:t>
            </a:r>
          </a:p>
        </p:txBody>
      </p:sp>
      <p:pic>
        <p:nvPicPr>
          <p:cNvPr id="6042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990" y="891117"/>
            <a:ext cx="6441690" cy="463068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5" name="Rectangle 3">
            <a:extLst>
              <a:ext uri="{FF2B5EF4-FFF2-40B4-BE49-F238E27FC236}">
                <a16:creationId xmlns:a16="http://schemas.microsoft.com/office/drawing/2014/main" id="{89568A21-19DD-4303-A384-EDE794866C5C}"/>
              </a:ext>
            </a:extLst>
          </p:cNvPr>
          <p:cNvSpPr txBox="1">
            <a:spLocks noChangeArrowheads="1"/>
          </p:cNvSpPr>
          <p:nvPr/>
        </p:nvSpPr>
        <p:spPr>
          <a:xfrm>
            <a:off x="457320" y="2009370"/>
            <a:ext cx="4730461" cy="3160713"/>
          </a:xfrm>
          <a:prstGeom prst="rect">
            <a:avLst/>
          </a:prstGeom>
        </p:spPr>
        <p:txBody>
          <a:bodyPr/>
          <a:lstStyle>
            <a:lvl1pPr marL="0" indent="0" algn="l" defTabSz="608013" rtl="0" eaLnBrk="1" fontAlgn="base" hangingPunct="1">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1" fontAlgn="base" hangingPunct="1">
              <a:spcBef>
                <a:spcPct val="0"/>
              </a:spcBef>
              <a:spcAft>
                <a:spcPts val="538"/>
              </a:spcAft>
              <a:buClrTx/>
              <a:buSzPct val="100000"/>
              <a:buFont typeface="Arial" charset="0"/>
              <a:buChar char="•"/>
              <a:defRPr sz="2000" kern="1200">
                <a:solidFill>
                  <a:schemeClr val="tx1"/>
                </a:solidFill>
                <a:latin typeface="Arial"/>
                <a:ea typeface="Arial" charset="0"/>
                <a:cs typeface="Arial"/>
              </a:defRPr>
            </a:lvl2pPr>
            <a:lvl3pPr marL="363538" indent="-180975" algn="l" defTabSz="608013" rtl="0" eaLnBrk="1" fontAlgn="base" hangingPunct="1">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1" fontAlgn="base" hangingPunct="1">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1" fontAlgn="base" hangingPunct="1">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a:lstStyle>
          <a:p>
            <a:pPr marL="342900" indent="-342900">
              <a:lnSpc>
                <a:spcPct val="90000"/>
              </a:lnSpc>
              <a:buClr>
                <a:schemeClr val="tx1">
                  <a:lumMod val="65000"/>
                  <a:lumOff val="35000"/>
                </a:schemeClr>
              </a:buClr>
              <a:buFont typeface="Arial" pitchFamily="34" charset="0"/>
              <a:buChar char="•"/>
              <a:defRPr/>
            </a:pPr>
            <a:r>
              <a:rPr lang="en-US" altLang="en-US" dirty="0">
                <a:solidFill>
                  <a:schemeClr val="tx1">
                    <a:lumMod val="65000"/>
                    <a:lumOff val="35000"/>
                  </a:schemeClr>
                </a:solidFill>
                <a:latin typeface="Arial" panose="020B0604020202020204" pitchFamily="34" charset="0"/>
                <a:cs typeface="Arial" panose="020B0604020202020204" pitchFamily="34" charset="0"/>
              </a:rPr>
              <a:t>Writes a TID record:</a:t>
            </a:r>
          </a:p>
          <a:p>
            <a:pPr marL="846138" lvl="1" indent="-342900">
              <a:lnSpc>
                <a:spcPct val="90000"/>
              </a:lnSpc>
              <a:buClr>
                <a:schemeClr val="tx1">
                  <a:lumMod val="65000"/>
                  <a:lumOff val="35000"/>
                </a:schemeClr>
              </a:buClr>
              <a:defRPr/>
            </a:pPr>
            <a:r>
              <a:rPr lang="en-US" altLang="en-US" sz="1900" dirty="0">
                <a:solidFill>
                  <a:schemeClr val="tx1">
                    <a:lumMod val="65000"/>
                    <a:lumOff val="35000"/>
                  </a:schemeClr>
                </a:solidFill>
                <a:latin typeface="Arial" panose="020B0604020202020204" pitchFamily="34" charset="0"/>
                <a:cs typeface="Arial" panose="020B0604020202020204" pitchFamily="34" charset="0"/>
              </a:rPr>
              <a:t>Any time you change the Tide Correction.</a:t>
            </a:r>
          </a:p>
          <a:p>
            <a:pPr marL="846138" lvl="1" indent="-342900">
              <a:lnSpc>
                <a:spcPct val="90000"/>
              </a:lnSpc>
              <a:buClr>
                <a:schemeClr val="tx1">
                  <a:lumMod val="65000"/>
                  <a:lumOff val="35000"/>
                </a:schemeClr>
              </a:buClr>
              <a:defRPr/>
            </a:pPr>
            <a:r>
              <a:rPr lang="en-US" altLang="en-US" sz="1900" dirty="0">
                <a:solidFill>
                  <a:schemeClr val="tx1">
                    <a:lumMod val="65000"/>
                    <a:lumOff val="35000"/>
                  </a:schemeClr>
                </a:solidFill>
                <a:latin typeface="Arial" panose="020B0604020202020204" pitchFamily="34" charset="0"/>
                <a:cs typeface="Arial" panose="020B0604020202020204" pitchFamily="34" charset="0"/>
              </a:rPr>
              <a:t>At the start of line.</a:t>
            </a:r>
          </a:p>
          <a:p>
            <a:pPr marL="846138" lvl="1" indent="-342900">
              <a:lnSpc>
                <a:spcPct val="90000"/>
              </a:lnSpc>
              <a:buClr>
                <a:schemeClr val="tx1">
                  <a:lumMod val="65000"/>
                  <a:lumOff val="35000"/>
                </a:schemeClr>
              </a:buClr>
              <a:defRPr/>
            </a:pPr>
            <a:endParaRPr lang="en-US" altLang="en-US" sz="1900" dirty="0">
              <a:solidFill>
                <a:schemeClr val="tx1">
                  <a:lumMod val="65000"/>
                  <a:lumOff val="35000"/>
                </a:schemeClr>
              </a:solidFill>
              <a:latin typeface="Arial" panose="020B0604020202020204" pitchFamily="34" charset="0"/>
              <a:cs typeface="Arial" panose="020B0604020202020204" pitchFamily="34" charset="0"/>
            </a:endParaRPr>
          </a:p>
          <a:p>
            <a:pPr marL="342900" indent="-342900">
              <a:lnSpc>
                <a:spcPct val="90000"/>
              </a:lnSpc>
              <a:buClr>
                <a:schemeClr val="tx1">
                  <a:lumMod val="65000"/>
                  <a:lumOff val="35000"/>
                </a:schemeClr>
              </a:buClr>
              <a:buFont typeface="Arial" pitchFamily="34" charset="0"/>
              <a:buChar char="•"/>
              <a:defRPr/>
            </a:pPr>
            <a:r>
              <a:rPr lang="en-US" altLang="en-US" dirty="0">
                <a:solidFill>
                  <a:schemeClr val="tx1">
                    <a:lumMod val="65000"/>
                    <a:lumOff val="35000"/>
                  </a:schemeClr>
                </a:solidFill>
                <a:latin typeface="Arial" panose="020B0604020202020204" pitchFamily="34" charset="0"/>
                <a:cs typeface="Arial" panose="020B0604020202020204" pitchFamily="34" charset="0"/>
              </a:rPr>
              <a:t>SBMAX interpolates between manually entered records.</a:t>
            </a:r>
          </a:p>
          <a:p>
            <a:pPr marL="342900" indent="-342900">
              <a:lnSpc>
                <a:spcPct val="90000"/>
              </a:lnSpc>
              <a:buClr>
                <a:schemeClr val="tx1"/>
              </a:buClr>
              <a:buFont typeface="Arial" pitchFamily="34" charset="0"/>
              <a:buChar char="•"/>
              <a:defRPr/>
            </a:pPr>
            <a:endParaRPr lang="en-US" altLang="en-US"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94552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rrowheads="1"/>
          </p:cNvSpPr>
          <p:nvPr>
            <p:ph type="title"/>
          </p:nvPr>
        </p:nvSpPr>
        <p:spPr/>
        <p:txBody>
          <a:bodyPr/>
          <a:lstStyle/>
          <a:p>
            <a:pPr marL="53975"/>
            <a:r>
              <a:rPr lang="en-US" altLang="en-US" sz="3600" dirty="0">
                <a:latin typeface="Arial" pitchFamily="34" charset="0"/>
                <a:cs typeface="Arial" pitchFamily="34" charset="0"/>
              </a:rPr>
              <a:t>RTK Tides</a:t>
            </a:r>
          </a:p>
        </p:txBody>
      </p:sp>
      <p:pic>
        <p:nvPicPr>
          <p:cNvPr id="61444" name="Picture 4" descr="29_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5807" y="733531"/>
            <a:ext cx="6205242" cy="5122322"/>
          </a:xfrm>
          <a:prstGeom prst="rect">
            <a:avLst/>
          </a:prstGeom>
          <a:noFill/>
          <a:ln w="31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B6630878-0DE7-46AD-BEE9-065FE9408F70}"/>
              </a:ext>
            </a:extLst>
          </p:cNvPr>
          <p:cNvSpPr txBox="1">
            <a:spLocks noChangeArrowheads="1"/>
          </p:cNvSpPr>
          <p:nvPr/>
        </p:nvSpPr>
        <p:spPr>
          <a:xfrm>
            <a:off x="486581" y="1704181"/>
            <a:ext cx="4255357" cy="3449638"/>
          </a:xfrm>
          <a:prstGeom prst="rect">
            <a:avLst/>
          </a:prstGeom>
        </p:spPr>
        <p:txBody>
          <a:bodyPr/>
          <a:lstStyle>
            <a:lvl1pPr marL="0" indent="0" algn="l" defTabSz="608013" rtl="0" eaLnBrk="1" fontAlgn="base" hangingPunct="1">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1" fontAlgn="base" hangingPunct="1">
              <a:spcBef>
                <a:spcPct val="0"/>
              </a:spcBef>
              <a:spcAft>
                <a:spcPts val="538"/>
              </a:spcAft>
              <a:buClrTx/>
              <a:buSzPct val="100000"/>
              <a:buFont typeface="Arial" charset="0"/>
              <a:buChar char="•"/>
              <a:defRPr sz="2000" kern="1200">
                <a:solidFill>
                  <a:schemeClr val="tx1"/>
                </a:solidFill>
                <a:latin typeface="Arial"/>
                <a:ea typeface="Arial" charset="0"/>
                <a:cs typeface="Arial"/>
              </a:defRPr>
            </a:lvl2pPr>
            <a:lvl3pPr marL="363538" indent="-180975" algn="l" defTabSz="608013" rtl="0" eaLnBrk="1" fontAlgn="base" hangingPunct="1">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1" fontAlgn="base" hangingPunct="1">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1" fontAlgn="base" hangingPunct="1">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a:lstStyle>
          <a:p>
            <a:pPr marL="342900" indent="-342900">
              <a:spcAft>
                <a:spcPct val="0"/>
              </a:spcAft>
              <a:buClr>
                <a:schemeClr val="tx1">
                  <a:lumMod val="65000"/>
                  <a:lumOff val="35000"/>
                </a:schemeClr>
              </a:buClr>
              <a:buFont typeface="Arial" panose="020B0604020202020204" pitchFamily="34" charset="0"/>
              <a:buChar char="•"/>
              <a:defRPr/>
            </a:pPr>
            <a:r>
              <a:rPr lang="en-US" altLang="en-US" sz="2000" dirty="0">
                <a:solidFill>
                  <a:schemeClr val="tx1">
                    <a:lumMod val="65000"/>
                    <a:lumOff val="35000"/>
                  </a:schemeClr>
                </a:solidFill>
                <a:latin typeface="Arial" panose="020B0604020202020204" pitchFamily="34" charset="0"/>
                <a:cs typeface="Arial" panose="020B0604020202020204" pitchFamily="34" charset="0"/>
              </a:rPr>
              <a:t>Computes the Tide correction based on vertical movements of the GPS antenna.</a:t>
            </a:r>
          </a:p>
          <a:p>
            <a:pPr marL="342900" indent="-342900">
              <a:spcAft>
                <a:spcPct val="0"/>
              </a:spcAft>
              <a:buClr>
                <a:schemeClr val="tx1">
                  <a:lumMod val="65000"/>
                  <a:lumOff val="35000"/>
                </a:schemeClr>
              </a:buClr>
              <a:buFont typeface="Arial" panose="020B0604020202020204" pitchFamily="34" charset="0"/>
              <a:buChar char="•"/>
              <a:defRPr/>
            </a:pPr>
            <a:endParaRPr lang="en-US" altLang="en-US" sz="2000" dirty="0">
              <a:solidFill>
                <a:schemeClr val="tx1">
                  <a:lumMod val="65000"/>
                  <a:lumOff val="35000"/>
                </a:schemeClr>
              </a:solidFill>
              <a:latin typeface="Arial" panose="020B0604020202020204" pitchFamily="34" charset="0"/>
              <a:cs typeface="Arial" panose="020B0604020202020204" pitchFamily="34" charset="0"/>
            </a:endParaRPr>
          </a:p>
          <a:p>
            <a:pPr marL="342900" indent="-342900">
              <a:spcAft>
                <a:spcPct val="0"/>
              </a:spcAft>
              <a:buClr>
                <a:schemeClr val="tx1">
                  <a:lumMod val="65000"/>
                  <a:lumOff val="35000"/>
                </a:schemeClr>
              </a:buClr>
              <a:buFont typeface="Arial" panose="020B0604020202020204" pitchFamily="34" charset="0"/>
              <a:buChar char="•"/>
              <a:defRPr/>
            </a:pPr>
            <a:r>
              <a:rPr lang="en-US" altLang="en-US" sz="2000" dirty="0">
                <a:solidFill>
                  <a:schemeClr val="tx1">
                    <a:lumMod val="65000"/>
                    <a:lumOff val="35000"/>
                  </a:schemeClr>
                </a:solidFill>
                <a:latin typeface="Arial" panose="020B0604020202020204" pitchFamily="34" charset="0"/>
                <a:cs typeface="Arial" panose="020B0604020202020204" pitchFamily="34" charset="0"/>
              </a:rPr>
              <a:t>RTK TIDES has its own presentation.</a:t>
            </a:r>
          </a:p>
        </p:txBody>
      </p:sp>
    </p:spTree>
    <p:extLst>
      <p:ext uri="{BB962C8B-B14F-4D97-AF65-F5344CB8AC3E}">
        <p14:creationId xmlns:p14="http://schemas.microsoft.com/office/powerpoint/2010/main" val="2203999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320" y="2941984"/>
            <a:ext cx="8264649" cy="2743200"/>
          </a:xfrm>
        </p:spPr>
        <p:txBody>
          <a:bodyPr/>
          <a:lstStyle/>
          <a:p>
            <a:r>
              <a:rPr lang="en-US" altLang="en-US" sz="4400" dirty="0">
                <a:latin typeface="Arial" pitchFamily="34" charset="0"/>
                <a:cs typeface="Arial" pitchFamily="34" charset="0"/>
              </a:rPr>
              <a:t>Single Beam Editing – 64 Bit</a:t>
            </a:r>
            <a:endParaRPr lang="en-US" sz="4400" dirty="0"/>
          </a:p>
        </p:txBody>
      </p:sp>
    </p:spTree>
    <p:extLst>
      <p:ext uri="{BB962C8B-B14F-4D97-AF65-F5344CB8AC3E}">
        <p14:creationId xmlns:p14="http://schemas.microsoft.com/office/powerpoint/2010/main" val="31368633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rrowheads="1"/>
          </p:cNvSpPr>
          <p:nvPr>
            <p:ph type="title"/>
          </p:nvPr>
        </p:nvSpPr>
        <p:spPr/>
        <p:txBody>
          <a:bodyPr/>
          <a:lstStyle/>
          <a:p>
            <a:pPr marL="53975"/>
            <a:r>
              <a:rPr lang="en-US" altLang="en-US" sz="3600">
                <a:latin typeface="Arial" pitchFamily="34" charset="0"/>
                <a:cs typeface="Arial" pitchFamily="34" charset="0"/>
              </a:rPr>
              <a:t>Manual Entry in Post-Processing</a:t>
            </a:r>
          </a:p>
        </p:txBody>
      </p:sp>
      <p:sp>
        <p:nvSpPr>
          <p:cNvPr id="67592" name="TextBox 7"/>
          <p:cNvSpPr txBox="1">
            <a:spLocks noChangeArrowheads="1"/>
          </p:cNvSpPr>
          <p:nvPr/>
        </p:nvSpPr>
        <p:spPr bwMode="auto">
          <a:xfrm>
            <a:off x="3117658" y="4676475"/>
            <a:ext cx="50038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chemeClr val="tx1"/>
                </a:solidFill>
                <a:latin typeface="Arial" panose="020B0604020202020204" pitchFamily="34" charset="0"/>
              </a:defRPr>
            </a:lvl1pPr>
            <a:lvl2pPr marL="742950" indent="-285750">
              <a:defRPr sz="1400" b="1">
                <a:solidFill>
                  <a:schemeClr val="tx1"/>
                </a:solidFill>
                <a:latin typeface="Arial" panose="020B0604020202020204" pitchFamily="34" charset="0"/>
              </a:defRPr>
            </a:lvl2pPr>
            <a:lvl3pPr marL="1143000" indent="-228600">
              <a:defRPr sz="1400" b="1">
                <a:solidFill>
                  <a:schemeClr val="tx1"/>
                </a:solidFill>
                <a:latin typeface="Arial" panose="020B0604020202020204" pitchFamily="34" charset="0"/>
              </a:defRPr>
            </a:lvl3pPr>
            <a:lvl4pPr marL="1600200" indent="-228600">
              <a:defRPr sz="1400" b="1">
                <a:solidFill>
                  <a:schemeClr val="tx1"/>
                </a:solidFill>
                <a:latin typeface="Arial" panose="020B0604020202020204" pitchFamily="34" charset="0"/>
              </a:defRPr>
            </a:lvl4pPr>
            <a:lvl5pPr marL="2057400" indent="-228600">
              <a:defRPr sz="1400" b="1">
                <a:solidFill>
                  <a:schemeClr val="tx1"/>
                </a:solidFill>
                <a:latin typeface="Arial" panose="020B0604020202020204" pitchFamily="34" charset="0"/>
              </a:defRPr>
            </a:lvl5pPr>
            <a:lvl6pPr marL="2514600" indent="-228600" eaLnBrk="0" fontAlgn="base" hangingPunct="0">
              <a:spcBef>
                <a:spcPct val="0"/>
              </a:spcBef>
              <a:spcAft>
                <a:spcPct val="0"/>
              </a:spcAft>
              <a:defRPr sz="1400" b="1">
                <a:solidFill>
                  <a:schemeClr val="tx1"/>
                </a:solidFill>
                <a:latin typeface="Arial" panose="020B0604020202020204" pitchFamily="34" charset="0"/>
              </a:defRPr>
            </a:lvl6pPr>
            <a:lvl7pPr marL="2971800" indent="-228600" eaLnBrk="0" fontAlgn="base" hangingPunct="0">
              <a:spcBef>
                <a:spcPct val="0"/>
              </a:spcBef>
              <a:spcAft>
                <a:spcPct val="0"/>
              </a:spcAft>
              <a:defRPr sz="1400" b="1">
                <a:solidFill>
                  <a:schemeClr val="tx1"/>
                </a:solidFill>
                <a:latin typeface="Arial" panose="020B0604020202020204" pitchFamily="34" charset="0"/>
              </a:defRPr>
            </a:lvl7pPr>
            <a:lvl8pPr marL="3429000" indent="-228600" eaLnBrk="0" fontAlgn="base" hangingPunct="0">
              <a:spcBef>
                <a:spcPct val="0"/>
              </a:spcBef>
              <a:spcAft>
                <a:spcPct val="0"/>
              </a:spcAft>
              <a:defRPr sz="1400" b="1">
                <a:solidFill>
                  <a:schemeClr val="tx1"/>
                </a:solidFill>
                <a:latin typeface="Arial" panose="020B0604020202020204" pitchFamily="34" charset="0"/>
              </a:defRPr>
            </a:lvl8pPr>
            <a:lvl9pPr marL="3886200" indent="-228600" eaLnBrk="0" fontAlgn="base" hangingPunct="0">
              <a:spcBef>
                <a:spcPct val="0"/>
              </a:spcBef>
              <a:spcAft>
                <a:spcPct val="0"/>
              </a:spcAft>
              <a:defRPr sz="1400" b="1">
                <a:solidFill>
                  <a:schemeClr val="tx1"/>
                </a:solidFill>
                <a:latin typeface="Arial" panose="020B0604020202020204" pitchFamily="34" charset="0"/>
              </a:defRPr>
            </a:lvl9pPr>
          </a:lstStyle>
          <a:p>
            <a:pPr eaLnBrk="1" hangingPunct="1">
              <a:lnSpc>
                <a:spcPct val="90000"/>
              </a:lnSpc>
              <a:buClr>
                <a:schemeClr val="tx1">
                  <a:lumMod val="50000"/>
                  <a:lumOff val="50000"/>
                </a:schemeClr>
              </a:buClr>
              <a:defRPr/>
            </a:pPr>
            <a:r>
              <a:rPr lang="en-US" altLang="en-US" sz="1800" b="0" dirty="0">
                <a:solidFill>
                  <a:schemeClr val="tx1">
                    <a:lumMod val="65000"/>
                    <a:lumOff val="35000"/>
                  </a:schemeClr>
                </a:solidFill>
              </a:rPr>
              <a:t>  Table data is stored in a *.TDX file.</a:t>
            </a:r>
          </a:p>
          <a:p>
            <a:pPr eaLnBrk="1" hangingPunct="1">
              <a:lnSpc>
                <a:spcPct val="90000"/>
              </a:lnSpc>
              <a:buClr>
                <a:schemeClr val="tx1">
                  <a:lumMod val="50000"/>
                  <a:lumOff val="50000"/>
                </a:schemeClr>
              </a:buClr>
              <a:defRPr/>
            </a:pPr>
            <a:r>
              <a:rPr lang="en-US" altLang="en-US" sz="1800" b="0" dirty="0">
                <a:solidFill>
                  <a:schemeClr val="tx1">
                    <a:lumMod val="65000"/>
                    <a:lumOff val="35000"/>
                  </a:schemeClr>
                </a:solidFill>
              </a:rPr>
              <a:t>  Tide corrections are stored in a *.TID file.</a:t>
            </a:r>
          </a:p>
          <a:p>
            <a:pPr>
              <a:defRPr/>
            </a:pPr>
            <a:endParaRPr lang="en-US" altLang="en-US" b="0" dirty="0">
              <a:solidFill>
                <a:schemeClr val="tx1">
                  <a:lumMod val="75000"/>
                  <a:lumOff val="25000"/>
                </a:schemeClr>
              </a:solidFill>
            </a:endParaRPr>
          </a:p>
        </p:txBody>
      </p:sp>
      <p:sp>
        <p:nvSpPr>
          <p:cNvPr id="5" name="Rectangle 3">
            <a:extLst>
              <a:ext uri="{FF2B5EF4-FFF2-40B4-BE49-F238E27FC236}">
                <a16:creationId xmlns:a16="http://schemas.microsoft.com/office/drawing/2014/main" id="{9A771C4F-4E93-49DA-AF44-AE4D8BEB42B2}"/>
              </a:ext>
            </a:extLst>
          </p:cNvPr>
          <p:cNvSpPr txBox="1">
            <a:spLocks noChangeArrowheads="1"/>
          </p:cNvSpPr>
          <p:nvPr/>
        </p:nvSpPr>
        <p:spPr>
          <a:xfrm>
            <a:off x="1019790" y="1083963"/>
            <a:ext cx="9842478" cy="3995737"/>
          </a:xfrm>
          <a:prstGeom prst="rect">
            <a:avLst/>
          </a:prstGeom>
        </p:spPr>
        <p:txBody>
          <a:bodyPr lIns="182880" rtlCol="0">
            <a:normAutofit/>
          </a:bodyPr>
          <a:lstStyle>
            <a:lvl1pPr marL="0" indent="0" algn="l" defTabSz="608013" rtl="0" eaLnBrk="1" fontAlgn="base" hangingPunct="1">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1" fontAlgn="base" hangingPunct="1">
              <a:spcBef>
                <a:spcPct val="0"/>
              </a:spcBef>
              <a:spcAft>
                <a:spcPts val="538"/>
              </a:spcAft>
              <a:buClrTx/>
              <a:buSzPct val="100000"/>
              <a:buFont typeface="Arial" charset="0"/>
              <a:buChar char="•"/>
              <a:defRPr sz="2000" kern="1200">
                <a:solidFill>
                  <a:schemeClr val="tx1"/>
                </a:solidFill>
                <a:latin typeface="Arial"/>
                <a:ea typeface="Arial" charset="0"/>
                <a:cs typeface="Arial"/>
              </a:defRPr>
            </a:lvl2pPr>
            <a:lvl3pPr marL="363538" indent="-180975" algn="l" defTabSz="608013" rtl="0" eaLnBrk="1" fontAlgn="base" hangingPunct="1">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1" fontAlgn="base" hangingPunct="1">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1" fontAlgn="base" hangingPunct="1">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a:lstStyle>
          <a:p>
            <a:pPr marL="342900" indent="-342900" fontAlgn="auto">
              <a:lnSpc>
                <a:spcPct val="90000"/>
              </a:lnSpc>
              <a:buClr>
                <a:schemeClr val="tx1">
                  <a:lumMod val="65000"/>
                  <a:lumOff val="35000"/>
                </a:schemeClr>
              </a:buClr>
              <a:buFont typeface="Arial" pitchFamily="34" charset="0"/>
              <a:buChar char="•"/>
              <a:defRPr/>
            </a:pPr>
            <a:r>
              <a:rPr lang="en-US">
                <a:solidFill>
                  <a:schemeClr val="tx1">
                    <a:lumMod val="65000"/>
                    <a:lumOff val="35000"/>
                  </a:schemeClr>
                </a:solidFill>
              </a:rPr>
              <a:t>Enter times and corrections into the MANUAL TIDES program.</a:t>
            </a:r>
          </a:p>
          <a:p>
            <a:pPr marL="342900" indent="-342900" fontAlgn="auto">
              <a:lnSpc>
                <a:spcPct val="90000"/>
              </a:lnSpc>
              <a:buClr>
                <a:schemeClr val="tx1">
                  <a:lumMod val="65000"/>
                  <a:lumOff val="35000"/>
                </a:schemeClr>
              </a:buClr>
              <a:buFont typeface="Arial" pitchFamily="34" charset="0"/>
              <a:buChar char="•"/>
              <a:defRPr/>
            </a:pPr>
            <a:r>
              <a:rPr lang="en-US">
                <a:solidFill>
                  <a:schemeClr val="tx1">
                    <a:lumMod val="65000"/>
                    <a:lumOff val="35000"/>
                  </a:schemeClr>
                </a:solidFill>
              </a:rPr>
              <a:t>Generate corrections based on:</a:t>
            </a:r>
          </a:p>
          <a:p>
            <a:pPr marL="788353" lvl="1" indent="-285750" fontAlgn="auto">
              <a:lnSpc>
                <a:spcPct val="90000"/>
              </a:lnSpc>
              <a:spcBef>
                <a:spcPts val="0"/>
              </a:spcBef>
              <a:buClr>
                <a:schemeClr val="tx1">
                  <a:lumMod val="65000"/>
                  <a:lumOff val="35000"/>
                </a:schemeClr>
              </a:buClr>
              <a:defRPr/>
            </a:pPr>
            <a:r>
              <a:rPr lang="en-US" sz="1600">
                <a:solidFill>
                  <a:schemeClr val="tx1">
                    <a:lumMod val="65000"/>
                    <a:lumOff val="35000"/>
                  </a:schemeClr>
                </a:solidFill>
              </a:rPr>
              <a:t>Linear</a:t>
            </a:r>
          </a:p>
          <a:p>
            <a:pPr marL="788353" lvl="1" indent="-285750" fontAlgn="auto">
              <a:lnSpc>
                <a:spcPct val="90000"/>
              </a:lnSpc>
              <a:spcBef>
                <a:spcPts val="0"/>
              </a:spcBef>
              <a:buClr>
                <a:schemeClr val="tx1">
                  <a:lumMod val="65000"/>
                  <a:lumOff val="35000"/>
                </a:schemeClr>
              </a:buClr>
              <a:defRPr/>
            </a:pPr>
            <a:r>
              <a:rPr lang="en-US" sz="1600">
                <a:solidFill>
                  <a:schemeClr val="tx1">
                    <a:lumMod val="65000"/>
                    <a:lumOff val="35000"/>
                  </a:schemeClr>
                </a:solidFill>
              </a:rPr>
              <a:t>B-Spline</a:t>
            </a:r>
          </a:p>
          <a:p>
            <a:pPr marL="788353" lvl="1" indent="-285750" fontAlgn="auto">
              <a:lnSpc>
                <a:spcPct val="90000"/>
              </a:lnSpc>
              <a:spcBef>
                <a:spcPts val="0"/>
              </a:spcBef>
              <a:buClr>
                <a:schemeClr val="tx1">
                  <a:lumMod val="65000"/>
                  <a:lumOff val="35000"/>
                </a:schemeClr>
              </a:buClr>
              <a:defRPr/>
            </a:pPr>
            <a:r>
              <a:rPr lang="en-US" sz="1600">
                <a:solidFill>
                  <a:schemeClr val="tx1">
                    <a:lumMod val="65000"/>
                    <a:lumOff val="35000"/>
                  </a:schemeClr>
                </a:solidFill>
              </a:rPr>
              <a:t>High/Low Water Times and Heights</a:t>
            </a:r>
          </a:p>
          <a:p>
            <a:pPr marL="788353" lvl="1" indent="-285750" fontAlgn="auto">
              <a:lnSpc>
                <a:spcPct val="90000"/>
              </a:lnSpc>
              <a:spcBef>
                <a:spcPts val="0"/>
              </a:spcBef>
              <a:buClr>
                <a:schemeClr val="tx1">
                  <a:lumMod val="65000"/>
                  <a:lumOff val="35000"/>
                </a:schemeClr>
              </a:buClr>
              <a:defRPr/>
            </a:pPr>
            <a:endParaRPr lang="en-US" sz="1600">
              <a:solidFill>
                <a:schemeClr val="tx1">
                  <a:lumMod val="65000"/>
                  <a:lumOff val="35000"/>
                </a:schemeClr>
              </a:solidFill>
            </a:endParaRPr>
          </a:p>
          <a:p>
            <a:pPr marL="342900" indent="-342900" fontAlgn="auto">
              <a:lnSpc>
                <a:spcPct val="90000"/>
              </a:lnSpc>
              <a:buClr>
                <a:schemeClr val="tx1">
                  <a:lumMod val="65000"/>
                  <a:lumOff val="35000"/>
                </a:schemeClr>
              </a:buClr>
              <a:buFont typeface="Arial" pitchFamily="34" charset="0"/>
              <a:buChar char="•"/>
              <a:defRPr/>
            </a:pPr>
            <a:r>
              <a:rPr lang="en-US">
                <a:solidFill>
                  <a:schemeClr val="tx1">
                    <a:lumMod val="65000"/>
                    <a:lumOff val="35000"/>
                  </a:schemeClr>
                </a:solidFill>
              </a:rPr>
              <a:t>MANUAL TIDES can create tide correction files for a single day or for multiple days.</a:t>
            </a:r>
          </a:p>
          <a:p>
            <a:pPr marL="342900" indent="-342900" fontAlgn="auto">
              <a:lnSpc>
                <a:spcPct val="90000"/>
              </a:lnSpc>
              <a:buClr>
                <a:schemeClr val="tx1">
                  <a:lumMod val="65000"/>
                  <a:lumOff val="35000"/>
                </a:schemeClr>
              </a:buClr>
              <a:buFont typeface="Arial" pitchFamily="34" charset="0"/>
              <a:buChar char="•"/>
              <a:defRPr/>
            </a:pPr>
            <a:r>
              <a:rPr lang="en-US">
                <a:solidFill>
                  <a:schemeClr val="tx1">
                    <a:lumMod val="65000"/>
                    <a:lumOff val="35000"/>
                  </a:schemeClr>
                </a:solidFill>
              </a:rPr>
              <a:t>Input of dates (multi-day) allows for US or International format.</a:t>
            </a:r>
            <a:endParaRPr lang="en-US" dirty="0">
              <a:solidFill>
                <a:schemeClr val="tx1">
                  <a:lumMod val="65000"/>
                  <a:lumOff val="35000"/>
                </a:schemeClr>
              </a:solidFill>
            </a:endParaRPr>
          </a:p>
        </p:txBody>
      </p:sp>
    </p:spTree>
    <p:extLst>
      <p:ext uri="{BB962C8B-B14F-4D97-AF65-F5344CB8AC3E}">
        <p14:creationId xmlns:p14="http://schemas.microsoft.com/office/powerpoint/2010/main" val="296433767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rrowheads="1"/>
          </p:cNvSpPr>
          <p:nvPr>
            <p:ph type="title"/>
          </p:nvPr>
        </p:nvSpPr>
        <p:spPr/>
        <p:txBody>
          <a:bodyPr/>
          <a:lstStyle/>
          <a:p>
            <a:pPr marL="53975"/>
            <a:r>
              <a:rPr lang="en-US" altLang="en-US" sz="3600">
                <a:latin typeface="Arial" pitchFamily="34" charset="0"/>
                <a:cs typeface="Arial" pitchFamily="34" charset="0"/>
              </a:rPr>
              <a:t>Importing Tides from NOAA</a:t>
            </a:r>
            <a:r>
              <a:rPr lang="en-US" altLang="en-US">
                <a:latin typeface="Arial" pitchFamily="34" charset="0"/>
                <a:cs typeface="Arial" pitchFamily="34" charset="0"/>
              </a:rPr>
              <a:t>  </a:t>
            </a:r>
            <a:r>
              <a:rPr lang="en-US" altLang="en-US" sz="2000">
                <a:latin typeface="Arial" pitchFamily="34" charset="0"/>
                <a:cs typeface="Arial" pitchFamily="34" charset="0"/>
              </a:rPr>
              <a:t>(USA Only)</a:t>
            </a:r>
            <a:endParaRPr lang="en-US" altLang="en-US">
              <a:latin typeface="Arial" pitchFamily="34" charset="0"/>
              <a:cs typeface="Arial" pitchFamily="34" charset="0"/>
            </a:endParaRPr>
          </a:p>
        </p:txBody>
      </p:sp>
      <p:pic>
        <p:nvPicPr>
          <p:cNvPr id="6349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0905" y="1311742"/>
            <a:ext cx="7343775" cy="423451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5" name="Rectangle 3">
            <a:extLst>
              <a:ext uri="{FF2B5EF4-FFF2-40B4-BE49-F238E27FC236}">
                <a16:creationId xmlns:a16="http://schemas.microsoft.com/office/drawing/2014/main" id="{D0BBDD39-2FB2-4155-B588-5600A82A28E3}"/>
              </a:ext>
            </a:extLst>
          </p:cNvPr>
          <p:cNvSpPr txBox="1">
            <a:spLocks noChangeArrowheads="1"/>
          </p:cNvSpPr>
          <p:nvPr/>
        </p:nvSpPr>
        <p:spPr>
          <a:xfrm>
            <a:off x="608046" y="2339974"/>
            <a:ext cx="3652456" cy="1089025"/>
          </a:xfrm>
          <a:prstGeom prst="rect">
            <a:avLst/>
          </a:prstGeom>
        </p:spPr>
        <p:txBody>
          <a:bodyPr/>
          <a:lstStyle>
            <a:lvl1pPr marL="0" indent="0" algn="l" defTabSz="608013" rtl="0" eaLnBrk="1" fontAlgn="base" hangingPunct="1">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1" fontAlgn="base" hangingPunct="1">
              <a:spcBef>
                <a:spcPct val="0"/>
              </a:spcBef>
              <a:spcAft>
                <a:spcPts val="538"/>
              </a:spcAft>
              <a:buClrTx/>
              <a:buSzPct val="100000"/>
              <a:buFont typeface="Arial" charset="0"/>
              <a:buChar char="•"/>
              <a:defRPr sz="2000" kern="1200">
                <a:solidFill>
                  <a:schemeClr val="tx1"/>
                </a:solidFill>
                <a:latin typeface="Arial"/>
                <a:ea typeface="Arial" charset="0"/>
                <a:cs typeface="Arial"/>
              </a:defRPr>
            </a:lvl2pPr>
            <a:lvl3pPr marL="363538" indent="-180975" algn="l" defTabSz="608013" rtl="0" eaLnBrk="1" fontAlgn="base" hangingPunct="1">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1" fontAlgn="base" hangingPunct="1">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1" fontAlgn="base" hangingPunct="1">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a:lstStyle>
          <a:p>
            <a:pPr marL="285750" indent="-285750">
              <a:buClr>
                <a:schemeClr val="tx1">
                  <a:lumMod val="65000"/>
                  <a:lumOff val="35000"/>
                </a:schemeClr>
              </a:buClr>
              <a:buFont typeface="Arial" pitchFamily="34" charset="0"/>
              <a:buChar char="•"/>
              <a:defRPr/>
            </a:pPr>
            <a:r>
              <a:rPr lang="en-US" altLang="en-US" sz="1600" dirty="0">
                <a:solidFill>
                  <a:schemeClr val="tx1">
                    <a:lumMod val="65000"/>
                    <a:lumOff val="35000"/>
                  </a:schemeClr>
                </a:solidFill>
                <a:latin typeface="Arial" panose="020B0604020202020204" pitchFamily="34" charset="0"/>
                <a:cs typeface="Arial" panose="020B0604020202020204" pitchFamily="34" charset="0"/>
              </a:rPr>
              <a:t>NOAA provides tide observations for most major ports in the USA.</a:t>
            </a:r>
          </a:p>
          <a:p>
            <a:pPr marL="285750" indent="-285750">
              <a:buClr>
                <a:schemeClr val="tx1">
                  <a:lumMod val="65000"/>
                  <a:lumOff val="35000"/>
                </a:schemeClr>
              </a:buClr>
              <a:buFont typeface="Arial" pitchFamily="34" charset="0"/>
              <a:buChar char="•"/>
              <a:defRPr/>
            </a:pPr>
            <a:r>
              <a:rPr lang="en-US" altLang="en-US" sz="1600" dirty="0">
                <a:solidFill>
                  <a:schemeClr val="tx1">
                    <a:lumMod val="65000"/>
                    <a:lumOff val="35000"/>
                  </a:schemeClr>
                </a:solidFill>
                <a:latin typeface="Arial" panose="020B0604020202020204" pitchFamily="34" charset="0"/>
                <a:cs typeface="Arial" panose="020B0604020202020204" pitchFamily="34" charset="0"/>
              </a:rPr>
              <a:t>Users can download this information to an ASCII TXT file and  then import the data into the MANUAL TIDES program.</a:t>
            </a:r>
          </a:p>
        </p:txBody>
      </p:sp>
    </p:spTree>
    <p:extLst>
      <p:ext uri="{BB962C8B-B14F-4D97-AF65-F5344CB8AC3E}">
        <p14:creationId xmlns:p14="http://schemas.microsoft.com/office/powerpoint/2010/main" val="343013403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rrowheads="1"/>
          </p:cNvSpPr>
          <p:nvPr>
            <p:ph type="title"/>
          </p:nvPr>
        </p:nvSpPr>
        <p:spPr/>
        <p:txBody>
          <a:bodyPr/>
          <a:lstStyle/>
          <a:p>
            <a:pPr marL="53975"/>
            <a:r>
              <a:rPr lang="en-US" altLang="en-US" sz="3600">
                <a:latin typeface="Arial" pitchFamily="34" charset="0"/>
                <a:cs typeface="Arial" pitchFamily="34" charset="0"/>
              </a:rPr>
              <a:t>Harmonic Predictions</a:t>
            </a:r>
          </a:p>
        </p:txBody>
      </p:sp>
      <p:pic>
        <p:nvPicPr>
          <p:cNvPr id="9218" name="Picture 2" descr="https://pictures.abebooks.com/isbn/9780707721613-u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6066" y="1529291"/>
            <a:ext cx="3084576" cy="43815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85A47C39-9DB6-469C-9016-FD3C559DDCBB}"/>
              </a:ext>
            </a:extLst>
          </p:cNvPr>
          <p:cNvSpPr txBox="1">
            <a:spLocks noChangeArrowheads="1"/>
          </p:cNvSpPr>
          <p:nvPr/>
        </p:nvSpPr>
        <p:spPr>
          <a:xfrm>
            <a:off x="1339237" y="1819010"/>
            <a:ext cx="4296622" cy="3802062"/>
          </a:xfrm>
          <a:prstGeom prst="rect">
            <a:avLst/>
          </a:prstGeom>
        </p:spPr>
        <p:txBody>
          <a:bodyPr>
            <a:normAutofit lnSpcReduction="10000"/>
          </a:bodyPr>
          <a:lstStyle>
            <a:lvl1pPr marL="0" indent="0" algn="l" defTabSz="608013" rtl="0" eaLnBrk="1" fontAlgn="base" hangingPunct="1">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1" fontAlgn="base" hangingPunct="1">
              <a:spcBef>
                <a:spcPct val="0"/>
              </a:spcBef>
              <a:spcAft>
                <a:spcPts val="538"/>
              </a:spcAft>
              <a:buClrTx/>
              <a:buSzPct val="100000"/>
              <a:buFont typeface="Arial" charset="0"/>
              <a:buChar char="•"/>
              <a:defRPr sz="2000" kern="1200">
                <a:solidFill>
                  <a:schemeClr val="tx1"/>
                </a:solidFill>
                <a:latin typeface="Arial"/>
                <a:ea typeface="Arial" charset="0"/>
                <a:cs typeface="Arial"/>
              </a:defRPr>
            </a:lvl2pPr>
            <a:lvl3pPr marL="363538" indent="-180975" algn="l" defTabSz="608013" rtl="0" eaLnBrk="1" fontAlgn="base" hangingPunct="1">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1" fontAlgn="base" hangingPunct="1">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1" fontAlgn="base" hangingPunct="1">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a:lstStyle>
          <a:p>
            <a:pPr marL="342900" indent="-342900">
              <a:buClr>
                <a:schemeClr val="tx1">
                  <a:lumMod val="65000"/>
                  <a:lumOff val="35000"/>
                </a:schemeClr>
              </a:buClr>
              <a:buFont typeface="Arial" pitchFamily="34" charset="0"/>
              <a:buChar char="•"/>
            </a:pPr>
            <a:r>
              <a:rPr lang="en-US" altLang="en-US" sz="2000">
                <a:solidFill>
                  <a:schemeClr val="tx1">
                    <a:lumMod val="65000"/>
                    <a:lumOff val="35000"/>
                  </a:schemeClr>
                </a:solidFill>
                <a:latin typeface="Arial" pitchFamily="34" charset="0"/>
                <a:cs typeface="Arial" pitchFamily="34" charset="0"/>
              </a:rPr>
              <a:t>Uses Port Factors and Day Factors from British Admiralty Publication NP 203.</a:t>
            </a:r>
          </a:p>
          <a:p>
            <a:pPr marL="342900" indent="-342900">
              <a:buClr>
                <a:schemeClr val="tx1">
                  <a:lumMod val="65000"/>
                  <a:lumOff val="35000"/>
                </a:schemeClr>
              </a:buClr>
              <a:buFont typeface="Arial" pitchFamily="34" charset="0"/>
              <a:buChar char="•"/>
            </a:pPr>
            <a:endParaRPr lang="en-US" altLang="en-US" sz="2000">
              <a:solidFill>
                <a:schemeClr val="tx1">
                  <a:lumMod val="65000"/>
                  <a:lumOff val="35000"/>
                </a:schemeClr>
              </a:solidFill>
              <a:latin typeface="Arial" pitchFamily="34" charset="0"/>
              <a:cs typeface="Arial" pitchFamily="34" charset="0"/>
            </a:endParaRPr>
          </a:p>
          <a:p>
            <a:pPr marL="342900" indent="-342900">
              <a:buClr>
                <a:schemeClr val="tx1">
                  <a:lumMod val="65000"/>
                  <a:lumOff val="35000"/>
                </a:schemeClr>
              </a:buClr>
              <a:buFont typeface="Arial" pitchFamily="34" charset="0"/>
              <a:buChar char="•"/>
            </a:pPr>
            <a:r>
              <a:rPr lang="en-US" altLang="en-US" sz="2000">
                <a:solidFill>
                  <a:schemeClr val="tx1">
                    <a:lumMod val="65000"/>
                    <a:lumOff val="35000"/>
                  </a:schemeClr>
                </a:solidFill>
                <a:latin typeface="Arial" pitchFamily="34" charset="0"/>
                <a:cs typeface="Arial" pitchFamily="34" charset="0"/>
              </a:rPr>
              <a:t>Computes a predicted tide, based on harmonic constituents.</a:t>
            </a:r>
          </a:p>
          <a:p>
            <a:pPr marL="342900" indent="-342900">
              <a:buClr>
                <a:schemeClr val="tx1">
                  <a:lumMod val="65000"/>
                  <a:lumOff val="35000"/>
                </a:schemeClr>
              </a:buClr>
              <a:buFont typeface="Arial" pitchFamily="34" charset="0"/>
              <a:buChar char="•"/>
            </a:pPr>
            <a:endParaRPr lang="en-US" altLang="en-US" sz="2000">
              <a:solidFill>
                <a:schemeClr val="tx1">
                  <a:lumMod val="65000"/>
                  <a:lumOff val="35000"/>
                </a:schemeClr>
              </a:solidFill>
              <a:latin typeface="Arial" pitchFamily="34" charset="0"/>
              <a:cs typeface="Arial" pitchFamily="34" charset="0"/>
            </a:endParaRPr>
          </a:p>
          <a:p>
            <a:pPr marL="342900" indent="-342900">
              <a:buClr>
                <a:schemeClr val="tx1">
                  <a:lumMod val="65000"/>
                  <a:lumOff val="35000"/>
                </a:schemeClr>
              </a:buClr>
              <a:buFont typeface="Arial" pitchFamily="34" charset="0"/>
              <a:buChar char="•"/>
            </a:pPr>
            <a:r>
              <a:rPr lang="en-US" altLang="en-US" sz="2000">
                <a:solidFill>
                  <a:schemeClr val="tx1">
                    <a:lumMod val="65000"/>
                    <a:lumOff val="35000"/>
                  </a:schemeClr>
                </a:solidFill>
                <a:latin typeface="Arial" pitchFamily="34" charset="0"/>
                <a:cs typeface="Arial" pitchFamily="34" charset="0"/>
              </a:rPr>
              <a:t>Saves result to a *.TID file.</a:t>
            </a:r>
          </a:p>
          <a:p>
            <a:pPr marL="342900" indent="-342900">
              <a:buClr>
                <a:schemeClr val="tx1">
                  <a:lumMod val="65000"/>
                  <a:lumOff val="35000"/>
                </a:schemeClr>
              </a:buClr>
              <a:buFont typeface="Arial" pitchFamily="34" charset="0"/>
              <a:buChar char="•"/>
            </a:pPr>
            <a:endParaRPr lang="en-US" altLang="en-US" sz="2000">
              <a:solidFill>
                <a:schemeClr val="tx1">
                  <a:lumMod val="65000"/>
                  <a:lumOff val="35000"/>
                </a:schemeClr>
              </a:solidFill>
              <a:latin typeface="Arial" pitchFamily="34" charset="0"/>
              <a:cs typeface="Arial" pitchFamily="34" charset="0"/>
            </a:endParaRPr>
          </a:p>
          <a:p>
            <a:pPr marL="342900" indent="-342900">
              <a:buClr>
                <a:schemeClr val="tx1">
                  <a:lumMod val="65000"/>
                  <a:lumOff val="35000"/>
                </a:schemeClr>
              </a:buClr>
              <a:buFont typeface="Arial" pitchFamily="34" charset="0"/>
              <a:buChar char="•"/>
            </a:pPr>
            <a:r>
              <a:rPr lang="en-US" altLang="en-US" sz="2000">
                <a:solidFill>
                  <a:schemeClr val="tx1">
                    <a:lumMod val="65000"/>
                    <a:lumOff val="35000"/>
                  </a:schemeClr>
                </a:solidFill>
                <a:latin typeface="Arial" pitchFamily="34" charset="0"/>
                <a:cs typeface="Arial" pitchFamily="34" charset="0"/>
              </a:rPr>
              <a:t>Do not use French constituents, as they are not ‘combined’.</a:t>
            </a:r>
            <a:endParaRPr lang="en-US" altLang="en-US" sz="2000" dirty="0">
              <a:solidFill>
                <a:schemeClr val="tx1">
                  <a:lumMod val="65000"/>
                  <a:lumOff val="35000"/>
                </a:schemeClr>
              </a:solidFill>
              <a:latin typeface="Arial" pitchFamily="34" charset="0"/>
              <a:cs typeface="Arial" pitchFamily="34" charset="0"/>
            </a:endParaRPr>
          </a:p>
        </p:txBody>
      </p:sp>
    </p:spTree>
    <p:extLst>
      <p:ext uri="{BB962C8B-B14F-4D97-AF65-F5344CB8AC3E}">
        <p14:creationId xmlns:p14="http://schemas.microsoft.com/office/powerpoint/2010/main" val="21950250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rrowheads="1"/>
          </p:cNvSpPr>
          <p:nvPr>
            <p:ph type="title"/>
          </p:nvPr>
        </p:nvSpPr>
        <p:spPr/>
        <p:txBody>
          <a:bodyPr/>
          <a:lstStyle/>
          <a:p>
            <a:pPr marL="53975"/>
            <a:r>
              <a:rPr lang="en-US" altLang="en-US" sz="3600">
                <a:latin typeface="Arial" pitchFamily="34" charset="0"/>
                <a:cs typeface="Arial" pitchFamily="34" charset="0"/>
              </a:rPr>
              <a:t>Tide Adjustments</a:t>
            </a:r>
          </a:p>
        </p:txBody>
      </p:sp>
      <p:grpSp>
        <p:nvGrpSpPr>
          <p:cNvPr id="3" name="Group 2"/>
          <p:cNvGrpSpPr/>
          <p:nvPr/>
        </p:nvGrpSpPr>
        <p:grpSpPr>
          <a:xfrm>
            <a:off x="4879552" y="5094759"/>
            <a:ext cx="2994025" cy="1022350"/>
            <a:chOff x="1401763" y="4976813"/>
            <a:chExt cx="2994025" cy="1022350"/>
          </a:xfrm>
        </p:grpSpPr>
        <p:sp>
          <p:nvSpPr>
            <p:cNvPr id="24" name="Oval 23"/>
            <p:cNvSpPr/>
            <p:nvPr/>
          </p:nvSpPr>
          <p:spPr>
            <a:xfrm>
              <a:off x="1401763" y="4976813"/>
              <a:ext cx="182562" cy="146050"/>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Oval 24"/>
            <p:cNvSpPr/>
            <p:nvPr/>
          </p:nvSpPr>
          <p:spPr>
            <a:xfrm>
              <a:off x="4213225" y="4976813"/>
              <a:ext cx="182563" cy="146050"/>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 name="Oval 25"/>
            <p:cNvSpPr/>
            <p:nvPr/>
          </p:nvSpPr>
          <p:spPr>
            <a:xfrm>
              <a:off x="3044825" y="5853113"/>
              <a:ext cx="182563" cy="146050"/>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28" name="Straight Connector 27"/>
            <p:cNvCxnSpPr>
              <a:stCxn id="24" idx="6"/>
              <a:endCxn id="25" idx="2"/>
            </p:cNvCxnSpPr>
            <p:nvPr/>
          </p:nvCxnSpPr>
          <p:spPr>
            <a:xfrm>
              <a:off x="1584325" y="5049838"/>
              <a:ext cx="2628900" cy="1587"/>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a:stCxn id="24" idx="5"/>
              <a:endCxn id="26" idx="1"/>
            </p:cNvCxnSpPr>
            <p:nvPr/>
          </p:nvCxnSpPr>
          <p:spPr>
            <a:xfrm rot="16200000" flipH="1">
              <a:off x="1928813" y="4730750"/>
              <a:ext cx="771525" cy="1514475"/>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a:stCxn id="25" idx="3"/>
              <a:endCxn id="26" idx="7"/>
            </p:cNvCxnSpPr>
            <p:nvPr/>
          </p:nvCxnSpPr>
          <p:spPr>
            <a:xfrm rot="5400000">
              <a:off x="3334544" y="4968081"/>
              <a:ext cx="771525" cy="1039813"/>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2" name="Group 1"/>
          <p:cNvGrpSpPr/>
          <p:nvPr/>
        </p:nvGrpSpPr>
        <p:grpSpPr>
          <a:xfrm>
            <a:off x="2706198" y="2668529"/>
            <a:ext cx="5809868" cy="1250329"/>
            <a:chOff x="336550" y="2565400"/>
            <a:chExt cx="4970463" cy="1046163"/>
          </a:xfrm>
        </p:grpSpPr>
        <p:cxnSp>
          <p:nvCxnSpPr>
            <p:cNvPr id="10" name="Straight Connector 9"/>
            <p:cNvCxnSpPr/>
            <p:nvPr/>
          </p:nvCxnSpPr>
          <p:spPr>
            <a:xfrm>
              <a:off x="336550" y="2917825"/>
              <a:ext cx="803275" cy="365125"/>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1139825" y="3063875"/>
              <a:ext cx="620713" cy="219075"/>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760538" y="3063875"/>
              <a:ext cx="1022350" cy="365125"/>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2782888" y="3392488"/>
              <a:ext cx="1387475" cy="36512"/>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4170363" y="3100388"/>
              <a:ext cx="584200" cy="292100"/>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446088" y="3027363"/>
              <a:ext cx="182562" cy="146050"/>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Oval 21"/>
            <p:cNvSpPr/>
            <p:nvPr/>
          </p:nvSpPr>
          <p:spPr>
            <a:xfrm>
              <a:off x="2855913" y="3465513"/>
              <a:ext cx="182562" cy="146050"/>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Oval 22"/>
            <p:cNvSpPr/>
            <p:nvPr/>
          </p:nvSpPr>
          <p:spPr>
            <a:xfrm>
              <a:off x="4498975" y="2990850"/>
              <a:ext cx="182563" cy="146050"/>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5554" name="TextBox 26"/>
            <p:cNvSpPr txBox="1">
              <a:spLocks noChangeArrowheads="1"/>
            </p:cNvSpPr>
            <p:nvPr/>
          </p:nvSpPr>
          <p:spPr bwMode="auto">
            <a:xfrm>
              <a:off x="3816350" y="2565400"/>
              <a:ext cx="1490663" cy="218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lgn="ctr"/>
              <a:r>
                <a:rPr lang="en-US" altLang="en-US" sz="1100"/>
                <a:t>TIDE STATIONS</a:t>
              </a:r>
            </a:p>
          </p:txBody>
        </p:sp>
        <p:cxnSp>
          <p:nvCxnSpPr>
            <p:cNvPr id="31" name="Straight Connector 30"/>
            <p:cNvCxnSpPr/>
            <p:nvPr/>
          </p:nvCxnSpPr>
          <p:spPr>
            <a:xfrm rot="5400000" flipH="1" flipV="1">
              <a:off x="4681538" y="2808287"/>
              <a:ext cx="146050" cy="73025"/>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27" name="Rectangle 3">
            <a:extLst>
              <a:ext uri="{FF2B5EF4-FFF2-40B4-BE49-F238E27FC236}">
                <a16:creationId xmlns:a16="http://schemas.microsoft.com/office/drawing/2014/main" id="{E8C40B0D-F014-4965-889F-0D187AC9500D}"/>
              </a:ext>
            </a:extLst>
          </p:cNvPr>
          <p:cNvSpPr txBox="1">
            <a:spLocks noChangeArrowheads="1"/>
          </p:cNvSpPr>
          <p:nvPr/>
        </p:nvSpPr>
        <p:spPr>
          <a:xfrm>
            <a:off x="457320" y="1188430"/>
            <a:ext cx="10917414" cy="5111750"/>
          </a:xfrm>
          <a:prstGeom prst="rect">
            <a:avLst/>
          </a:prstGeom>
        </p:spPr>
        <p:txBody>
          <a:bodyPr/>
          <a:lstStyle>
            <a:lvl1pPr marL="0" indent="0" algn="l" defTabSz="608013" rtl="0" eaLnBrk="1" fontAlgn="base" hangingPunct="1">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1" fontAlgn="base" hangingPunct="1">
              <a:spcBef>
                <a:spcPct val="0"/>
              </a:spcBef>
              <a:spcAft>
                <a:spcPts val="538"/>
              </a:spcAft>
              <a:buClrTx/>
              <a:buSzPct val="100000"/>
              <a:buFont typeface="Arial" charset="0"/>
              <a:buChar char="•"/>
              <a:defRPr sz="2000" kern="1200">
                <a:solidFill>
                  <a:schemeClr val="tx1"/>
                </a:solidFill>
                <a:latin typeface="Arial"/>
                <a:ea typeface="Arial" charset="0"/>
                <a:cs typeface="Arial"/>
              </a:defRPr>
            </a:lvl2pPr>
            <a:lvl3pPr marL="363538" indent="-180975" algn="l" defTabSz="608013" rtl="0" eaLnBrk="1" fontAlgn="base" hangingPunct="1">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1" fontAlgn="base" hangingPunct="1">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1" fontAlgn="base" hangingPunct="1">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a:lstStyle>
          <a:p>
            <a:pPr>
              <a:lnSpc>
                <a:spcPct val="90000"/>
              </a:lnSpc>
              <a:buClr>
                <a:schemeClr val="tx1">
                  <a:lumMod val="65000"/>
                  <a:lumOff val="35000"/>
                </a:schemeClr>
              </a:buClr>
            </a:pPr>
            <a:r>
              <a:rPr lang="en-US" altLang="en-US" sz="2400" dirty="0">
                <a:latin typeface="Arial" pitchFamily="34" charset="0"/>
                <a:cs typeface="Arial" pitchFamily="34" charset="0"/>
              </a:rPr>
              <a:t>  </a:t>
            </a:r>
            <a:r>
              <a:rPr lang="en-US" altLang="en-US" sz="2400" dirty="0">
                <a:solidFill>
                  <a:schemeClr val="tx1">
                    <a:lumMod val="65000"/>
                    <a:lumOff val="35000"/>
                  </a:schemeClr>
                </a:solidFill>
                <a:latin typeface="Arial" pitchFamily="34" charset="0"/>
                <a:cs typeface="Arial" pitchFamily="34" charset="0"/>
              </a:rPr>
              <a:t>Centerline Method:</a:t>
            </a:r>
          </a:p>
          <a:p>
            <a:pPr marL="639763" lvl="1">
              <a:lnSpc>
                <a:spcPct val="90000"/>
              </a:lnSpc>
              <a:buClr>
                <a:schemeClr val="tx1">
                  <a:lumMod val="65000"/>
                  <a:lumOff val="35000"/>
                </a:schemeClr>
              </a:buClr>
            </a:pPr>
            <a:r>
              <a:rPr lang="en-US" altLang="en-US" dirty="0">
                <a:solidFill>
                  <a:schemeClr val="tx1">
                    <a:lumMod val="65000"/>
                    <a:lumOff val="35000"/>
                  </a:schemeClr>
                </a:solidFill>
                <a:latin typeface="Arial" pitchFamily="34" charset="0"/>
                <a:cs typeface="Arial" pitchFamily="34" charset="0"/>
              </a:rPr>
              <a:t>Interpolates a tide correction based on the position of the sounding along a centerline and the distance from gauges referenced to the centerline.  Two or more gauges.</a:t>
            </a:r>
          </a:p>
          <a:p>
            <a:pPr marL="639763" lvl="1">
              <a:lnSpc>
                <a:spcPct val="90000"/>
              </a:lnSpc>
              <a:buClr>
                <a:schemeClr val="tx1">
                  <a:lumMod val="65000"/>
                  <a:lumOff val="35000"/>
                </a:schemeClr>
              </a:buClr>
            </a:pPr>
            <a:endParaRPr lang="en-US" altLang="en-US" dirty="0">
              <a:solidFill>
                <a:schemeClr val="tx1">
                  <a:lumMod val="65000"/>
                  <a:lumOff val="35000"/>
                </a:schemeClr>
              </a:solidFill>
              <a:latin typeface="Arial" pitchFamily="34" charset="0"/>
              <a:cs typeface="Arial" pitchFamily="34" charset="0"/>
            </a:endParaRPr>
          </a:p>
          <a:p>
            <a:pPr marL="639763" lvl="1">
              <a:lnSpc>
                <a:spcPct val="90000"/>
              </a:lnSpc>
            </a:pPr>
            <a:endParaRPr lang="en-US" altLang="en-US" sz="1600" dirty="0">
              <a:solidFill>
                <a:srgbClr val="FFFF00"/>
              </a:solidFill>
              <a:latin typeface="Arial" pitchFamily="34" charset="0"/>
              <a:cs typeface="Arial" pitchFamily="34" charset="0"/>
            </a:endParaRPr>
          </a:p>
          <a:p>
            <a:pPr marL="639763" lvl="1">
              <a:lnSpc>
                <a:spcPct val="90000"/>
              </a:lnSpc>
            </a:pPr>
            <a:endParaRPr lang="en-US" altLang="en-US" sz="1600" dirty="0">
              <a:solidFill>
                <a:srgbClr val="FFFF00"/>
              </a:solidFill>
              <a:latin typeface="Arial" pitchFamily="34" charset="0"/>
              <a:cs typeface="Arial" pitchFamily="34" charset="0"/>
            </a:endParaRPr>
          </a:p>
          <a:p>
            <a:pPr marL="639763" lvl="1">
              <a:lnSpc>
                <a:spcPct val="90000"/>
              </a:lnSpc>
            </a:pPr>
            <a:endParaRPr lang="en-US" altLang="en-US" sz="1600" dirty="0">
              <a:solidFill>
                <a:srgbClr val="FFFF00"/>
              </a:solidFill>
              <a:latin typeface="Arial" pitchFamily="34" charset="0"/>
              <a:cs typeface="Arial" pitchFamily="34" charset="0"/>
            </a:endParaRPr>
          </a:p>
          <a:p>
            <a:pPr marL="639763" lvl="1">
              <a:lnSpc>
                <a:spcPct val="90000"/>
              </a:lnSpc>
              <a:buClr>
                <a:schemeClr val="tx1">
                  <a:lumMod val="65000"/>
                  <a:lumOff val="35000"/>
                </a:schemeClr>
              </a:buClr>
            </a:pPr>
            <a:endParaRPr lang="en-US" altLang="en-US" sz="1600" dirty="0">
              <a:solidFill>
                <a:schemeClr val="tx1">
                  <a:lumMod val="65000"/>
                  <a:lumOff val="35000"/>
                </a:schemeClr>
              </a:solidFill>
              <a:latin typeface="Arial" pitchFamily="34" charset="0"/>
              <a:cs typeface="Arial" pitchFamily="34" charset="0"/>
            </a:endParaRPr>
          </a:p>
          <a:p>
            <a:pPr>
              <a:lnSpc>
                <a:spcPct val="90000"/>
              </a:lnSpc>
              <a:buClr>
                <a:schemeClr val="tx1">
                  <a:lumMod val="65000"/>
                  <a:lumOff val="35000"/>
                </a:schemeClr>
              </a:buClr>
            </a:pPr>
            <a:r>
              <a:rPr lang="en-US" altLang="en-US" sz="2400" dirty="0">
                <a:solidFill>
                  <a:schemeClr val="tx1">
                    <a:lumMod val="65000"/>
                    <a:lumOff val="35000"/>
                  </a:schemeClr>
                </a:solidFill>
                <a:latin typeface="Arial" pitchFamily="34" charset="0"/>
                <a:cs typeface="Arial" pitchFamily="34" charset="0"/>
              </a:rPr>
              <a:t>  3 Point Method:</a:t>
            </a:r>
          </a:p>
          <a:p>
            <a:pPr marL="639763" lvl="1">
              <a:lnSpc>
                <a:spcPct val="90000"/>
              </a:lnSpc>
              <a:buClr>
                <a:schemeClr val="tx1">
                  <a:lumMod val="65000"/>
                  <a:lumOff val="35000"/>
                </a:schemeClr>
              </a:buClr>
            </a:pPr>
            <a:r>
              <a:rPr lang="en-US" altLang="en-US" dirty="0">
                <a:solidFill>
                  <a:schemeClr val="tx1">
                    <a:lumMod val="65000"/>
                    <a:lumOff val="35000"/>
                  </a:schemeClr>
                </a:solidFill>
                <a:latin typeface="Arial" pitchFamily="34" charset="0"/>
                <a:cs typeface="Arial" pitchFamily="34" charset="0"/>
              </a:rPr>
              <a:t>Interpolates a tide correction based on the position of the sounding and a triangular tide surface created between three tide stations.  Three gauges.</a:t>
            </a:r>
          </a:p>
        </p:txBody>
      </p:sp>
    </p:spTree>
    <p:extLst>
      <p:ext uri="{BB962C8B-B14F-4D97-AF65-F5344CB8AC3E}">
        <p14:creationId xmlns:p14="http://schemas.microsoft.com/office/powerpoint/2010/main" val="41222103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rrowheads="1"/>
          </p:cNvSpPr>
          <p:nvPr>
            <p:ph type="title"/>
          </p:nvPr>
        </p:nvSpPr>
        <p:spPr/>
        <p:txBody>
          <a:bodyPr/>
          <a:lstStyle/>
          <a:p>
            <a:pPr marL="53975"/>
            <a:r>
              <a:rPr lang="en-US" altLang="en-US" sz="3600">
                <a:latin typeface="Arial" pitchFamily="34" charset="0"/>
                <a:cs typeface="Arial" pitchFamily="34" charset="0"/>
              </a:rPr>
              <a:t>Tidal Zoning</a:t>
            </a:r>
          </a:p>
        </p:txBody>
      </p:sp>
      <p:pic>
        <p:nvPicPr>
          <p:cNvPr id="67588" name="Picture 7" descr="C:\2010 HYPACK Presentations\08 - Processing SB Data\Pictures\2010 Tidal Zoning Magnitud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9884" y="944562"/>
            <a:ext cx="3128962" cy="248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9" name="Picture 8" descr="C:\2010 HYPACK Presentations\08 - Processing SB Data\Pictures\2010 Tidal Zoning Tim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944562"/>
            <a:ext cx="3081337"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1545615" y="5060306"/>
            <a:ext cx="9072562" cy="704850"/>
          </a:xfrm>
          <a:prstGeom prst="rect">
            <a:avLst/>
          </a:prstGeom>
          <a:noFill/>
          <a:ln>
            <a:noFill/>
          </a:ln>
        </p:spPr>
        <p:txBody>
          <a:bodyPr>
            <a:spAutoFit/>
          </a:bodyPr>
          <a:lstStyle/>
          <a:p>
            <a:pPr marL="342900" indent="-342900">
              <a:buClr>
                <a:schemeClr val="tx1">
                  <a:lumMod val="65000"/>
                  <a:lumOff val="35000"/>
                </a:schemeClr>
              </a:buClr>
              <a:buFont typeface="Arial" panose="020B0604020202020204" pitchFamily="34" charset="0"/>
              <a:buChar char="•"/>
              <a:defRPr/>
            </a:pPr>
            <a:r>
              <a:rPr lang="en-US" sz="2000" dirty="0">
                <a:solidFill>
                  <a:schemeClr val="tx1">
                    <a:lumMod val="65000"/>
                    <a:lumOff val="35000"/>
                  </a:schemeClr>
                </a:solidFill>
                <a:latin typeface="+mn-lt"/>
              </a:rPr>
              <a:t>Check the HYPACK Help files for detailed information about the setup and application of the TIDAL ZONING program.  </a:t>
            </a:r>
          </a:p>
        </p:txBody>
      </p:sp>
      <p:sp>
        <p:nvSpPr>
          <p:cNvPr id="7" name="Rectangle 3">
            <a:extLst>
              <a:ext uri="{FF2B5EF4-FFF2-40B4-BE49-F238E27FC236}">
                <a16:creationId xmlns:a16="http://schemas.microsoft.com/office/drawing/2014/main" id="{0285371B-15D8-4BD7-BE76-05520757E96B}"/>
              </a:ext>
            </a:extLst>
          </p:cNvPr>
          <p:cNvSpPr txBox="1">
            <a:spLocks noChangeArrowheads="1"/>
          </p:cNvSpPr>
          <p:nvPr/>
        </p:nvSpPr>
        <p:spPr>
          <a:xfrm>
            <a:off x="1545615" y="3614415"/>
            <a:ext cx="8799512" cy="1223963"/>
          </a:xfrm>
          <a:prstGeom prst="rect">
            <a:avLst/>
          </a:prstGeom>
        </p:spPr>
        <p:txBody>
          <a:bodyPr rtlCol="0">
            <a:noAutofit/>
          </a:bodyPr>
          <a:lstStyle>
            <a:lvl1pPr marL="0" indent="0" algn="l" defTabSz="608013" rtl="0" eaLnBrk="1" fontAlgn="base" hangingPunct="1">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1" fontAlgn="base" hangingPunct="1">
              <a:spcBef>
                <a:spcPct val="0"/>
              </a:spcBef>
              <a:spcAft>
                <a:spcPts val="538"/>
              </a:spcAft>
              <a:buClrTx/>
              <a:buSzPct val="100000"/>
              <a:buFont typeface="Arial" charset="0"/>
              <a:buChar char="•"/>
              <a:defRPr sz="2000" kern="1200">
                <a:solidFill>
                  <a:schemeClr val="tx1"/>
                </a:solidFill>
                <a:latin typeface="Arial"/>
                <a:ea typeface="Arial" charset="0"/>
                <a:cs typeface="Arial"/>
              </a:defRPr>
            </a:lvl2pPr>
            <a:lvl3pPr marL="363538" indent="-180975" algn="l" defTabSz="608013" rtl="0" eaLnBrk="1" fontAlgn="base" hangingPunct="1">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1" fontAlgn="base" hangingPunct="1">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1" fontAlgn="base" hangingPunct="1">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a:lstStyle>
          <a:p>
            <a:pPr marL="342900" indent="-342900" fontAlgn="auto">
              <a:buClr>
                <a:schemeClr val="tx1">
                  <a:lumMod val="65000"/>
                  <a:lumOff val="35000"/>
                </a:schemeClr>
              </a:buClr>
              <a:buFont typeface="Arial" pitchFamily="34" charset="0"/>
              <a:buChar char="•"/>
              <a:defRPr/>
            </a:pPr>
            <a:r>
              <a:rPr lang="en-US" sz="2000" dirty="0">
                <a:solidFill>
                  <a:schemeClr val="tx1">
                    <a:lumMod val="65000"/>
                    <a:lumOff val="35000"/>
                  </a:schemeClr>
                </a:solidFill>
              </a:rPr>
              <a:t>Generates Tide corrections at the boat location based on Magnitude and Time difference models from primary tide location.</a:t>
            </a:r>
          </a:p>
          <a:p>
            <a:pPr marL="342900" indent="-342900" fontAlgn="auto">
              <a:buClr>
                <a:schemeClr val="tx1">
                  <a:lumMod val="65000"/>
                  <a:lumOff val="35000"/>
                </a:schemeClr>
              </a:buClr>
              <a:buFont typeface="Arial" pitchFamily="34" charset="0"/>
              <a:buChar char="•"/>
              <a:defRPr/>
            </a:pPr>
            <a:r>
              <a:rPr lang="en-US" sz="2000" dirty="0">
                <a:solidFill>
                  <a:schemeClr val="tx1">
                    <a:lumMod val="65000"/>
                    <a:lumOff val="35000"/>
                  </a:schemeClr>
                </a:solidFill>
              </a:rPr>
              <a:t>Magnitude and Time Difference models are created in TIN MODEL and stored in the \HYPACK 20xx\</a:t>
            </a:r>
            <a:r>
              <a:rPr lang="en-US" sz="2000" dirty="0" err="1">
                <a:solidFill>
                  <a:schemeClr val="tx1">
                    <a:lumMod val="65000"/>
                    <a:lumOff val="35000"/>
                  </a:schemeClr>
                </a:solidFill>
              </a:rPr>
              <a:t>TideModel</a:t>
            </a:r>
            <a:r>
              <a:rPr lang="en-US" sz="2000" dirty="0">
                <a:solidFill>
                  <a:schemeClr val="tx1">
                    <a:lumMod val="65000"/>
                    <a:lumOff val="35000"/>
                  </a:schemeClr>
                </a:solidFill>
              </a:rPr>
              <a:t> folder.</a:t>
            </a:r>
          </a:p>
        </p:txBody>
      </p:sp>
    </p:spTree>
    <p:extLst>
      <p:ext uri="{BB962C8B-B14F-4D97-AF65-F5344CB8AC3E}">
        <p14:creationId xmlns:p14="http://schemas.microsoft.com/office/powerpoint/2010/main" val="329792449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966BA-CA2A-4939-A2CB-76D2A16C03A9}"/>
              </a:ext>
            </a:extLst>
          </p:cNvPr>
          <p:cNvSpPr>
            <a:spLocks noGrp="1"/>
          </p:cNvSpPr>
          <p:nvPr>
            <p:ph type="title"/>
          </p:nvPr>
        </p:nvSpPr>
        <p:spPr/>
        <p:txBody>
          <a:bodyPr/>
          <a:lstStyle/>
          <a:p>
            <a:r>
              <a:rPr lang="en-US" dirty="0"/>
              <a:t>New Integrated Sort Routine</a:t>
            </a:r>
          </a:p>
        </p:txBody>
      </p:sp>
      <p:pic>
        <p:nvPicPr>
          <p:cNvPr id="8" name="Picture 7">
            <a:extLst>
              <a:ext uri="{FF2B5EF4-FFF2-40B4-BE49-F238E27FC236}">
                <a16:creationId xmlns:a16="http://schemas.microsoft.com/office/drawing/2014/main" id="{A8881317-C16F-4905-92F1-A73B259B9A2B}"/>
              </a:ext>
            </a:extLst>
          </p:cNvPr>
          <p:cNvPicPr>
            <a:picLocks noChangeAspect="1"/>
          </p:cNvPicPr>
          <p:nvPr/>
        </p:nvPicPr>
        <p:blipFill>
          <a:blip r:embed="rId2"/>
          <a:stretch>
            <a:fillRect/>
          </a:stretch>
        </p:blipFill>
        <p:spPr>
          <a:xfrm>
            <a:off x="5484411" y="1226447"/>
            <a:ext cx="6121034" cy="3226021"/>
          </a:xfrm>
          <a:prstGeom prst="rect">
            <a:avLst/>
          </a:prstGeom>
          <a:ln>
            <a:solidFill>
              <a:schemeClr val="tx1">
                <a:lumMod val="65000"/>
                <a:lumOff val="35000"/>
              </a:schemeClr>
            </a:solidFill>
          </a:ln>
        </p:spPr>
      </p:pic>
      <p:pic>
        <p:nvPicPr>
          <p:cNvPr id="4" name="Picture 3">
            <a:extLst>
              <a:ext uri="{FF2B5EF4-FFF2-40B4-BE49-F238E27FC236}">
                <a16:creationId xmlns:a16="http://schemas.microsoft.com/office/drawing/2014/main" id="{65F0DF9B-7769-44FC-AAF5-6940F0CB6A4F}"/>
              </a:ext>
            </a:extLst>
          </p:cNvPr>
          <p:cNvPicPr>
            <a:picLocks noChangeAspect="1"/>
          </p:cNvPicPr>
          <p:nvPr/>
        </p:nvPicPr>
        <p:blipFill>
          <a:blip r:embed="rId3"/>
          <a:stretch>
            <a:fillRect/>
          </a:stretch>
        </p:blipFill>
        <p:spPr>
          <a:xfrm>
            <a:off x="457082" y="865848"/>
            <a:ext cx="5201742" cy="4765705"/>
          </a:xfrm>
          <a:prstGeom prst="rect">
            <a:avLst/>
          </a:prstGeom>
          <a:ln>
            <a:solidFill>
              <a:schemeClr val="tx1">
                <a:lumMod val="50000"/>
                <a:lumOff val="50000"/>
              </a:schemeClr>
            </a:solidFill>
          </a:ln>
        </p:spPr>
      </p:pic>
      <p:sp>
        <p:nvSpPr>
          <p:cNvPr id="10" name="TextBox 9">
            <a:extLst>
              <a:ext uri="{FF2B5EF4-FFF2-40B4-BE49-F238E27FC236}">
                <a16:creationId xmlns:a16="http://schemas.microsoft.com/office/drawing/2014/main" id="{0B1DC7F3-124F-45DA-93BB-EBCB041EE25F}"/>
              </a:ext>
            </a:extLst>
          </p:cNvPr>
          <p:cNvSpPr txBox="1"/>
          <p:nvPr/>
        </p:nvSpPr>
        <p:spPr>
          <a:xfrm>
            <a:off x="6004467" y="4873966"/>
            <a:ext cx="5384807" cy="646331"/>
          </a:xfrm>
          <a:prstGeom prst="rect">
            <a:avLst/>
          </a:prstGeom>
          <a:noFill/>
        </p:spPr>
        <p:txBody>
          <a:bodyPr wrap="none" rtlCol="0">
            <a:spAutoFit/>
          </a:bodyPr>
          <a:lstStyle/>
          <a:p>
            <a:pPr marL="285750" indent="-285750">
              <a:buFont typeface="Arial" panose="020B0604020202020204" pitchFamily="34" charset="0"/>
              <a:buChar char="•"/>
            </a:pPr>
            <a:r>
              <a:rPr lang="en-US" dirty="0">
                <a:solidFill>
                  <a:schemeClr val="tx1">
                    <a:lumMod val="65000"/>
                    <a:lumOff val="35000"/>
                  </a:schemeClr>
                </a:solidFill>
              </a:rPr>
              <a:t>This Sort routine allows basic sorting of the data</a:t>
            </a:r>
          </a:p>
          <a:p>
            <a:pPr marL="285750" indent="-285750">
              <a:buFont typeface="Arial" panose="020B0604020202020204" pitchFamily="34" charset="0"/>
              <a:buChar char="•"/>
            </a:pPr>
            <a:r>
              <a:rPr lang="en-US" dirty="0">
                <a:solidFill>
                  <a:schemeClr val="tx1">
                    <a:lumMod val="65000"/>
                    <a:lumOff val="35000"/>
                  </a:schemeClr>
                </a:solidFill>
              </a:rPr>
              <a:t>No need to save and reload files</a:t>
            </a:r>
          </a:p>
        </p:txBody>
      </p:sp>
    </p:spTree>
    <p:extLst>
      <p:ext uri="{BB962C8B-B14F-4D97-AF65-F5344CB8AC3E}">
        <p14:creationId xmlns:p14="http://schemas.microsoft.com/office/powerpoint/2010/main" val="271055805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AAD0F-1DFC-4E86-BCD4-879E377269F9}"/>
              </a:ext>
            </a:extLst>
          </p:cNvPr>
          <p:cNvSpPr>
            <a:spLocks noGrp="1"/>
          </p:cNvSpPr>
          <p:nvPr>
            <p:ph type="title"/>
          </p:nvPr>
        </p:nvSpPr>
        <p:spPr>
          <a:xfrm>
            <a:off x="652095" y="0"/>
            <a:ext cx="11277598" cy="989013"/>
          </a:xfrm>
        </p:spPr>
        <p:txBody>
          <a:bodyPr/>
          <a:lstStyle/>
          <a:p>
            <a:r>
              <a:rPr lang="en-US" dirty="0"/>
              <a:t>Generate DXF Contours inside SBMAX64</a:t>
            </a:r>
          </a:p>
        </p:txBody>
      </p:sp>
      <p:grpSp>
        <p:nvGrpSpPr>
          <p:cNvPr id="11" name="Group 10">
            <a:extLst>
              <a:ext uri="{FF2B5EF4-FFF2-40B4-BE49-F238E27FC236}">
                <a16:creationId xmlns:a16="http://schemas.microsoft.com/office/drawing/2014/main" id="{2FD39A64-3B0F-40E9-8675-FBBC6540511B}"/>
              </a:ext>
            </a:extLst>
          </p:cNvPr>
          <p:cNvGrpSpPr/>
          <p:nvPr/>
        </p:nvGrpSpPr>
        <p:grpSpPr>
          <a:xfrm>
            <a:off x="652095" y="812281"/>
            <a:ext cx="7979227" cy="5004692"/>
            <a:chOff x="595451" y="804190"/>
            <a:chExt cx="7979227" cy="5004692"/>
          </a:xfrm>
        </p:grpSpPr>
        <p:pic>
          <p:nvPicPr>
            <p:cNvPr id="10" name="Picture 9">
              <a:extLst>
                <a:ext uri="{FF2B5EF4-FFF2-40B4-BE49-F238E27FC236}">
                  <a16:creationId xmlns:a16="http://schemas.microsoft.com/office/drawing/2014/main" id="{57F43B19-9F28-4AF5-B14C-1B9F601DF512}"/>
                </a:ext>
              </a:extLst>
            </p:cNvPr>
            <p:cNvPicPr>
              <a:picLocks noChangeAspect="1"/>
            </p:cNvPicPr>
            <p:nvPr/>
          </p:nvPicPr>
          <p:blipFill>
            <a:blip r:embed="rId2"/>
            <a:stretch>
              <a:fillRect/>
            </a:stretch>
          </p:blipFill>
          <p:spPr>
            <a:xfrm>
              <a:off x="595451" y="804190"/>
              <a:ext cx="7979227" cy="5004692"/>
            </a:xfrm>
            <a:prstGeom prst="rect">
              <a:avLst/>
            </a:prstGeom>
            <a:ln>
              <a:solidFill>
                <a:schemeClr val="tx1">
                  <a:lumMod val="50000"/>
                  <a:lumOff val="50000"/>
                </a:schemeClr>
              </a:solidFill>
            </a:ln>
          </p:spPr>
        </p:pic>
        <p:sp>
          <p:nvSpPr>
            <p:cNvPr id="5" name="Rectangle 4">
              <a:extLst>
                <a:ext uri="{FF2B5EF4-FFF2-40B4-BE49-F238E27FC236}">
                  <a16:creationId xmlns:a16="http://schemas.microsoft.com/office/drawing/2014/main" id="{98FE16AC-181E-4576-97F3-A18EFCDC34DE}"/>
                </a:ext>
              </a:extLst>
            </p:cNvPr>
            <p:cNvSpPr/>
            <p:nvPr/>
          </p:nvSpPr>
          <p:spPr>
            <a:xfrm>
              <a:off x="1257299" y="2775857"/>
              <a:ext cx="759279" cy="171450"/>
            </a:xfrm>
            <a:prstGeom prst="rect">
              <a:avLst/>
            </a:prstGeom>
            <a:noFill/>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0EE73AE6-3783-4355-8E94-5E3184DABB6C}"/>
                </a:ext>
              </a:extLst>
            </p:cNvPr>
            <p:cNvCxnSpPr>
              <a:cxnSpLocks/>
              <a:stCxn id="5" idx="3"/>
            </p:cNvCxnSpPr>
            <p:nvPr/>
          </p:nvCxnSpPr>
          <p:spPr>
            <a:xfrm>
              <a:off x="2016578" y="2861582"/>
              <a:ext cx="342900" cy="167368"/>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grpSp>
      <p:sp>
        <p:nvSpPr>
          <p:cNvPr id="12" name="TextBox 11">
            <a:extLst>
              <a:ext uri="{FF2B5EF4-FFF2-40B4-BE49-F238E27FC236}">
                <a16:creationId xmlns:a16="http://schemas.microsoft.com/office/drawing/2014/main" id="{D1751322-78A7-4AFD-8994-AE2FE54ED2EA}"/>
              </a:ext>
            </a:extLst>
          </p:cNvPr>
          <p:cNvSpPr txBox="1"/>
          <p:nvPr/>
        </p:nvSpPr>
        <p:spPr>
          <a:xfrm>
            <a:off x="8795113" y="1543701"/>
            <a:ext cx="2970788" cy="2585323"/>
          </a:xfrm>
          <a:prstGeom prst="rect">
            <a:avLst/>
          </a:prstGeom>
          <a:noFill/>
        </p:spPr>
        <p:txBody>
          <a:bodyPr wrap="square" rtlCol="0">
            <a:spAutoFit/>
          </a:bodyPr>
          <a:lstStyle/>
          <a:p>
            <a:r>
              <a:rPr lang="en-US" dirty="0">
                <a:solidFill>
                  <a:schemeClr val="tx1">
                    <a:lumMod val="50000"/>
                    <a:lumOff val="50000"/>
                  </a:schemeClr>
                </a:solidFill>
              </a:rPr>
              <a:t>The SBMAX program now has the ability to generate the contours</a:t>
            </a:r>
          </a:p>
          <a:p>
            <a:endParaRPr lang="en-US" dirty="0">
              <a:solidFill>
                <a:schemeClr val="tx1">
                  <a:lumMod val="50000"/>
                  <a:lumOff val="50000"/>
                </a:schemeClr>
              </a:solidFill>
            </a:endParaRPr>
          </a:p>
          <a:p>
            <a:r>
              <a:rPr lang="en-US" dirty="0">
                <a:solidFill>
                  <a:schemeClr val="tx1">
                    <a:lumMod val="50000"/>
                    <a:lumOff val="50000"/>
                  </a:schemeClr>
                </a:solidFill>
              </a:rPr>
              <a:t>The TIN MODEL export dialog allows users to test the contour and make adjustments before saving the DXF</a:t>
            </a:r>
          </a:p>
        </p:txBody>
      </p:sp>
    </p:spTree>
    <p:extLst>
      <p:ext uri="{BB962C8B-B14F-4D97-AF65-F5344CB8AC3E}">
        <p14:creationId xmlns:p14="http://schemas.microsoft.com/office/powerpoint/2010/main" val="224126495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DRAFT Corrections</a:t>
            </a:r>
          </a:p>
        </p:txBody>
      </p:sp>
      <p:sp>
        <p:nvSpPr>
          <p:cNvPr id="3" name="Slide Number Placeholder 2"/>
          <p:cNvSpPr>
            <a:spLocks noGrp="1"/>
          </p:cNvSpPr>
          <p:nvPr>
            <p:ph type="sldNum" sz="quarter" idx="4294967295"/>
          </p:nvPr>
        </p:nvSpPr>
        <p:spPr/>
        <p:txBody>
          <a:bodyPr/>
          <a:lstStyle/>
          <a:p>
            <a:endParaRPr lang="en-US" dirty="0"/>
          </a:p>
          <a:p>
            <a:endParaRPr lang="en-US" dirty="0"/>
          </a:p>
        </p:txBody>
      </p:sp>
    </p:spTree>
    <p:extLst>
      <p:ext uri="{BB962C8B-B14F-4D97-AF65-F5344CB8AC3E}">
        <p14:creationId xmlns:p14="http://schemas.microsoft.com/office/powerpoint/2010/main" val="21871529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pPr eaLnBrk="1" hangingPunct="1"/>
            <a:r>
              <a:rPr lang="en-US" altLang="en-US" sz="3600">
                <a:latin typeface="Arial" pitchFamily="34" charset="0"/>
                <a:cs typeface="Arial" pitchFamily="34" charset="0"/>
              </a:rPr>
              <a:t>Static Draft</a:t>
            </a:r>
          </a:p>
        </p:txBody>
      </p:sp>
      <p:sp>
        <p:nvSpPr>
          <p:cNvPr id="4" name="Rectangle 3"/>
          <p:cNvSpPr txBox="1">
            <a:spLocks noChangeArrowheads="1"/>
          </p:cNvSpPr>
          <p:nvPr/>
        </p:nvSpPr>
        <p:spPr>
          <a:xfrm>
            <a:off x="569004" y="920062"/>
            <a:ext cx="5049839" cy="4818062"/>
          </a:xfrm>
          <a:prstGeom prst="rect">
            <a:avLst/>
          </a:prstGeom>
        </p:spPr>
        <p:txBody>
          <a:bodyPr/>
          <a:lstStyle>
            <a:lvl1pPr algn="l" defTabSz="457200" rtl="0" eaLnBrk="0" fontAlgn="base" hangingPunct="0">
              <a:spcBef>
                <a:spcPct val="0"/>
              </a:spcBef>
              <a:spcAft>
                <a:spcPts val="600"/>
              </a:spcAft>
              <a:buClr>
                <a:schemeClr val="bg2"/>
              </a:buClr>
              <a:buFont typeface="Arial" panose="020B0604020202020204" pitchFamily="34" charset="0"/>
              <a:defRPr sz="2200" kern="1200">
                <a:solidFill>
                  <a:schemeClr val="tx1"/>
                </a:solidFill>
                <a:latin typeface="Arial"/>
                <a:ea typeface="+mn-ea"/>
                <a:cs typeface="Arial"/>
              </a:defRPr>
            </a:lvl1pPr>
            <a:lvl2pPr marL="136525" indent="-136525" algn="l" defTabSz="457200" rtl="0" eaLnBrk="0" fontAlgn="base" hangingPunct="0">
              <a:spcBef>
                <a:spcPct val="0"/>
              </a:spcBef>
              <a:spcAft>
                <a:spcPts val="400"/>
              </a:spcAft>
              <a:buClr>
                <a:schemeClr val="tx1"/>
              </a:buClr>
              <a:buSzPct val="100000"/>
              <a:buFont typeface="Arial" panose="020B0604020202020204" pitchFamily="34" charset="0"/>
              <a:buChar char="•"/>
              <a:defRPr sz="2000" kern="1200">
                <a:solidFill>
                  <a:schemeClr val="tx1"/>
                </a:solidFill>
                <a:latin typeface="Arial"/>
                <a:ea typeface="+mn-ea"/>
                <a:cs typeface="Arial"/>
              </a:defRPr>
            </a:lvl2pPr>
            <a:lvl3pPr marL="273050" indent="-136525" algn="l" defTabSz="457200" rtl="0" eaLnBrk="0" fontAlgn="base" hangingPunct="0">
              <a:spcBef>
                <a:spcPct val="0"/>
              </a:spcBef>
              <a:spcAft>
                <a:spcPts val="400"/>
              </a:spcAft>
              <a:buFont typeface="Lucida Grande"/>
              <a:buChar char="-"/>
              <a:defRPr kern="1200">
                <a:solidFill>
                  <a:schemeClr val="tx1"/>
                </a:solidFill>
                <a:latin typeface="Arial"/>
                <a:ea typeface="+mn-ea"/>
                <a:cs typeface="Arial"/>
              </a:defRPr>
            </a:lvl3pPr>
            <a:lvl4pPr marL="411163" indent="-136525" algn="l" defTabSz="457200" rtl="0" eaLnBrk="0" fontAlgn="base" hangingPunct="0">
              <a:spcBef>
                <a:spcPct val="0"/>
              </a:spcBef>
              <a:spcAft>
                <a:spcPts val="400"/>
              </a:spcAft>
              <a:buFont typeface="Arial" panose="020B0604020202020204" pitchFamily="34" charset="0"/>
              <a:buChar char="•"/>
              <a:defRPr sz="1600" kern="1200">
                <a:solidFill>
                  <a:schemeClr val="tx1"/>
                </a:solidFill>
                <a:latin typeface="Arial"/>
                <a:ea typeface="+mn-ea"/>
                <a:cs typeface="Arial"/>
              </a:defRPr>
            </a:lvl4pPr>
            <a:lvl5pPr marL="547688" indent="-136525" algn="l" defTabSz="457200" rtl="0" eaLnBrk="0" fontAlgn="base" hangingPunct="0">
              <a:spcBef>
                <a:spcPct val="0"/>
              </a:spcBef>
              <a:spcAft>
                <a:spcPts val="400"/>
              </a:spcAft>
              <a:buFont typeface="Lucida Grande"/>
              <a:buChar char="-"/>
              <a:defRPr sz="16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846138" lvl="1" indent="-342900" eaLnBrk="1" hangingPunct="1">
              <a:spcAft>
                <a:spcPct val="0"/>
              </a:spcAft>
              <a:buClr>
                <a:schemeClr val="tx1">
                  <a:lumMod val="65000"/>
                  <a:lumOff val="35000"/>
                </a:schemeClr>
              </a:buClr>
              <a:defRPr/>
            </a:pPr>
            <a:r>
              <a:rPr lang="en-US" altLang="en-US" sz="2400" dirty="0">
                <a:solidFill>
                  <a:srgbClr val="53565A"/>
                </a:solidFill>
                <a:latin typeface="Arial" panose="020B0604020202020204" pitchFamily="34" charset="0"/>
                <a:cs typeface="Arial" panose="020B0604020202020204" pitchFamily="34" charset="0"/>
              </a:rPr>
              <a:t>Bar Check</a:t>
            </a:r>
          </a:p>
          <a:p>
            <a:pPr marL="917575" lvl="2" indent="-285750" eaLnBrk="1" hangingPunct="1">
              <a:spcAft>
                <a:spcPct val="0"/>
              </a:spcAft>
              <a:buClr>
                <a:schemeClr val="tx1">
                  <a:lumMod val="65000"/>
                  <a:lumOff val="35000"/>
                </a:schemeClr>
              </a:buClr>
              <a:defRPr/>
            </a:pPr>
            <a:r>
              <a:rPr lang="en-US" altLang="en-US" dirty="0">
                <a:solidFill>
                  <a:srgbClr val="53565A"/>
                </a:solidFill>
                <a:latin typeface="Arial" panose="020B0604020202020204" pitchFamily="34" charset="0"/>
                <a:cs typeface="Arial" panose="020B0604020202020204" pitchFamily="34" charset="0"/>
              </a:rPr>
              <a:t>Determine your Static Draft correction with a bar check, not a physical measurement.</a:t>
            </a:r>
          </a:p>
          <a:p>
            <a:pPr marL="917575" lvl="2" indent="-285750" eaLnBrk="1" hangingPunct="1">
              <a:spcAft>
                <a:spcPct val="0"/>
              </a:spcAft>
              <a:buClr>
                <a:schemeClr val="tx1">
                  <a:lumMod val="65000"/>
                  <a:lumOff val="35000"/>
                </a:schemeClr>
              </a:buClr>
              <a:defRPr/>
            </a:pPr>
            <a:endParaRPr lang="en-US" altLang="en-US" dirty="0">
              <a:solidFill>
                <a:srgbClr val="53565A"/>
              </a:solidFill>
              <a:latin typeface="Arial" panose="020B0604020202020204" pitchFamily="34" charset="0"/>
              <a:cs typeface="Arial" panose="020B0604020202020204" pitchFamily="34" charset="0"/>
            </a:endParaRPr>
          </a:p>
          <a:p>
            <a:pPr marL="846138" lvl="1" indent="-342900" eaLnBrk="1" hangingPunct="1">
              <a:spcAft>
                <a:spcPct val="0"/>
              </a:spcAft>
              <a:buClr>
                <a:schemeClr val="tx1">
                  <a:lumMod val="65000"/>
                  <a:lumOff val="35000"/>
                </a:schemeClr>
              </a:buClr>
              <a:defRPr/>
            </a:pPr>
            <a:r>
              <a:rPr lang="en-US" altLang="en-US" sz="2400" dirty="0">
                <a:solidFill>
                  <a:srgbClr val="53565A"/>
                </a:solidFill>
                <a:latin typeface="Arial" panose="020B0604020202020204" pitchFamily="34" charset="0"/>
                <a:cs typeface="Arial" panose="020B0604020202020204" pitchFamily="34" charset="0"/>
              </a:rPr>
              <a:t>HYPACK HARDWARE Setup:  Two Methods…</a:t>
            </a:r>
          </a:p>
          <a:p>
            <a:pPr marL="917575" lvl="2" indent="-285750" eaLnBrk="1" hangingPunct="1">
              <a:spcAft>
                <a:spcPct val="0"/>
              </a:spcAft>
              <a:buClr>
                <a:schemeClr val="tx1">
                  <a:lumMod val="65000"/>
                  <a:lumOff val="35000"/>
                </a:schemeClr>
              </a:buClr>
              <a:defRPr/>
            </a:pPr>
            <a:r>
              <a:rPr lang="en-US" altLang="en-US" dirty="0" err="1">
                <a:solidFill>
                  <a:srgbClr val="53565A"/>
                </a:solidFill>
                <a:latin typeface="Arial" panose="020B0604020202020204" pitchFamily="34" charset="0"/>
                <a:cs typeface="Arial" panose="020B0604020202020204" pitchFamily="34" charset="0"/>
              </a:rPr>
              <a:t>Echosounder</a:t>
            </a:r>
            <a:r>
              <a:rPr lang="en-US" altLang="en-US" dirty="0">
                <a:solidFill>
                  <a:srgbClr val="53565A"/>
                </a:solidFill>
                <a:latin typeface="Arial" panose="020B0604020202020204" pitchFamily="34" charset="0"/>
                <a:cs typeface="Arial" panose="020B0604020202020204" pitchFamily="34" charset="0"/>
              </a:rPr>
              <a:t> outputs Depth Below Transducer (DBT):</a:t>
            </a:r>
          </a:p>
          <a:p>
            <a:pPr marL="1108075" lvl="3" indent="-285750" eaLnBrk="1" hangingPunct="1">
              <a:spcAft>
                <a:spcPct val="0"/>
              </a:spcAft>
              <a:buClr>
                <a:schemeClr val="tx1">
                  <a:lumMod val="65000"/>
                  <a:lumOff val="35000"/>
                </a:schemeClr>
              </a:buClr>
              <a:defRPr/>
            </a:pPr>
            <a:r>
              <a:rPr lang="en-US" altLang="en-US" dirty="0">
                <a:solidFill>
                  <a:srgbClr val="53565A"/>
                </a:solidFill>
                <a:latin typeface="Arial" panose="020B0604020202020204" pitchFamily="34" charset="0"/>
                <a:cs typeface="Arial" panose="020B0604020202020204" pitchFamily="34" charset="0"/>
              </a:rPr>
              <a:t>Enter the Static Draft as your vertical offset.</a:t>
            </a:r>
          </a:p>
          <a:p>
            <a:pPr marL="1108075" lvl="3" indent="-285750" eaLnBrk="1" hangingPunct="1">
              <a:spcAft>
                <a:spcPct val="0"/>
              </a:spcAft>
              <a:buClr>
                <a:schemeClr val="tx1">
                  <a:lumMod val="65000"/>
                  <a:lumOff val="35000"/>
                </a:schemeClr>
              </a:buClr>
              <a:defRPr/>
            </a:pPr>
            <a:r>
              <a:rPr lang="en-US" altLang="en-US" dirty="0">
                <a:solidFill>
                  <a:srgbClr val="53565A"/>
                </a:solidFill>
                <a:latin typeface="Arial" panose="020B0604020202020204" pitchFamily="34" charset="0"/>
                <a:cs typeface="Arial" panose="020B0604020202020204" pitchFamily="34" charset="0"/>
              </a:rPr>
              <a:t>Vertical positive downward!</a:t>
            </a:r>
          </a:p>
          <a:p>
            <a:pPr marL="917575" lvl="2" indent="-285750" eaLnBrk="1" hangingPunct="1">
              <a:spcAft>
                <a:spcPct val="0"/>
              </a:spcAft>
              <a:buClr>
                <a:schemeClr val="tx1">
                  <a:lumMod val="65000"/>
                  <a:lumOff val="35000"/>
                </a:schemeClr>
              </a:buClr>
              <a:defRPr/>
            </a:pPr>
            <a:r>
              <a:rPr lang="en-US" altLang="en-US" dirty="0" err="1">
                <a:solidFill>
                  <a:srgbClr val="53565A"/>
                </a:solidFill>
                <a:latin typeface="Arial" panose="020B0604020202020204" pitchFamily="34" charset="0"/>
                <a:cs typeface="Arial" panose="020B0604020202020204" pitchFamily="34" charset="0"/>
              </a:rPr>
              <a:t>Echosounder</a:t>
            </a:r>
            <a:r>
              <a:rPr lang="en-US" altLang="en-US" dirty="0">
                <a:solidFill>
                  <a:srgbClr val="53565A"/>
                </a:solidFill>
                <a:latin typeface="Arial" panose="020B0604020202020204" pitchFamily="34" charset="0"/>
                <a:cs typeface="Arial" panose="020B0604020202020204" pitchFamily="34" charset="0"/>
              </a:rPr>
              <a:t> outputs Depth Below Surface (DBS):</a:t>
            </a:r>
          </a:p>
          <a:p>
            <a:pPr marL="1108075" lvl="3" indent="-285750" eaLnBrk="1" hangingPunct="1">
              <a:spcAft>
                <a:spcPct val="0"/>
              </a:spcAft>
              <a:buClr>
                <a:schemeClr val="tx1">
                  <a:lumMod val="65000"/>
                  <a:lumOff val="35000"/>
                </a:schemeClr>
              </a:buClr>
              <a:defRPr/>
            </a:pPr>
            <a:r>
              <a:rPr lang="en-US" altLang="en-US" dirty="0">
                <a:solidFill>
                  <a:srgbClr val="53565A"/>
                </a:solidFill>
                <a:latin typeface="Arial" panose="020B0604020202020204" pitchFamily="34" charset="0"/>
                <a:cs typeface="Arial" panose="020B0604020202020204" pitchFamily="34" charset="0"/>
              </a:rPr>
              <a:t>Enter ‘0.0’ as the vertical offset for your </a:t>
            </a:r>
            <a:r>
              <a:rPr lang="en-US" altLang="en-US" dirty="0" err="1">
                <a:solidFill>
                  <a:srgbClr val="53565A"/>
                </a:solidFill>
                <a:latin typeface="Arial" panose="020B0604020202020204" pitchFamily="34" charset="0"/>
                <a:cs typeface="Arial" panose="020B0604020202020204" pitchFamily="34" charset="0"/>
              </a:rPr>
              <a:t>echosounder</a:t>
            </a:r>
            <a:r>
              <a:rPr lang="en-US" altLang="en-US" dirty="0">
                <a:solidFill>
                  <a:srgbClr val="53565A"/>
                </a:solidFill>
                <a:latin typeface="Arial" panose="020B0604020202020204" pitchFamily="34" charset="0"/>
                <a:cs typeface="Arial" panose="020B0604020202020204" pitchFamily="34" charset="0"/>
              </a:rPr>
              <a:t>.</a:t>
            </a:r>
            <a:endParaRPr lang="en-US" altLang="en-US" sz="2800" dirty="0">
              <a:solidFill>
                <a:srgbClr val="53565A"/>
              </a:solidFill>
              <a:latin typeface="Arial" panose="020B0604020202020204" pitchFamily="34" charset="0"/>
              <a:cs typeface="Arial" panose="020B0604020202020204" pitchFamily="34" charset="0"/>
            </a:endParaRPr>
          </a:p>
        </p:txBody>
      </p:sp>
      <p:grpSp>
        <p:nvGrpSpPr>
          <p:cNvPr id="2" name="Group 1"/>
          <p:cNvGrpSpPr/>
          <p:nvPr/>
        </p:nvGrpSpPr>
        <p:grpSpPr>
          <a:xfrm>
            <a:off x="6228443" y="1271693"/>
            <a:ext cx="4343400" cy="4724400"/>
            <a:chOff x="4800600" y="1447800"/>
            <a:chExt cx="4343400" cy="4724400"/>
          </a:xfrm>
        </p:grpSpPr>
        <p:sp>
          <p:nvSpPr>
            <p:cNvPr id="5" name="Rectangle 4"/>
            <p:cNvSpPr>
              <a:spLocks noChangeArrowheads="1"/>
            </p:cNvSpPr>
            <p:nvPr/>
          </p:nvSpPr>
          <p:spPr bwMode="auto">
            <a:xfrm>
              <a:off x="4800600" y="1447800"/>
              <a:ext cx="4191000" cy="4724400"/>
            </a:xfrm>
            <a:prstGeom prst="rect">
              <a:avLst/>
            </a:prstGeom>
            <a:solidFill>
              <a:schemeClr val="accent3">
                <a:lumMod val="60000"/>
                <a:lumOff val="40000"/>
              </a:schemeClr>
            </a:solidFill>
            <a:ln w="12700">
              <a:solidFill>
                <a:srgbClr val="000000"/>
              </a:solidFill>
              <a:miter lim="800000"/>
              <a:headEnd/>
              <a:tailEnd/>
            </a:ln>
          </p:spPr>
          <p:txBody>
            <a:bodyPr wrap="none" anchor="ctr"/>
            <a:lstStyle/>
            <a:p>
              <a:pPr>
                <a:defRPr/>
              </a:pPr>
              <a:endParaRPr lang="en-US" b="0">
                <a:latin typeface="Arial" charset="0"/>
              </a:endParaRPr>
            </a:p>
          </p:txBody>
        </p:sp>
        <p:sp>
          <p:nvSpPr>
            <p:cNvPr id="37893" name="Rectangle 5"/>
            <p:cNvSpPr>
              <a:spLocks noChangeArrowheads="1"/>
            </p:cNvSpPr>
            <p:nvPr/>
          </p:nvSpPr>
          <p:spPr bwMode="auto">
            <a:xfrm>
              <a:off x="4800600" y="5486400"/>
              <a:ext cx="4191000" cy="685800"/>
            </a:xfrm>
            <a:prstGeom prst="rect">
              <a:avLst/>
            </a:prstGeom>
            <a:solidFill>
              <a:srgbClr val="CC9900"/>
            </a:solidFill>
            <a:ln>
              <a:noFill/>
            </a:ln>
            <a:extLst>
              <a:ext uri="{91240B29-F687-4F45-9708-019B960494DF}">
                <a14:hiddenLine xmlns:a14="http://schemas.microsoft.com/office/drawing/2010/main" w="38100">
                  <a:solidFill>
                    <a:srgbClr val="000000"/>
                  </a:solidFill>
                  <a:prstDash val="dash"/>
                  <a:miter lim="800000"/>
                  <a:headEnd/>
                  <a:tailEnd/>
                </a14:hiddenLine>
              </a:ext>
            </a:extLst>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b="0"/>
            </a:p>
          </p:txBody>
        </p:sp>
        <p:sp>
          <p:nvSpPr>
            <p:cNvPr id="37894" name="Rectangle 6"/>
            <p:cNvSpPr>
              <a:spLocks noChangeArrowheads="1"/>
            </p:cNvSpPr>
            <p:nvPr/>
          </p:nvSpPr>
          <p:spPr bwMode="auto">
            <a:xfrm>
              <a:off x="4800600" y="3048000"/>
              <a:ext cx="4191000" cy="2438400"/>
            </a:xfrm>
            <a:prstGeom prst="rect">
              <a:avLst/>
            </a:prstGeom>
            <a:solidFill>
              <a:schemeClr val="accent1"/>
            </a:solidFill>
            <a:ln>
              <a:noFill/>
            </a:ln>
            <a:extLst>
              <a:ext uri="{91240B29-F687-4F45-9708-019B960494DF}">
                <a14:hiddenLine xmlns:a14="http://schemas.microsoft.com/office/drawing/2010/main" w="38100">
                  <a:solidFill>
                    <a:srgbClr val="000000"/>
                  </a:solidFill>
                  <a:prstDash val="dash"/>
                  <a:miter lim="800000"/>
                  <a:headEnd/>
                  <a:tailEnd/>
                </a14:hiddenLine>
              </a:ext>
            </a:extLst>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b="0"/>
            </a:p>
          </p:txBody>
        </p:sp>
        <p:sp>
          <p:nvSpPr>
            <p:cNvPr id="37895" name="Line 7"/>
            <p:cNvSpPr>
              <a:spLocks noChangeShapeType="1"/>
            </p:cNvSpPr>
            <p:nvPr/>
          </p:nvSpPr>
          <p:spPr bwMode="auto">
            <a:xfrm>
              <a:off x="4800600" y="5486400"/>
              <a:ext cx="4191000" cy="0"/>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 name="AutoShape 8"/>
            <p:cNvSpPr>
              <a:spLocks noChangeArrowheads="1"/>
            </p:cNvSpPr>
            <p:nvPr/>
          </p:nvSpPr>
          <p:spPr bwMode="auto">
            <a:xfrm>
              <a:off x="6172200" y="2819400"/>
              <a:ext cx="1984375" cy="612775"/>
            </a:xfrm>
            <a:custGeom>
              <a:avLst/>
              <a:gdLst>
                <a:gd name="T0" fmla="*/ 168663959 w 21600"/>
                <a:gd name="T1" fmla="*/ 8691987 h 21600"/>
                <a:gd name="T2" fmla="*/ 91151521 w 21600"/>
                <a:gd name="T3" fmla="*/ 17383945 h 21600"/>
                <a:gd name="T4" fmla="*/ 13638996 w 21600"/>
                <a:gd name="T5" fmla="*/ 8691987 h 21600"/>
                <a:gd name="T6" fmla="*/ 91151521 w 21600"/>
                <a:gd name="T7" fmla="*/ 0 h 21600"/>
                <a:gd name="T8" fmla="*/ 0 60000 65536"/>
                <a:gd name="T9" fmla="*/ 0 60000 65536"/>
                <a:gd name="T10" fmla="*/ 0 60000 65536"/>
                <a:gd name="T11" fmla="*/ 0 60000 65536"/>
                <a:gd name="T12" fmla="*/ 3416 w 21600"/>
                <a:gd name="T13" fmla="*/ 3416 h 21600"/>
                <a:gd name="T14" fmla="*/ 18184 w 21600"/>
                <a:gd name="T15" fmla="*/ 18184 h 21600"/>
              </a:gdLst>
              <a:ahLst/>
              <a:cxnLst>
                <a:cxn ang="T8">
                  <a:pos x="T0" y="T1"/>
                </a:cxn>
                <a:cxn ang="T9">
                  <a:pos x="T2" y="T3"/>
                </a:cxn>
                <a:cxn ang="T10">
                  <a:pos x="T4" y="T5"/>
                </a:cxn>
                <a:cxn ang="T11">
                  <a:pos x="T6" y="T7"/>
                </a:cxn>
              </a:cxnLst>
              <a:rect l="T12" t="T13" r="T14" b="T15"/>
              <a:pathLst>
                <a:path w="21600" h="21600">
                  <a:moveTo>
                    <a:pt x="0" y="0"/>
                  </a:moveTo>
                  <a:lnTo>
                    <a:pt x="3231" y="21600"/>
                  </a:lnTo>
                  <a:lnTo>
                    <a:pt x="18369" y="21600"/>
                  </a:lnTo>
                  <a:lnTo>
                    <a:pt x="21600" y="0"/>
                  </a:lnTo>
                  <a:close/>
                </a:path>
              </a:pathLst>
            </a:custGeom>
            <a:solidFill>
              <a:schemeClr val="bg2">
                <a:lumMod val="50000"/>
              </a:schemeClr>
            </a:solidFill>
            <a:ln w="12700">
              <a:solidFill>
                <a:schemeClr val="bg2">
                  <a:lumMod val="75000"/>
                </a:schemeClr>
              </a:solidFill>
              <a:miter lim="800000"/>
              <a:headEnd/>
              <a:tailEnd/>
            </a:ln>
          </p:spPr>
          <p:txBody>
            <a:bodyPr wrap="none" anchor="ctr"/>
            <a:lstStyle/>
            <a:p>
              <a:pPr>
                <a:defRPr/>
              </a:pPr>
              <a:endParaRPr lang="en-US" b="0">
                <a:latin typeface="Arial" charset="0"/>
              </a:endParaRPr>
            </a:p>
          </p:txBody>
        </p:sp>
        <p:sp>
          <p:nvSpPr>
            <p:cNvPr id="10" name="AutoShape 9"/>
            <p:cNvSpPr>
              <a:spLocks noChangeArrowheads="1"/>
            </p:cNvSpPr>
            <p:nvPr/>
          </p:nvSpPr>
          <p:spPr bwMode="auto">
            <a:xfrm rot="10800000">
              <a:off x="6400800" y="2286000"/>
              <a:ext cx="1524000" cy="533400"/>
            </a:xfrm>
            <a:custGeom>
              <a:avLst/>
              <a:gdLst>
                <a:gd name="T0" fmla="*/ 102981687 w 21600"/>
                <a:gd name="T1" fmla="*/ 6586009 h 21600"/>
                <a:gd name="T2" fmla="*/ 53763332 w 21600"/>
                <a:gd name="T3" fmla="*/ 13172018 h 21600"/>
                <a:gd name="T4" fmla="*/ 4544977 w 21600"/>
                <a:gd name="T5" fmla="*/ 6586009 h 21600"/>
                <a:gd name="T6" fmla="*/ 53763332 w 21600"/>
                <a:gd name="T7" fmla="*/ 0 h 21600"/>
                <a:gd name="T8" fmla="*/ 0 60000 65536"/>
                <a:gd name="T9" fmla="*/ 0 60000 65536"/>
                <a:gd name="T10" fmla="*/ 0 60000 65536"/>
                <a:gd name="T11" fmla="*/ 0 60000 65536"/>
                <a:gd name="T12" fmla="*/ 2713 w 21600"/>
                <a:gd name="T13" fmla="*/ 2713 h 21600"/>
                <a:gd name="T14" fmla="*/ 18887 w 21600"/>
                <a:gd name="T15" fmla="*/ 18887 h 21600"/>
              </a:gdLst>
              <a:ahLst/>
              <a:cxnLst>
                <a:cxn ang="T8">
                  <a:pos x="T0" y="T1"/>
                </a:cxn>
                <a:cxn ang="T9">
                  <a:pos x="T2" y="T3"/>
                </a:cxn>
                <a:cxn ang="T10">
                  <a:pos x="T4" y="T5"/>
                </a:cxn>
                <a:cxn ang="T11">
                  <a:pos x="T6" y="T7"/>
                </a:cxn>
              </a:cxnLst>
              <a:rect l="T12" t="T13" r="T14" b="T15"/>
              <a:pathLst>
                <a:path w="21600" h="21600">
                  <a:moveTo>
                    <a:pt x="0" y="0"/>
                  </a:moveTo>
                  <a:lnTo>
                    <a:pt x="1826" y="21600"/>
                  </a:lnTo>
                  <a:lnTo>
                    <a:pt x="19774" y="21600"/>
                  </a:lnTo>
                  <a:lnTo>
                    <a:pt x="21600" y="0"/>
                  </a:lnTo>
                  <a:close/>
                </a:path>
              </a:pathLst>
            </a:custGeom>
            <a:solidFill>
              <a:schemeClr val="bg2">
                <a:lumMod val="75000"/>
              </a:schemeClr>
            </a:solidFill>
            <a:ln w="12700">
              <a:solidFill>
                <a:srgbClr val="000000"/>
              </a:solidFill>
              <a:miter lim="800000"/>
              <a:headEnd/>
              <a:tailEnd/>
            </a:ln>
          </p:spPr>
          <p:txBody>
            <a:bodyPr wrap="none" anchor="ctr"/>
            <a:lstStyle/>
            <a:p>
              <a:pPr>
                <a:defRPr/>
              </a:pPr>
              <a:endParaRPr lang="en-US" b="0">
                <a:latin typeface="Arial" charset="0"/>
              </a:endParaRPr>
            </a:p>
          </p:txBody>
        </p:sp>
        <p:sp>
          <p:nvSpPr>
            <p:cNvPr id="11" name="AutoShape 10"/>
            <p:cNvSpPr>
              <a:spLocks noChangeArrowheads="1"/>
            </p:cNvSpPr>
            <p:nvPr/>
          </p:nvSpPr>
          <p:spPr bwMode="auto">
            <a:xfrm>
              <a:off x="6553200" y="2362200"/>
              <a:ext cx="533400" cy="381000"/>
            </a:xfrm>
            <a:prstGeom prst="roundRect">
              <a:avLst>
                <a:gd name="adj" fmla="val 16667"/>
              </a:avLst>
            </a:prstGeom>
            <a:solidFill>
              <a:schemeClr val="tx2">
                <a:lumMod val="20000"/>
                <a:lumOff val="80000"/>
              </a:schemeClr>
            </a:solidFill>
            <a:ln w="12700">
              <a:solidFill>
                <a:srgbClr val="000000"/>
              </a:solidFill>
              <a:round/>
              <a:headEnd/>
              <a:tailEnd/>
            </a:ln>
          </p:spPr>
          <p:txBody>
            <a:bodyPr wrap="none" anchor="ctr"/>
            <a:lstStyle/>
            <a:p>
              <a:pPr>
                <a:defRPr/>
              </a:pPr>
              <a:endParaRPr lang="en-US" b="0">
                <a:latin typeface="Arial" charset="0"/>
              </a:endParaRPr>
            </a:p>
          </p:txBody>
        </p:sp>
        <p:sp>
          <p:nvSpPr>
            <p:cNvPr id="12" name="AutoShape 11"/>
            <p:cNvSpPr>
              <a:spLocks noChangeArrowheads="1"/>
            </p:cNvSpPr>
            <p:nvPr/>
          </p:nvSpPr>
          <p:spPr bwMode="auto">
            <a:xfrm>
              <a:off x="7239000" y="2362200"/>
              <a:ext cx="533400" cy="381000"/>
            </a:xfrm>
            <a:prstGeom prst="roundRect">
              <a:avLst>
                <a:gd name="adj" fmla="val 16667"/>
              </a:avLst>
            </a:prstGeom>
            <a:solidFill>
              <a:schemeClr val="tx2">
                <a:lumMod val="20000"/>
                <a:lumOff val="80000"/>
              </a:schemeClr>
            </a:solidFill>
            <a:ln w="12700">
              <a:solidFill>
                <a:srgbClr val="000000"/>
              </a:solidFill>
              <a:round/>
              <a:headEnd/>
              <a:tailEnd/>
            </a:ln>
          </p:spPr>
          <p:txBody>
            <a:bodyPr wrap="none" anchor="ctr"/>
            <a:lstStyle/>
            <a:p>
              <a:pPr>
                <a:defRPr/>
              </a:pPr>
              <a:endParaRPr lang="en-US" b="0">
                <a:latin typeface="Arial" charset="0"/>
              </a:endParaRPr>
            </a:p>
          </p:txBody>
        </p:sp>
        <p:sp>
          <p:nvSpPr>
            <p:cNvPr id="37900" name="Rectangle 12"/>
            <p:cNvSpPr>
              <a:spLocks noChangeArrowheads="1"/>
            </p:cNvSpPr>
            <p:nvPr/>
          </p:nvSpPr>
          <p:spPr bwMode="auto">
            <a:xfrm>
              <a:off x="6705600" y="3276600"/>
              <a:ext cx="228600" cy="152400"/>
            </a:xfrm>
            <a:prstGeom prst="rect">
              <a:avLst/>
            </a:prstGeom>
            <a:solidFill>
              <a:srgbClr val="FF0000"/>
            </a:solidFill>
            <a:ln w="12700">
              <a:solidFill>
                <a:srgbClr val="000000"/>
              </a:solidFill>
              <a:miter lim="800000"/>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b="0"/>
            </a:p>
          </p:txBody>
        </p:sp>
        <p:sp>
          <p:nvSpPr>
            <p:cNvPr id="37901" name="Line 13"/>
            <p:cNvSpPr>
              <a:spLocks noChangeShapeType="1"/>
            </p:cNvSpPr>
            <p:nvPr/>
          </p:nvSpPr>
          <p:spPr bwMode="auto">
            <a:xfrm flipH="1">
              <a:off x="5029200" y="3429000"/>
              <a:ext cx="12192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02" name="Line 14"/>
            <p:cNvSpPr>
              <a:spLocks noChangeShapeType="1"/>
            </p:cNvSpPr>
            <p:nvPr/>
          </p:nvSpPr>
          <p:spPr bwMode="auto">
            <a:xfrm>
              <a:off x="5029200" y="3048000"/>
              <a:ext cx="1143000"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03" name="Text Box 15"/>
            <p:cNvSpPr txBox="1">
              <a:spLocks noChangeArrowheads="1"/>
            </p:cNvSpPr>
            <p:nvPr/>
          </p:nvSpPr>
          <p:spPr bwMode="auto">
            <a:xfrm>
              <a:off x="6119813" y="4191000"/>
              <a:ext cx="142398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lgn="ctr">
                <a:spcBef>
                  <a:spcPct val="50000"/>
                </a:spcBef>
              </a:pPr>
              <a:r>
                <a:rPr lang="en-US" altLang="en-US" sz="1600" b="0">
                  <a:solidFill>
                    <a:schemeClr val="bg1"/>
                  </a:solidFill>
                </a:rPr>
                <a:t>Depth below transducer</a:t>
              </a:r>
            </a:p>
          </p:txBody>
        </p:sp>
        <p:sp>
          <p:nvSpPr>
            <p:cNvPr id="37904" name="Line 16"/>
            <p:cNvSpPr>
              <a:spLocks noChangeShapeType="1"/>
            </p:cNvSpPr>
            <p:nvPr/>
          </p:nvSpPr>
          <p:spPr bwMode="auto">
            <a:xfrm flipV="1">
              <a:off x="6781800" y="3429000"/>
              <a:ext cx="0" cy="762000"/>
            </a:xfrm>
            <a:prstGeom prst="line">
              <a:avLst/>
            </a:prstGeom>
            <a:noFill/>
            <a:ln w="28575">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7905" name="Line 17"/>
            <p:cNvSpPr>
              <a:spLocks noChangeShapeType="1"/>
            </p:cNvSpPr>
            <p:nvPr/>
          </p:nvSpPr>
          <p:spPr bwMode="auto">
            <a:xfrm>
              <a:off x="6781800" y="4800600"/>
              <a:ext cx="0" cy="685800"/>
            </a:xfrm>
            <a:prstGeom prst="line">
              <a:avLst/>
            </a:prstGeom>
            <a:noFill/>
            <a:ln w="28575">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7906" name="Text Box 18"/>
            <p:cNvSpPr txBox="1">
              <a:spLocks noChangeArrowheads="1"/>
            </p:cNvSpPr>
            <p:nvPr/>
          </p:nvSpPr>
          <p:spPr bwMode="auto">
            <a:xfrm>
              <a:off x="4876800" y="3048000"/>
              <a:ext cx="1524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spcBef>
                  <a:spcPct val="50000"/>
                </a:spcBef>
              </a:pPr>
              <a:r>
                <a:rPr lang="en-US" altLang="en-US" sz="1600" b="0">
                  <a:solidFill>
                    <a:schemeClr val="bg1"/>
                  </a:solidFill>
                </a:rPr>
                <a:t>Static Draft</a:t>
              </a:r>
            </a:p>
          </p:txBody>
        </p:sp>
        <p:sp>
          <p:nvSpPr>
            <p:cNvPr id="37907" name="Line 19"/>
            <p:cNvSpPr>
              <a:spLocks noChangeShapeType="1"/>
            </p:cNvSpPr>
            <p:nvPr/>
          </p:nvSpPr>
          <p:spPr bwMode="auto">
            <a:xfrm>
              <a:off x="5562600" y="2819400"/>
              <a:ext cx="0" cy="228600"/>
            </a:xfrm>
            <a:prstGeom prst="line">
              <a:avLst/>
            </a:prstGeom>
            <a:noFill/>
            <a:ln w="28575">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7908" name="Line 20"/>
            <p:cNvSpPr>
              <a:spLocks noChangeShapeType="1"/>
            </p:cNvSpPr>
            <p:nvPr/>
          </p:nvSpPr>
          <p:spPr bwMode="auto">
            <a:xfrm flipV="1">
              <a:off x="5562600" y="3429000"/>
              <a:ext cx="0" cy="228600"/>
            </a:xfrm>
            <a:prstGeom prst="line">
              <a:avLst/>
            </a:prstGeom>
            <a:noFill/>
            <a:ln w="28575">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7909" name="Text Box 21"/>
            <p:cNvSpPr txBox="1">
              <a:spLocks noChangeArrowheads="1"/>
            </p:cNvSpPr>
            <p:nvPr/>
          </p:nvSpPr>
          <p:spPr bwMode="auto">
            <a:xfrm>
              <a:off x="7640638" y="3608388"/>
              <a:ext cx="15033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lgn="ctr">
                <a:spcBef>
                  <a:spcPct val="50000"/>
                </a:spcBef>
              </a:pPr>
              <a:r>
                <a:rPr lang="en-US" altLang="en-US" sz="1600" b="0">
                  <a:solidFill>
                    <a:schemeClr val="bg1"/>
                  </a:solidFill>
                </a:rPr>
                <a:t>Depth below surface</a:t>
              </a:r>
            </a:p>
          </p:txBody>
        </p:sp>
        <p:sp>
          <p:nvSpPr>
            <p:cNvPr id="37910" name="Line 22"/>
            <p:cNvSpPr>
              <a:spLocks noChangeShapeType="1"/>
            </p:cNvSpPr>
            <p:nvPr/>
          </p:nvSpPr>
          <p:spPr bwMode="auto">
            <a:xfrm flipV="1">
              <a:off x="8458200" y="3048000"/>
              <a:ext cx="0" cy="457200"/>
            </a:xfrm>
            <a:prstGeom prst="line">
              <a:avLst/>
            </a:prstGeom>
            <a:noFill/>
            <a:ln w="28575">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7911" name="Line 23"/>
            <p:cNvSpPr>
              <a:spLocks noChangeShapeType="1"/>
            </p:cNvSpPr>
            <p:nvPr/>
          </p:nvSpPr>
          <p:spPr bwMode="auto">
            <a:xfrm>
              <a:off x="8458200" y="4419600"/>
              <a:ext cx="0" cy="1066800"/>
            </a:xfrm>
            <a:prstGeom prst="line">
              <a:avLst/>
            </a:prstGeom>
            <a:noFill/>
            <a:ln w="28575">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7912" name="Line 24"/>
            <p:cNvSpPr>
              <a:spLocks noChangeShapeType="1"/>
            </p:cNvSpPr>
            <p:nvPr/>
          </p:nvSpPr>
          <p:spPr bwMode="auto">
            <a:xfrm>
              <a:off x="8153400" y="3048000"/>
              <a:ext cx="609600"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13" name="AutoShape 25"/>
            <p:cNvSpPr>
              <a:spLocks noChangeArrowheads="1"/>
            </p:cNvSpPr>
            <p:nvPr/>
          </p:nvSpPr>
          <p:spPr bwMode="auto">
            <a:xfrm>
              <a:off x="5105400" y="1752600"/>
              <a:ext cx="381000" cy="381000"/>
            </a:xfrm>
            <a:prstGeom prst="smileyFace">
              <a:avLst>
                <a:gd name="adj" fmla="val 4653"/>
              </a:avLst>
            </a:prstGeom>
            <a:solidFill>
              <a:srgbClr val="FFFF00"/>
            </a:solidFill>
            <a:ln w="12700">
              <a:solidFill>
                <a:srgbClr val="000000"/>
              </a:solidFill>
              <a:round/>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b="0"/>
            </a:p>
          </p:txBody>
        </p:sp>
      </p:grpSp>
    </p:spTree>
    <p:extLst>
      <p:ext uri="{BB962C8B-B14F-4D97-AF65-F5344CB8AC3E}">
        <p14:creationId xmlns:p14="http://schemas.microsoft.com/office/powerpoint/2010/main" val="72216998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altLang="en-US" sz="3600">
                <a:latin typeface="Arial" pitchFamily="34" charset="0"/>
                <a:cs typeface="Arial" pitchFamily="34" charset="0"/>
              </a:rPr>
              <a:t>Dynamic Draft</a:t>
            </a:r>
          </a:p>
        </p:txBody>
      </p:sp>
      <p:sp>
        <p:nvSpPr>
          <p:cNvPr id="4" name="Rectangle 4"/>
          <p:cNvSpPr txBox="1">
            <a:spLocks noChangeArrowheads="1"/>
          </p:cNvSpPr>
          <p:nvPr/>
        </p:nvSpPr>
        <p:spPr>
          <a:xfrm>
            <a:off x="955833" y="1139770"/>
            <a:ext cx="4417378" cy="4452938"/>
          </a:xfrm>
          <a:prstGeom prst="rect">
            <a:avLst/>
          </a:prstGeom>
        </p:spPr>
        <p:txBody>
          <a:bodyPr>
            <a:normAutofit fontScale="92500" lnSpcReduction="10000"/>
          </a:bodyPr>
          <a:lstStyle>
            <a:lvl1pPr algn="l" defTabSz="457200" rtl="0" eaLnBrk="0" fontAlgn="base" hangingPunct="0">
              <a:spcBef>
                <a:spcPct val="0"/>
              </a:spcBef>
              <a:spcAft>
                <a:spcPts val="600"/>
              </a:spcAft>
              <a:buClr>
                <a:schemeClr val="bg2"/>
              </a:buClr>
              <a:buFont typeface="Arial" panose="020B0604020202020204" pitchFamily="34" charset="0"/>
              <a:defRPr sz="2200" kern="1200">
                <a:solidFill>
                  <a:schemeClr val="tx1"/>
                </a:solidFill>
                <a:latin typeface="Arial"/>
                <a:ea typeface="+mn-ea"/>
                <a:cs typeface="Arial"/>
              </a:defRPr>
            </a:lvl1pPr>
            <a:lvl2pPr marL="136525" indent="-136525" algn="l" defTabSz="457200" rtl="0" eaLnBrk="0" fontAlgn="base" hangingPunct="0">
              <a:spcBef>
                <a:spcPct val="0"/>
              </a:spcBef>
              <a:spcAft>
                <a:spcPts val="400"/>
              </a:spcAft>
              <a:buClr>
                <a:schemeClr val="tx1"/>
              </a:buClr>
              <a:buSzPct val="100000"/>
              <a:buFont typeface="Arial" panose="020B0604020202020204" pitchFamily="34" charset="0"/>
              <a:buChar char="•"/>
              <a:defRPr sz="2000" kern="1200">
                <a:solidFill>
                  <a:schemeClr val="tx1"/>
                </a:solidFill>
                <a:latin typeface="Arial"/>
                <a:ea typeface="+mn-ea"/>
                <a:cs typeface="Arial"/>
              </a:defRPr>
            </a:lvl2pPr>
            <a:lvl3pPr marL="273050" indent="-136525" algn="l" defTabSz="457200" rtl="0" eaLnBrk="0" fontAlgn="base" hangingPunct="0">
              <a:spcBef>
                <a:spcPct val="0"/>
              </a:spcBef>
              <a:spcAft>
                <a:spcPts val="400"/>
              </a:spcAft>
              <a:buFont typeface="Lucida Grande"/>
              <a:buChar char="-"/>
              <a:defRPr kern="1200">
                <a:solidFill>
                  <a:schemeClr val="tx1"/>
                </a:solidFill>
                <a:latin typeface="Arial"/>
                <a:ea typeface="+mn-ea"/>
                <a:cs typeface="Arial"/>
              </a:defRPr>
            </a:lvl3pPr>
            <a:lvl4pPr marL="411163" indent="-136525" algn="l" defTabSz="457200" rtl="0" eaLnBrk="0" fontAlgn="base" hangingPunct="0">
              <a:spcBef>
                <a:spcPct val="0"/>
              </a:spcBef>
              <a:spcAft>
                <a:spcPts val="400"/>
              </a:spcAft>
              <a:buFont typeface="Arial" panose="020B0604020202020204" pitchFamily="34" charset="0"/>
              <a:buChar char="•"/>
              <a:defRPr sz="1600" kern="1200">
                <a:solidFill>
                  <a:schemeClr val="tx1"/>
                </a:solidFill>
                <a:latin typeface="Arial"/>
                <a:ea typeface="+mn-ea"/>
                <a:cs typeface="Arial"/>
              </a:defRPr>
            </a:lvl4pPr>
            <a:lvl5pPr marL="547688" indent="-136525" algn="l" defTabSz="457200" rtl="0" eaLnBrk="0" fontAlgn="base" hangingPunct="0">
              <a:spcBef>
                <a:spcPct val="0"/>
              </a:spcBef>
              <a:spcAft>
                <a:spcPts val="400"/>
              </a:spcAft>
              <a:buFont typeface="Lucida Grande"/>
              <a:buChar char="-"/>
              <a:defRPr sz="16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fontAlgn="auto" hangingPunct="1">
              <a:lnSpc>
                <a:spcPct val="90000"/>
              </a:lnSpc>
              <a:spcBef>
                <a:spcPts val="0"/>
              </a:spcBef>
              <a:spcAft>
                <a:spcPts val="0"/>
              </a:spcAft>
              <a:buClr>
                <a:schemeClr val="tx1">
                  <a:lumMod val="65000"/>
                  <a:lumOff val="35000"/>
                </a:schemeClr>
              </a:buClr>
              <a:defRPr/>
            </a:pPr>
            <a:r>
              <a:rPr lang="en-US" dirty="0">
                <a:solidFill>
                  <a:srgbClr val="53565A"/>
                </a:solidFill>
              </a:rPr>
              <a:t>Dynamic Draft is composed of two components:</a:t>
            </a:r>
          </a:p>
          <a:p>
            <a:pPr marL="479425" lvl="1" indent="-342900" eaLnBrk="1" fontAlgn="auto" hangingPunct="1">
              <a:lnSpc>
                <a:spcPct val="90000"/>
              </a:lnSpc>
              <a:spcBef>
                <a:spcPts val="0"/>
              </a:spcBef>
              <a:spcAft>
                <a:spcPts val="0"/>
              </a:spcAft>
              <a:buClr>
                <a:schemeClr val="tx1">
                  <a:lumMod val="65000"/>
                  <a:lumOff val="35000"/>
                </a:schemeClr>
              </a:buClr>
              <a:defRPr/>
            </a:pPr>
            <a:endParaRPr lang="en-US" dirty="0">
              <a:solidFill>
                <a:srgbClr val="53565A"/>
              </a:solidFill>
            </a:endParaRPr>
          </a:p>
          <a:p>
            <a:pPr marL="479425" lvl="1" indent="-342900" eaLnBrk="1" fontAlgn="auto" hangingPunct="1">
              <a:lnSpc>
                <a:spcPct val="90000"/>
              </a:lnSpc>
              <a:spcBef>
                <a:spcPts val="0"/>
              </a:spcBef>
              <a:spcAft>
                <a:spcPts val="0"/>
              </a:spcAft>
              <a:buClr>
                <a:schemeClr val="tx1">
                  <a:lumMod val="65000"/>
                  <a:lumOff val="35000"/>
                </a:schemeClr>
              </a:buClr>
              <a:defRPr/>
            </a:pPr>
            <a:r>
              <a:rPr lang="en-US" dirty="0">
                <a:solidFill>
                  <a:srgbClr val="53565A"/>
                </a:solidFill>
              </a:rPr>
              <a:t>Settlement: </a:t>
            </a:r>
            <a:r>
              <a:rPr lang="en-US" sz="1600" dirty="0">
                <a:solidFill>
                  <a:srgbClr val="53565A"/>
                </a:solidFill>
              </a:rPr>
              <a:t>Downward movement of vessel during forward movement caused by a pressure wave created in front of the vessel.</a:t>
            </a:r>
          </a:p>
          <a:p>
            <a:pPr marL="479425" lvl="1" indent="-342900" eaLnBrk="1" fontAlgn="auto" hangingPunct="1">
              <a:lnSpc>
                <a:spcPct val="90000"/>
              </a:lnSpc>
              <a:spcBef>
                <a:spcPts val="0"/>
              </a:spcBef>
              <a:spcAft>
                <a:spcPts val="0"/>
              </a:spcAft>
              <a:buClr>
                <a:schemeClr val="tx1">
                  <a:lumMod val="65000"/>
                  <a:lumOff val="35000"/>
                </a:schemeClr>
              </a:buClr>
              <a:defRPr/>
            </a:pPr>
            <a:endParaRPr lang="en-US" sz="1600" dirty="0">
              <a:solidFill>
                <a:srgbClr val="53565A"/>
              </a:solidFill>
            </a:endParaRPr>
          </a:p>
          <a:p>
            <a:pPr marL="479425" lvl="1" indent="-342900" eaLnBrk="1" fontAlgn="auto" hangingPunct="1">
              <a:lnSpc>
                <a:spcPct val="90000"/>
              </a:lnSpc>
              <a:spcBef>
                <a:spcPts val="0"/>
              </a:spcBef>
              <a:spcAft>
                <a:spcPts val="0"/>
              </a:spcAft>
              <a:buClr>
                <a:schemeClr val="tx1">
                  <a:lumMod val="65000"/>
                  <a:lumOff val="35000"/>
                </a:schemeClr>
              </a:buClr>
              <a:defRPr/>
            </a:pPr>
            <a:r>
              <a:rPr lang="en-US" dirty="0">
                <a:solidFill>
                  <a:srgbClr val="53565A"/>
                </a:solidFill>
              </a:rPr>
              <a:t>Squat:  </a:t>
            </a:r>
            <a:r>
              <a:rPr lang="en-US" sz="1600" dirty="0">
                <a:solidFill>
                  <a:srgbClr val="53565A"/>
                </a:solidFill>
              </a:rPr>
              <a:t>A rotation of the vessel caused by the application of power.</a:t>
            </a:r>
          </a:p>
          <a:p>
            <a:pPr marL="443611" indent="-342900" eaLnBrk="1" fontAlgn="auto" hangingPunct="1">
              <a:lnSpc>
                <a:spcPct val="90000"/>
              </a:lnSpc>
              <a:spcBef>
                <a:spcPts val="0"/>
              </a:spcBef>
              <a:spcAft>
                <a:spcPts val="0"/>
              </a:spcAft>
              <a:buClr>
                <a:schemeClr val="tx1">
                  <a:lumMod val="65000"/>
                  <a:lumOff val="35000"/>
                </a:schemeClr>
              </a:buClr>
              <a:buFont typeface="Arial" panose="020B0604020202020204" pitchFamily="34" charset="0"/>
              <a:buChar char="•"/>
              <a:defRPr/>
            </a:pPr>
            <a:endParaRPr lang="en-US" dirty="0">
              <a:solidFill>
                <a:srgbClr val="53565A"/>
              </a:solidFill>
            </a:endParaRPr>
          </a:p>
          <a:p>
            <a:pPr marL="100711" eaLnBrk="1" fontAlgn="auto" hangingPunct="1">
              <a:lnSpc>
                <a:spcPct val="90000"/>
              </a:lnSpc>
              <a:spcBef>
                <a:spcPts val="0"/>
              </a:spcBef>
              <a:spcAft>
                <a:spcPts val="0"/>
              </a:spcAft>
              <a:buClr>
                <a:schemeClr val="tx1">
                  <a:lumMod val="65000"/>
                  <a:lumOff val="35000"/>
                </a:schemeClr>
              </a:buClr>
              <a:defRPr/>
            </a:pPr>
            <a:endParaRPr lang="en-US" dirty="0">
              <a:solidFill>
                <a:srgbClr val="53565A"/>
              </a:solidFill>
            </a:endParaRPr>
          </a:p>
          <a:p>
            <a:pPr marL="100711" eaLnBrk="1" fontAlgn="auto" hangingPunct="1">
              <a:lnSpc>
                <a:spcPct val="90000"/>
              </a:lnSpc>
              <a:spcBef>
                <a:spcPts val="0"/>
              </a:spcBef>
              <a:spcAft>
                <a:spcPts val="0"/>
              </a:spcAft>
              <a:buClr>
                <a:schemeClr val="tx1">
                  <a:lumMod val="65000"/>
                  <a:lumOff val="35000"/>
                </a:schemeClr>
              </a:buClr>
              <a:defRPr/>
            </a:pPr>
            <a:r>
              <a:rPr lang="en-US" dirty="0">
                <a:solidFill>
                  <a:srgbClr val="53565A"/>
                </a:solidFill>
              </a:rPr>
              <a:t>You can correct for it:</a:t>
            </a:r>
          </a:p>
          <a:p>
            <a:pPr marL="580136" lvl="1" indent="-342900" eaLnBrk="1" fontAlgn="auto" hangingPunct="1">
              <a:lnSpc>
                <a:spcPct val="90000"/>
              </a:lnSpc>
              <a:spcBef>
                <a:spcPts val="0"/>
              </a:spcBef>
              <a:spcAft>
                <a:spcPts val="0"/>
              </a:spcAft>
              <a:buClr>
                <a:schemeClr val="tx1">
                  <a:lumMod val="65000"/>
                  <a:lumOff val="35000"/>
                </a:schemeClr>
              </a:buClr>
              <a:defRPr/>
            </a:pPr>
            <a:endParaRPr lang="en-US" sz="1600" dirty="0">
              <a:solidFill>
                <a:srgbClr val="53565A"/>
              </a:solidFill>
            </a:endParaRPr>
          </a:p>
          <a:p>
            <a:pPr marL="580136" lvl="1" indent="-342900" eaLnBrk="1" fontAlgn="auto" hangingPunct="1">
              <a:lnSpc>
                <a:spcPct val="90000"/>
              </a:lnSpc>
              <a:spcBef>
                <a:spcPts val="0"/>
              </a:spcBef>
              <a:spcAft>
                <a:spcPts val="0"/>
              </a:spcAft>
              <a:buClr>
                <a:schemeClr val="tx1">
                  <a:lumMod val="65000"/>
                  <a:lumOff val="35000"/>
                </a:schemeClr>
              </a:buClr>
              <a:defRPr/>
            </a:pPr>
            <a:r>
              <a:rPr lang="en-US" sz="1600" dirty="0">
                <a:solidFill>
                  <a:srgbClr val="53565A"/>
                </a:solidFill>
              </a:rPr>
              <a:t>Real time:</a:t>
            </a:r>
          </a:p>
          <a:p>
            <a:pPr marL="716661" lvl="2" indent="-342900" eaLnBrk="1" fontAlgn="auto" hangingPunct="1">
              <a:lnSpc>
                <a:spcPct val="90000"/>
              </a:lnSpc>
              <a:spcBef>
                <a:spcPts val="0"/>
              </a:spcBef>
              <a:spcAft>
                <a:spcPts val="0"/>
              </a:spcAft>
              <a:buClr>
                <a:schemeClr val="tx1">
                  <a:lumMod val="65000"/>
                  <a:lumOff val="35000"/>
                </a:schemeClr>
              </a:buClr>
              <a:defRPr/>
            </a:pPr>
            <a:r>
              <a:rPr lang="en-US" sz="1400" dirty="0">
                <a:solidFill>
                  <a:srgbClr val="53565A"/>
                </a:solidFill>
              </a:rPr>
              <a:t>DRAFTTABLE.DLL</a:t>
            </a:r>
          </a:p>
          <a:p>
            <a:pPr marL="580136" lvl="1" indent="-342900" eaLnBrk="1" fontAlgn="auto" hangingPunct="1">
              <a:lnSpc>
                <a:spcPct val="90000"/>
              </a:lnSpc>
              <a:spcBef>
                <a:spcPts val="0"/>
              </a:spcBef>
              <a:spcAft>
                <a:spcPts val="0"/>
              </a:spcAft>
              <a:buClr>
                <a:schemeClr val="tx1">
                  <a:lumMod val="65000"/>
                  <a:lumOff val="35000"/>
                </a:schemeClr>
              </a:buClr>
              <a:defRPr/>
            </a:pPr>
            <a:endParaRPr lang="en-US" sz="1600" dirty="0">
              <a:solidFill>
                <a:srgbClr val="53565A"/>
              </a:solidFill>
            </a:endParaRPr>
          </a:p>
          <a:p>
            <a:pPr marL="580136" lvl="1" indent="-342900" eaLnBrk="1" fontAlgn="auto" hangingPunct="1">
              <a:lnSpc>
                <a:spcPct val="90000"/>
              </a:lnSpc>
              <a:spcBef>
                <a:spcPts val="0"/>
              </a:spcBef>
              <a:spcAft>
                <a:spcPts val="0"/>
              </a:spcAft>
              <a:buClr>
                <a:schemeClr val="tx1">
                  <a:lumMod val="65000"/>
                  <a:lumOff val="35000"/>
                </a:schemeClr>
              </a:buClr>
              <a:defRPr/>
            </a:pPr>
            <a:r>
              <a:rPr lang="en-US" sz="1600" dirty="0">
                <a:solidFill>
                  <a:srgbClr val="53565A"/>
                </a:solidFill>
              </a:rPr>
              <a:t>Post Processing:</a:t>
            </a:r>
          </a:p>
          <a:p>
            <a:pPr marL="716661" lvl="2" indent="-342900" eaLnBrk="1" fontAlgn="auto" hangingPunct="1">
              <a:lnSpc>
                <a:spcPct val="90000"/>
              </a:lnSpc>
              <a:spcBef>
                <a:spcPts val="0"/>
              </a:spcBef>
              <a:spcAft>
                <a:spcPts val="0"/>
              </a:spcAft>
              <a:buClr>
                <a:schemeClr val="tx1">
                  <a:lumMod val="65000"/>
                  <a:lumOff val="35000"/>
                </a:schemeClr>
              </a:buClr>
              <a:defRPr/>
            </a:pPr>
            <a:r>
              <a:rPr lang="en-US" sz="1600" dirty="0">
                <a:solidFill>
                  <a:srgbClr val="53565A"/>
                </a:solidFill>
              </a:rPr>
              <a:t>Manual Dynamic Draft Entry</a:t>
            </a:r>
          </a:p>
          <a:p>
            <a:pPr marL="716661" lvl="2" indent="-342900" eaLnBrk="1" fontAlgn="auto" hangingPunct="1">
              <a:lnSpc>
                <a:spcPct val="90000"/>
              </a:lnSpc>
              <a:spcBef>
                <a:spcPts val="0"/>
              </a:spcBef>
              <a:spcAft>
                <a:spcPts val="0"/>
              </a:spcAft>
              <a:buClr>
                <a:schemeClr val="tx1">
                  <a:lumMod val="65000"/>
                  <a:lumOff val="35000"/>
                </a:schemeClr>
              </a:buClr>
              <a:defRPr/>
            </a:pPr>
            <a:r>
              <a:rPr lang="en-US" sz="1600" dirty="0">
                <a:solidFill>
                  <a:srgbClr val="53565A"/>
                </a:solidFill>
              </a:rPr>
              <a:t>Tools – Draft Correction Table in SBMAX and MBMAX</a:t>
            </a:r>
          </a:p>
        </p:txBody>
      </p:sp>
      <p:sp>
        <p:nvSpPr>
          <p:cNvPr id="5" name="Rectangle 2"/>
          <p:cNvSpPr>
            <a:spLocks noChangeArrowheads="1"/>
          </p:cNvSpPr>
          <p:nvPr/>
        </p:nvSpPr>
        <p:spPr bwMode="auto">
          <a:xfrm>
            <a:off x="6324600" y="1676400"/>
            <a:ext cx="4191000" cy="3657600"/>
          </a:xfrm>
          <a:prstGeom prst="rect">
            <a:avLst/>
          </a:prstGeom>
          <a:solidFill>
            <a:schemeClr val="accent3">
              <a:lumMod val="60000"/>
              <a:lumOff val="40000"/>
            </a:schemeClr>
          </a:solidFill>
          <a:ln w="12700">
            <a:solidFill>
              <a:srgbClr val="000000"/>
            </a:solidFill>
            <a:miter lim="800000"/>
            <a:headEnd/>
            <a:tailEnd/>
          </a:ln>
        </p:spPr>
        <p:txBody>
          <a:bodyPr wrap="none" anchor="ctr"/>
          <a:lstStyle/>
          <a:p>
            <a:pPr>
              <a:defRPr/>
            </a:pPr>
            <a:endParaRPr lang="en-US">
              <a:latin typeface="Arial" charset="0"/>
            </a:endParaRPr>
          </a:p>
        </p:txBody>
      </p:sp>
      <p:sp>
        <p:nvSpPr>
          <p:cNvPr id="38917" name="Rectangle 5"/>
          <p:cNvSpPr>
            <a:spLocks noChangeArrowheads="1"/>
          </p:cNvSpPr>
          <p:nvPr/>
        </p:nvSpPr>
        <p:spPr bwMode="auto">
          <a:xfrm>
            <a:off x="6324600" y="4648200"/>
            <a:ext cx="4191000" cy="685800"/>
          </a:xfrm>
          <a:prstGeom prst="rect">
            <a:avLst/>
          </a:prstGeom>
          <a:solidFill>
            <a:srgbClr val="CC9900"/>
          </a:solidFill>
          <a:ln>
            <a:noFill/>
          </a:ln>
          <a:extLst>
            <a:ext uri="{91240B29-F687-4F45-9708-019B960494DF}">
              <a14:hiddenLine xmlns:a14="http://schemas.microsoft.com/office/drawing/2010/main" w="38100">
                <a:solidFill>
                  <a:srgbClr val="000000"/>
                </a:solidFill>
                <a:prstDash val="dash"/>
                <a:miter lim="800000"/>
                <a:headEnd/>
                <a:tailEnd/>
              </a14:hiddenLine>
            </a:ext>
          </a:extLst>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38918" name="Rectangle 6"/>
          <p:cNvSpPr>
            <a:spLocks noChangeArrowheads="1"/>
          </p:cNvSpPr>
          <p:nvPr/>
        </p:nvSpPr>
        <p:spPr bwMode="auto">
          <a:xfrm>
            <a:off x="6324600" y="3733800"/>
            <a:ext cx="4191000" cy="914400"/>
          </a:xfrm>
          <a:prstGeom prst="rect">
            <a:avLst/>
          </a:prstGeom>
          <a:solidFill>
            <a:schemeClr val="accent1"/>
          </a:solidFill>
          <a:ln>
            <a:noFill/>
          </a:ln>
          <a:extLst>
            <a:ext uri="{91240B29-F687-4F45-9708-019B960494DF}">
              <a14:hiddenLine xmlns:a14="http://schemas.microsoft.com/office/drawing/2010/main" w="38100">
                <a:solidFill>
                  <a:srgbClr val="000000"/>
                </a:solidFill>
                <a:prstDash val="dash"/>
                <a:miter lim="800000"/>
                <a:headEnd/>
                <a:tailEnd/>
              </a14:hiddenLine>
            </a:ext>
          </a:extLst>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grpSp>
        <p:nvGrpSpPr>
          <p:cNvPr id="8" name="Group 7"/>
          <p:cNvGrpSpPr>
            <a:grpSpLocks/>
          </p:cNvGrpSpPr>
          <p:nvPr/>
        </p:nvGrpSpPr>
        <p:grpSpPr bwMode="auto">
          <a:xfrm>
            <a:off x="7162800" y="3200400"/>
            <a:ext cx="2514600" cy="685800"/>
            <a:chOff x="384" y="1488"/>
            <a:chExt cx="1584" cy="432"/>
          </a:xfrm>
        </p:grpSpPr>
        <p:sp>
          <p:nvSpPr>
            <p:cNvPr id="38939" name="Line 8"/>
            <p:cNvSpPr>
              <a:spLocks noChangeShapeType="1"/>
            </p:cNvSpPr>
            <p:nvPr/>
          </p:nvSpPr>
          <p:spPr bwMode="auto">
            <a:xfrm flipH="1">
              <a:off x="624" y="1920"/>
              <a:ext cx="1344"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40" name="Line 9"/>
            <p:cNvSpPr>
              <a:spLocks noChangeShapeType="1"/>
            </p:cNvSpPr>
            <p:nvPr/>
          </p:nvSpPr>
          <p:spPr bwMode="auto">
            <a:xfrm flipH="1" flipV="1">
              <a:off x="384" y="1680"/>
              <a:ext cx="240" cy="24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41" name="Line 10"/>
            <p:cNvSpPr>
              <a:spLocks noChangeShapeType="1"/>
            </p:cNvSpPr>
            <p:nvPr/>
          </p:nvSpPr>
          <p:spPr bwMode="auto">
            <a:xfrm>
              <a:off x="384" y="1680"/>
              <a:ext cx="1584"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42" name="Line 11"/>
            <p:cNvSpPr>
              <a:spLocks noChangeShapeType="1"/>
            </p:cNvSpPr>
            <p:nvPr/>
          </p:nvSpPr>
          <p:spPr bwMode="auto">
            <a:xfrm>
              <a:off x="1968" y="1680"/>
              <a:ext cx="0" cy="24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43" name="Line 12"/>
            <p:cNvSpPr>
              <a:spLocks noChangeShapeType="1"/>
            </p:cNvSpPr>
            <p:nvPr/>
          </p:nvSpPr>
          <p:spPr bwMode="auto">
            <a:xfrm flipV="1">
              <a:off x="720" y="1488"/>
              <a:ext cx="144" cy="192"/>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44" name="Line 13"/>
            <p:cNvSpPr>
              <a:spLocks noChangeShapeType="1"/>
            </p:cNvSpPr>
            <p:nvPr/>
          </p:nvSpPr>
          <p:spPr bwMode="auto">
            <a:xfrm>
              <a:off x="864" y="1488"/>
              <a:ext cx="480"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45" name="Line 14"/>
            <p:cNvSpPr>
              <a:spLocks noChangeShapeType="1"/>
            </p:cNvSpPr>
            <p:nvPr/>
          </p:nvSpPr>
          <p:spPr bwMode="auto">
            <a:xfrm>
              <a:off x="1344" y="1488"/>
              <a:ext cx="0" cy="192"/>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46" name="Rectangle 15"/>
            <p:cNvSpPr>
              <a:spLocks noChangeArrowheads="1"/>
            </p:cNvSpPr>
            <p:nvPr/>
          </p:nvSpPr>
          <p:spPr bwMode="auto">
            <a:xfrm>
              <a:off x="672" y="1824"/>
              <a:ext cx="96" cy="96"/>
            </a:xfrm>
            <a:prstGeom prst="rect">
              <a:avLst/>
            </a:prstGeom>
            <a:solidFill>
              <a:srgbClr val="FF0000"/>
            </a:solidFill>
            <a:ln w="12700">
              <a:solidFill>
                <a:srgbClr val="000000"/>
              </a:solidFill>
              <a:miter lim="800000"/>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grpSp>
      <p:sp>
        <p:nvSpPr>
          <p:cNvPr id="17" name="AutoShape 16"/>
          <p:cNvSpPr>
            <a:spLocks noChangeArrowheads="1"/>
          </p:cNvSpPr>
          <p:nvPr/>
        </p:nvSpPr>
        <p:spPr bwMode="auto">
          <a:xfrm>
            <a:off x="6324600" y="5486400"/>
            <a:ext cx="1371600" cy="609600"/>
          </a:xfrm>
          <a:prstGeom prst="bevel">
            <a:avLst>
              <a:gd name="adj" fmla="val 12500"/>
            </a:avLst>
          </a:prstGeom>
          <a:solidFill>
            <a:srgbClr val="0091BB"/>
          </a:solidFill>
          <a:ln w="12700">
            <a:solidFill>
              <a:srgbClr val="000000"/>
            </a:solidFill>
            <a:miter lim="800000"/>
            <a:headEnd/>
            <a:tailEnd/>
          </a:ln>
          <a:effectLst/>
        </p:spPr>
        <p:txBody>
          <a:bodyPr wrap="none" anchor="ctr"/>
          <a:lstStyle/>
          <a:p>
            <a:pPr algn="ctr">
              <a:defRPr/>
            </a:pPr>
            <a:r>
              <a:rPr lang="en-US" sz="2000" dirty="0">
                <a:solidFill>
                  <a:schemeClr val="bg1"/>
                </a:solidFill>
                <a:effectLst>
                  <a:outerShdw blurRad="38100" dist="38100" dir="2700000" algn="tl">
                    <a:srgbClr val="C0C0C0"/>
                  </a:outerShdw>
                </a:effectLst>
              </a:rPr>
              <a:t>Squat</a:t>
            </a:r>
          </a:p>
        </p:txBody>
      </p:sp>
      <p:sp>
        <p:nvSpPr>
          <p:cNvPr id="18" name="AutoShape 17"/>
          <p:cNvSpPr>
            <a:spLocks noChangeArrowheads="1"/>
          </p:cNvSpPr>
          <p:nvPr/>
        </p:nvSpPr>
        <p:spPr bwMode="auto">
          <a:xfrm>
            <a:off x="7848600" y="5486400"/>
            <a:ext cx="2590800" cy="609600"/>
          </a:xfrm>
          <a:prstGeom prst="bevel">
            <a:avLst>
              <a:gd name="adj" fmla="val 12500"/>
            </a:avLst>
          </a:prstGeom>
          <a:solidFill>
            <a:srgbClr val="0091BB"/>
          </a:solidFill>
          <a:ln w="12700">
            <a:solidFill>
              <a:srgbClr val="000000"/>
            </a:solidFill>
            <a:miter lim="800000"/>
            <a:headEnd/>
            <a:tailEnd/>
          </a:ln>
          <a:effectLst/>
        </p:spPr>
        <p:txBody>
          <a:bodyPr wrap="none" anchor="ctr"/>
          <a:lstStyle/>
          <a:p>
            <a:pPr algn="ctr">
              <a:defRPr/>
            </a:pPr>
            <a:r>
              <a:rPr lang="en-US" sz="2000" dirty="0">
                <a:solidFill>
                  <a:schemeClr val="bg1"/>
                </a:solidFill>
                <a:effectLst>
                  <a:outerShdw blurRad="38100" dist="38100" dir="2700000" algn="tl">
                    <a:srgbClr val="C0C0C0"/>
                  </a:outerShdw>
                </a:effectLst>
              </a:rPr>
              <a:t>Settlement</a:t>
            </a:r>
          </a:p>
        </p:txBody>
      </p:sp>
      <p:sp>
        <p:nvSpPr>
          <p:cNvPr id="38922" name="Line 18"/>
          <p:cNvSpPr>
            <a:spLocks noChangeShapeType="1"/>
          </p:cNvSpPr>
          <p:nvPr/>
        </p:nvSpPr>
        <p:spPr bwMode="auto">
          <a:xfrm>
            <a:off x="6553200" y="3886200"/>
            <a:ext cx="1447800"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23" name="Line 19"/>
          <p:cNvSpPr>
            <a:spLocks noChangeShapeType="1"/>
          </p:cNvSpPr>
          <p:nvPr/>
        </p:nvSpPr>
        <p:spPr bwMode="auto">
          <a:xfrm>
            <a:off x="6553200" y="3733800"/>
            <a:ext cx="685800"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24" name="Line 20"/>
          <p:cNvSpPr>
            <a:spLocks noChangeShapeType="1"/>
          </p:cNvSpPr>
          <p:nvPr/>
        </p:nvSpPr>
        <p:spPr bwMode="auto">
          <a:xfrm>
            <a:off x="6553200" y="3505200"/>
            <a:ext cx="0" cy="228600"/>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8925" name="Line 21"/>
          <p:cNvSpPr>
            <a:spLocks noChangeShapeType="1"/>
          </p:cNvSpPr>
          <p:nvPr/>
        </p:nvSpPr>
        <p:spPr bwMode="auto">
          <a:xfrm flipV="1">
            <a:off x="6553200" y="3886200"/>
            <a:ext cx="0" cy="152400"/>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8926" name="Text Box 22"/>
          <p:cNvSpPr txBox="1">
            <a:spLocks noChangeArrowheads="1"/>
          </p:cNvSpPr>
          <p:nvPr/>
        </p:nvSpPr>
        <p:spPr bwMode="auto">
          <a:xfrm>
            <a:off x="6324600" y="3276600"/>
            <a:ext cx="1066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spcBef>
                <a:spcPct val="50000"/>
              </a:spcBef>
            </a:pPr>
            <a:r>
              <a:rPr lang="en-US" altLang="en-US" sz="1200">
                <a:solidFill>
                  <a:srgbClr val="000000"/>
                </a:solidFill>
              </a:rPr>
              <a:t>Static Draft</a:t>
            </a:r>
          </a:p>
        </p:txBody>
      </p:sp>
      <p:sp>
        <p:nvSpPr>
          <p:cNvPr id="38927" name="Text Box 23"/>
          <p:cNvSpPr txBox="1">
            <a:spLocks noChangeArrowheads="1"/>
          </p:cNvSpPr>
          <p:nvPr/>
        </p:nvSpPr>
        <p:spPr bwMode="auto">
          <a:xfrm>
            <a:off x="7543800" y="3505200"/>
            <a:ext cx="12192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spcBef>
                <a:spcPct val="50000"/>
              </a:spcBef>
            </a:pPr>
            <a:r>
              <a:rPr lang="en-US" altLang="en-US" sz="1200">
                <a:solidFill>
                  <a:srgbClr val="FF0000"/>
                </a:solidFill>
              </a:rPr>
              <a:t>Transducer</a:t>
            </a:r>
          </a:p>
        </p:txBody>
      </p:sp>
      <p:sp>
        <p:nvSpPr>
          <p:cNvPr id="38928" name="Line 24"/>
          <p:cNvSpPr>
            <a:spLocks noChangeShapeType="1"/>
          </p:cNvSpPr>
          <p:nvPr/>
        </p:nvSpPr>
        <p:spPr bwMode="auto">
          <a:xfrm>
            <a:off x="6019800" y="3276600"/>
            <a:ext cx="0"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6" name="Group 25"/>
          <p:cNvGrpSpPr>
            <a:grpSpLocks/>
          </p:cNvGrpSpPr>
          <p:nvPr/>
        </p:nvGrpSpPr>
        <p:grpSpPr bwMode="auto">
          <a:xfrm>
            <a:off x="6400800" y="2438400"/>
            <a:ext cx="331788" cy="304800"/>
            <a:chOff x="2640" y="2016"/>
            <a:chExt cx="209" cy="192"/>
          </a:xfrm>
        </p:grpSpPr>
        <p:sp>
          <p:nvSpPr>
            <p:cNvPr id="38930" name="Oval 26"/>
            <p:cNvSpPr>
              <a:spLocks noChangeArrowheads="1"/>
            </p:cNvSpPr>
            <p:nvPr/>
          </p:nvSpPr>
          <p:spPr bwMode="auto">
            <a:xfrm>
              <a:off x="2640" y="2064"/>
              <a:ext cx="192" cy="96"/>
            </a:xfrm>
            <a:prstGeom prst="ellipse">
              <a:avLst/>
            </a:prstGeom>
            <a:solidFill>
              <a:schemeClr val="tx1"/>
            </a:solidFill>
            <a:ln w="9525">
              <a:solidFill>
                <a:srgbClr val="000000"/>
              </a:solidFill>
              <a:round/>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38931" name="Oval 27"/>
            <p:cNvSpPr>
              <a:spLocks noChangeArrowheads="1"/>
            </p:cNvSpPr>
            <p:nvPr/>
          </p:nvSpPr>
          <p:spPr bwMode="auto">
            <a:xfrm>
              <a:off x="2784" y="2016"/>
              <a:ext cx="48" cy="64"/>
            </a:xfrm>
            <a:prstGeom prst="ellipse">
              <a:avLst/>
            </a:prstGeom>
            <a:solidFill>
              <a:schemeClr val="tx1"/>
            </a:solidFill>
            <a:ln w="12700">
              <a:solidFill>
                <a:srgbClr val="000000"/>
              </a:solidFill>
              <a:round/>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38932" name="Oval 28"/>
            <p:cNvSpPr>
              <a:spLocks noChangeArrowheads="1"/>
            </p:cNvSpPr>
            <p:nvPr/>
          </p:nvSpPr>
          <p:spPr bwMode="auto">
            <a:xfrm>
              <a:off x="2804" y="2032"/>
              <a:ext cx="17" cy="17"/>
            </a:xfrm>
            <a:prstGeom prst="ellipse">
              <a:avLst/>
            </a:prstGeom>
            <a:solidFill>
              <a:schemeClr val="tx1"/>
            </a:solidFill>
            <a:ln w="12700">
              <a:solidFill>
                <a:srgbClr val="000000"/>
              </a:solidFill>
              <a:round/>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38933" name="Line 29"/>
            <p:cNvSpPr>
              <a:spLocks noChangeShapeType="1"/>
            </p:cNvSpPr>
            <p:nvPr/>
          </p:nvSpPr>
          <p:spPr bwMode="auto">
            <a:xfrm flipH="1" flipV="1">
              <a:off x="2688" y="2016"/>
              <a:ext cx="48" cy="4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34" name="Line 30"/>
            <p:cNvSpPr>
              <a:spLocks noChangeShapeType="1"/>
            </p:cNvSpPr>
            <p:nvPr/>
          </p:nvSpPr>
          <p:spPr bwMode="auto">
            <a:xfrm>
              <a:off x="2688" y="2016"/>
              <a:ext cx="0" cy="4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35" name="Line 31"/>
            <p:cNvSpPr>
              <a:spLocks noChangeShapeType="1"/>
            </p:cNvSpPr>
            <p:nvPr/>
          </p:nvSpPr>
          <p:spPr bwMode="auto">
            <a:xfrm flipH="1">
              <a:off x="2688" y="2112"/>
              <a:ext cx="48" cy="9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36" name="Line 32"/>
            <p:cNvSpPr>
              <a:spLocks noChangeShapeType="1"/>
            </p:cNvSpPr>
            <p:nvPr/>
          </p:nvSpPr>
          <p:spPr bwMode="auto">
            <a:xfrm flipV="1">
              <a:off x="2688" y="2112"/>
              <a:ext cx="0" cy="9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37" name="Line 33"/>
            <p:cNvSpPr>
              <a:spLocks noChangeShapeType="1"/>
            </p:cNvSpPr>
            <p:nvPr/>
          </p:nvSpPr>
          <p:spPr bwMode="auto">
            <a:xfrm>
              <a:off x="2832" y="2049"/>
              <a:ext cx="17" cy="35"/>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38" name="Line 34"/>
            <p:cNvSpPr>
              <a:spLocks noChangeShapeType="1"/>
            </p:cNvSpPr>
            <p:nvPr/>
          </p:nvSpPr>
          <p:spPr bwMode="auto">
            <a:xfrm rot="1200000" flipH="1">
              <a:off x="2827" y="2078"/>
              <a:ext cx="17"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Tree>
    <p:extLst>
      <p:ext uri="{BB962C8B-B14F-4D97-AF65-F5344CB8AC3E}">
        <p14:creationId xmlns:p14="http://schemas.microsoft.com/office/powerpoint/2010/main" val="200744407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nodeType="clickPar">
                      <p:stCondLst>
                        <p:cond delay="0"/>
                      </p:stCondLst>
                      <p:childTnLst>
                        <p:par>
                          <p:cTn id="4" fill="hold" nodeType="withGroup">
                            <p:stCondLst>
                              <p:cond delay="0"/>
                            </p:stCondLst>
                            <p:childTnLst>
                              <p:par>
                                <p:cTn id="5" presetID="8" presetClass="emph" presetSubtype="0" fill="hold" nodeType="clickEffect">
                                  <p:stCondLst>
                                    <p:cond delay="0"/>
                                  </p:stCondLst>
                                  <p:childTnLst>
                                    <p:animRot by="180000">
                                      <p:cBhvr>
                                        <p:cTn id="6" dur="2000" fill="hold"/>
                                        <p:tgtEl>
                                          <p:spTgt spid="8"/>
                                        </p:tgtEl>
                                        <p:attrNameLst>
                                          <p:attrName>r</p:attrName>
                                        </p:attrNameLst>
                                      </p:cBhvr>
                                    </p:animRot>
                                  </p:childTnLst>
                                </p:cTn>
                              </p:par>
                            </p:childTnLst>
                          </p:cTn>
                        </p:par>
                      </p:childTnLst>
                    </p:cTn>
                  </p:par>
                </p:childTnLst>
              </p:cTn>
              <p:nextCondLst>
                <p:cond evt="onClick" delay="0">
                  <p:tgtEl>
                    <p:spTgt spid="17"/>
                  </p:tgtEl>
                </p:cond>
              </p:nextCondLst>
            </p:seq>
            <p:seq concurrent="1" nextAc="seek">
              <p:cTn id="7" restart="whenNotActive" fill="hold" evtFilter="cancelBubble" nodeType="interactiveSeq">
                <p:stCondLst>
                  <p:cond evt="onClick" delay="0">
                    <p:tgtEl>
                      <p:spTgt spid="18"/>
                    </p:tgtEl>
                  </p:cond>
                </p:stCondLst>
                <p:endSync evt="end" delay="0">
                  <p:rtn val="all"/>
                </p:endSync>
                <p:childTnLst>
                  <p:par>
                    <p:cTn id="8" fill="hold" nodeType="clickPar">
                      <p:stCondLst>
                        <p:cond delay="0"/>
                      </p:stCondLst>
                      <p:childTnLst>
                        <p:par>
                          <p:cTn id="9" fill="hold" nodeType="withGroup">
                            <p:stCondLst>
                              <p:cond delay="0"/>
                            </p:stCondLst>
                            <p:childTnLst>
                              <p:par>
                                <p:cTn id="10" presetID="42" presetClass="path" presetSubtype="0" accel="50000" decel="50000" fill="hold" nodeType="clickEffect">
                                  <p:stCondLst>
                                    <p:cond delay="0"/>
                                  </p:stCondLst>
                                  <p:childTnLst>
                                    <p:animMotion origin="layout" path="M 3.33333E-6 -1.11111E-6 L -0.00417 0.01667 " pathEditMode="relative" rAng="0" ptsTypes="AA">
                                      <p:cBhvr>
                                        <p:cTn id="11" dur="2000" fill="hold"/>
                                        <p:tgtEl>
                                          <p:spTgt spid="8"/>
                                        </p:tgtEl>
                                        <p:attrNameLst>
                                          <p:attrName>ppt_x</p:attrName>
                                          <p:attrName>ppt_y</p:attrName>
                                        </p:attrNameLst>
                                      </p:cBhvr>
                                      <p:rCtr x="-20800" y="83300"/>
                                    </p:animMotion>
                                  </p:childTnLst>
                                </p:cTn>
                              </p:par>
                            </p:childTnLst>
                          </p:cTn>
                        </p:par>
                        <p:par>
                          <p:cTn id="12" fill="hold" nodeType="afterGroup">
                            <p:stCondLst>
                              <p:cond delay="2000"/>
                            </p:stCondLst>
                            <p:childTnLst>
                              <p:par>
                                <p:cTn id="13" presetID="1" presetClass="entr" presetSubtype="0" fill="hold" nodeType="after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par>
                          <p:cTn id="15" fill="hold" nodeType="afterGroup">
                            <p:stCondLst>
                              <p:cond delay="2000"/>
                            </p:stCondLst>
                            <p:childTnLst>
                              <p:par>
                                <p:cTn id="16" presetID="0" presetClass="path" presetSubtype="0" accel="50000" decel="50000" fill="hold" nodeType="afterEffect">
                                  <p:stCondLst>
                                    <p:cond delay="0"/>
                                  </p:stCondLst>
                                  <p:childTnLst>
                                    <p:animMotion origin="layout" path="M -1.11111E-6 2.22222E-6 L 0.425 2.22222E-6 " pathEditMode="relative" ptsTypes="AA">
                                      <p:cBhvr>
                                        <p:cTn id="17" dur="2000" fill="hold"/>
                                        <p:tgtEl>
                                          <p:spTgt spid="26"/>
                                        </p:tgtEl>
                                        <p:attrNameLst>
                                          <p:attrName>ppt_x</p:attrName>
                                          <p:attrName>ppt_y</p:attrName>
                                        </p:attrNameLst>
                                      </p:cBhvr>
                                    </p:animMotion>
                                  </p:childTnLst>
                                </p:cTn>
                              </p:par>
                            </p:childTnLst>
                          </p:cTn>
                        </p:par>
                        <p:par>
                          <p:cTn id="18" fill="hold" nodeType="afterGroup">
                            <p:stCondLst>
                              <p:cond delay="4000"/>
                            </p:stCondLst>
                            <p:childTnLst>
                              <p:par>
                                <p:cTn id="19" presetID="1" presetClass="exit" presetSubtype="0" fill="hold" nodeType="afterEffect">
                                  <p:stCondLst>
                                    <p:cond delay="0"/>
                                  </p:stCondLst>
                                  <p:childTnLst>
                                    <p:set>
                                      <p:cBhvr>
                                        <p:cTn id="20"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18"/>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D345EF3-5A03-4174-984F-62D498CBD365}"/>
              </a:ext>
            </a:extLst>
          </p:cNvPr>
          <p:cNvPicPr>
            <a:picLocks noChangeAspect="1"/>
          </p:cNvPicPr>
          <p:nvPr/>
        </p:nvPicPr>
        <p:blipFill>
          <a:blip r:embed="rId3"/>
          <a:stretch>
            <a:fillRect/>
          </a:stretch>
        </p:blipFill>
        <p:spPr>
          <a:xfrm>
            <a:off x="3228722" y="1087901"/>
            <a:ext cx="8663872" cy="4682197"/>
          </a:xfrm>
          <a:prstGeom prst="rect">
            <a:avLst/>
          </a:prstGeom>
          <a:ln>
            <a:solidFill>
              <a:schemeClr val="tx1">
                <a:lumMod val="50000"/>
                <a:lumOff val="50000"/>
              </a:schemeClr>
            </a:solidFill>
          </a:ln>
        </p:spPr>
      </p:pic>
      <p:sp>
        <p:nvSpPr>
          <p:cNvPr id="68610" name="Rectangle 2"/>
          <p:cNvSpPr>
            <a:spLocks noGrp="1" noRot="1" noChangeArrowheads="1"/>
          </p:cNvSpPr>
          <p:nvPr>
            <p:ph type="title"/>
          </p:nvPr>
        </p:nvSpPr>
        <p:spPr/>
        <p:txBody>
          <a:bodyPr/>
          <a:lstStyle/>
          <a:p>
            <a:pPr marL="53975"/>
            <a:r>
              <a:rPr lang="en-US" altLang="en-US" sz="3600">
                <a:latin typeface="Arial" pitchFamily="34" charset="0"/>
                <a:cs typeface="Arial" pitchFamily="34" charset="0"/>
              </a:rPr>
              <a:t>Single Beam Editor (SBMAX-64)</a:t>
            </a:r>
          </a:p>
        </p:txBody>
      </p:sp>
      <p:sp>
        <p:nvSpPr>
          <p:cNvPr id="5" name="Text Box 11"/>
          <p:cNvSpPr txBox="1">
            <a:spLocks noChangeArrowheads="1"/>
          </p:cNvSpPr>
          <p:nvPr/>
        </p:nvSpPr>
        <p:spPr bwMode="auto">
          <a:xfrm>
            <a:off x="129473" y="2551836"/>
            <a:ext cx="3244906"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sz="1400" b="1">
                <a:solidFill>
                  <a:schemeClr val="bg1"/>
                </a:solidFill>
                <a:latin typeface="Arial" pitchFamily="34" charset="0"/>
                <a:ea typeface="Microsoft YaHei" pitchFamily="34" charset="-122"/>
              </a:defRPr>
            </a:lvl1pPr>
            <a:lvl2pPr>
              <a:defRPr sz="1400" b="1">
                <a:solidFill>
                  <a:schemeClr val="bg1"/>
                </a:solidFill>
                <a:latin typeface="Arial" pitchFamily="34" charset="0"/>
                <a:ea typeface="Microsoft YaHei" pitchFamily="34" charset="-122"/>
              </a:defRPr>
            </a:lvl2pPr>
            <a:lvl3pPr>
              <a:defRPr sz="1400" b="1">
                <a:solidFill>
                  <a:schemeClr val="bg1"/>
                </a:solidFill>
                <a:latin typeface="Arial" pitchFamily="34" charset="0"/>
                <a:ea typeface="Microsoft YaHei" pitchFamily="34" charset="-122"/>
              </a:defRPr>
            </a:lvl3pPr>
            <a:lvl4pPr>
              <a:defRPr sz="1400" b="1">
                <a:solidFill>
                  <a:schemeClr val="bg1"/>
                </a:solidFill>
                <a:latin typeface="Arial" pitchFamily="34" charset="0"/>
                <a:ea typeface="Microsoft YaHei" pitchFamily="34" charset="-122"/>
              </a:defRPr>
            </a:lvl4pPr>
            <a:lvl5pPr>
              <a:defRPr sz="1400" b="1">
                <a:solidFill>
                  <a:schemeClr val="bg1"/>
                </a:solidFill>
                <a:latin typeface="Arial" pitchFamily="34" charset="0"/>
                <a:ea typeface="Microsoft YaHei" pitchFamily="34" charset="-122"/>
              </a:defRPr>
            </a:lvl5pPr>
            <a:lvl6pPr marL="2514600" indent="-228600" defTabSz="457200" eaLnBrk="0" fontAlgn="base" hangingPunct="0">
              <a:spcBef>
                <a:spcPct val="0"/>
              </a:spcBef>
              <a:spcAft>
                <a:spcPct val="0"/>
              </a:spcAft>
              <a:defRPr sz="1400" b="1">
                <a:solidFill>
                  <a:schemeClr val="bg1"/>
                </a:solidFill>
                <a:latin typeface="Arial" pitchFamily="34" charset="0"/>
                <a:ea typeface="Microsoft YaHei" pitchFamily="34" charset="-122"/>
              </a:defRPr>
            </a:lvl6pPr>
            <a:lvl7pPr marL="2971800" indent="-228600" defTabSz="457200" eaLnBrk="0" fontAlgn="base" hangingPunct="0">
              <a:spcBef>
                <a:spcPct val="0"/>
              </a:spcBef>
              <a:spcAft>
                <a:spcPct val="0"/>
              </a:spcAft>
              <a:defRPr sz="1400" b="1">
                <a:solidFill>
                  <a:schemeClr val="bg1"/>
                </a:solidFill>
                <a:latin typeface="Arial" pitchFamily="34" charset="0"/>
                <a:ea typeface="Microsoft YaHei" pitchFamily="34" charset="-122"/>
              </a:defRPr>
            </a:lvl7pPr>
            <a:lvl8pPr marL="3429000" indent="-228600" defTabSz="457200" eaLnBrk="0" fontAlgn="base" hangingPunct="0">
              <a:spcBef>
                <a:spcPct val="0"/>
              </a:spcBef>
              <a:spcAft>
                <a:spcPct val="0"/>
              </a:spcAft>
              <a:defRPr sz="1400" b="1">
                <a:solidFill>
                  <a:schemeClr val="bg1"/>
                </a:solidFill>
                <a:latin typeface="Arial" pitchFamily="34" charset="0"/>
                <a:ea typeface="Microsoft YaHei" pitchFamily="34" charset="-122"/>
              </a:defRPr>
            </a:lvl8pPr>
            <a:lvl9pPr marL="3886200" indent="-228600" defTabSz="457200" eaLnBrk="0" fontAlgn="base" hangingPunct="0">
              <a:spcBef>
                <a:spcPct val="0"/>
              </a:spcBef>
              <a:spcAft>
                <a:spcPct val="0"/>
              </a:spcAft>
              <a:defRPr sz="1400" b="1">
                <a:solidFill>
                  <a:schemeClr val="bg1"/>
                </a:solidFill>
                <a:latin typeface="Arial" pitchFamily="34" charset="0"/>
                <a:ea typeface="Microsoft YaHei" pitchFamily="34" charset="-122"/>
              </a:defRPr>
            </a:lvl9pPr>
          </a:lstStyle>
          <a:p>
            <a:pPr>
              <a:spcBef>
                <a:spcPct val="50000"/>
              </a:spcBef>
              <a:buFontTx/>
              <a:buChar char="•"/>
              <a:defRPr/>
            </a:pPr>
            <a:r>
              <a:rPr lang="en-US" altLang="en-US" sz="1800" b="0" dirty="0">
                <a:solidFill>
                  <a:schemeClr val="tx1">
                    <a:lumMod val="65000"/>
                    <a:lumOff val="35000"/>
                  </a:schemeClr>
                </a:solidFill>
                <a:latin typeface="+mn-lt"/>
              </a:rPr>
              <a:t>Easy user interface for  Editing and Testing.</a:t>
            </a:r>
          </a:p>
          <a:p>
            <a:pPr>
              <a:spcBef>
                <a:spcPct val="50000"/>
              </a:spcBef>
              <a:buFontTx/>
              <a:buChar char="•"/>
              <a:defRPr/>
            </a:pPr>
            <a:r>
              <a:rPr lang="en-US" altLang="en-US" sz="1800" b="0" dirty="0">
                <a:solidFill>
                  <a:schemeClr val="tx1">
                    <a:lumMod val="65000"/>
                    <a:lumOff val="35000"/>
                  </a:schemeClr>
                </a:solidFill>
                <a:latin typeface="+mn-lt"/>
              </a:rPr>
              <a:t>Tide and SV Corrections.</a:t>
            </a:r>
          </a:p>
          <a:p>
            <a:pPr>
              <a:spcBef>
                <a:spcPct val="50000"/>
              </a:spcBef>
              <a:buFontTx/>
              <a:buChar char="•"/>
              <a:defRPr/>
            </a:pPr>
            <a:r>
              <a:rPr lang="en-US" altLang="en-US" sz="1800" b="0" dirty="0">
                <a:solidFill>
                  <a:schemeClr val="tx1">
                    <a:lumMod val="65000"/>
                    <a:lumOff val="35000"/>
                  </a:schemeClr>
                </a:solidFill>
                <a:latin typeface="+mn-lt"/>
              </a:rPr>
              <a:t>Added in HYPACK 2022, Contour and Sort</a:t>
            </a:r>
          </a:p>
        </p:txBody>
      </p:sp>
    </p:spTree>
    <p:extLst>
      <p:ext uri="{BB962C8B-B14F-4D97-AF65-F5344CB8AC3E}">
        <p14:creationId xmlns:p14="http://schemas.microsoft.com/office/powerpoint/2010/main" val="94374086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rrowheads="1"/>
          </p:cNvSpPr>
          <p:nvPr>
            <p:ph type="title"/>
          </p:nvPr>
        </p:nvSpPr>
        <p:spPr/>
        <p:txBody>
          <a:bodyPr/>
          <a:lstStyle/>
          <a:p>
            <a:pPr marL="53975"/>
            <a:r>
              <a:rPr lang="en-US" altLang="en-US" sz="3600">
                <a:latin typeface="Arial" pitchFamily="34" charset="0"/>
                <a:cs typeface="Arial" pitchFamily="34" charset="0"/>
              </a:rPr>
              <a:t>Determining Changes in Dynamic Draft:</a:t>
            </a:r>
          </a:p>
        </p:txBody>
      </p:sp>
      <p:sp>
        <p:nvSpPr>
          <p:cNvPr id="16391" name="Rectangle 4"/>
          <p:cNvSpPr>
            <a:spLocks noChangeArrowheads="1"/>
          </p:cNvSpPr>
          <p:nvPr/>
        </p:nvSpPr>
        <p:spPr bwMode="auto">
          <a:xfrm>
            <a:off x="1283368" y="1099665"/>
            <a:ext cx="8610600" cy="2286000"/>
          </a:xfrm>
          <a:prstGeom prst="rect">
            <a:avLst/>
          </a:prstGeom>
          <a:solidFill>
            <a:schemeClr val="accent1">
              <a:lumMod val="20000"/>
              <a:lumOff val="80000"/>
            </a:schemeClr>
          </a:solidFill>
          <a:ln w="12700">
            <a:solidFill>
              <a:srgbClr val="000000"/>
            </a:solidFill>
            <a:miter lim="800000"/>
            <a:headEnd/>
            <a:tailEnd/>
          </a:ln>
        </p:spPr>
        <p:txBody>
          <a:bodyPr wrap="none" anchor="ctr"/>
          <a:lstStyle/>
          <a:p>
            <a:pPr>
              <a:defRPr/>
            </a:pPr>
            <a:endParaRPr lang="en-US">
              <a:latin typeface="Arial" charset="0"/>
            </a:endParaRPr>
          </a:p>
        </p:txBody>
      </p:sp>
      <p:sp>
        <p:nvSpPr>
          <p:cNvPr id="39941" name="Rectangle 5"/>
          <p:cNvSpPr>
            <a:spLocks noChangeArrowheads="1"/>
          </p:cNvSpPr>
          <p:nvPr/>
        </p:nvSpPr>
        <p:spPr bwMode="auto">
          <a:xfrm>
            <a:off x="1283368" y="2471265"/>
            <a:ext cx="1295400" cy="76200"/>
          </a:xfrm>
          <a:prstGeom prst="rect">
            <a:avLst/>
          </a:prstGeom>
          <a:solidFill>
            <a:schemeClr val="tx1"/>
          </a:solidFill>
          <a:ln w="12700">
            <a:solidFill>
              <a:srgbClr val="000000"/>
            </a:solidFill>
            <a:miter lim="800000"/>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39942" name="Rectangle 6"/>
          <p:cNvSpPr>
            <a:spLocks noChangeArrowheads="1"/>
          </p:cNvSpPr>
          <p:nvPr/>
        </p:nvSpPr>
        <p:spPr bwMode="auto">
          <a:xfrm>
            <a:off x="2273968" y="2547465"/>
            <a:ext cx="152400" cy="457200"/>
          </a:xfrm>
          <a:prstGeom prst="rect">
            <a:avLst/>
          </a:prstGeom>
          <a:solidFill>
            <a:schemeClr val="tx1"/>
          </a:solidFill>
          <a:ln w="12700">
            <a:solidFill>
              <a:srgbClr val="000000"/>
            </a:solidFill>
            <a:miter lim="800000"/>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39943" name="Rectangle 7"/>
          <p:cNvSpPr>
            <a:spLocks noChangeArrowheads="1"/>
          </p:cNvSpPr>
          <p:nvPr/>
        </p:nvSpPr>
        <p:spPr bwMode="auto">
          <a:xfrm>
            <a:off x="1283368" y="2699865"/>
            <a:ext cx="8610600" cy="685800"/>
          </a:xfrm>
          <a:prstGeom prst="rect">
            <a:avLst/>
          </a:prstGeom>
          <a:solidFill>
            <a:schemeClr val="accent1"/>
          </a:solidFill>
          <a:ln w="12700">
            <a:solidFill>
              <a:srgbClr val="000000"/>
            </a:solidFill>
            <a:miter lim="800000"/>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39944" name="Line 8"/>
          <p:cNvSpPr>
            <a:spLocks noChangeShapeType="1"/>
          </p:cNvSpPr>
          <p:nvPr/>
        </p:nvSpPr>
        <p:spPr bwMode="auto">
          <a:xfrm flipV="1">
            <a:off x="2121568" y="2166465"/>
            <a:ext cx="152400" cy="3048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45" name="Line 9"/>
          <p:cNvSpPr>
            <a:spLocks noChangeShapeType="1"/>
          </p:cNvSpPr>
          <p:nvPr/>
        </p:nvSpPr>
        <p:spPr bwMode="auto">
          <a:xfrm>
            <a:off x="2273968" y="2166465"/>
            <a:ext cx="152400" cy="3048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46" name="Line 10"/>
          <p:cNvSpPr>
            <a:spLocks noChangeShapeType="1"/>
          </p:cNvSpPr>
          <p:nvPr/>
        </p:nvSpPr>
        <p:spPr bwMode="auto">
          <a:xfrm>
            <a:off x="2273968" y="2166465"/>
            <a:ext cx="0" cy="3048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47" name="Rectangle 11"/>
          <p:cNvSpPr>
            <a:spLocks noChangeArrowheads="1"/>
          </p:cNvSpPr>
          <p:nvPr/>
        </p:nvSpPr>
        <p:spPr bwMode="auto">
          <a:xfrm>
            <a:off x="2197768" y="2090265"/>
            <a:ext cx="152400" cy="76200"/>
          </a:xfrm>
          <a:prstGeom prst="rect">
            <a:avLst/>
          </a:prstGeom>
          <a:solidFill>
            <a:srgbClr val="FFFF00"/>
          </a:solidFill>
          <a:ln w="12700">
            <a:solidFill>
              <a:srgbClr val="000000"/>
            </a:solidFill>
            <a:miter lim="800000"/>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39948" name="Line 12"/>
          <p:cNvSpPr>
            <a:spLocks noChangeShapeType="1"/>
          </p:cNvSpPr>
          <p:nvPr/>
        </p:nvSpPr>
        <p:spPr bwMode="auto">
          <a:xfrm>
            <a:off x="6160168" y="2471265"/>
            <a:ext cx="381000" cy="3810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49" name="Line 13"/>
          <p:cNvSpPr>
            <a:spLocks noChangeShapeType="1"/>
          </p:cNvSpPr>
          <p:nvPr/>
        </p:nvSpPr>
        <p:spPr bwMode="auto">
          <a:xfrm>
            <a:off x="6160168" y="2471265"/>
            <a:ext cx="1905000"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50" name="Line 14"/>
          <p:cNvSpPr>
            <a:spLocks noChangeShapeType="1"/>
          </p:cNvSpPr>
          <p:nvPr/>
        </p:nvSpPr>
        <p:spPr bwMode="auto">
          <a:xfrm>
            <a:off x="6541168" y="2852265"/>
            <a:ext cx="1524000"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51" name="Line 15"/>
          <p:cNvSpPr>
            <a:spLocks noChangeShapeType="1"/>
          </p:cNvSpPr>
          <p:nvPr/>
        </p:nvSpPr>
        <p:spPr bwMode="auto">
          <a:xfrm flipV="1">
            <a:off x="8065168" y="2471265"/>
            <a:ext cx="0" cy="3810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52" name="Line 16"/>
          <p:cNvSpPr>
            <a:spLocks noChangeShapeType="1"/>
          </p:cNvSpPr>
          <p:nvPr/>
        </p:nvSpPr>
        <p:spPr bwMode="auto">
          <a:xfrm flipV="1">
            <a:off x="6617368" y="2166465"/>
            <a:ext cx="228600" cy="3048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53" name="Line 17"/>
          <p:cNvSpPr>
            <a:spLocks noChangeShapeType="1"/>
          </p:cNvSpPr>
          <p:nvPr/>
        </p:nvSpPr>
        <p:spPr bwMode="auto">
          <a:xfrm>
            <a:off x="6845968" y="2166465"/>
            <a:ext cx="457200"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54" name="Line 18"/>
          <p:cNvSpPr>
            <a:spLocks noChangeShapeType="1"/>
          </p:cNvSpPr>
          <p:nvPr/>
        </p:nvSpPr>
        <p:spPr bwMode="auto">
          <a:xfrm>
            <a:off x="7303168" y="2166465"/>
            <a:ext cx="0" cy="3048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55" name="Rectangle 19"/>
          <p:cNvSpPr>
            <a:spLocks noChangeArrowheads="1"/>
          </p:cNvSpPr>
          <p:nvPr/>
        </p:nvSpPr>
        <p:spPr bwMode="auto">
          <a:xfrm>
            <a:off x="7760368" y="2776065"/>
            <a:ext cx="152400" cy="76200"/>
          </a:xfrm>
          <a:prstGeom prst="rect">
            <a:avLst/>
          </a:prstGeom>
          <a:solidFill>
            <a:srgbClr val="FF0000"/>
          </a:solidFill>
          <a:ln w="12700">
            <a:solidFill>
              <a:srgbClr val="000000"/>
            </a:solidFill>
            <a:miter lim="800000"/>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39956" name="Rectangle 20"/>
          <p:cNvSpPr>
            <a:spLocks noChangeArrowheads="1"/>
          </p:cNvSpPr>
          <p:nvPr/>
        </p:nvSpPr>
        <p:spPr bwMode="auto">
          <a:xfrm>
            <a:off x="7760368" y="1556865"/>
            <a:ext cx="76200" cy="1143000"/>
          </a:xfrm>
          <a:prstGeom prst="rect">
            <a:avLst/>
          </a:prstGeom>
          <a:solidFill>
            <a:srgbClr val="FFFF00"/>
          </a:solidFill>
          <a:ln w="12700">
            <a:solidFill>
              <a:srgbClr val="000000"/>
            </a:solidFill>
            <a:miter lim="800000"/>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39957" name="Line 21"/>
          <p:cNvSpPr>
            <a:spLocks noChangeShapeType="1"/>
          </p:cNvSpPr>
          <p:nvPr/>
        </p:nvSpPr>
        <p:spPr bwMode="auto">
          <a:xfrm>
            <a:off x="2350168" y="2090265"/>
            <a:ext cx="5410200" cy="0"/>
          </a:xfrm>
          <a:prstGeom prst="line">
            <a:avLst/>
          </a:prstGeom>
          <a:noFill/>
          <a:ln w="12700">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5622" name="AutoShape 22"/>
          <p:cNvSpPr>
            <a:spLocks noChangeArrowheads="1"/>
          </p:cNvSpPr>
          <p:nvPr/>
        </p:nvSpPr>
        <p:spPr bwMode="auto">
          <a:xfrm>
            <a:off x="6845968" y="2242665"/>
            <a:ext cx="304800" cy="152400"/>
          </a:xfrm>
          <a:prstGeom prst="roundRect">
            <a:avLst>
              <a:gd name="adj" fmla="val 16667"/>
            </a:avLst>
          </a:prstGeom>
          <a:solidFill>
            <a:schemeClr val="bg2">
              <a:lumMod val="40000"/>
              <a:lumOff val="60000"/>
            </a:schemeClr>
          </a:solidFill>
          <a:ln w="12700">
            <a:solidFill>
              <a:srgbClr val="000000"/>
            </a:solidFill>
            <a:round/>
            <a:headEnd/>
            <a:tailEnd/>
          </a:ln>
        </p:spPr>
        <p:txBody>
          <a:bodyPr wrap="none" anchor="ctr"/>
          <a:lstStyle/>
          <a:p>
            <a:pPr>
              <a:defRPr/>
            </a:pPr>
            <a:endParaRPr lang="en-US"/>
          </a:p>
        </p:txBody>
      </p:sp>
      <p:sp>
        <p:nvSpPr>
          <p:cNvPr id="39959" name="Line 23"/>
          <p:cNvSpPr>
            <a:spLocks noChangeShapeType="1"/>
          </p:cNvSpPr>
          <p:nvPr/>
        </p:nvSpPr>
        <p:spPr bwMode="auto">
          <a:xfrm>
            <a:off x="7760368" y="2014065"/>
            <a:ext cx="76200" cy="0"/>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60" name="Line 24"/>
          <p:cNvSpPr>
            <a:spLocks noChangeShapeType="1"/>
          </p:cNvSpPr>
          <p:nvPr/>
        </p:nvSpPr>
        <p:spPr bwMode="auto">
          <a:xfrm>
            <a:off x="7760368" y="2166465"/>
            <a:ext cx="76200" cy="0"/>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61" name="Line 25"/>
          <p:cNvSpPr>
            <a:spLocks noChangeShapeType="1"/>
          </p:cNvSpPr>
          <p:nvPr/>
        </p:nvSpPr>
        <p:spPr bwMode="auto">
          <a:xfrm>
            <a:off x="7760368" y="2318865"/>
            <a:ext cx="76200" cy="0"/>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62" name="Line 26"/>
          <p:cNvSpPr>
            <a:spLocks noChangeShapeType="1"/>
          </p:cNvSpPr>
          <p:nvPr/>
        </p:nvSpPr>
        <p:spPr bwMode="auto">
          <a:xfrm>
            <a:off x="7760368" y="2471265"/>
            <a:ext cx="76200" cy="0"/>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63" name="Line 27"/>
          <p:cNvSpPr>
            <a:spLocks noChangeShapeType="1"/>
          </p:cNvSpPr>
          <p:nvPr/>
        </p:nvSpPr>
        <p:spPr bwMode="auto">
          <a:xfrm>
            <a:off x="7760368" y="2623665"/>
            <a:ext cx="76200" cy="0"/>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64" name="Line 28"/>
          <p:cNvSpPr>
            <a:spLocks noChangeShapeType="1"/>
          </p:cNvSpPr>
          <p:nvPr/>
        </p:nvSpPr>
        <p:spPr bwMode="auto">
          <a:xfrm>
            <a:off x="7760368" y="1861665"/>
            <a:ext cx="76200" cy="0"/>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65" name="Line 29"/>
          <p:cNvSpPr>
            <a:spLocks noChangeShapeType="1"/>
          </p:cNvSpPr>
          <p:nvPr/>
        </p:nvSpPr>
        <p:spPr bwMode="auto">
          <a:xfrm>
            <a:off x="7760368" y="1709265"/>
            <a:ext cx="76200" cy="0"/>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aphicFrame>
        <p:nvGraphicFramePr>
          <p:cNvPr id="131102" name="Group 30"/>
          <p:cNvGraphicFramePr>
            <a:graphicFrameLocks noGrp="1"/>
          </p:cNvGraphicFramePr>
          <p:nvPr>
            <p:extLst>
              <p:ext uri="{D42A27DB-BD31-4B8C-83A1-F6EECF244321}">
                <p14:modId xmlns:p14="http://schemas.microsoft.com/office/powerpoint/2010/main" val="3549504740"/>
              </p:ext>
            </p:extLst>
          </p:nvPr>
        </p:nvGraphicFramePr>
        <p:xfrm>
          <a:off x="8350835" y="3639107"/>
          <a:ext cx="2971800" cy="1838326"/>
        </p:xfrm>
        <a:graphic>
          <a:graphicData uri="http://schemas.openxmlformats.org/drawingml/2006/table">
            <a:tbl>
              <a:tblPr/>
              <a:tblGrid>
                <a:gridCol w="990600">
                  <a:extLst>
                    <a:ext uri="{9D8B030D-6E8A-4147-A177-3AD203B41FA5}">
                      <a16:colId xmlns:a16="http://schemas.microsoft.com/office/drawing/2014/main" val="20000"/>
                    </a:ext>
                  </a:extLst>
                </a:gridCol>
                <a:gridCol w="990600">
                  <a:extLst>
                    <a:ext uri="{9D8B030D-6E8A-4147-A177-3AD203B41FA5}">
                      <a16:colId xmlns:a16="http://schemas.microsoft.com/office/drawing/2014/main" val="20001"/>
                    </a:ext>
                  </a:extLst>
                </a:gridCol>
                <a:gridCol w="990600">
                  <a:extLst>
                    <a:ext uri="{9D8B030D-6E8A-4147-A177-3AD203B41FA5}">
                      <a16:colId xmlns:a16="http://schemas.microsoft.com/office/drawing/2014/main" val="20002"/>
                    </a:ext>
                  </a:extLst>
                </a:gridCol>
              </a:tblGrid>
              <a:tr h="4572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dirty="0">
                          <a:ln>
                            <a:noFill/>
                          </a:ln>
                          <a:solidFill>
                            <a:srgbClr val="53565A"/>
                          </a:solidFill>
                          <a:effectLst/>
                          <a:latin typeface="Arial" charset="0"/>
                        </a:rPr>
                        <a:t>RPM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dirty="0">
                          <a:ln>
                            <a:noFill/>
                          </a:ln>
                          <a:solidFill>
                            <a:srgbClr val="53565A"/>
                          </a:solidFill>
                          <a:effectLst/>
                          <a:latin typeface="Arial" charset="0"/>
                        </a:rPr>
                        <a:t>Speed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a:ln>
                            <a:noFill/>
                          </a:ln>
                          <a:solidFill>
                            <a:srgbClr val="53565A"/>
                          </a:solidFill>
                          <a:effectLst/>
                          <a:latin typeface="Arial" charset="0"/>
                        </a:rPr>
                        <a:t>Vertical Change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0"/>
                  </a:ext>
                </a:extLst>
              </a:tr>
              <a:tr h="344488">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dirty="0">
                          <a:ln>
                            <a:noFill/>
                          </a:ln>
                          <a:solidFill>
                            <a:srgbClr val="53565A"/>
                          </a:solidFill>
                          <a:effectLst/>
                          <a:latin typeface="Arial" charset="0"/>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dirty="0">
                          <a:ln>
                            <a:noFill/>
                          </a:ln>
                          <a:solidFill>
                            <a:srgbClr val="53565A"/>
                          </a:solidFill>
                          <a:effectLst/>
                          <a:latin typeface="Arial" charset="0"/>
                        </a:rPr>
                        <a:t>0 </a:t>
                      </a:r>
                      <a:r>
                        <a:rPr kumimoji="0" lang="en-US" sz="1400" b="0" i="0" u="none" strike="noStrike" cap="none" normalizeH="0" baseline="0" dirty="0" err="1">
                          <a:ln>
                            <a:noFill/>
                          </a:ln>
                          <a:solidFill>
                            <a:srgbClr val="53565A"/>
                          </a:solidFill>
                          <a:effectLst/>
                          <a:latin typeface="Arial" charset="0"/>
                        </a:rPr>
                        <a:t>kts</a:t>
                      </a:r>
                      <a:endParaRPr kumimoji="0" lang="en-US" sz="1400" b="0" i="0" u="none" strike="noStrike" cap="none" normalizeH="0" baseline="0" dirty="0">
                        <a:ln>
                          <a:noFill/>
                        </a:ln>
                        <a:solidFill>
                          <a:srgbClr val="53565A"/>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dirty="0">
                          <a:ln>
                            <a:noFill/>
                          </a:ln>
                          <a:solidFill>
                            <a:srgbClr val="53565A"/>
                          </a:solidFill>
                          <a:effectLst/>
                          <a:latin typeface="Arial" charset="0"/>
                        </a:rPr>
                        <a:t>0.00m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1"/>
                  </a:ext>
                </a:extLst>
              </a:tr>
              <a:tr h="3460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dirty="0">
                          <a:ln>
                            <a:noFill/>
                          </a:ln>
                          <a:solidFill>
                            <a:srgbClr val="53565A"/>
                          </a:solidFill>
                          <a:effectLst/>
                          <a:latin typeface="Arial" charset="0"/>
                        </a:rPr>
                        <a:t>500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dirty="0">
                          <a:ln>
                            <a:noFill/>
                          </a:ln>
                          <a:solidFill>
                            <a:srgbClr val="53565A"/>
                          </a:solidFill>
                          <a:effectLst/>
                          <a:latin typeface="Arial" charset="0"/>
                        </a:rPr>
                        <a:t>2.5 </a:t>
                      </a:r>
                      <a:r>
                        <a:rPr kumimoji="0" lang="en-US" sz="1400" b="0" i="0" u="none" strike="noStrike" cap="none" normalizeH="0" baseline="0" dirty="0" err="1">
                          <a:ln>
                            <a:noFill/>
                          </a:ln>
                          <a:solidFill>
                            <a:srgbClr val="53565A"/>
                          </a:solidFill>
                          <a:effectLst/>
                          <a:latin typeface="Arial" charset="0"/>
                        </a:rPr>
                        <a:t>kts</a:t>
                      </a:r>
                      <a:endParaRPr kumimoji="0" lang="en-US" sz="1400" b="0" i="0" u="none" strike="noStrike" cap="none" normalizeH="0" baseline="0" dirty="0">
                        <a:ln>
                          <a:noFill/>
                        </a:ln>
                        <a:solidFill>
                          <a:srgbClr val="53565A"/>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dirty="0">
                          <a:ln>
                            <a:noFill/>
                          </a:ln>
                          <a:solidFill>
                            <a:srgbClr val="53565A"/>
                          </a:solidFill>
                          <a:effectLst/>
                          <a:latin typeface="Arial" charset="0"/>
                        </a:rPr>
                        <a:t>-0.25m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2"/>
                  </a:ext>
                </a:extLst>
              </a:tr>
              <a:tr h="344488">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a:ln>
                            <a:noFill/>
                          </a:ln>
                          <a:solidFill>
                            <a:srgbClr val="53565A"/>
                          </a:solidFill>
                          <a:effectLst/>
                          <a:latin typeface="Arial" charset="0"/>
                        </a:rPr>
                        <a:t>1000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dirty="0">
                          <a:ln>
                            <a:noFill/>
                          </a:ln>
                          <a:solidFill>
                            <a:srgbClr val="53565A"/>
                          </a:solidFill>
                          <a:effectLst/>
                          <a:latin typeface="Arial" charset="0"/>
                        </a:rPr>
                        <a:t>4.5 </a:t>
                      </a:r>
                      <a:r>
                        <a:rPr kumimoji="0" lang="en-US" sz="1400" b="0" i="0" u="none" strike="noStrike" cap="none" normalizeH="0" baseline="0" dirty="0" err="1">
                          <a:ln>
                            <a:noFill/>
                          </a:ln>
                          <a:solidFill>
                            <a:srgbClr val="53565A"/>
                          </a:solidFill>
                          <a:effectLst/>
                          <a:latin typeface="Arial" charset="0"/>
                        </a:rPr>
                        <a:t>kts</a:t>
                      </a:r>
                      <a:endParaRPr kumimoji="0" lang="en-US" sz="1400" b="0" i="0" u="none" strike="noStrike" cap="none" normalizeH="0" baseline="0" dirty="0">
                        <a:ln>
                          <a:noFill/>
                        </a:ln>
                        <a:solidFill>
                          <a:srgbClr val="53565A"/>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dirty="0">
                          <a:ln>
                            <a:noFill/>
                          </a:ln>
                          <a:solidFill>
                            <a:srgbClr val="53565A"/>
                          </a:solidFill>
                          <a:effectLst/>
                          <a:latin typeface="Arial" charset="0"/>
                        </a:rPr>
                        <a:t>-0.30m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3"/>
                  </a:ext>
                </a:extLst>
              </a:tr>
              <a:tr h="3460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dirty="0">
                          <a:ln>
                            <a:noFill/>
                          </a:ln>
                          <a:solidFill>
                            <a:srgbClr val="53565A"/>
                          </a:solidFill>
                          <a:effectLst/>
                          <a:latin typeface="Arial" charset="0"/>
                        </a:rPr>
                        <a:t>2500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a:ln>
                            <a:noFill/>
                          </a:ln>
                          <a:solidFill>
                            <a:srgbClr val="53565A"/>
                          </a:solidFill>
                          <a:effectLst/>
                          <a:latin typeface="Arial" charset="0"/>
                        </a:rPr>
                        <a:t>7.0 kts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dirty="0">
                          <a:ln>
                            <a:noFill/>
                          </a:ln>
                          <a:solidFill>
                            <a:srgbClr val="53565A"/>
                          </a:solidFill>
                          <a:effectLst/>
                          <a:latin typeface="Arial" charset="0"/>
                        </a:rPr>
                        <a:t>-0.10m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4"/>
                  </a:ext>
                </a:extLst>
              </a:tr>
            </a:tbl>
          </a:graphicData>
        </a:graphic>
      </p:graphicFrame>
      <p:sp>
        <p:nvSpPr>
          <p:cNvPr id="32" name="Rectangle 3">
            <a:extLst>
              <a:ext uri="{FF2B5EF4-FFF2-40B4-BE49-F238E27FC236}">
                <a16:creationId xmlns:a16="http://schemas.microsoft.com/office/drawing/2014/main" id="{2EE2D4E3-2E2B-48CD-8BF1-BEE3EE623D4D}"/>
              </a:ext>
            </a:extLst>
          </p:cNvPr>
          <p:cNvSpPr txBox="1">
            <a:spLocks noChangeArrowheads="1"/>
          </p:cNvSpPr>
          <p:nvPr/>
        </p:nvSpPr>
        <p:spPr>
          <a:xfrm>
            <a:off x="869365" y="3842864"/>
            <a:ext cx="6713621" cy="2018242"/>
          </a:xfrm>
          <a:prstGeom prst="rect">
            <a:avLst/>
          </a:prstGeom>
        </p:spPr>
        <p:txBody>
          <a:bodyPr rtlCol="0">
            <a:normAutofit/>
          </a:bodyPr>
          <a:lstStyle>
            <a:lvl1pPr marL="0" indent="0" algn="l" defTabSz="608013" rtl="0" eaLnBrk="1" fontAlgn="base" hangingPunct="1">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1" fontAlgn="base" hangingPunct="1">
              <a:spcBef>
                <a:spcPct val="0"/>
              </a:spcBef>
              <a:spcAft>
                <a:spcPts val="538"/>
              </a:spcAft>
              <a:buClrTx/>
              <a:buSzPct val="100000"/>
              <a:buFont typeface="Arial" charset="0"/>
              <a:buChar char="•"/>
              <a:defRPr sz="2000" kern="1200">
                <a:solidFill>
                  <a:schemeClr val="tx1"/>
                </a:solidFill>
                <a:latin typeface="Arial"/>
                <a:ea typeface="Arial" charset="0"/>
                <a:cs typeface="Arial"/>
              </a:defRPr>
            </a:lvl2pPr>
            <a:lvl3pPr marL="363538" indent="-180975" algn="l" defTabSz="608013" rtl="0" eaLnBrk="1" fontAlgn="base" hangingPunct="1">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1" fontAlgn="base" hangingPunct="1">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1" fontAlgn="base" hangingPunct="1">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a:lstStyle>
          <a:p>
            <a:pPr marL="754063" indent="-342900" fontAlgn="auto">
              <a:buClr>
                <a:schemeClr val="tx1">
                  <a:lumMod val="65000"/>
                  <a:lumOff val="35000"/>
                </a:schemeClr>
              </a:buClr>
              <a:buFont typeface="Arial" panose="020B0604020202020204" pitchFamily="34" charset="0"/>
              <a:buChar char="•"/>
              <a:defRPr/>
            </a:pPr>
            <a:r>
              <a:rPr lang="en-US" sz="1600" dirty="0">
                <a:solidFill>
                  <a:schemeClr val="tx1">
                    <a:lumMod val="65000"/>
                    <a:lumOff val="35000"/>
                  </a:schemeClr>
                </a:solidFill>
              </a:rPr>
              <a:t>Use a level instrument to determine height changes in the transducer at different RPM/speeds.</a:t>
            </a:r>
          </a:p>
          <a:p>
            <a:pPr marL="754063" indent="-342900" fontAlgn="auto">
              <a:buClr>
                <a:schemeClr val="tx1">
                  <a:lumMod val="65000"/>
                  <a:lumOff val="35000"/>
                </a:schemeClr>
              </a:buClr>
              <a:buFont typeface="Arial" panose="020B0604020202020204" pitchFamily="34" charset="0"/>
              <a:buChar char="•"/>
              <a:defRPr/>
            </a:pPr>
            <a:endParaRPr lang="en-US" sz="1600" dirty="0">
              <a:solidFill>
                <a:schemeClr val="tx1">
                  <a:lumMod val="65000"/>
                  <a:lumOff val="35000"/>
                </a:schemeClr>
              </a:solidFill>
            </a:endParaRPr>
          </a:p>
          <a:p>
            <a:pPr marL="754063" indent="-342900" fontAlgn="auto">
              <a:buClr>
                <a:schemeClr val="tx1">
                  <a:lumMod val="65000"/>
                  <a:lumOff val="35000"/>
                </a:schemeClr>
              </a:buClr>
              <a:buFont typeface="Arial" panose="020B0604020202020204" pitchFamily="34" charset="0"/>
              <a:buChar char="•"/>
              <a:defRPr/>
            </a:pPr>
            <a:r>
              <a:rPr lang="en-US" sz="1600" dirty="0">
                <a:solidFill>
                  <a:schemeClr val="tx1">
                    <a:lumMod val="65000"/>
                    <a:lumOff val="35000"/>
                  </a:schemeClr>
                </a:solidFill>
              </a:rPr>
              <a:t>Run the test at slack tide to avoid the influence of currents.</a:t>
            </a:r>
          </a:p>
        </p:txBody>
      </p:sp>
    </p:spTree>
    <p:extLst>
      <p:ext uri="{BB962C8B-B14F-4D97-AF65-F5344CB8AC3E}">
        <p14:creationId xmlns:p14="http://schemas.microsoft.com/office/powerpoint/2010/main" val="342011992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rrowheads="1"/>
          </p:cNvSpPr>
          <p:nvPr>
            <p:ph type="title"/>
          </p:nvPr>
        </p:nvSpPr>
        <p:spPr/>
        <p:txBody>
          <a:bodyPr/>
          <a:lstStyle/>
          <a:p>
            <a:pPr marL="53975"/>
            <a:r>
              <a:rPr lang="en-US" altLang="en-US" sz="3200">
                <a:latin typeface="Arial" pitchFamily="34" charset="0"/>
                <a:cs typeface="Arial" pitchFamily="34" charset="0"/>
              </a:rPr>
              <a:t>Correcting for Dynamic Draft in SURVEY</a:t>
            </a:r>
          </a:p>
        </p:txBody>
      </p:sp>
      <p:sp>
        <p:nvSpPr>
          <p:cNvPr id="40964" name="Text Box 15"/>
          <p:cNvSpPr txBox="1">
            <a:spLocks noChangeArrowheads="1"/>
          </p:cNvSpPr>
          <p:nvPr/>
        </p:nvSpPr>
        <p:spPr bwMode="auto">
          <a:xfrm>
            <a:off x="7131156" y="5802418"/>
            <a:ext cx="2057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spcBef>
                <a:spcPct val="50000"/>
              </a:spcBef>
            </a:pPr>
            <a:r>
              <a:rPr lang="en-US" altLang="en-US" b="0" dirty="0">
                <a:solidFill>
                  <a:schemeClr val="tx1">
                    <a:lumMod val="65000"/>
                    <a:lumOff val="35000"/>
                  </a:schemeClr>
                </a:solidFill>
              </a:rPr>
              <a:t>Draft Table Driver</a:t>
            </a:r>
          </a:p>
        </p:txBody>
      </p:sp>
      <p:pic>
        <p:nvPicPr>
          <p:cNvPr id="27654" name="Picture 16" descr="C:\2008 HYPACK Final\05 - Hardware\Pictures\DraftTable.jpg"/>
          <p:cNvPicPr>
            <a:picLocks noChangeAspect="1" noChangeArrowheads="1"/>
          </p:cNvPicPr>
          <p:nvPr/>
        </p:nvPicPr>
        <p:blipFill>
          <a:blip r:embed="rId3"/>
          <a:srcRect/>
          <a:stretch>
            <a:fillRect/>
          </a:stretch>
        </p:blipFill>
        <p:spPr bwMode="auto">
          <a:xfrm>
            <a:off x="4753650" y="2822961"/>
            <a:ext cx="6314028" cy="2990748"/>
          </a:xfrm>
          <a:prstGeom prst="rect">
            <a:avLst/>
          </a:prstGeom>
          <a:noFill/>
          <a:ln w="9525">
            <a:solidFill>
              <a:schemeClr val="accent3">
                <a:lumMod val="10000"/>
              </a:schemeClr>
            </a:solidFill>
            <a:miter lim="800000"/>
            <a:headEnd/>
            <a:tailEnd/>
          </a:ln>
        </p:spPr>
      </p:pic>
      <p:sp>
        <p:nvSpPr>
          <p:cNvPr id="13" name="Rectangle 3"/>
          <p:cNvSpPr txBox="1">
            <a:spLocks noChangeArrowheads="1"/>
          </p:cNvSpPr>
          <p:nvPr/>
        </p:nvSpPr>
        <p:spPr bwMode="auto">
          <a:xfrm>
            <a:off x="544763" y="3040398"/>
            <a:ext cx="3455988" cy="2555875"/>
          </a:xfrm>
          <a:prstGeom prst="rect">
            <a:avLst/>
          </a:prstGeom>
          <a:noFill/>
          <a:ln w="9525">
            <a:noFill/>
            <a:miter lim="800000"/>
            <a:headEnd/>
            <a:tailEnd/>
          </a:ln>
        </p:spPr>
        <p:txBody>
          <a:bodyPr/>
          <a:lstStyle/>
          <a:p>
            <a:pPr marL="342900" indent="-342900" eaLnBrk="1" hangingPunct="1">
              <a:spcBef>
                <a:spcPct val="20000"/>
              </a:spcBef>
              <a:buClr>
                <a:schemeClr val="tx1">
                  <a:lumMod val="65000"/>
                  <a:lumOff val="35000"/>
                </a:schemeClr>
              </a:buClr>
              <a:buFont typeface="Arial" panose="020B0604020202020204" pitchFamily="34" charset="0"/>
              <a:buChar char="•"/>
              <a:defRPr/>
            </a:pPr>
            <a:r>
              <a:rPr lang="en-US" dirty="0">
                <a:solidFill>
                  <a:schemeClr val="tx1">
                    <a:lumMod val="65000"/>
                    <a:lumOff val="35000"/>
                  </a:schemeClr>
                </a:solidFill>
                <a:latin typeface="+mn-lt"/>
              </a:rPr>
              <a:t>DRAFTTABLE.DLL:</a:t>
            </a:r>
          </a:p>
          <a:p>
            <a:pPr marL="742950" lvl="1" indent="-285750" eaLnBrk="1" hangingPunct="1">
              <a:spcBef>
                <a:spcPct val="20000"/>
              </a:spcBef>
              <a:buClr>
                <a:schemeClr val="tx1">
                  <a:lumMod val="65000"/>
                  <a:lumOff val="35000"/>
                </a:schemeClr>
              </a:buClr>
              <a:buFont typeface="Arial" panose="020B0604020202020204" pitchFamily="34" charset="0"/>
              <a:buChar char="•"/>
              <a:defRPr/>
            </a:pPr>
            <a:r>
              <a:rPr lang="en-US" dirty="0">
                <a:solidFill>
                  <a:schemeClr val="tx1">
                    <a:lumMod val="65000"/>
                    <a:lumOff val="35000"/>
                  </a:schemeClr>
                </a:solidFill>
                <a:latin typeface="+mn-lt"/>
              </a:rPr>
              <a:t>Use to determine Dynamic Draft versus Speed.</a:t>
            </a:r>
          </a:p>
          <a:p>
            <a:pPr marL="742950" lvl="1" indent="-285750" eaLnBrk="1" hangingPunct="1">
              <a:spcBef>
                <a:spcPct val="20000"/>
              </a:spcBef>
              <a:buClr>
                <a:schemeClr val="tx1">
                  <a:lumMod val="65000"/>
                  <a:lumOff val="35000"/>
                </a:schemeClr>
              </a:buClr>
              <a:buFont typeface="Arial" panose="020B0604020202020204" pitchFamily="34" charset="0"/>
              <a:buChar char="•"/>
              <a:defRPr/>
            </a:pPr>
            <a:r>
              <a:rPr lang="en-US" dirty="0">
                <a:solidFill>
                  <a:schemeClr val="tx1">
                    <a:lumMod val="65000"/>
                    <a:lumOff val="35000"/>
                  </a:schemeClr>
                </a:solidFill>
                <a:latin typeface="+mn-lt"/>
              </a:rPr>
              <a:t>Allows for single correction or dual (shallow water &amp; deep water) corrections.</a:t>
            </a:r>
          </a:p>
        </p:txBody>
      </p:sp>
      <p:sp>
        <p:nvSpPr>
          <p:cNvPr id="8" name="Rectangle 3">
            <a:extLst>
              <a:ext uri="{FF2B5EF4-FFF2-40B4-BE49-F238E27FC236}">
                <a16:creationId xmlns:a16="http://schemas.microsoft.com/office/drawing/2014/main" id="{CD1290F8-E5B7-4098-9872-330020C03A02}"/>
              </a:ext>
            </a:extLst>
          </p:cNvPr>
          <p:cNvSpPr txBox="1">
            <a:spLocks noChangeArrowheads="1"/>
          </p:cNvSpPr>
          <p:nvPr/>
        </p:nvSpPr>
        <p:spPr>
          <a:xfrm>
            <a:off x="457082" y="948908"/>
            <a:ext cx="8593137" cy="1831975"/>
          </a:xfrm>
          <a:prstGeom prst="rect">
            <a:avLst/>
          </a:prstGeom>
        </p:spPr>
        <p:txBody>
          <a:bodyPr/>
          <a:lstStyle>
            <a:lvl1pPr marL="0" indent="0" algn="l" defTabSz="608013" rtl="0" eaLnBrk="1" fontAlgn="base" hangingPunct="1">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1" fontAlgn="base" hangingPunct="1">
              <a:spcBef>
                <a:spcPct val="0"/>
              </a:spcBef>
              <a:spcAft>
                <a:spcPts val="538"/>
              </a:spcAft>
              <a:buClrTx/>
              <a:buSzPct val="100000"/>
              <a:buFont typeface="Arial" charset="0"/>
              <a:buChar char="•"/>
              <a:defRPr sz="2000" kern="1200">
                <a:solidFill>
                  <a:schemeClr val="tx1"/>
                </a:solidFill>
                <a:latin typeface="Arial"/>
                <a:ea typeface="Arial" charset="0"/>
                <a:cs typeface="Arial"/>
              </a:defRPr>
            </a:lvl2pPr>
            <a:lvl3pPr marL="363538" indent="-180975" algn="l" defTabSz="608013" rtl="0" eaLnBrk="1" fontAlgn="base" hangingPunct="1">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1" fontAlgn="base" hangingPunct="1">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1" fontAlgn="base" hangingPunct="1">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a:lstStyle>
          <a:p>
            <a:pPr marL="342900" indent="-342900">
              <a:lnSpc>
                <a:spcPct val="90000"/>
              </a:lnSpc>
              <a:buClr>
                <a:schemeClr val="tx1">
                  <a:lumMod val="50000"/>
                  <a:lumOff val="50000"/>
                </a:schemeClr>
              </a:buClr>
              <a:buFont typeface="Arial" panose="020B0604020202020204" pitchFamily="34" charset="0"/>
              <a:buChar char="•"/>
              <a:defRPr/>
            </a:pPr>
            <a:r>
              <a:rPr lang="en-US" altLang="en-US" sz="1800" dirty="0">
                <a:solidFill>
                  <a:schemeClr val="tx1">
                    <a:lumMod val="65000"/>
                    <a:lumOff val="35000"/>
                  </a:schemeClr>
                </a:solidFill>
                <a:latin typeface="Arial" panose="020B0604020202020204" pitchFamily="34" charset="0"/>
                <a:cs typeface="Arial" panose="020B0604020202020204" pitchFamily="34" charset="0"/>
              </a:rPr>
              <a:t>Options:</a:t>
            </a:r>
          </a:p>
          <a:p>
            <a:pPr marL="788353" lvl="1" indent="-285750">
              <a:lnSpc>
                <a:spcPct val="90000"/>
              </a:lnSpc>
              <a:buClr>
                <a:schemeClr val="tx1">
                  <a:lumMod val="50000"/>
                  <a:lumOff val="50000"/>
                </a:schemeClr>
              </a:buClr>
              <a:defRPr/>
            </a:pPr>
            <a:r>
              <a:rPr lang="en-US" altLang="en-US" sz="1800" dirty="0">
                <a:solidFill>
                  <a:schemeClr val="tx1">
                    <a:lumMod val="65000"/>
                    <a:lumOff val="35000"/>
                  </a:schemeClr>
                </a:solidFill>
                <a:latin typeface="Arial" panose="020B0604020202020204" pitchFamily="34" charset="0"/>
                <a:cs typeface="Arial" panose="020B0604020202020204" pitchFamily="34" charset="0"/>
              </a:rPr>
              <a:t>Use a pressure transducer or bubbler system.</a:t>
            </a:r>
          </a:p>
          <a:p>
            <a:pPr marL="788353" lvl="1" indent="-285750">
              <a:lnSpc>
                <a:spcPct val="90000"/>
              </a:lnSpc>
              <a:buClr>
                <a:schemeClr val="tx1">
                  <a:lumMod val="50000"/>
                  <a:lumOff val="50000"/>
                </a:schemeClr>
              </a:buClr>
              <a:defRPr/>
            </a:pPr>
            <a:r>
              <a:rPr lang="en-US" altLang="en-US" sz="1800" dirty="0">
                <a:solidFill>
                  <a:schemeClr val="tx1">
                    <a:lumMod val="65000"/>
                    <a:lumOff val="35000"/>
                  </a:schemeClr>
                </a:solidFill>
                <a:latin typeface="Arial" panose="020B0604020202020204" pitchFamily="34" charset="0"/>
                <a:cs typeface="Arial" panose="020B0604020202020204" pitchFamily="34" charset="0"/>
              </a:rPr>
              <a:t>Manually enter draft as the vessel RPM changes.</a:t>
            </a:r>
          </a:p>
          <a:p>
            <a:pPr marL="788353" lvl="1" indent="-285750">
              <a:lnSpc>
                <a:spcPct val="90000"/>
              </a:lnSpc>
              <a:buClr>
                <a:schemeClr val="tx1">
                  <a:lumMod val="50000"/>
                  <a:lumOff val="50000"/>
                </a:schemeClr>
              </a:buClr>
              <a:defRPr/>
            </a:pPr>
            <a:r>
              <a:rPr lang="en-US" altLang="en-US" sz="1800" dirty="0">
                <a:solidFill>
                  <a:schemeClr val="tx1">
                    <a:lumMod val="65000"/>
                    <a:lumOff val="35000"/>
                  </a:schemeClr>
                </a:solidFill>
                <a:latin typeface="Arial" panose="020B0604020202020204" pitchFamily="34" charset="0"/>
                <a:cs typeface="Arial" panose="020B0604020202020204" pitchFamily="34" charset="0"/>
              </a:rPr>
              <a:t>Use the DRAFTTABLE.DLL</a:t>
            </a:r>
          </a:p>
          <a:p>
            <a:pPr marL="788353" lvl="1" indent="-285750">
              <a:lnSpc>
                <a:spcPct val="90000"/>
              </a:lnSpc>
              <a:buClr>
                <a:schemeClr val="tx1">
                  <a:lumMod val="50000"/>
                  <a:lumOff val="50000"/>
                </a:schemeClr>
              </a:buClr>
              <a:defRPr/>
            </a:pPr>
            <a:r>
              <a:rPr lang="en-US" altLang="en-US" sz="1800" dirty="0">
                <a:solidFill>
                  <a:schemeClr val="tx1">
                    <a:lumMod val="65000"/>
                    <a:lumOff val="35000"/>
                  </a:schemeClr>
                </a:solidFill>
                <a:latin typeface="Arial" panose="020B0604020202020204" pitchFamily="34" charset="0"/>
                <a:cs typeface="Arial" panose="020B0604020202020204" pitchFamily="34" charset="0"/>
              </a:rPr>
              <a:t>***When using RTK this is not required. RTK antenna height compensates for dynamic draft.</a:t>
            </a:r>
          </a:p>
        </p:txBody>
      </p:sp>
    </p:spTree>
    <p:extLst>
      <p:ext uri="{BB962C8B-B14F-4D97-AF65-F5344CB8AC3E}">
        <p14:creationId xmlns:p14="http://schemas.microsoft.com/office/powerpoint/2010/main" val="291605155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Motion Reference Units</a:t>
            </a:r>
          </a:p>
        </p:txBody>
      </p:sp>
    </p:spTree>
    <p:extLst>
      <p:ext uri="{BB962C8B-B14F-4D97-AF65-F5344CB8AC3E}">
        <p14:creationId xmlns:p14="http://schemas.microsoft.com/office/powerpoint/2010/main" val="142693941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fontAlgn="auto">
              <a:lnSpc>
                <a:spcPct val="100000"/>
              </a:lnSpc>
              <a:spcAft>
                <a:spcPts val="0"/>
              </a:spcAft>
              <a:defRPr/>
            </a:pPr>
            <a:r>
              <a:rPr lang="en-US" sz="3600" dirty="0"/>
              <a:t>Motion Reference Units (MRUs)</a:t>
            </a:r>
          </a:p>
        </p:txBody>
      </p:sp>
      <p:sp>
        <p:nvSpPr>
          <p:cNvPr id="41987" name="Rectangle 6"/>
          <p:cNvSpPr txBox="1">
            <a:spLocks noChangeArrowheads="1"/>
          </p:cNvSpPr>
          <p:nvPr/>
        </p:nvSpPr>
        <p:spPr bwMode="auto">
          <a:xfrm>
            <a:off x="5534644" y="4601659"/>
            <a:ext cx="6200274" cy="137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spcAft>
                <a:spcPts val="600"/>
              </a:spcAft>
              <a:buClr>
                <a:schemeClr val="bg2"/>
              </a:buClr>
              <a:buFont typeface="Arial" pitchFamily="34" charset="0"/>
              <a:defRPr sz="2200">
                <a:solidFill>
                  <a:schemeClr val="tx1"/>
                </a:solidFill>
                <a:latin typeface="Arial" pitchFamily="34" charset="0"/>
                <a:cs typeface="Arial" pitchFamily="34" charset="0"/>
              </a:defRPr>
            </a:lvl1pPr>
            <a:lvl2pPr marL="136525" indent="-136525" defTabSz="457200">
              <a:spcAft>
                <a:spcPts val="400"/>
              </a:spcAft>
              <a:buClr>
                <a:schemeClr val="tx1"/>
              </a:buClr>
              <a:buSzPct val="100000"/>
              <a:buFont typeface="Arial" pitchFamily="34" charset="0"/>
              <a:buChar char="•"/>
              <a:defRPr sz="2000">
                <a:solidFill>
                  <a:schemeClr val="tx1"/>
                </a:solidFill>
                <a:latin typeface="Arial" pitchFamily="34" charset="0"/>
                <a:cs typeface="Arial" pitchFamily="34" charset="0"/>
              </a:defRPr>
            </a:lvl2pPr>
            <a:lvl3pPr marL="273050" indent="-136525" defTabSz="457200">
              <a:spcAft>
                <a:spcPts val="400"/>
              </a:spcAft>
              <a:buFont typeface="Lucida Grande"/>
              <a:buChar char="-"/>
              <a:defRPr>
                <a:solidFill>
                  <a:schemeClr val="tx1"/>
                </a:solidFill>
                <a:latin typeface="Arial" pitchFamily="34" charset="0"/>
                <a:cs typeface="Arial" pitchFamily="34" charset="0"/>
              </a:defRPr>
            </a:lvl3pPr>
            <a:lvl4pPr marL="411163" indent="-136525" defTabSz="457200">
              <a:spcAft>
                <a:spcPts val="400"/>
              </a:spcAft>
              <a:buFont typeface="Arial" pitchFamily="34" charset="0"/>
              <a:buChar char="•"/>
              <a:defRPr sz="1600">
                <a:solidFill>
                  <a:schemeClr val="tx1"/>
                </a:solidFill>
                <a:latin typeface="Arial" pitchFamily="34" charset="0"/>
                <a:cs typeface="Arial" pitchFamily="34" charset="0"/>
              </a:defRPr>
            </a:lvl4pPr>
            <a:lvl5pPr marL="547688" indent="-136525" defTabSz="457200">
              <a:spcAft>
                <a:spcPts val="400"/>
              </a:spcAft>
              <a:buFont typeface="Lucida Grande"/>
              <a:buChar char="-"/>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defRPr sz="1600">
                <a:solidFill>
                  <a:schemeClr val="tx1"/>
                </a:solidFill>
                <a:latin typeface="Arial" pitchFamily="34" charset="0"/>
                <a:cs typeface="Arial" pitchFamily="34" charset="0"/>
              </a:defRPr>
            </a:lvl9pPr>
          </a:lstStyle>
          <a:p>
            <a:pPr marL="285750" indent="-285750" eaLnBrk="1" hangingPunct="1">
              <a:lnSpc>
                <a:spcPct val="80000"/>
              </a:lnSpc>
              <a:buClr>
                <a:schemeClr val="tx1">
                  <a:lumMod val="65000"/>
                  <a:lumOff val="35000"/>
                </a:schemeClr>
              </a:buClr>
              <a:buFont typeface="Arial" panose="020B0604020202020204" pitchFamily="34" charset="0"/>
              <a:buChar char="•"/>
            </a:pPr>
            <a:r>
              <a:rPr lang="en-US" altLang="en-US" sz="1800" dirty="0">
                <a:solidFill>
                  <a:schemeClr val="tx1">
                    <a:lumMod val="65000"/>
                    <a:lumOff val="35000"/>
                  </a:schemeClr>
                </a:solidFill>
              </a:rPr>
              <a:t>A heave sensor (or MRU) outputs its height above or below it’s current vertical reference.</a:t>
            </a:r>
          </a:p>
          <a:p>
            <a:pPr marL="285750" indent="-285750" eaLnBrk="1" hangingPunct="1">
              <a:lnSpc>
                <a:spcPct val="80000"/>
              </a:lnSpc>
              <a:buClr>
                <a:schemeClr val="tx1">
                  <a:lumMod val="65000"/>
                  <a:lumOff val="35000"/>
                </a:schemeClr>
              </a:buClr>
              <a:buFont typeface="Arial" panose="020B0604020202020204" pitchFamily="34" charset="0"/>
              <a:buChar char="•"/>
            </a:pPr>
            <a:r>
              <a:rPr lang="en-US" altLang="en-US" sz="1800" dirty="0">
                <a:solidFill>
                  <a:schemeClr val="tx1">
                    <a:lumMod val="65000"/>
                    <a:lumOff val="35000"/>
                  </a:schemeClr>
                </a:solidFill>
              </a:rPr>
              <a:t>The vertical reference slowly changes based on the range of motion of the sensor.</a:t>
            </a:r>
          </a:p>
        </p:txBody>
      </p:sp>
      <p:sp>
        <p:nvSpPr>
          <p:cNvPr id="5" name="Rectangle 3"/>
          <p:cNvSpPr>
            <a:spLocks noChangeArrowheads="1"/>
          </p:cNvSpPr>
          <p:nvPr/>
        </p:nvSpPr>
        <p:spPr bwMode="auto">
          <a:xfrm>
            <a:off x="2061411" y="1789349"/>
            <a:ext cx="381000" cy="1066800"/>
          </a:xfrm>
          <a:prstGeom prst="rect">
            <a:avLst/>
          </a:prstGeom>
          <a:solidFill>
            <a:srgbClr val="00CC00"/>
          </a:solidFill>
          <a:ln w="12700">
            <a:solidFill>
              <a:srgbClr val="000000"/>
            </a:solidFill>
            <a:miter lim="800000"/>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6" name="Line 4"/>
          <p:cNvSpPr>
            <a:spLocks noChangeShapeType="1"/>
          </p:cNvSpPr>
          <p:nvPr/>
        </p:nvSpPr>
        <p:spPr bwMode="auto">
          <a:xfrm>
            <a:off x="1223211" y="3618149"/>
            <a:ext cx="2209800" cy="0"/>
          </a:xfrm>
          <a:prstGeom prst="line">
            <a:avLst/>
          </a:prstGeom>
          <a:noFill/>
          <a:ln w="38100">
            <a:solidFill>
              <a:srgbClr val="0091B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 name="Text Box 5"/>
          <p:cNvSpPr txBox="1">
            <a:spLocks noChangeArrowheads="1"/>
          </p:cNvSpPr>
          <p:nvPr/>
        </p:nvSpPr>
        <p:spPr bwMode="auto">
          <a:xfrm>
            <a:off x="3661611" y="3389550"/>
            <a:ext cx="3048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prstDash val="dash"/>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spcBef>
                <a:spcPct val="50000"/>
              </a:spcBef>
            </a:pPr>
            <a:r>
              <a:rPr lang="en-US" altLang="en-US" sz="1800" dirty="0">
                <a:solidFill>
                  <a:srgbClr val="0091BB"/>
                </a:solidFill>
              </a:rPr>
              <a:t>Heave Vertical Reference</a:t>
            </a:r>
          </a:p>
        </p:txBody>
      </p:sp>
    </p:spTree>
    <p:extLst>
      <p:ext uri="{BB962C8B-B14F-4D97-AF65-F5344CB8AC3E}">
        <p14:creationId xmlns:p14="http://schemas.microsoft.com/office/powerpoint/2010/main" val="37741252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0" presetClass="path" presetSubtype="0" repeatCount="3000" accel="50000" decel="50000" autoRev="1" fill="hold" grpId="0" nodeType="withEffect">
                                  <p:stCondLst>
                                    <p:cond delay="0"/>
                                  </p:stCondLst>
                                  <p:childTnLst>
                                    <p:animMotion origin="layout" path="M -3.33333E-6 4.44444E-6 L -0.00416 0.4 " pathEditMode="relative" rAng="0" ptsTypes="AA">
                                      <p:cBhvr>
                                        <p:cTn id="6" dur="2000" fill="hold"/>
                                        <p:tgtEl>
                                          <p:spTgt spid="5"/>
                                        </p:tgtEl>
                                        <p:attrNameLst>
                                          <p:attrName>ppt_x</p:attrName>
                                          <p:attrName>ppt_y</p:attrName>
                                        </p:attrNameLst>
                                      </p:cBhvr>
                                      <p:rCtr x="-208" y="20000"/>
                                    </p:animMotion>
                                  </p:childTnLst>
                                </p:cTn>
                              </p:par>
                            </p:childTnLst>
                          </p:cTn>
                        </p:par>
                        <p:par>
                          <p:cTn id="7" fill="hold" nodeType="afterGroup">
                            <p:stCondLst>
                              <p:cond delay="12000"/>
                            </p:stCondLst>
                            <p:childTnLst>
                              <p:par>
                                <p:cTn id="8" presetID="64" presetClass="path" presetSubtype="0" accel="50000" decel="50000" fill="hold" grpId="0" nodeType="afterEffect">
                                  <p:stCondLst>
                                    <p:cond delay="0"/>
                                  </p:stCondLst>
                                  <p:childTnLst>
                                    <p:animMotion origin="layout" path="M -0.0125 -4.44444E-6 L -0.00834 -0.18888 " pathEditMode="relative" rAng="0" ptsTypes="AA">
                                      <p:cBhvr>
                                        <p:cTn id="9" dur="5000" fill="hold"/>
                                        <p:tgtEl>
                                          <p:spTgt spid="6"/>
                                        </p:tgtEl>
                                        <p:attrNameLst>
                                          <p:attrName>ppt_x</p:attrName>
                                          <p:attrName>ppt_y</p:attrName>
                                        </p:attrNameLst>
                                      </p:cBhvr>
                                      <p:rCtr x="208" y="-9444"/>
                                    </p:animMotion>
                                  </p:childTnLst>
                                </p:cTn>
                              </p:par>
                              <p:par>
                                <p:cTn id="10" presetID="64" presetClass="path" presetSubtype="0" accel="50000" decel="50000" fill="hold" grpId="0" nodeType="withEffect">
                                  <p:stCondLst>
                                    <p:cond delay="0"/>
                                  </p:stCondLst>
                                  <p:childTnLst>
                                    <p:animMotion origin="layout" path="M 3.33333E-6 -1.48148E-6 L 3.33333E-6 -0.18217 " pathEditMode="relative" rAng="0" ptsTypes="AA">
                                      <p:cBhvr>
                                        <p:cTn id="11" dur="5000" fill="hold"/>
                                        <p:tgtEl>
                                          <p:spTgt spid="7"/>
                                        </p:tgtEl>
                                        <p:attrNameLst>
                                          <p:attrName>ppt_x</p:attrName>
                                          <p:attrName>ppt_y</p:attrName>
                                        </p:attrNameLst>
                                      </p:cBhvr>
                                      <p:rCtr x="0" y="-912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C:\2010 HYPACK Presentations\08 - Processing SB Data\Pictures\2010 SBMAX Heave vs No-Heave vs Smoothe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1735" y="1099665"/>
            <a:ext cx="8834438" cy="37798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3011" name="Title 2"/>
          <p:cNvSpPr>
            <a:spLocks noGrp="1"/>
          </p:cNvSpPr>
          <p:nvPr>
            <p:ph type="title"/>
          </p:nvPr>
        </p:nvSpPr>
        <p:spPr/>
        <p:txBody>
          <a:bodyPr/>
          <a:lstStyle/>
          <a:p>
            <a:pPr marL="53975"/>
            <a:r>
              <a:rPr lang="en-US" altLang="en-US" sz="3600">
                <a:latin typeface="Arial" pitchFamily="34" charset="0"/>
                <a:cs typeface="Arial" pitchFamily="34" charset="0"/>
              </a:rPr>
              <a:t>Do I Need a Heave Sensor?</a:t>
            </a:r>
          </a:p>
        </p:txBody>
      </p:sp>
      <p:sp>
        <p:nvSpPr>
          <p:cNvPr id="43013" name="TextBox 4"/>
          <p:cNvSpPr txBox="1">
            <a:spLocks noChangeArrowheads="1"/>
          </p:cNvSpPr>
          <p:nvPr/>
        </p:nvSpPr>
        <p:spPr bwMode="auto">
          <a:xfrm>
            <a:off x="1781175" y="4970943"/>
            <a:ext cx="86296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r>
              <a:rPr lang="en-US" altLang="en-US" sz="2000" b="0" dirty="0">
                <a:solidFill>
                  <a:srgbClr val="53565A"/>
                </a:solidFill>
              </a:rPr>
              <a:t>Can you just apply a moving average through the data to eliminate heave?    	No.  There will always be a difference</a:t>
            </a:r>
            <a:endParaRPr lang="en-US" altLang="en-US" sz="1600" b="0" dirty="0">
              <a:solidFill>
                <a:srgbClr val="53565A"/>
              </a:solidFill>
            </a:endParaRPr>
          </a:p>
        </p:txBody>
      </p:sp>
    </p:spTree>
    <p:extLst>
      <p:ext uri="{BB962C8B-B14F-4D97-AF65-F5344CB8AC3E}">
        <p14:creationId xmlns:p14="http://schemas.microsoft.com/office/powerpoint/2010/main" val="61481913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rrowheads="1"/>
          </p:cNvSpPr>
          <p:nvPr>
            <p:ph type="title"/>
          </p:nvPr>
        </p:nvSpPr>
        <p:spPr/>
        <p:txBody>
          <a:bodyPr/>
          <a:lstStyle/>
          <a:p>
            <a:pPr marL="53975"/>
            <a:r>
              <a:rPr lang="en-US" altLang="en-US" sz="3600">
                <a:latin typeface="Arial" pitchFamily="34" charset="0"/>
                <a:cs typeface="Arial" pitchFamily="34" charset="0"/>
              </a:rPr>
              <a:t>Connecting your MRU</a:t>
            </a:r>
          </a:p>
        </p:txBody>
      </p:sp>
      <p:grpSp>
        <p:nvGrpSpPr>
          <p:cNvPr id="2" name="Group 1"/>
          <p:cNvGrpSpPr/>
          <p:nvPr/>
        </p:nvGrpSpPr>
        <p:grpSpPr>
          <a:xfrm>
            <a:off x="1491164" y="1099665"/>
            <a:ext cx="8229600" cy="3508375"/>
            <a:chOff x="376238" y="1733550"/>
            <a:chExt cx="8229600" cy="3508375"/>
          </a:xfrm>
        </p:grpSpPr>
        <p:sp>
          <p:nvSpPr>
            <p:cNvPr id="20487" name="Rectangle 4"/>
            <p:cNvSpPr>
              <a:spLocks noChangeArrowheads="1"/>
            </p:cNvSpPr>
            <p:nvPr/>
          </p:nvSpPr>
          <p:spPr bwMode="auto">
            <a:xfrm>
              <a:off x="376238" y="1736725"/>
              <a:ext cx="3810000" cy="3505200"/>
            </a:xfrm>
            <a:prstGeom prst="rect">
              <a:avLst/>
            </a:prstGeom>
            <a:solidFill>
              <a:schemeClr val="accent1">
                <a:lumMod val="20000"/>
                <a:lumOff val="80000"/>
              </a:schemeClr>
            </a:solidFill>
            <a:ln w="28575">
              <a:solidFill>
                <a:srgbClr val="000000"/>
              </a:solidFill>
              <a:miter lim="800000"/>
              <a:headEnd/>
              <a:tailEnd/>
            </a:ln>
          </p:spPr>
          <p:txBody>
            <a:bodyPr wrap="none" anchor="ctr"/>
            <a:lstStyle/>
            <a:p>
              <a:pPr>
                <a:defRPr/>
              </a:pPr>
              <a:endParaRPr lang="en-US">
                <a:latin typeface="Arial" charset="0"/>
              </a:endParaRPr>
            </a:p>
          </p:txBody>
        </p:sp>
        <p:sp>
          <p:nvSpPr>
            <p:cNvPr id="44037" name="AutoShape 5"/>
            <p:cNvSpPr>
              <a:spLocks noChangeArrowheads="1"/>
            </p:cNvSpPr>
            <p:nvPr/>
          </p:nvSpPr>
          <p:spPr bwMode="auto">
            <a:xfrm>
              <a:off x="1138238" y="3641725"/>
              <a:ext cx="2286000" cy="838200"/>
            </a:xfrm>
            <a:prstGeom prst="roundRect">
              <a:avLst>
                <a:gd name="adj" fmla="val 16667"/>
              </a:avLst>
            </a:prstGeom>
            <a:solidFill>
              <a:schemeClr val="accent1"/>
            </a:solidFill>
            <a:ln w="12700">
              <a:solidFill>
                <a:srgbClr val="000000"/>
              </a:solidFill>
              <a:round/>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lgn="ctr"/>
              <a:r>
                <a:rPr lang="en-US" altLang="en-US" sz="3200" b="0"/>
                <a:t>Computer</a:t>
              </a:r>
            </a:p>
          </p:txBody>
        </p:sp>
        <p:sp>
          <p:nvSpPr>
            <p:cNvPr id="44038" name="Rectangle 6"/>
            <p:cNvSpPr>
              <a:spLocks noChangeArrowheads="1"/>
            </p:cNvSpPr>
            <p:nvPr/>
          </p:nvSpPr>
          <p:spPr bwMode="auto">
            <a:xfrm>
              <a:off x="985838" y="1889125"/>
              <a:ext cx="1143000" cy="1143000"/>
            </a:xfrm>
            <a:prstGeom prst="rect">
              <a:avLst/>
            </a:prstGeom>
            <a:solidFill>
              <a:srgbClr val="FFFF00"/>
            </a:solidFill>
            <a:ln w="12700">
              <a:solidFill>
                <a:srgbClr val="000000"/>
              </a:solidFill>
              <a:miter lim="800000"/>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44039" name="Rectangle 7"/>
            <p:cNvSpPr>
              <a:spLocks noChangeArrowheads="1"/>
            </p:cNvSpPr>
            <p:nvPr/>
          </p:nvSpPr>
          <p:spPr bwMode="auto">
            <a:xfrm>
              <a:off x="1138238" y="2041525"/>
              <a:ext cx="838200" cy="457200"/>
            </a:xfrm>
            <a:prstGeom prst="rect">
              <a:avLst/>
            </a:prstGeom>
            <a:solidFill>
              <a:schemeClr val="tx1"/>
            </a:solidFill>
            <a:ln w="12700">
              <a:solidFill>
                <a:srgbClr val="000000"/>
              </a:solidFill>
              <a:miter lim="800000"/>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44040" name="Oval 8"/>
            <p:cNvSpPr>
              <a:spLocks noChangeArrowheads="1"/>
            </p:cNvSpPr>
            <p:nvPr/>
          </p:nvSpPr>
          <p:spPr bwMode="auto">
            <a:xfrm>
              <a:off x="1214438" y="2727325"/>
              <a:ext cx="152400" cy="152400"/>
            </a:xfrm>
            <a:prstGeom prst="ellipse">
              <a:avLst/>
            </a:prstGeom>
            <a:solidFill>
              <a:schemeClr val="tx1"/>
            </a:solidFill>
            <a:ln w="12700">
              <a:solidFill>
                <a:srgbClr val="000000"/>
              </a:solidFill>
              <a:round/>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44041" name="Oval 9"/>
            <p:cNvSpPr>
              <a:spLocks noChangeArrowheads="1"/>
            </p:cNvSpPr>
            <p:nvPr/>
          </p:nvSpPr>
          <p:spPr bwMode="auto">
            <a:xfrm>
              <a:off x="1443038" y="2727325"/>
              <a:ext cx="152400" cy="152400"/>
            </a:xfrm>
            <a:prstGeom prst="ellipse">
              <a:avLst/>
            </a:prstGeom>
            <a:solidFill>
              <a:schemeClr val="tx1"/>
            </a:solidFill>
            <a:ln w="12700">
              <a:solidFill>
                <a:srgbClr val="000000"/>
              </a:solidFill>
              <a:round/>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44042" name="Oval 10"/>
            <p:cNvSpPr>
              <a:spLocks noChangeArrowheads="1"/>
            </p:cNvSpPr>
            <p:nvPr/>
          </p:nvSpPr>
          <p:spPr bwMode="auto">
            <a:xfrm>
              <a:off x="1671638" y="2727325"/>
              <a:ext cx="152400" cy="152400"/>
            </a:xfrm>
            <a:prstGeom prst="ellipse">
              <a:avLst/>
            </a:prstGeom>
            <a:solidFill>
              <a:schemeClr val="tx1"/>
            </a:solidFill>
            <a:ln w="12700">
              <a:solidFill>
                <a:srgbClr val="000000"/>
              </a:solidFill>
              <a:round/>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44043" name="AutoShape 11"/>
            <p:cNvSpPr>
              <a:spLocks noChangeArrowheads="1"/>
            </p:cNvSpPr>
            <p:nvPr/>
          </p:nvSpPr>
          <p:spPr bwMode="auto">
            <a:xfrm>
              <a:off x="2967038" y="1889125"/>
              <a:ext cx="533400" cy="1295400"/>
            </a:xfrm>
            <a:prstGeom prst="can">
              <a:avLst>
                <a:gd name="adj" fmla="val 60714"/>
              </a:avLst>
            </a:prstGeom>
            <a:solidFill>
              <a:srgbClr val="00CC00"/>
            </a:solidFill>
            <a:ln w="12700">
              <a:solidFill>
                <a:srgbClr val="000000"/>
              </a:solidFill>
              <a:round/>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20495" name="Rectangle 12"/>
            <p:cNvSpPr>
              <a:spLocks noChangeArrowheads="1"/>
            </p:cNvSpPr>
            <p:nvPr/>
          </p:nvSpPr>
          <p:spPr bwMode="auto">
            <a:xfrm>
              <a:off x="4795838" y="1736725"/>
              <a:ext cx="3810000" cy="3505200"/>
            </a:xfrm>
            <a:prstGeom prst="rect">
              <a:avLst/>
            </a:prstGeom>
            <a:solidFill>
              <a:schemeClr val="accent1">
                <a:lumMod val="20000"/>
                <a:lumOff val="80000"/>
              </a:schemeClr>
            </a:solidFill>
            <a:ln w="28575">
              <a:solidFill>
                <a:srgbClr val="000000"/>
              </a:solidFill>
              <a:miter lim="800000"/>
              <a:headEnd/>
              <a:tailEnd/>
            </a:ln>
          </p:spPr>
          <p:txBody>
            <a:bodyPr wrap="none" anchor="ctr"/>
            <a:lstStyle/>
            <a:p>
              <a:pPr>
                <a:defRPr/>
              </a:pPr>
              <a:endParaRPr lang="en-US">
                <a:latin typeface="Arial" charset="0"/>
              </a:endParaRPr>
            </a:p>
          </p:txBody>
        </p:sp>
        <p:sp>
          <p:nvSpPr>
            <p:cNvPr id="44045" name="AutoShape 13"/>
            <p:cNvSpPr>
              <a:spLocks noChangeArrowheads="1"/>
            </p:cNvSpPr>
            <p:nvPr/>
          </p:nvSpPr>
          <p:spPr bwMode="auto">
            <a:xfrm>
              <a:off x="5557838" y="3641725"/>
              <a:ext cx="2286000" cy="838200"/>
            </a:xfrm>
            <a:prstGeom prst="roundRect">
              <a:avLst>
                <a:gd name="adj" fmla="val 16667"/>
              </a:avLst>
            </a:prstGeom>
            <a:solidFill>
              <a:schemeClr val="accent1"/>
            </a:solidFill>
            <a:ln w="12700">
              <a:solidFill>
                <a:srgbClr val="000000"/>
              </a:solidFill>
              <a:round/>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lgn="ctr"/>
              <a:r>
                <a:rPr lang="en-US" altLang="en-US" sz="3200" b="0"/>
                <a:t>Computer</a:t>
              </a:r>
            </a:p>
          </p:txBody>
        </p:sp>
        <p:sp>
          <p:nvSpPr>
            <p:cNvPr id="44046" name="Rectangle 14"/>
            <p:cNvSpPr>
              <a:spLocks noChangeArrowheads="1"/>
            </p:cNvSpPr>
            <p:nvPr/>
          </p:nvSpPr>
          <p:spPr bwMode="auto">
            <a:xfrm>
              <a:off x="5405438" y="1889125"/>
              <a:ext cx="1143000" cy="1143000"/>
            </a:xfrm>
            <a:prstGeom prst="rect">
              <a:avLst/>
            </a:prstGeom>
            <a:solidFill>
              <a:srgbClr val="FFFF00"/>
            </a:solidFill>
            <a:ln w="12700">
              <a:solidFill>
                <a:srgbClr val="000000"/>
              </a:solidFill>
              <a:miter lim="800000"/>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44047" name="Rectangle 15"/>
            <p:cNvSpPr>
              <a:spLocks noChangeArrowheads="1"/>
            </p:cNvSpPr>
            <p:nvPr/>
          </p:nvSpPr>
          <p:spPr bwMode="auto">
            <a:xfrm>
              <a:off x="5557838" y="2041525"/>
              <a:ext cx="838200" cy="457200"/>
            </a:xfrm>
            <a:prstGeom prst="rect">
              <a:avLst/>
            </a:prstGeom>
            <a:solidFill>
              <a:schemeClr val="tx1"/>
            </a:solidFill>
            <a:ln w="12700">
              <a:solidFill>
                <a:srgbClr val="000000"/>
              </a:solidFill>
              <a:miter lim="800000"/>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44048" name="Oval 16"/>
            <p:cNvSpPr>
              <a:spLocks noChangeArrowheads="1"/>
            </p:cNvSpPr>
            <p:nvPr/>
          </p:nvSpPr>
          <p:spPr bwMode="auto">
            <a:xfrm>
              <a:off x="5634038" y="2727325"/>
              <a:ext cx="152400" cy="152400"/>
            </a:xfrm>
            <a:prstGeom prst="ellipse">
              <a:avLst/>
            </a:prstGeom>
            <a:solidFill>
              <a:schemeClr val="tx1"/>
            </a:solidFill>
            <a:ln w="12700">
              <a:solidFill>
                <a:srgbClr val="000000"/>
              </a:solidFill>
              <a:round/>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44049" name="Oval 17"/>
            <p:cNvSpPr>
              <a:spLocks noChangeArrowheads="1"/>
            </p:cNvSpPr>
            <p:nvPr/>
          </p:nvSpPr>
          <p:spPr bwMode="auto">
            <a:xfrm>
              <a:off x="5862638" y="2727325"/>
              <a:ext cx="152400" cy="152400"/>
            </a:xfrm>
            <a:prstGeom prst="ellipse">
              <a:avLst/>
            </a:prstGeom>
            <a:solidFill>
              <a:schemeClr val="tx1"/>
            </a:solidFill>
            <a:ln w="12700">
              <a:solidFill>
                <a:srgbClr val="000000"/>
              </a:solidFill>
              <a:round/>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44050" name="Oval 18"/>
            <p:cNvSpPr>
              <a:spLocks noChangeArrowheads="1"/>
            </p:cNvSpPr>
            <p:nvPr/>
          </p:nvSpPr>
          <p:spPr bwMode="auto">
            <a:xfrm>
              <a:off x="6091238" y="2727325"/>
              <a:ext cx="152400" cy="152400"/>
            </a:xfrm>
            <a:prstGeom prst="ellipse">
              <a:avLst/>
            </a:prstGeom>
            <a:solidFill>
              <a:schemeClr val="tx1"/>
            </a:solidFill>
            <a:ln w="12700">
              <a:solidFill>
                <a:srgbClr val="000000"/>
              </a:solidFill>
              <a:round/>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44051" name="AutoShape 19"/>
            <p:cNvSpPr>
              <a:spLocks noChangeArrowheads="1"/>
            </p:cNvSpPr>
            <p:nvPr/>
          </p:nvSpPr>
          <p:spPr bwMode="auto">
            <a:xfrm>
              <a:off x="7386638" y="1889125"/>
              <a:ext cx="533400" cy="1295400"/>
            </a:xfrm>
            <a:prstGeom prst="can">
              <a:avLst>
                <a:gd name="adj" fmla="val 60714"/>
              </a:avLst>
            </a:prstGeom>
            <a:solidFill>
              <a:srgbClr val="00CC00"/>
            </a:solidFill>
            <a:ln w="12700">
              <a:solidFill>
                <a:srgbClr val="000000"/>
              </a:solidFill>
              <a:round/>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44052" name="Line 20"/>
            <p:cNvSpPr>
              <a:spLocks noChangeShapeType="1"/>
            </p:cNvSpPr>
            <p:nvPr/>
          </p:nvSpPr>
          <p:spPr bwMode="auto">
            <a:xfrm flipH="1">
              <a:off x="2128838" y="2498725"/>
              <a:ext cx="838200"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4053" name="Line 21"/>
            <p:cNvSpPr>
              <a:spLocks noChangeShapeType="1"/>
            </p:cNvSpPr>
            <p:nvPr/>
          </p:nvSpPr>
          <p:spPr bwMode="auto">
            <a:xfrm>
              <a:off x="1671638" y="3032125"/>
              <a:ext cx="0" cy="60960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4054" name="Line 22"/>
            <p:cNvSpPr>
              <a:spLocks noChangeShapeType="1"/>
            </p:cNvSpPr>
            <p:nvPr/>
          </p:nvSpPr>
          <p:spPr bwMode="auto">
            <a:xfrm>
              <a:off x="6015038" y="3032125"/>
              <a:ext cx="0" cy="60960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4055" name="Line 23"/>
            <p:cNvSpPr>
              <a:spLocks noChangeShapeType="1"/>
            </p:cNvSpPr>
            <p:nvPr/>
          </p:nvSpPr>
          <p:spPr bwMode="auto">
            <a:xfrm>
              <a:off x="7691438" y="3184525"/>
              <a:ext cx="0" cy="45720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4056" name="Text Box 24"/>
            <p:cNvSpPr txBox="1">
              <a:spLocks noChangeArrowheads="1"/>
            </p:cNvSpPr>
            <p:nvPr/>
          </p:nvSpPr>
          <p:spPr bwMode="auto">
            <a:xfrm rot="-5400000">
              <a:off x="3264694" y="2201069"/>
              <a:ext cx="9906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spcBef>
                  <a:spcPct val="50000"/>
                </a:spcBef>
              </a:pPr>
              <a:r>
                <a:rPr lang="en-US" altLang="en-US" sz="1800">
                  <a:solidFill>
                    <a:srgbClr val="000000"/>
                  </a:solidFill>
                </a:rPr>
                <a:t>MRU</a:t>
              </a:r>
            </a:p>
          </p:txBody>
        </p:sp>
        <p:sp>
          <p:nvSpPr>
            <p:cNvPr id="44057" name="Text Box 25"/>
            <p:cNvSpPr txBox="1">
              <a:spLocks noChangeArrowheads="1"/>
            </p:cNvSpPr>
            <p:nvPr/>
          </p:nvSpPr>
          <p:spPr bwMode="auto">
            <a:xfrm rot="-5400000">
              <a:off x="7608094" y="2277269"/>
              <a:ext cx="9906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spcBef>
                  <a:spcPct val="50000"/>
                </a:spcBef>
              </a:pPr>
              <a:r>
                <a:rPr lang="en-US" altLang="en-US" sz="1800">
                  <a:solidFill>
                    <a:srgbClr val="000000"/>
                  </a:solidFill>
                </a:rPr>
                <a:t>MRU</a:t>
              </a:r>
            </a:p>
          </p:txBody>
        </p:sp>
        <p:sp>
          <p:nvSpPr>
            <p:cNvPr id="44058" name="Text Box 26"/>
            <p:cNvSpPr txBox="1">
              <a:spLocks noChangeArrowheads="1"/>
            </p:cNvSpPr>
            <p:nvPr/>
          </p:nvSpPr>
          <p:spPr bwMode="auto">
            <a:xfrm rot="-5400000">
              <a:off x="111125" y="2306638"/>
              <a:ext cx="14446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spcBef>
                  <a:spcPct val="50000"/>
                </a:spcBef>
              </a:pPr>
              <a:r>
                <a:rPr lang="en-US" altLang="en-US">
                  <a:solidFill>
                    <a:srgbClr val="000000"/>
                  </a:solidFill>
                </a:rPr>
                <a:t>Echosounder</a:t>
              </a:r>
            </a:p>
          </p:txBody>
        </p:sp>
        <p:sp>
          <p:nvSpPr>
            <p:cNvPr id="44059" name="Text Box 27"/>
            <p:cNvSpPr txBox="1">
              <a:spLocks noChangeArrowheads="1"/>
            </p:cNvSpPr>
            <p:nvPr/>
          </p:nvSpPr>
          <p:spPr bwMode="auto">
            <a:xfrm rot="-5400000">
              <a:off x="4530725" y="2382838"/>
              <a:ext cx="14446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spcBef>
                  <a:spcPct val="50000"/>
                </a:spcBef>
              </a:pPr>
              <a:r>
                <a:rPr lang="en-US" altLang="en-US">
                  <a:solidFill>
                    <a:srgbClr val="000000"/>
                  </a:solidFill>
                </a:rPr>
                <a:t>Echosounder</a:t>
              </a:r>
            </a:p>
          </p:txBody>
        </p:sp>
        <p:sp>
          <p:nvSpPr>
            <p:cNvPr id="44060" name="Text Box 28"/>
            <p:cNvSpPr txBox="1">
              <a:spLocks noChangeArrowheads="1"/>
            </p:cNvSpPr>
            <p:nvPr/>
          </p:nvSpPr>
          <p:spPr bwMode="auto">
            <a:xfrm>
              <a:off x="1747838" y="3336925"/>
              <a:ext cx="2667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spcBef>
                  <a:spcPct val="50000"/>
                </a:spcBef>
              </a:pPr>
              <a:r>
                <a:rPr lang="en-US" altLang="en-US">
                  <a:solidFill>
                    <a:srgbClr val="000000"/>
                  </a:solidFill>
                </a:rPr>
                <a:t>Heave-corrected soundings</a:t>
              </a:r>
            </a:p>
          </p:txBody>
        </p:sp>
        <p:sp>
          <p:nvSpPr>
            <p:cNvPr id="44061" name="Text Box 29"/>
            <p:cNvSpPr txBox="1">
              <a:spLocks noChangeArrowheads="1"/>
            </p:cNvSpPr>
            <p:nvPr/>
          </p:nvSpPr>
          <p:spPr bwMode="auto">
            <a:xfrm>
              <a:off x="6091238" y="3108325"/>
              <a:ext cx="1447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spcBef>
                  <a:spcPct val="50000"/>
                </a:spcBef>
              </a:pPr>
              <a:r>
                <a:rPr lang="en-US" altLang="en-US">
                  <a:solidFill>
                    <a:srgbClr val="000000"/>
                  </a:solidFill>
                </a:rPr>
                <a:t>Raw soundings</a:t>
              </a:r>
            </a:p>
          </p:txBody>
        </p:sp>
        <p:sp>
          <p:nvSpPr>
            <p:cNvPr id="44062" name="Text Box 30"/>
            <p:cNvSpPr txBox="1">
              <a:spLocks noChangeArrowheads="1"/>
            </p:cNvSpPr>
            <p:nvPr/>
          </p:nvSpPr>
          <p:spPr bwMode="auto">
            <a:xfrm>
              <a:off x="7843838" y="3184525"/>
              <a:ext cx="762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spcBef>
                  <a:spcPct val="50000"/>
                </a:spcBef>
              </a:pPr>
              <a:r>
                <a:rPr lang="en-US" altLang="en-US">
                  <a:solidFill>
                    <a:srgbClr val="000000"/>
                  </a:solidFill>
                </a:rPr>
                <a:t>HPR Data</a:t>
              </a:r>
            </a:p>
          </p:txBody>
        </p:sp>
        <p:sp>
          <p:nvSpPr>
            <p:cNvPr id="44063" name="Text Box 31"/>
            <p:cNvSpPr txBox="1">
              <a:spLocks noChangeArrowheads="1"/>
            </p:cNvSpPr>
            <p:nvPr/>
          </p:nvSpPr>
          <p:spPr bwMode="auto">
            <a:xfrm>
              <a:off x="2281238" y="1965325"/>
              <a:ext cx="762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spcBef>
                  <a:spcPct val="50000"/>
                </a:spcBef>
              </a:pPr>
              <a:r>
                <a:rPr lang="en-US" altLang="en-US">
                  <a:solidFill>
                    <a:srgbClr val="000000"/>
                  </a:solidFill>
                </a:rPr>
                <a:t>HPR Data</a:t>
              </a:r>
            </a:p>
          </p:txBody>
        </p:sp>
        <p:sp>
          <p:nvSpPr>
            <p:cNvPr id="44064" name="Text Box 32"/>
            <p:cNvSpPr txBox="1">
              <a:spLocks noChangeArrowheads="1"/>
            </p:cNvSpPr>
            <p:nvPr/>
          </p:nvSpPr>
          <p:spPr bwMode="auto">
            <a:xfrm>
              <a:off x="452438" y="4784725"/>
              <a:ext cx="3581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spcBef>
                  <a:spcPct val="50000"/>
                </a:spcBef>
              </a:pPr>
              <a:r>
                <a:rPr lang="en-US" altLang="en-US" sz="2000" b="0">
                  <a:solidFill>
                    <a:srgbClr val="000000"/>
                  </a:solidFill>
                </a:rPr>
                <a:t>This is not good…..</a:t>
              </a:r>
            </a:p>
          </p:txBody>
        </p:sp>
        <p:sp>
          <p:nvSpPr>
            <p:cNvPr id="44065" name="Text Box 33"/>
            <p:cNvSpPr txBox="1">
              <a:spLocks noChangeArrowheads="1"/>
            </p:cNvSpPr>
            <p:nvPr/>
          </p:nvSpPr>
          <p:spPr bwMode="auto">
            <a:xfrm>
              <a:off x="4948238" y="4784725"/>
              <a:ext cx="3581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spcBef>
                  <a:spcPct val="50000"/>
                </a:spcBef>
              </a:pPr>
              <a:r>
                <a:rPr lang="en-US" altLang="en-US" sz="2000" b="0">
                  <a:solidFill>
                    <a:srgbClr val="000000"/>
                  </a:solidFill>
                </a:rPr>
                <a:t>This is OK!</a:t>
              </a:r>
            </a:p>
          </p:txBody>
        </p:sp>
        <p:sp>
          <p:nvSpPr>
            <p:cNvPr id="37" name="Rectangle 12"/>
            <p:cNvSpPr>
              <a:spLocks noChangeArrowheads="1"/>
            </p:cNvSpPr>
            <p:nvPr/>
          </p:nvSpPr>
          <p:spPr bwMode="auto">
            <a:xfrm>
              <a:off x="390525" y="1733550"/>
              <a:ext cx="3810000" cy="3505200"/>
            </a:xfrm>
            <a:prstGeom prst="rect">
              <a:avLst/>
            </a:prstGeom>
            <a:solidFill>
              <a:schemeClr val="accent1">
                <a:lumMod val="20000"/>
                <a:lumOff val="80000"/>
              </a:schemeClr>
            </a:solidFill>
            <a:ln w="28575">
              <a:solidFill>
                <a:srgbClr val="000000"/>
              </a:solidFill>
              <a:miter lim="800000"/>
              <a:headEnd/>
              <a:tailEnd/>
            </a:ln>
          </p:spPr>
          <p:txBody>
            <a:bodyPr wrap="none" anchor="ctr"/>
            <a:lstStyle/>
            <a:p>
              <a:pPr>
                <a:defRPr/>
              </a:pPr>
              <a:endParaRPr lang="en-US">
                <a:latin typeface="Arial" charset="0"/>
              </a:endParaRPr>
            </a:p>
          </p:txBody>
        </p:sp>
        <p:sp>
          <p:nvSpPr>
            <p:cNvPr id="38" name="AutoShape 13"/>
            <p:cNvSpPr>
              <a:spLocks noChangeArrowheads="1"/>
            </p:cNvSpPr>
            <p:nvPr/>
          </p:nvSpPr>
          <p:spPr bwMode="auto">
            <a:xfrm>
              <a:off x="1152525" y="3602038"/>
              <a:ext cx="2286000" cy="838200"/>
            </a:xfrm>
            <a:prstGeom prst="roundRect">
              <a:avLst>
                <a:gd name="adj" fmla="val 16667"/>
              </a:avLst>
            </a:prstGeom>
            <a:solidFill>
              <a:schemeClr val="accent1"/>
            </a:solidFill>
            <a:ln w="12700">
              <a:solidFill>
                <a:srgbClr val="000000"/>
              </a:solidFill>
              <a:round/>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lgn="ctr"/>
              <a:r>
                <a:rPr lang="en-US" altLang="en-US" sz="3200" b="0" dirty="0"/>
                <a:t>Computer</a:t>
              </a:r>
            </a:p>
          </p:txBody>
        </p:sp>
        <p:sp>
          <p:nvSpPr>
            <p:cNvPr id="39" name="Rectangle 14"/>
            <p:cNvSpPr>
              <a:spLocks noChangeArrowheads="1"/>
            </p:cNvSpPr>
            <p:nvPr/>
          </p:nvSpPr>
          <p:spPr bwMode="auto">
            <a:xfrm>
              <a:off x="1000125" y="1849438"/>
              <a:ext cx="1143000" cy="1143000"/>
            </a:xfrm>
            <a:prstGeom prst="rect">
              <a:avLst/>
            </a:prstGeom>
            <a:solidFill>
              <a:srgbClr val="FFFF00"/>
            </a:solidFill>
            <a:ln w="12700">
              <a:solidFill>
                <a:srgbClr val="000000"/>
              </a:solidFill>
              <a:miter lim="800000"/>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40" name="Rectangle 15"/>
            <p:cNvSpPr>
              <a:spLocks noChangeArrowheads="1"/>
            </p:cNvSpPr>
            <p:nvPr/>
          </p:nvSpPr>
          <p:spPr bwMode="auto">
            <a:xfrm>
              <a:off x="1152525" y="2001838"/>
              <a:ext cx="838200" cy="457200"/>
            </a:xfrm>
            <a:prstGeom prst="rect">
              <a:avLst/>
            </a:prstGeom>
            <a:solidFill>
              <a:schemeClr val="tx1"/>
            </a:solidFill>
            <a:ln w="12700">
              <a:solidFill>
                <a:srgbClr val="000000"/>
              </a:solidFill>
              <a:miter lim="800000"/>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41" name="Oval 16"/>
            <p:cNvSpPr>
              <a:spLocks noChangeArrowheads="1"/>
            </p:cNvSpPr>
            <p:nvPr/>
          </p:nvSpPr>
          <p:spPr bwMode="auto">
            <a:xfrm>
              <a:off x="1228725" y="2687638"/>
              <a:ext cx="152400" cy="152400"/>
            </a:xfrm>
            <a:prstGeom prst="ellipse">
              <a:avLst/>
            </a:prstGeom>
            <a:solidFill>
              <a:schemeClr val="tx1"/>
            </a:solidFill>
            <a:ln w="12700">
              <a:solidFill>
                <a:srgbClr val="000000"/>
              </a:solidFill>
              <a:round/>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42" name="Oval 17"/>
            <p:cNvSpPr>
              <a:spLocks noChangeArrowheads="1"/>
            </p:cNvSpPr>
            <p:nvPr/>
          </p:nvSpPr>
          <p:spPr bwMode="auto">
            <a:xfrm>
              <a:off x="1457325" y="2687638"/>
              <a:ext cx="152400" cy="152400"/>
            </a:xfrm>
            <a:prstGeom prst="ellipse">
              <a:avLst/>
            </a:prstGeom>
            <a:solidFill>
              <a:schemeClr val="tx1"/>
            </a:solidFill>
            <a:ln w="12700">
              <a:solidFill>
                <a:srgbClr val="000000"/>
              </a:solidFill>
              <a:round/>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43" name="Oval 18"/>
            <p:cNvSpPr>
              <a:spLocks noChangeArrowheads="1"/>
            </p:cNvSpPr>
            <p:nvPr/>
          </p:nvSpPr>
          <p:spPr bwMode="auto">
            <a:xfrm>
              <a:off x="1685925" y="2687638"/>
              <a:ext cx="152400" cy="152400"/>
            </a:xfrm>
            <a:prstGeom prst="ellipse">
              <a:avLst/>
            </a:prstGeom>
            <a:solidFill>
              <a:schemeClr val="tx1"/>
            </a:solidFill>
            <a:ln w="12700">
              <a:solidFill>
                <a:srgbClr val="000000"/>
              </a:solidFill>
              <a:round/>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44" name="AutoShape 19"/>
            <p:cNvSpPr>
              <a:spLocks noChangeArrowheads="1"/>
            </p:cNvSpPr>
            <p:nvPr/>
          </p:nvSpPr>
          <p:spPr bwMode="auto">
            <a:xfrm>
              <a:off x="2981325" y="1849438"/>
              <a:ext cx="533400" cy="1295400"/>
            </a:xfrm>
            <a:prstGeom prst="can">
              <a:avLst>
                <a:gd name="adj" fmla="val 60714"/>
              </a:avLst>
            </a:prstGeom>
            <a:solidFill>
              <a:srgbClr val="00CC00"/>
            </a:solidFill>
            <a:ln w="12700">
              <a:solidFill>
                <a:srgbClr val="000000"/>
              </a:solidFill>
              <a:round/>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endParaRPr lang="en-US" altLang="en-US"/>
            </a:p>
          </p:txBody>
        </p:sp>
        <p:sp>
          <p:nvSpPr>
            <p:cNvPr id="45" name="Line 22"/>
            <p:cNvSpPr>
              <a:spLocks noChangeShapeType="1"/>
            </p:cNvSpPr>
            <p:nvPr/>
          </p:nvSpPr>
          <p:spPr bwMode="auto">
            <a:xfrm>
              <a:off x="1609725" y="2992438"/>
              <a:ext cx="0" cy="60960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 name="Line 23"/>
            <p:cNvSpPr>
              <a:spLocks noChangeShapeType="1"/>
            </p:cNvSpPr>
            <p:nvPr/>
          </p:nvSpPr>
          <p:spPr bwMode="auto">
            <a:xfrm flipH="1">
              <a:off x="2163763" y="2405063"/>
              <a:ext cx="792162"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7" name="Text Box 25"/>
            <p:cNvSpPr txBox="1">
              <a:spLocks noChangeArrowheads="1"/>
            </p:cNvSpPr>
            <p:nvPr/>
          </p:nvSpPr>
          <p:spPr bwMode="auto">
            <a:xfrm rot="-5400000">
              <a:off x="3202782" y="2237581"/>
              <a:ext cx="990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spcBef>
                  <a:spcPct val="50000"/>
                </a:spcBef>
              </a:pPr>
              <a:r>
                <a:rPr lang="en-US" altLang="en-US" sz="1800">
                  <a:solidFill>
                    <a:srgbClr val="000000"/>
                  </a:solidFill>
                </a:rPr>
                <a:t>MRU</a:t>
              </a:r>
            </a:p>
          </p:txBody>
        </p:sp>
        <p:sp>
          <p:nvSpPr>
            <p:cNvPr id="48" name="Text Box 27"/>
            <p:cNvSpPr txBox="1">
              <a:spLocks noChangeArrowheads="1"/>
            </p:cNvSpPr>
            <p:nvPr/>
          </p:nvSpPr>
          <p:spPr bwMode="auto">
            <a:xfrm rot="-5400000">
              <a:off x="125412" y="2343151"/>
              <a:ext cx="14446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spcBef>
                  <a:spcPct val="50000"/>
                </a:spcBef>
              </a:pPr>
              <a:r>
                <a:rPr lang="en-US" altLang="en-US">
                  <a:solidFill>
                    <a:srgbClr val="000000"/>
                  </a:solidFill>
                </a:rPr>
                <a:t>Echosounder</a:t>
              </a:r>
            </a:p>
          </p:txBody>
        </p:sp>
        <p:sp>
          <p:nvSpPr>
            <p:cNvPr id="49" name="Text Box 29"/>
            <p:cNvSpPr txBox="1">
              <a:spLocks noChangeArrowheads="1"/>
            </p:cNvSpPr>
            <p:nvPr/>
          </p:nvSpPr>
          <p:spPr bwMode="auto">
            <a:xfrm>
              <a:off x="1685925" y="3068638"/>
              <a:ext cx="16652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r>
                <a:rPr lang="en-US" altLang="en-US">
                  <a:solidFill>
                    <a:srgbClr val="000000"/>
                  </a:solidFill>
                </a:rPr>
                <a:t>Raw soundings</a:t>
              </a:r>
            </a:p>
            <a:p>
              <a:r>
                <a:rPr lang="en-US" altLang="en-US">
                  <a:solidFill>
                    <a:srgbClr val="000000"/>
                  </a:solidFill>
                </a:rPr>
                <a:t>&amp; HPR Data</a:t>
              </a:r>
            </a:p>
          </p:txBody>
        </p:sp>
        <p:sp>
          <p:nvSpPr>
            <p:cNvPr id="50" name="Text Box 30"/>
            <p:cNvSpPr txBox="1">
              <a:spLocks noChangeArrowheads="1"/>
            </p:cNvSpPr>
            <p:nvPr/>
          </p:nvSpPr>
          <p:spPr bwMode="auto">
            <a:xfrm>
              <a:off x="2343150" y="1865313"/>
              <a:ext cx="762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spcBef>
                  <a:spcPct val="50000"/>
                </a:spcBef>
              </a:pPr>
              <a:r>
                <a:rPr lang="en-US" altLang="en-US">
                  <a:solidFill>
                    <a:srgbClr val="000000"/>
                  </a:solidFill>
                </a:rPr>
                <a:t>HPR Data</a:t>
              </a:r>
            </a:p>
          </p:txBody>
        </p:sp>
        <p:sp>
          <p:nvSpPr>
            <p:cNvPr id="51" name="Text Box 33"/>
            <p:cNvSpPr txBox="1">
              <a:spLocks noChangeArrowheads="1"/>
            </p:cNvSpPr>
            <p:nvPr/>
          </p:nvSpPr>
          <p:spPr bwMode="auto">
            <a:xfrm>
              <a:off x="542925" y="4745038"/>
              <a:ext cx="14684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spcBef>
                  <a:spcPct val="50000"/>
                </a:spcBef>
              </a:pPr>
              <a:r>
                <a:rPr lang="en-US" altLang="en-US" sz="2000" b="0">
                  <a:solidFill>
                    <a:srgbClr val="000000"/>
                  </a:solidFill>
                </a:rPr>
                <a:t>This is OK!</a:t>
              </a:r>
            </a:p>
          </p:txBody>
        </p:sp>
      </p:grpSp>
      <p:sp>
        <p:nvSpPr>
          <p:cNvPr id="52" name="Rectangle 3">
            <a:extLst>
              <a:ext uri="{FF2B5EF4-FFF2-40B4-BE49-F238E27FC236}">
                <a16:creationId xmlns:a16="http://schemas.microsoft.com/office/drawing/2014/main" id="{5D418BDD-0B70-468B-9D7E-DA5B7E29BBD0}"/>
              </a:ext>
            </a:extLst>
          </p:cNvPr>
          <p:cNvSpPr txBox="1">
            <a:spLocks noChangeArrowheads="1"/>
          </p:cNvSpPr>
          <p:nvPr/>
        </p:nvSpPr>
        <p:spPr>
          <a:xfrm>
            <a:off x="998245" y="4784253"/>
            <a:ext cx="9825038" cy="1231900"/>
          </a:xfrm>
          <a:prstGeom prst="rect">
            <a:avLst/>
          </a:prstGeom>
        </p:spPr>
        <p:txBody>
          <a:bodyPr>
            <a:normAutofit/>
          </a:bodyPr>
          <a:lstStyle>
            <a:lvl1pPr marL="0" indent="0" algn="l" defTabSz="608013" rtl="0" eaLnBrk="1" fontAlgn="base" hangingPunct="1">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1" fontAlgn="base" hangingPunct="1">
              <a:spcBef>
                <a:spcPct val="0"/>
              </a:spcBef>
              <a:spcAft>
                <a:spcPts val="538"/>
              </a:spcAft>
              <a:buClrTx/>
              <a:buSzPct val="100000"/>
              <a:buFont typeface="Arial" charset="0"/>
              <a:buChar char="•"/>
              <a:defRPr sz="2000" kern="1200">
                <a:solidFill>
                  <a:schemeClr val="tx1"/>
                </a:solidFill>
                <a:latin typeface="Arial"/>
                <a:ea typeface="Arial" charset="0"/>
                <a:cs typeface="Arial"/>
              </a:defRPr>
            </a:lvl2pPr>
            <a:lvl3pPr marL="363538" indent="-180975" algn="l" defTabSz="608013" rtl="0" eaLnBrk="1" fontAlgn="base" hangingPunct="1">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1" fontAlgn="base" hangingPunct="1">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1" fontAlgn="base" hangingPunct="1">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a:lstStyle>
          <a:p>
            <a:pPr marL="342900" indent="-342900">
              <a:spcAft>
                <a:spcPct val="0"/>
              </a:spcAft>
              <a:buClrTx/>
              <a:buFont typeface="Arial" pitchFamily="34" charset="0"/>
              <a:buChar char="•"/>
            </a:pPr>
            <a:r>
              <a:rPr lang="en-US" altLang="en-US" sz="1800" dirty="0">
                <a:solidFill>
                  <a:srgbClr val="53565A"/>
                </a:solidFill>
                <a:latin typeface="Arial" pitchFamily="34" charset="0"/>
                <a:cs typeface="Arial" pitchFamily="34" charset="0"/>
              </a:rPr>
              <a:t>Adding the MRU as a separate device allows you to examine the raw heave-pitch-roll data.</a:t>
            </a:r>
          </a:p>
          <a:p>
            <a:pPr marL="342900" indent="-342900">
              <a:spcAft>
                <a:spcPct val="0"/>
              </a:spcAft>
              <a:buClrTx/>
              <a:buFont typeface="Arial" pitchFamily="34" charset="0"/>
              <a:buChar char="•"/>
            </a:pPr>
            <a:r>
              <a:rPr lang="en-US" altLang="en-US" sz="1800" dirty="0">
                <a:solidFill>
                  <a:srgbClr val="53565A"/>
                </a:solidFill>
                <a:latin typeface="Arial" pitchFamily="34" charset="0"/>
                <a:cs typeface="Arial" pitchFamily="34" charset="0"/>
              </a:rPr>
              <a:t>If we just have heave-adjusted soundings (and not separate heave values), then you cannot tell if heave drift or bad heave occurred during the survey line.</a:t>
            </a:r>
          </a:p>
        </p:txBody>
      </p:sp>
    </p:spTree>
    <p:extLst>
      <p:ext uri="{BB962C8B-B14F-4D97-AF65-F5344CB8AC3E}">
        <p14:creationId xmlns:p14="http://schemas.microsoft.com/office/powerpoint/2010/main" val="197818268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rrowheads="1"/>
          </p:cNvSpPr>
          <p:nvPr>
            <p:ph type="title"/>
          </p:nvPr>
        </p:nvSpPr>
        <p:spPr/>
        <p:txBody>
          <a:bodyPr/>
          <a:lstStyle/>
          <a:p>
            <a:pPr marL="53975"/>
            <a:r>
              <a:rPr lang="en-US" altLang="en-US" sz="3600">
                <a:latin typeface="Arial" pitchFamily="34" charset="0"/>
                <a:cs typeface="Arial" pitchFamily="34" charset="0"/>
              </a:rPr>
              <a:t>Correction of Heave Drift</a:t>
            </a:r>
          </a:p>
        </p:txBody>
      </p:sp>
      <p:pic>
        <p:nvPicPr>
          <p:cNvPr id="45060" name="Picture 13" descr="Heave Drift Example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58126" y="997604"/>
            <a:ext cx="8373983" cy="4029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Picture 14" descr="Remove Heave Drif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94171" y="2209469"/>
            <a:ext cx="3788092" cy="1752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2" name="Rectangle 7"/>
          <p:cNvSpPr>
            <a:spLocks noChangeArrowheads="1"/>
          </p:cNvSpPr>
          <p:nvPr/>
        </p:nvSpPr>
        <p:spPr bwMode="auto">
          <a:xfrm>
            <a:off x="6415773" y="2876569"/>
            <a:ext cx="2194560" cy="328824"/>
          </a:xfrm>
          <a:prstGeom prst="rect">
            <a:avLst/>
          </a:prstGeom>
          <a:noFill/>
          <a:ln w="38100">
            <a:solidFill>
              <a:srgbClr val="33CC33"/>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lgn="ctr"/>
            <a:endParaRPr lang="en-US" altLang="en-US">
              <a:solidFill>
                <a:srgbClr val="FFFF00"/>
              </a:solidFill>
            </a:endParaRPr>
          </a:p>
        </p:txBody>
      </p:sp>
      <p:sp>
        <p:nvSpPr>
          <p:cNvPr id="45063" name="TextBox 15"/>
          <p:cNvSpPr txBox="1">
            <a:spLocks noChangeArrowheads="1"/>
          </p:cNvSpPr>
          <p:nvPr/>
        </p:nvSpPr>
        <p:spPr bwMode="auto">
          <a:xfrm>
            <a:off x="2420353" y="1849774"/>
            <a:ext cx="3200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r>
              <a:rPr lang="en-US" altLang="en-US" sz="1800">
                <a:solidFill>
                  <a:srgbClr val="FFFF00"/>
                </a:solidFill>
              </a:rPr>
              <a:t>Heave Drift  </a:t>
            </a:r>
            <a:r>
              <a:rPr lang="en-US" altLang="en-US" sz="1800">
                <a:solidFill>
                  <a:srgbClr val="FF0000"/>
                </a:solidFill>
              </a:rPr>
              <a:t>NOT</a:t>
            </a:r>
            <a:r>
              <a:rPr lang="en-US" altLang="en-US" sz="1800">
                <a:solidFill>
                  <a:srgbClr val="FFFF00"/>
                </a:solidFill>
              </a:rPr>
              <a:t> Removed</a:t>
            </a:r>
          </a:p>
        </p:txBody>
      </p:sp>
      <p:sp>
        <p:nvSpPr>
          <p:cNvPr id="45064" name="TextBox 16"/>
          <p:cNvSpPr txBox="1">
            <a:spLocks noChangeArrowheads="1"/>
          </p:cNvSpPr>
          <p:nvPr/>
        </p:nvSpPr>
        <p:spPr bwMode="auto">
          <a:xfrm>
            <a:off x="2420353" y="3948449"/>
            <a:ext cx="2819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r>
              <a:rPr lang="en-US" altLang="en-US" sz="1800" dirty="0">
                <a:solidFill>
                  <a:srgbClr val="FFFF00"/>
                </a:solidFill>
              </a:rPr>
              <a:t>Heave Drift Removed</a:t>
            </a:r>
          </a:p>
        </p:txBody>
      </p:sp>
      <p:sp>
        <p:nvSpPr>
          <p:cNvPr id="9" name="Rectangle 3">
            <a:extLst>
              <a:ext uri="{FF2B5EF4-FFF2-40B4-BE49-F238E27FC236}">
                <a16:creationId xmlns:a16="http://schemas.microsoft.com/office/drawing/2014/main" id="{7DA6F28B-1022-4866-AC3D-AC41C8415F5E}"/>
              </a:ext>
            </a:extLst>
          </p:cNvPr>
          <p:cNvSpPr txBox="1">
            <a:spLocks noChangeArrowheads="1"/>
          </p:cNvSpPr>
          <p:nvPr/>
        </p:nvSpPr>
        <p:spPr>
          <a:xfrm>
            <a:off x="2271922" y="5064702"/>
            <a:ext cx="6697662" cy="330200"/>
          </a:xfrm>
          <a:prstGeom prst="rect">
            <a:avLst/>
          </a:prstGeom>
          <a:solidFill>
            <a:srgbClr val="FF0000"/>
          </a:solidFill>
          <a:ln>
            <a:solidFill>
              <a:schemeClr val="bg1"/>
            </a:solidFill>
          </a:ln>
        </p:spPr>
        <p:txBody>
          <a:bodyPr rtlCol="0">
            <a:normAutofit fontScale="85000" lnSpcReduction="10000"/>
          </a:bodyPr>
          <a:lstStyle>
            <a:lvl1pPr marL="0" indent="0" algn="l" defTabSz="608013" rtl="0" eaLnBrk="1" fontAlgn="base" hangingPunct="1">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1" fontAlgn="base" hangingPunct="1">
              <a:spcBef>
                <a:spcPct val="0"/>
              </a:spcBef>
              <a:spcAft>
                <a:spcPts val="538"/>
              </a:spcAft>
              <a:buClrTx/>
              <a:buSzPct val="100000"/>
              <a:buFont typeface="Arial" charset="0"/>
              <a:buChar char="•"/>
              <a:defRPr sz="2000" kern="1200">
                <a:solidFill>
                  <a:schemeClr val="tx1"/>
                </a:solidFill>
                <a:latin typeface="Arial"/>
                <a:ea typeface="Arial" charset="0"/>
                <a:cs typeface="Arial"/>
              </a:defRPr>
            </a:lvl2pPr>
            <a:lvl3pPr marL="363538" indent="-180975" algn="l" defTabSz="608013" rtl="0" eaLnBrk="1" fontAlgn="base" hangingPunct="1">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1" fontAlgn="base" hangingPunct="1">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1" fontAlgn="base" hangingPunct="1">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a:lstStyle>
          <a:p>
            <a:pPr fontAlgn="auto">
              <a:spcBef>
                <a:spcPts val="0"/>
              </a:spcBef>
              <a:buFont typeface="Arial"/>
              <a:buNone/>
              <a:defRPr/>
            </a:pPr>
            <a:r>
              <a:rPr lang="en-US" sz="1400" b="1"/>
              <a:t>Heave values can drift ‘off-center’ due to rapid accelerations or changes of direction.</a:t>
            </a:r>
            <a:endParaRPr lang="en-US" sz="1400" b="1" dirty="0"/>
          </a:p>
        </p:txBody>
      </p:sp>
    </p:spTree>
    <p:extLst>
      <p:ext uri="{BB962C8B-B14F-4D97-AF65-F5344CB8AC3E}">
        <p14:creationId xmlns:p14="http://schemas.microsoft.com/office/powerpoint/2010/main" val="204666872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2"/>
          <p:cNvSpPr>
            <a:spLocks noGrp="1"/>
          </p:cNvSpPr>
          <p:nvPr>
            <p:ph type="title"/>
          </p:nvPr>
        </p:nvSpPr>
        <p:spPr/>
        <p:txBody>
          <a:bodyPr/>
          <a:lstStyle/>
          <a:p>
            <a:pPr marL="53975"/>
            <a:r>
              <a:rPr lang="en-US" altLang="en-US" sz="3600">
                <a:latin typeface="Arial" pitchFamily="34" charset="0"/>
                <a:cs typeface="Arial" pitchFamily="34" charset="0"/>
              </a:rPr>
              <a:t>Correcting with Post-Processed Heave</a:t>
            </a:r>
            <a:endParaRPr lang="en-US" altLang="en-US">
              <a:latin typeface="Arial" pitchFamily="34" charset="0"/>
              <a:cs typeface="Arial" pitchFamily="34" charset="0"/>
            </a:endParaRPr>
          </a:p>
        </p:txBody>
      </p:sp>
      <p:pic>
        <p:nvPicPr>
          <p:cNvPr id="46084" name="Picture 2" descr="C:\2010 HYPACK Presentations\08 - Processing SB Data\Pictures\2010 SBMAX True Heave Menu.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6987" y="1317627"/>
            <a:ext cx="4362027" cy="1101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Picture 3" descr="C:\2010 HYPACK Presentations\08 - Processing SB Data\Pictures\2010 SBMAX True Heave Window.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6987" y="2414244"/>
            <a:ext cx="4362027" cy="368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2" name="TextBox 8"/>
          <p:cNvSpPr txBox="1">
            <a:spLocks noChangeArrowheads="1"/>
          </p:cNvSpPr>
          <p:nvPr/>
        </p:nvSpPr>
        <p:spPr bwMode="auto">
          <a:xfrm>
            <a:off x="983775" y="4062412"/>
            <a:ext cx="4068762"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chemeClr val="tx1"/>
                </a:solidFill>
                <a:latin typeface="Arial" panose="020B0604020202020204" pitchFamily="34" charset="0"/>
              </a:defRPr>
            </a:lvl1pPr>
            <a:lvl2pPr marL="742950" indent="-285750">
              <a:defRPr sz="1400" b="1">
                <a:solidFill>
                  <a:schemeClr val="tx1"/>
                </a:solidFill>
                <a:latin typeface="Arial" panose="020B0604020202020204" pitchFamily="34" charset="0"/>
              </a:defRPr>
            </a:lvl2pPr>
            <a:lvl3pPr marL="1143000" indent="-228600">
              <a:defRPr sz="1400" b="1">
                <a:solidFill>
                  <a:schemeClr val="tx1"/>
                </a:solidFill>
                <a:latin typeface="Arial" panose="020B0604020202020204" pitchFamily="34" charset="0"/>
              </a:defRPr>
            </a:lvl3pPr>
            <a:lvl4pPr marL="1600200" indent="-228600">
              <a:defRPr sz="1400" b="1">
                <a:solidFill>
                  <a:schemeClr val="tx1"/>
                </a:solidFill>
                <a:latin typeface="Arial" panose="020B0604020202020204" pitchFamily="34" charset="0"/>
              </a:defRPr>
            </a:lvl4pPr>
            <a:lvl5pPr marL="2057400" indent="-228600">
              <a:defRPr sz="1400" b="1">
                <a:solidFill>
                  <a:schemeClr val="tx1"/>
                </a:solidFill>
                <a:latin typeface="Arial" panose="020B0604020202020204" pitchFamily="34" charset="0"/>
              </a:defRPr>
            </a:lvl5pPr>
            <a:lvl6pPr marL="2514600" indent="-228600" eaLnBrk="0" fontAlgn="base" hangingPunct="0">
              <a:spcBef>
                <a:spcPct val="0"/>
              </a:spcBef>
              <a:spcAft>
                <a:spcPct val="0"/>
              </a:spcAft>
              <a:defRPr sz="1400" b="1">
                <a:solidFill>
                  <a:schemeClr val="tx1"/>
                </a:solidFill>
                <a:latin typeface="Arial" panose="020B0604020202020204" pitchFamily="34" charset="0"/>
              </a:defRPr>
            </a:lvl6pPr>
            <a:lvl7pPr marL="2971800" indent="-228600" eaLnBrk="0" fontAlgn="base" hangingPunct="0">
              <a:spcBef>
                <a:spcPct val="0"/>
              </a:spcBef>
              <a:spcAft>
                <a:spcPct val="0"/>
              </a:spcAft>
              <a:defRPr sz="1400" b="1">
                <a:solidFill>
                  <a:schemeClr val="tx1"/>
                </a:solidFill>
                <a:latin typeface="Arial" panose="020B0604020202020204" pitchFamily="34" charset="0"/>
              </a:defRPr>
            </a:lvl7pPr>
            <a:lvl8pPr marL="3429000" indent="-228600" eaLnBrk="0" fontAlgn="base" hangingPunct="0">
              <a:spcBef>
                <a:spcPct val="0"/>
              </a:spcBef>
              <a:spcAft>
                <a:spcPct val="0"/>
              </a:spcAft>
              <a:defRPr sz="1400" b="1">
                <a:solidFill>
                  <a:schemeClr val="tx1"/>
                </a:solidFill>
                <a:latin typeface="Arial" panose="020B0604020202020204" pitchFamily="34" charset="0"/>
              </a:defRPr>
            </a:lvl8pPr>
            <a:lvl9pPr marL="3886200" indent="-228600" eaLnBrk="0" fontAlgn="base" hangingPunct="0">
              <a:spcBef>
                <a:spcPct val="0"/>
              </a:spcBef>
              <a:spcAft>
                <a:spcPct val="0"/>
              </a:spcAft>
              <a:defRPr sz="1400" b="1">
                <a:solidFill>
                  <a:schemeClr val="tx1"/>
                </a:solidFill>
                <a:latin typeface="Arial" panose="020B0604020202020204" pitchFamily="34" charset="0"/>
              </a:defRPr>
            </a:lvl9pPr>
          </a:lstStyle>
          <a:p>
            <a:pPr marL="342900" indent="-342900">
              <a:buClr>
                <a:schemeClr val="tx1">
                  <a:lumMod val="65000"/>
                  <a:lumOff val="35000"/>
                </a:schemeClr>
              </a:buClr>
              <a:buFont typeface="Arial" panose="020B0604020202020204" pitchFamily="34" charset="0"/>
              <a:buChar char="•"/>
              <a:defRPr/>
            </a:pPr>
            <a:r>
              <a:rPr lang="en-US" altLang="en-US" sz="2000" b="0" dirty="0">
                <a:solidFill>
                  <a:schemeClr val="tx1">
                    <a:lumMod val="65000"/>
                    <a:lumOff val="35000"/>
                  </a:schemeClr>
                </a:solidFill>
              </a:rPr>
              <a:t>You MUST synchronize the HYPACK SURVEY clock and the IMU clock in order for this to work!</a:t>
            </a:r>
          </a:p>
        </p:txBody>
      </p:sp>
      <p:sp>
        <p:nvSpPr>
          <p:cNvPr id="46087" name="TextBox 9"/>
          <p:cNvSpPr txBox="1">
            <a:spLocks noChangeArrowheads="1"/>
          </p:cNvSpPr>
          <p:nvPr/>
        </p:nvSpPr>
        <p:spPr bwMode="auto">
          <a:xfrm>
            <a:off x="8759826" y="4724400"/>
            <a:ext cx="1331913" cy="738188"/>
          </a:xfrm>
          <a:prstGeom prst="rect">
            <a:avLst/>
          </a:prstGeom>
          <a:solidFill>
            <a:schemeClr val="bg1"/>
          </a:solidFill>
          <a:ln w="9525">
            <a:solidFill>
              <a:srgbClr val="FF0000"/>
            </a:solidFill>
            <a:miter lim="800000"/>
            <a:headEnd/>
            <a:tailEnd/>
          </a:ln>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r>
              <a:rPr lang="en-US" altLang="en-US"/>
              <a:t>Pay close attention to this!</a:t>
            </a:r>
          </a:p>
        </p:txBody>
      </p:sp>
      <p:cxnSp>
        <p:nvCxnSpPr>
          <p:cNvPr id="12" name="Straight Arrow Connector 11"/>
          <p:cNvCxnSpPr/>
          <p:nvPr/>
        </p:nvCxnSpPr>
        <p:spPr>
          <a:xfrm rot="10800000">
            <a:off x="7735888" y="5053013"/>
            <a:ext cx="1058862" cy="1905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Content Placeholder 1">
            <a:extLst>
              <a:ext uri="{FF2B5EF4-FFF2-40B4-BE49-F238E27FC236}">
                <a16:creationId xmlns:a16="http://schemas.microsoft.com/office/drawing/2014/main" id="{7D49174C-E642-4258-981B-899438A93F70}"/>
              </a:ext>
            </a:extLst>
          </p:cNvPr>
          <p:cNvSpPr txBox="1">
            <a:spLocks/>
          </p:cNvSpPr>
          <p:nvPr/>
        </p:nvSpPr>
        <p:spPr>
          <a:xfrm>
            <a:off x="539520" y="1099665"/>
            <a:ext cx="5187512" cy="2690812"/>
          </a:xfrm>
          <a:prstGeom prst="rect">
            <a:avLst/>
          </a:prstGeom>
        </p:spPr>
        <p:txBody>
          <a:bodyPr rtlCol="0">
            <a:normAutofit lnSpcReduction="10000"/>
          </a:bodyPr>
          <a:lstStyle>
            <a:lvl1pPr marL="0" indent="0" algn="l" defTabSz="608013" rtl="0" eaLnBrk="1" fontAlgn="base" hangingPunct="1">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1" fontAlgn="base" hangingPunct="1">
              <a:spcBef>
                <a:spcPct val="0"/>
              </a:spcBef>
              <a:spcAft>
                <a:spcPts val="538"/>
              </a:spcAft>
              <a:buClrTx/>
              <a:buSzPct val="100000"/>
              <a:buFont typeface="Arial" charset="0"/>
              <a:buChar char="•"/>
              <a:defRPr sz="2000" kern="1200">
                <a:solidFill>
                  <a:schemeClr val="tx1"/>
                </a:solidFill>
                <a:latin typeface="Arial"/>
                <a:ea typeface="Arial" charset="0"/>
                <a:cs typeface="Arial"/>
              </a:defRPr>
            </a:lvl2pPr>
            <a:lvl3pPr marL="363538" indent="-180975" algn="l" defTabSz="608013" rtl="0" eaLnBrk="1" fontAlgn="base" hangingPunct="1">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1" fontAlgn="base" hangingPunct="1">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1" fontAlgn="base" hangingPunct="1">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a:lstStyle>
          <a:p>
            <a:pPr marL="342900" indent="-342900" fontAlgn="auto">
              <a:buClr>
                <a:schemeClr val="tx1">
                  <a:lumMod val="65000"/>
                  <a:lumOff val="35000"/>
                </a:schemeClr>
              </a:buClr>
              <a:buFont typeface="Arial" pitchFamily="34" charset="0"/>
              <a:buChar char="•"/>
              <a:defRPr/>
            </a:pPr>
            <a:r>
              <a:rPr lang="en-US">
                <a:solidFill>
                  <a:schemeClr val="tx1">
                    <a:lumMod val="65000"/>
                    <a:lumOff val="35000"/>
                  </a:schemeClr>
                </a:solidFill>
              </a:rPr>
              <a:t>Applanix POS M/V and other IMUs can internally log raw data that can be post-processed into more accurate heave data (= True Heave or iHeave).</a:t>
            </a:r>
          </a:p>
          <a:p>
            <a:pPr marL="342900" indent="-342900" fontAlgn="auto">
              <a:buClr>
                <a:schemeClr val="tx1">
                  <a:lumMod val="65000"/>
                  <a:lumOff val="35000"/>
                </a:schemeClr>
              </a:buClr>
              <a:buFont typeface="Arial" pitchFamily="34" charset="0"/>
              <a:buChar char="•"/>
              <a:defRPr/>
            </a:pPr>
            <a:r>
              <a:rPr lang="en-US">
                <a:solidFill>
                  <a:schemeClr val="tx1">
                    <a:lumMod val="65000"/>
                    <a:lumOff val="35000"/>
                  </a:schemeClr>
                </a:solidFill>
              </a:rPr>
              <a:t>SBMAX (and MBMAX) can read these files and apply the new heave values.</a:t>
            </a:r>
            <a:endParaRPr lang="en-US" i="1" dirty="0">
              <a:solidFill>
                <a:schemeClr val="tx1">
                  <a:lumMod val="65000"/>
                  <a:lumOff val="35000"/>
                </a:schemeClr>
              </a:solidFill>
            </a:endParaRPr>
          </a:p>
        </p:txBody>
      </p:sp>
    </p:spTree>
    <p:extLst>
      <p:ext uri="{BB962C8B-B14F-4D97-AF65-F5344CB8AC3E}">
        <p14:creationId xmlns:p14="http://schemas.microsoft.com/office/powerpoint/2010/main" val="368891714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Title 2"/>
          <p:cNvSpPr>
            <a:spLocks noGrp="1"/>
          </p:cNvSpPr>
          <p:nvPr>
            <p:ph type="title"/>
          </p:nvPr>
        </p:nvSpPr>
        <p:spPr/>
        <p:txBody>
          <a:bodyPr/>
          <a:lstStyle/>
          <a:p>
            <a:pPr marL="53975"/>
            <a:r>
              <a:rPr lang="en-US" altLang="en-US" sz="3200">
                <a:latin typeface="Arial" pitchFamily="34" charset="0"/>
                <a:cs typeface="Arial" pitchFamily="34" charset="0"/>
              </a:rPr>
              <a:t>Correcting Single Beam Data with POSPac</a:t>
            </a:r>
          </a:p>
        </p:txBody>
      </p:sp>
      <p:grpSp>
        <p:nvGrpSpPr>
          <p:cNvPr id="2" name="Group 1"/>
          <p:cNvGrpSpPr/>
          <p:nvPr/>
        </p:nvGrpSpPr>
        <p:grpSpPr>
          <a:xfrm>
            <a:off x="6753476" y="960206"/>
            <a:ext cx="4710112" cy="4213225"/>
            <a:chOff x="5115176" y="1346285"/>
            <a:chExt cx="4710112" cy="4213225"/>
          </a:xfrm>
        </p:grpSpPr>
        <p:pic>
          <p:nvPicPr>
            <p:cNvPr id="47106"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5176" y="1346285"/>
              <a:ext cx="4710112" cy="421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5402513" y="4040272"/>
              <a:ext cx="3636963" cy="10255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47110" name="TextBox 6"/>
          <p:cNvSpPr txBox="1">
            <a:spLocks noChangeArrowheads="1"/>
          </p:cNvSpPr>
          <p:nvPr/>
        </p:nvSpPr>
        <p:spPr bwMode="auto">
          <a:xfrm>
            <a:off x="1763028" y="5307793"/>
            <a:ext cx="881824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r>
              <a:rPr lang="en-US" altLang="en-US" sz="1600" b="0" dirty="0">
                <a:solidFill>
                  <a:srgbClr val="53565A"/>
                </a:solidFill>
              </a:rPr>
              <a:t>Po</a:t>
            </a:r>
            <a:r>
              <a:rPr lang="en-US" altLang="en-US" sz="1600" b="0" dirty="0">
                <a:solidFill>
                  <a:schemeClr val="tx1">
                    <a:lumMod val="65000"/>
                    <a:lumOff val="35000"/>
                  </a:schemeClr>
                </a:solidFill>
              </a:rPr>
              <a:t>st-Processed GPS in other formats can sometimes be used in the ‘Post-Processed GPS Correction’ routine. Comma-separated data is required.</a:t>
            </a:r>
          </a:p>
        </p:txBody>
      </p:sp>
      <p:sp>
        <p:nvSpPr>
          <p:cNvPr id="8" name="Content Placeholder 1">
            <a:extLst>
              <a:ext uri="{FF2B5EF4-FFF2-40B4-BE49-F238E27FC236}">
                <a16:creationId xmlns:a16="http://schemas.microsoft.com/office/drawing/2014/main" id="{7BC2C2A3-F801-4A2D-82FC-C00729780189}"/>
              </a:ext>
            </a:extLst>
          </p:cNvPr>
          <p:cNvSpPr txBox="1">
            <a:spLocks/>
          </p:cNvSpPr>
          <p:nvPr/>
        </p:nvSpPr>
        <p:spPr>
          <a:xfrm>
            <a:off x="351072" y="960206"/>
            <a:ext cx="5463941" cy="4932362"/>
          </a:xfrm>
          <a:prstGeom prst="rect">
            <a:avLst/>
          </a:prstGeom>
        </p:spPr>
        <p:txBody>
          <a:bodyPr/>
          <a:lstStyle>
            <a:lvl1pPr marL="0" indent="0" algn="l" defTabSz="608013" rtl="0" eaLnBrk="1" fontAlgn="base" hangingPunct="1">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1" fontAlgn="base" hangingPunct="1">
              <a:spcBef>
                <a:spcPct val="0"/>
              </a:spcBef>
              <a:spcAft>
                <a:spcPts val="538"/>
              </a:spcAft>
              <a:buClrTx/>
              <a:buSzPct val="100000"/>
              <a:buFont typeface="Arial" charset="0"/>
              <a:buChar char="•"/>
              <a:defRPr sz="2000" kern="1200">
                <a:solidFill>
                  <a:schemeClr val="tx1"/>
                </a:solidFill>
                <a:latin typeface="Arial"/>
                <a:ea typeface="Arial" charset="0"/>
                <a:cs typeface="Arial"/>
              </a:defRPr>
            </a:lvl2pPr>
            <a:lvl3pPr marL="363538" indent="-180975" algn="l" defTabSz="608013" rtl="0" eaLnBrk="1" fontAlgn="base" hangingPunct="1">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1" fontAlgn="base" hangingPunct="1">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1" fontAlgn="base" hangingPunct="1">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a:lstStyle>
          <a:p>
            <a:pPr marL="342900" indent="-342900">
              <a:spcAft>
                <a:spcPct val="0"/>
              </a:spcAft>
              <a:buClr>
                <a:schemeClr val="tx1">
                  <a:lumMod val="65000"/>
                  <a:lumOff val="35000"/>
                </a:schemeClr>
              </a:buClr>
              <a:buFont typeface="Arial" pitchFamily="34" charset="0"/>
              <a:buChar char="•"/>
              <a:defRPr/>
            </a:pPr>
            <a:r>
              <a:rPr lang="en-US" altLang="en-US" sz="1800">
                <a:solidFill>
                  <a:schemeClr val="tx1">
                    <a:lumMod val="65000"/>
                    <a:lumOff val="35000"/>
                  </a:schemeClr>
                </a:solidFill>
                <a:latin typeface="Arial" panose="020B0604020202020204" pitchFamily="34" charset="0"/>
                <a:cs typeface="Arial" panose="020B0604020202020204" pitchFamily="34" charset="0"/>
              </a:rPr>
              <a:t>The Applanix POS M/V allows users to log raw data and reprocess it to get enhanced Position, Heave, and Tide data.</a:t>
            </a:r>
          </a:p>
          <a:p>
            <a:pPr marL="342900" indent="-342900">
              <a:spcAft>
                <a:spcPct val="0"/>
              </a:spcAft>
              <a:buClr>
                <a:schemeClr val="tx1">
                  <a:lumMod val="65000"/>
                  <a:lumOff val="35000"/>
                </a:schemeClr>
              </a:buClr>
              <a:buFont typeface="Arial" pitchFamily="34" charset="0"/>
              <a:buChar char="•"/>
              <a:defRPr/>
            </a:pPr>
            <a:endParaRPr lang="en-US" altLang="en-US" sz="1800">
              <a:solidFill>
                <a:schemeClr val="tx1">
                  <a:lumMod val="65000"/>
                  <a:lumOff val="35000"/>
                </a:schemeClr>
              </a:solidFill>
              <a:latin typeface="Arial" panose="020B0604020202020204" pitchFamily="34" charset="0"/>
              <a:cs typeface="Arial" panose="020B0604020202020204" pitchFamily="34" charset="0"/>
            </a:endParaRPr>
          </a:p>
          <a:p>
            <a:pPr marL="342900" indent="-342900">
              <a:spcAft>
                <a:spcPct val="0"/>
              </a:spcAft>
              <a:buClr>
                <a:schemeClr val="tx1">
                  <a:lumMod val="65000"/>
                  <a:lumOff val="35000"/>
                </a:schemeClr>
              </a:buClr>
              <a:buFont typeface="Arial" pitchFamily="34" charset="0"/>
              <a:buChar char="•"/>
              <a:defRPr/>
            </a:pPr>
            <a:r>
              <a:rPr lang="en-US" altLang="en-US" sz="1800">
                <a:solidFill>
                  <a:schemeClr val="tx1">
                    <a:lumMod val="65000"/>
                    <a:lumOff val="35000"/>
                  </a:schemeClr>
                </a:solidFill>
                <a:latin typeface="Arial" panose="020B0604020202020204" pitchFamily="34" charset="0"/>
                <a:cs typeface="Arial" panose="020B0604020202020204" pitchFamily="34" charset="0"/>
              </a:rPr>
              <a:t>By reading the POSPac *.OUT file, SBMAX can :</a:t>
            </a:r>
          </a:p>
          <a:p>
            <a:pPr marL="788988" lvl="1" indent="-285750">
              <a:spcAft>
                <a:spcPct val="0"/>
              </a:spcAft>
              <a:buClr>
                <a:schemeClr val="tx1">
                  <a:lumMod val="65000"/>
                  <a:lumOff val="35000"/>
                </a:schemeClr>
              </a:buClr>
              <a:defRPr/>
            </a:pPr>
            <a:r>
              <a:rPr lang="en-US" altLang="en-US" sz="1800">
                <a:solidFill>
                  <a:schemeClr val="tx1">
                    <a:lumMod val="65000"/>
                    <a:lumOff val="35000"/>
                  </a:schemeClr>
                </a:solidFill>
                <a:latin typeface="Arial" panose="020B0604020202020204" pitchFamily="34" charset="0"/>
                <a:cs typeface="Arial" panose="020B0604020202020204" pitchFamily="34" charset="0"/>
              </a:rPr>
              <a:t>Update Positions</a:t>
            </a:r>
          </a:p>
          <a:p>
            <a:pPr marL="788988" lvl="1" indent="-285750">
              <a:spcAft>
                <a:spcPct val="0"/>
              </a:spcAft>
              <a:buClr>
                <a:schemeClr val="tx1">
                  <a:lumMod val="65000"/>
                  <a:lumOff val="35000"/>
                </a:schemeClr>
              </a:buClr>
              <a:defRPr/>
            </a:pPr>
            <a:r>
              <a:rPr lang="en-US" altLang="en-US" sz="1800">
                <a:solidFill>
                  <a:schemeClr val="tx1">
                    <a:lumMod val="65000"/>
                    <a:lumOff val="35000"/>
                  </a:schemeClr>
                </a:solidFill>
                <a:latin typeface="Arial" panose="020B0604020202020204" pitchFamily="34" charset="0"/>
                <a:cs typeface="Arial" panose="020B0604020202020204" pitchFamily="34" charset="0"/>
              </a:rPr>
              <a:t>Update Heave Data</a:t>
            </a:r>
          </a:p>
          <a:p>
            <a:pPr marL="788988" lvl="1" indent="-285750">
              <a:spcAft>
                <a:spcPct val="0"/>
              </a:spcAft>
              <a:buClr>
                <a:schemeClr val="tx1">
                  <a:lumMod val="65000"/>
                  <a:lumOff val="35000"/>
                </a:schemeClr>
              </a:buClr>
              <a:defRPr/>
            </a:pPr>
            <a:r>
              <a:rPr lang="en-US" altLang="en-US" sz="1800">
                <a:solidFill>
                  <a:schemeClr val="tx1">
                    <a:lumMod val="65000"/>
                    <a:lumOff val="35000"/>
                  </a:schemeClr>
                </a:solidFill>
                <a:latin typeface="Arial" panose="020B0604020202020204" pitchFamily="34" charset="0"/>
                <a:cs typeface="Arial" panose="020B0604020202020204" pitchFamily="34" charset="0"/>
              </a:rPr>
              <a:t>Recalculate RTK TIDES</a:t>
            </a:r>
          </a:p>
          <a:p>
            <a:pPr marL="917575" lvl="2" indent="-285750">
              <a:spcAft>
                <a:spcPct val="0"/>
              </a:spcAft>
              <a:buClr>
                <a:schemeClr val="tx1">
                  <a:lumMod val="65000"/>
                  <a:lumOff val="35000"/>
                </a:schemeClr>
              </a:buClr>
              <a:buFont typeface="Arial" panose="020B0604020202020204" pitchFamily="34" charset="0"/>
              <a:buChar char="•"/>
              <a:defRPr/>
            </a:pPr>
            <a:r>
              <a:rPr lang="en-US" altLang="en-US">
                <a:solidFill>
                  <a:schemeClr val="tx1">
                    <a:lumMod val="65000"/>
                    <a:lumOff val="35000"/>
                  </a:schemeClr>
                </a:solidFill>
                <a:latin typeface="Arial" panose="020B0604020202020204" pitchFamily="34" charset="0"/>
                <a:cs typeface="Arial" panose="020B0604020202020204" pitchFamily="34" charset="0"/>
              </a:rPr>
              <a:t>This allows you to re-do your RTK TIDES, should someone have entered bad info during data collection</a:t>
            </a:r>
          </a:p>
          <a:p>
            <a:pPr marL="342900" indent="-342900">
              <a:spcAft>
                <a:spcPct val="0"/>
              </a:spcAft>
              <a:buClr>
                <a:schemeClr val="tx1">
                  <a:lumMod val="65000"/>
                  <a:lumOff val="35000"/>
                </a:schemeClr>
              </a:buClr>
              <a:buFont typeface="Arial" pitchFamily="34" charset="0"/>
              <a:buChar char="•"/>
              <a:defRPr/>
            </a:pPr>
            <a:r>
              <a:rPr lang="en-US" altLang="en-US" sz="1800">
                <a:solidFill>
                  <a:schemeClr val="tx1">
                    <a:lumMod val="65000"/>
                    <a:lumOff val="35000"/>
                  </a:schemeClr>
                </a:solidFill>
                <a:latin typeface="Arial" panose="020B0604020202020204" pitchFamily="34" charset="0"/>
                <a:cs typeface="Arial" panose="020B0604020202020204" pitchFamily="34" charset="0"/>
              </a:rPr>
              <a:t>Corrections are made as the data files are read into SBMAX.</a:t>
            </a:r>
          </a:p>
          <a:p>
            <a:pPr marL="342900" indent="-342900">
              <a:spcAft>
                <a:spcPct val="0"/>
              </a:spcAft>
              <a:buClr>
                <a:schemeClr val="tx1"/>
              </a:buClr>
              <a:buFont typeface="Arial" pitchFamily="34" charset="0"/>
              <a:buChar char="•"/>
              <a:defRPr/>
            </a:pPr>
            <a:endParaRPr lang="en-US" altLang="en-US" dirty="0">
              <a:solidFill>
                <a:srgbClr val="53565A"/>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191737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Title 2"/>
          <p:cNvSpPr>
            <a:spLocks noGrp="1"/>
          </p:cNvSpPr>
          <p:nvPr>
            <p:ph type="title"/>
          </p:nvPr>
        </p:nvSpPr>
        <p:spPr/>
        <p:txBody>
          <a:bodyPr/>
          <a:lstStyle/>
          <a:p>
            <a:pPr marL="53975"/>
            <a:r>
              <a:rPr lang="en-US" altLang="en-US" sz="3200" dirty="0">
                <a:latin typeface="Arial" pitchFamily="34" charset="0"/>
                <a:cs typeface="Arial" pitchFamily="34" charset="0"/>
              </a:rPr>
              <a:t>Correcting Single Beam Data with </a:t>
            </a:r>
            <a:r>
              <a:rPr lang="en-US" altLang="en-US" sz="3200" dirty="0" err="1">
                <a:latin typeface="Arial" pitchFamily="34" charset="0"/>
                <a:cs typeface="Arial" pitchFamily="34" charset="0"/>
              </a:rPr>
              <a:t>POSPac</a:t>
            </a:r>
            <a:endParaRPr lang="en-US" altLang="en-US" sz="3200" dirty="0">
              <a:latin typeface="Arial" pitchFamily="34" charset="0"/>
              <a:cs typeface="Arial" pitchFamily="34" charset="0"/>
            </a:endParaRPr>
          </a:p>
        </p:txBody>
      </p:sp>
      <p:sp>
        <p:nvSpPr>
          <p:cNvPr id="52228" name="TextBox 8"/>
          <p:cNvSpPr txBox="1">
            <a:spLocks noChangeArrowheads="1"/>
          </p:cNvSpPr>
          <p:nvPr/>
        </p:nvSpPr>
        <p:spPr bwMode="auto">
          <a:xfrm>
            <a:off x="1746585" y="1071879"/>
            <a:ext cx="31035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chemeClr val="tx1"/>
                </a:solidFill>
                <a:latin typeface="Arial" panose="020B0604020202020204" pitchFamily="34" charset="0"/>
              </a:defRPr>
            </a:lvl1pPr>
            <a:lvl2pPr marL="742950" indent="-285750">
              <a:defRPr sz="1400" b="1">
                <a:solidFill>
                  <a:schemeClr val="tx1"/>
                </a:solidFill>
                <a:latin typeface="Arial" panose="020B0604020202020204" pitchFamily="34" charset="0"/>
              </a:defRPr>
            </a:lvl2pPr>
            <a:lvl3pPr marL="1143000" indent="-228600">
              <a:defRPr sz="1400" b="1">
                <a:solidFill>
                  <a:schemeClr val="tx1"/>
                </a:solidFill>
                <a:latin typeface="Arial" panose="020B0604020202020204" pitchFamily="34" charset="0"/>
              </a:defRPr>
            </a:lvl3pPr>
            <a:lvl4pPr marL="1600200" indent="-228600">
              <a:defRPr sz="1400" b="1">
                <a:solidFill>
                  <a:schemeClr val="tx1"/>
                </a:solidFill>
                <a:latin typeface="Arial" panose="020B0604020202020204" pitchFamily="34" charset="0"/>
              </a:defRPr>
            </a:lvl4pPr>
            <a:lvl5pPr marL="2057400" indent="-228600">
              <a:defRPr sz="1400" b="1">
                <a:solidFill>
                  <a:schemeClr val="tx1"/>
                </a:solidFill>
                <a:latin typeface="Arial" panose="020B0604020202020204" pitchFamily="34" charset="0"/>
              </a:defRPr>
            </a:lvl5pPr>
            <a:lvl6pPr marL="2514600" indent="-228600" eaLnBrk="0" fontAlgn="base" hangingPunct="0">
              <a:spcBef>
                <a:spcPct val="0"/>
              </a:spcBef>
              <a:spcAft>
                <a:spcPct val="0"/>
              </a:spcAft>
              <a:defRPr sz="1400" b="1">
                <a:solidFill>
                  <a:schemeClr val="tx1"/>
                </a:solidFill>
                <a:latin typeface="Arial" panose="020B0604020202020204" pitchFamily="34" charset="0"/>
              </a:defRPr>
            </a:lvl6pPr>
            <a:lvl7pPr marL="2971800" indent="-228600" eaLnBrk="0" fontAlgn="base" hangingPunct="0">
              <a:spcBef>
                <a:spcPct val="0"/>
              </a:spcBef>
              <a:spcAft>
                <a:spcPct val="0"/>
              </a:spcAft>
              <a:defRPr sz="1400" b="1">
                <a:solidFill>
                  <a:schemeClr val="tx1"/>
                </a:solidFill>
                <a:latin typeface="Arial" panose="020B0604020202020204" pitchFamily="34" charset="0"/>
              </a:defRPr>
            </a:lvl7pPr>
            <a:lvl8pPr marL="3429000" indent="-228600" eaLnBrk="0" fontAlgn="base" hangingPunct="0">
              <a:spcBef>
                <a:spcPct val="0"/>
              </a:spcBef>
              <a:spcAft>
                <a:spcPct val="0"/>
              </a:spcAft>
              <a:defRPr sz="1400" b="1">
                <a:solidFill>
                  <a:schemeClr val="tx1"/>
                </a:solidFill>
                <a:latin typeface="Arial" panose="020B0604020202020204" pitchFamily="34" charset="0"/>
              </a:defRPr>
            </a:lvl8pPr>
            <a:lvl9pPr marL="3886200" indent="-228600" eaLnBrk="0" fontAlgn="base" hangingPunct="0">
              <a:spcBef>
                <a:spcPct val="0"/>
              </a:spcBef>
              <a:spcAft>
                <a:spcPct val="0"/>
              </a:spcAft>
              <a:defRPr sz="1400" b="1">
                <a:solidFill>
                  <a:schemeClr val="tx1"/>
                </a:solidFill>
                <a:latin typeface="Arial" panose="020B0604020202020204" pitchFamily="34" charset="0"/>
              </a:defRPr>
            </a:lvl9pPr>
          </a:lstStyle>
          <a:p>
            <a:pPr>
              <a:defRPr/>
            </a:pPr>
            <a:r>
              <a:rPr lang="en-US" altLang="en-US" sz="1600" b="0" dirty="0">
                <a:solidFill>
                  <a:srgbClr val="53565A"/>
                </a:solidFill>
              </a:rPr>
              <a:t>Name of *.OUT File (</a:t>
            </a:r>
            <a:r>
              <a:rPr lang="en-US" altLang="en-US" sz="1600" b="0" dirty="0" err="1">
                <a:solidFill>
                  <a:srgbClr val="53565A"/>
                </a:solidFill>
              </a:rPr>
              <a:t>POSPac</a:t>
            </a:r>
            <a:r>
              <a:rPr lang="en-US" altLang="en-US" sz="1600" b="0" dirty="0">
                <a:solidFill>
                  <a:srgbClr val="53565A"/>
                </a:solidFill>
              </a:rPr>
              <a:t>)</a:t>
            </a:r>
          </a:p>
        </p:txBody>
      </p:sp>
      <p:sp>
        <p:nvSpPr>
          <p:cNvPr id="52229" name="TextBox 9"/>
          <p:cNvSpPr txBox="1">
            <a:spLocks noChangeArrowheads="1"/>
          </p:cNvSpPr>
          <p:nvPr/>
        </p:nvSpPr>
        <p:spPr bwMode="auto">
          <a:xfrm>
            <a:off x="1734098" y="1792974"/>
            <a:ext cx="310356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chemeClr val="tx1"/>
                </a:solidFill>
                <a:latin typeface="Arial" panose="020B0604020202020204" pitchFamily="34" charset="0"/>
              </a:defRPr>
            </a:lvl1pPr>
            <a:lvl2pPr marL="742950" indent="-285750">
              <a:defRPr sz="1400" b="1">
                <a:solidFill>
                  <a:schemeClr val="tx1"/>
                </a:solidFill>
                <a:latin typeface="Arial" panose="020B0604020202020204" pitchFamily="34" charset="0"/>
              </a:defRPr>
            </a:lvl2pPr>
            <a:lvl3pPr marL="1143000" indent="-228600">
              <a:defRPr sz="1400" b="1">
                <a:solidFill>
                  <a:schemeClr val="tx1"/>
                </a:solidFill>
                <a:latin typeface="Arial" panose="020B0604020202020204" pitchFamily="34" charset="0"/>
              </a:defRPr>
            </a:lvl3pPr>
            <a:lvl4pPr marL="1600200" indent="-228600">
              <a:defRPr sz="1400" b="1">
                <a:solidFill>
                  <a:schemeClr val="tx1"/>
                </a:solidFill>
                <a:latin typeface="Arial" panose="020B0604020202020204" pitchFamily="34" charset="0"/>
              </a:defRPr>
            </a:lvl4pPr>
            <a:lvl5pPr marL="2057400" indent="-228600">
              <a:defRPr sz="1400" b="1">
                <a:solidFill>
                  <a:schemeClr val="tx1"/>
                </a:solidFill>
                <a:latin typeface="Arial" panose="020B0604020202020204" pitchFamily="34" charset="0"/>
              </a:defRPr>
            </a:lvl5pPr>
            <a:lvl6pPr marL="2514600" indent="-228600" eaLnBrk="0" fontAlgn="base" hangingPunct="0">
              <a:spcBef>
                <a:spcPct val="0"/>
              </a:spcBef>
              <a:spcAft>
                <a:spcPct val="0"/>
              </a:spcAft>
              <a:defRPr sz="1400" b="1">
                <a:solidFill>
                  <a:schemeClr val="tx1"/>
                </a:solidFill>
                <a:latin typeface="Arial" panose="020B0604020202020204" pitchFamily="34" charset="0"/>
              </a:defRPr>
            </a:lvl6pPr>
            <a:lvl7pPr marL="2971800" indent="-228600" eaLnBrk="0" fontAlgn="base" hangingPunct="0">
              <a:spcBef>
                <a:spcPct val="0"/>
              </a:spcBef>
              <a:spcAft>
                <a:spcPct val="0"/>
              </a:spcAft>
              <a:defRPr sz="1400" b="1">
                <a:solidFill>
                  <a:schemeClr val="tx1"/>
                </a:solidFill>
                <a:latin typeface="Arial" panose="020B0604020202020204" pitchFamily="34" charset="0"/>
              </a:defRPr>
            </a:lvl7pPr>
            <a:lvl8pPr marL="3429000" indent="-228600" eaLnBrk="0" fontAlgn="base" hangingPunct="0">
              <a:spcBef>
                <a:spcPct val="0"/>
              </a:spcBef>
              <a:spcAft>
                <a:spcPct val="0"/>
              </a:spcAft>
              <a:defRPr sz="1400" b="1">
                <a:solidFill>
                  <a:schemeClr val="tx1"/>
                </a:solidFill>
                <a:latin typeface="Arial" panose="020B0604020202020204" pitchFamily="34" charset="0"/>
              </a:defRPr>
            </a:lvl8pPr>
            <a:lvl9pPr marL="3886200" indent="-228600" eaLnBrk="0" fontAlgn="base" hangingPunct="0">
              <a:spcBef>
                <a:spcPct val="0"/>
              </a:spcBef>
              <a:spcAft>
                <a:spcPct val="0"/>
              </a:spcAft>
              <a:defRPr sz="1400" b="1">
                <a:solidFill>
                  <a:schemeClr val="tx1"/>
                </a:solidFill>
                <a:latin typeface="Arial" panose="020B0604020202020204" pitchFamily="34" charset="0"/>
              </a:defRPr>
            </a:lvl9pPr>
          </a:lstStyle>
          <a:p>
            <a:pPr>
              <a:defRPr/>
            </a:pPr>
            <a:r>
              <a:rPr lang="en-US" altLang="en-US" sz="1600" b="0" dirty="0">
                <a:solidFill>
                  <a:srgbClr val="53565A"/>
                </a:solidFill>
              </a:rPr>
              <a:t>Recalculates RTK Tide Values</a:t>
            </a:r>
          </a:p>
        </p:txBody>
      </p:sp>
      <p:sp>
        <p:nvSpPr>
          <p:cNvPr id="52230" name="TextBox 10"/>
          <p:cNvSpPr txBox="1">
            <a:spLocks noChangeArrowheads="1"/>
          </p:cNvSpPr>
          <p:nvPr/>
        </p:nvSpPr>
        <p:spPr bwMode="auto">
          <a:xfrm>
            <a:off x="1734098" y="2733143"/>
            <a:ext cx="31035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chemeClr val="tx1"/>
                </a:solidFill>
                <a:latin typeface="Arial" panose="020B0604020202020204" pitchFamily="34" charset="0"/>
              </a:defRPr>
            </a:lvl1pPr>
            <a:lvl2pPr marL="742950" indent="-285750">
              <a:defRPr sz="1400" b="1">
                <a:solidFill>
                  <a:schemeClr val="tx1"/>
                </a:solidFill>
                <a:latin typeface="Arial" panose="020B0604020202020204" pitchFamily="34" charset="0"/>
              </a:defRPr>
            </a:lvl2pPr>
            <a:lvl3pPr marL="1143000" indent="-228600">
              <a:defRPr sz="1400" b="1">
                <a:solidFill>
                  <a:schemeClr val="tx1"/>
                </a:solidFill>
                <a:latin typeface="Arial" panose="020B0604020202020204" pitchFamily="34" charset="0"/>
              </a:defRPr>
            </a:lvl3pPr>
            <a:lvl4pPr marL="1600200" indent="-228600">
              <a:defRPr sz="1400" b="1">
                <a:solidFill>
                  <a:schemeClr val="tx1"/>
                </a:solidFill>
                <a:latin typeface="Arial" panose="020B0604020202020204" pitchFamily="34" charset="0"/>
              </a:defRPr>
            </a:lvl4pPr>
            <a:lvl5pPr marL="2057400" indent="-228600">
              <a:defRPr sz="1400" b="1">
                <a:solidFill>
                  <a:schemeClr val="tx1"/>
                </a:solidFill>
                <a:latin typeface="Arial" panose="020B0604020202020204" pitchFamily="34" charset="0"/>
              </a:defRPr>
            </a:lvl5pPr>
            <a:lvl6pPr marL="2514600" indent="-228600" eaLnBrk="0" fontAlgn="base" hangingPunct="0">
              <a:spcBef>
                <a:spcPct val="0"/>
              </a:spcBef>
              <a:spcAft>
                <a:spcPct val="0"/>
              </a:spcAft>
              <a:defRPr sz="1400" b="1">
                <a:solidFill>
                  <a:schemeClr val="tx1"/>
                </a:solidFill>
                <a:latin typeface="Arial" panose="020B0604020202020204" pitchFamily="34" charset="0"/>
              </a:defRPr>
            </a:lvl6pPr>
            <a:lvl7pPr marL="2971800" indent="-228600" eaLnBrk="0" fontAlgn="base" hangingPunct="0">
              <a:spcBef>
                <a:spcPct val="0"/>
              </a:spcBef>
              <a:spcAft>
                <a:spcPct val="0"/>
              </a:spcAft>
              <a:defRPr sz="1400" b="1">
                <a:solidFill>
                  <a:schemeClr val="tx1"/>
                </a:solidFill>
                <a:latin typeface="Arial" panose="020B0604020202020204" pitchFamily="34" charset="0"/>
              </a:defRPr>
            </a:lvl7pPr>
            <a:lvl8pPr marL="3429000" indent="-228600" eaLnBrk="0" fontAlgn="base" hangingPunct="0">
              <a:spcBef>
                <a:spcPct val="0"/>
              </a:spcBef>
              <a:spcAft>
                <a:spcPct val="0"/>
              </a:spcAft>
              <a:defRPr sz="1400" b="1">
                <a:solidFill>
                  <a:schemeClr val="tx1"/>
                </a:solidFill>
                <a:latin typeface="Arial" panose="020B0604020202020204" pitchFamily="34" charset="0"/>
              </a:defRPr>
            </a:lvl8pPr>
            <a:lvl9pPr marL="3886200" indent="-228600" eaLnBrk="0" fontAlgn="base" hangingPunct="0">
              <a:spcBef>
                <a:spcPct val="0"/>
              </a:spcBef>
              <a:spcAft>
                <a:spcPct val="0"/>
              </a:spcAft>
              <a:defRPr sz="1400" b="1">
                <a:solidFill>
                  <a:schemeClr val="tx1"/>
                </a:solidFill>
                <a:latin typeface="Arial" panose="020B0604020202020204" pitchFamily="34" charset="0"/>
              </a:defRPr>
            </a:lvl9pPr>
          </a:lstStyle>
          <a:p>
            <a:pPr>
              <a:defRPr/>
            </a:pPr>
            <a:r>
              <a:rPr lang="en-US" altLang="en-US" sz="1600" b="0" dirty="0">
                <a:solidFill>
                  <a:srgbClr val="53565A"/>
                </a:solidFill>
              </a:rPr>
              <a:t>Display of  Time Stamps of 1</a:t>
            </a:r>
            <a:r>
              <a:rPr lang="en-US" altLang="en-US" sz="1600" b="0" baseline="30000" dirty="0">
                <a:solidFill>
                  <a:srgbClr val="53565A"/>
                </a:solidFill>
              </a:rPr>
              <a:t>st</a:t>
            </a:r>
            <a:r>
              <a:rPr lang="en-US" altLang="en-US" sz="1600" b="0" dirty="0">
                <a:solidFill>
                  <a:srgbClr val="53565A"/>
                </a:solidFill>
              </a:rPr>
              <a:t> Records</a:t>
            </a:r>
          </a:p>
        </p:txBody>
      </p:sp>
      <p:sp>
        <p:nvSpPr>
          <p:cNvPr id="52231" name="TextBox 11"/>
          <p:cNvSpPr txBox="1">
            <a:spLocks noChangeArrowheads="1"/>
          </p:cNvSpPr>
          <p:nvPr/>
        </p:nvSpPr>
        <p:spPr bwMode="auto">
          <a:xfrm>
            <a:off x="1746585" y="3545943"/>
            <a:ext cx="31035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chemeClr val="tx1"/>
                </a:solidFill>
                <a:latin typeface="Arial" panose="020B0604020202020204" pitchFamily="34" charset="0"/>
              </a:defRPr>
            </a:lvl1pPr>
            <a:lvl2pPr marL="742950" indent="-285750">
              <a:defRPr sz="1400" b="1">
                <a:solidFill>
                  <a:schemeClr val="tx1"/>
                </a:solidFill>
                <a:latin typeface="Arial" panose="020B0604020202020204" pitchFamily="34" charset="0"/>
              </a:defRPr>
            </a:lvl2pPr>
            <a:lvl3pPr marL="1143000" indent="-228600">
              <a:defRPr sz="1400" b="1">
                <a:solidFill>
                  <a:schemeClr val="tx1"/>
                </a:solidFill>
                <a:latin typeface="Arial" panose="020B0604020202020204" pitchFamily="34" charset="0"/>
              </a:defRPr>
            </a:lvl3pPr>
            <a:lvl4pPr marL="1600200" indent="-228600">
              <a:defRPr sz="1400" b="1">
                <a:solidFill>
                  <a:schemeClr val="tx1"/>
                </a:solidFill>
                <a:latin typeface="Arial" panose="020B0604020202020204" pitchFamily="34" charset="0"/>
              </a:defRPr>
            </a:lvl4pPr>
            <a:lvl5pPr marL="2057400" indent="-228600">
              <a:defRPr sz="1400" b="1">
                <a:solidFill>
                  <a:schemeClr val="tx1"/>
                </a:solidFill>
                <a:latin typeface="Arial" panose="020B0604020202020204" pitchFamily="34" charset="0"/>
              </a:defRPr>
            </a:lvl5pPr>
            <a:lvl6pPr marL="2514600" indent="-228600" eaLnBrk="0" fontAlgn="base" hangingPunct="0">
              <a:spcBef>
                <a:spcPct val="0"/>
              </a:spcBef>
              <a:spcAft>
                <a:spcPct val="0"/>
              </a:spcAft>
              <a:defRPr sz="1400" b="1">
                <a:solidFill>
                  <a:schemeClr val="tx1"/>
                </a:solidFill>
                <a:latin typeface="Arial" panose="020B0604020202020204" pitchFamily="34" charset="0"/>
              </a:defRPr>
            </a:lvl6pPr>
            <a:lvl7pPr marL="2971800" indent="-228600" eaLnBrk="0" fontAlgn="base" hangingPunct="0">
              <a:spcBef>
                <a:spcPct val="0"/>
              </a:spcBef>
              <a:spcAft>
                <a:spcPct val="0"/>
              </a:spcAft>
              <a:defRPr sz="1400" b="1">
                <a:solidFill>
                  <a:schemeClr val="tx1"/>
                </a:solidFill>
                <a:latin typeface="Arial" panose="020B0604020202020204" pitchFamily="34" charset="0"/>
              </a:defRPr>
            </a:lvl7pPr>
            <a:lvl8pPr marL="3429000" indent="-228600" eaLnBrk="0" fontAlgn="base" hangingPunct="0">
              <a:spcBef>
                <a:spcPct val="0"/>
              </a:spcBef>
              <a:spcAft>
                <a:spcPct val="0"/>
              </a:spcAft>
              <a:defRPr sz="1400" b="1">
                <a:solidFill>
                  <a:schemeClr val="tx1"/>
                </a:solidFill>
                <a:latin typeface="Arial" panose="020B0604020202020204" pitchFamily="34" charset="0"/>
              </a:defRPr>
            </a:lvl8pPr>
            <a:lvl9pPr marL="3886200" indent="-228600" eaLnBrk="0" fontAlgn="base" hangingPunct="0">
              <a:spcBef>
                <a:spcPct val="0"/>
              </a:spcBef>
              <a:spcAft>
                <a:spcPct val="0"/>
              </a:spcAft>
              <a:defRPr sz="1400" b="1">
                <a:solidFill>
                  <a:schemeClr val="tx1"/>
                </a:solidFill>
                <a:latin typeface="Arial" panose="020B0604020202020204" pitchFamily="34" charset="0"/>
              </a:defRPr>
            </a:lvl9pPr>
          </a:lstStyle>
          <a:p>
            <a:pPr>
              <a:defRPr/>
            </a:pPr>
            <a:r>
              <a:rPr lang="en-US" altLang="en-US" sz="1600" b="0" dirty="0">
                <a:solidFill>
                  <a:srgbClr val="53565A"/>
                </a:solidFill>
              </a:rPr>
              <a:t>Time Difference (in hours) between HYPACK *.RAW file and POSPAC *.OUT file.</a:t>
            </a:r>
          </a:p>
        </p:txBody>
      </p:sp>
      <p:sp>
        <p:nvSpPr>
          <p:cNvPr id="48136" name="TextBox 12"/>
          <p:cNvSpPr txBox="1">
            <a:spLocks noChangeArrowheads="1"/>
          </p:cNvSpPr>
          <p:nvPr/>
        </p:nvSpPr>
        <p:spPr bwMode="auto">
          <a:xfrm>
            <a:off x="1691289" y="4899703"/>
            <a:ext cx="627009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r>
              <a:rPr lang="en-US" altLang="en-US" sz="1600" b="0" i="1" dirty="0">
                <a:solidFill>
                  <a:srgbClr val="FF0000"/>
                </a:solidFill>
              </a:rPr>
              <a:t>YOU HAVE TO BE CAREFUL WITH THIS ENTRY!</a:t>
            </a:r>
          </a:p>
        </p:txBody>
      </p:sp>
      <p:grpSp>
        <p:nvGrpSpPr>
          <p:cNvPr id="2" name="Group 1"/>
          <p:cNvGrpSpPr/>
          <p:nvPr/>
        </p:nvGrpSpPr>
        <p:grpSpPr>
          <a:xfrm>
            <a:off x="4621760" y="931278"/>
            <a:ext cx="5400992" cy="3930015"/>
            <a:chOff x="2808288" y="1652588"/>
            <a:chExt cx="5789612" cy="4283075"/>
          </a:xfrm>
        </p:grpSpPr>
        <p:pic>
          <p:nvPicPr>
            <p:cNvPr id="48130"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05250" y="1652588"/>
              <a:ext cx="4692650" cy="428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5" name="Straight Arrow Connector 14"/>
            <p:cNvCxnSpPr/>
            <p:nvPr/>
          </p:nvCxnSpPr>
          <p:spPr>
            <a:xfrm>
              <a:off x="3059113" y="1957388"/>
              <a:ext cx="1081087" cy="43497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2951163" y="2635250"/>
              <a:ext cx="1260475" cy="72072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3024188" y="3724275"/>
              <a:ext cx="1223962" cy="66992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2808288" y="4848225"/>
              <a:ext cx="1476375" cy="23177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48141" name="TextBox 19"/>
          <p:cNvSpPr txBox="1">
            <a:spLocks noChangeArrowheads="1"/>
          </p:cNvSpPr>
          <p:nvPr/>
        </p:nvSpPr>
        <p:spPr bwMode="auto">
          <a:xfrm>
            <a:off x="1734098" y="5218259"/>
            <a:ext cx="8543925" cy="646113"/>
          </a:xfrm>
          <a:prstGeom prst="rect">
            <a:avLst/>
          </a:prstGeom>
          <a:solidFill>
            <a:srgbClr val="FFFF00"/>
          </a:solidFill>
          <a:ln>
            <a:solidFill>
              <a:srgbClr val="FF0000"/>
            </a:solidFill>
          </a:ln>
        </p:spPr>
        <p:txBody>
          <a:bodyPr wrap="square">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r>
              <a:rPr lang="en-US" altLang="en-US" sz="1800" b="0" dirty="0">
                <a:solidFill>
                  <a:schemeClr val="tx1">
                    <a:lumMod val="65000"/>
                    <a:lumOff val="35000"/>
                  </a:schemeClr>
                </a:solidFill>
              </a:rPr>
              <a:t>You MUST synchronize the HYPACK SURVEY clock and the POS/MV clock in order for this to work!</a:t>
            </a:r>
          </a:p>
        </p:txBody>
      </p:sp>
    </p:spTree>
    <p:extLst>
      <p:ext uri="{BB962C8B-B14F-4D97-AF65-F5344CB8AC3E}">
        <p14:creationId xmlns:p14="http://schemas.microsoft.com/office/powerpoint/2010/main" val="2783139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p:cNvSpPr>
            <a:spLocks noGrp="1"/>
          </p:cNvSpPr>
          <p:nvPr>
            <p:ph type="title"/>
          </p:nvPr>
        </p:nvSpPr>
        <p:spPr/>
        <p:txBody>
          <a:bodyPr/>
          <a:lstStyle/>
          <a:p>
            <a:pPr eaLnBrk="1" hangingPunct="1"/>
            <a:r>
              <a:rPr lang="en-US" altLang="en-US" sz="3600" dirty="0">
                <a:latin typeface="Arial" pitchFamily="34" charset="0"/>
                <a:cs typeface="Arial" pitchFamily="34" charset="0"/>
              </a:rPr>
              <a:t>SBMAX64 Highlights</a:t>
            </a:r>
          </a:p>
        </p:txBody>
      </p:sp>
      <p:sp>
        <p:nvSpPr>
          <p:cNvPr id="2" name="Rectangle 1"/>
          <p:cNvSpPr/>
          <p:nvPr/>
        </p:nvSpPr>
        <p:spPr>
          <a:xfrm>
            <a:off x="1639891" y="766732"/>
            <a:ext cx="9542368" cy="5324535"/>
          </a:xfrm>
          <a:prstGeom prst="rect">
            <a:avLst/>
          </a:prstGeom>
        </p:spPr>
        <p:txBody>
          <a:bodyPr wrap="square">
            <a:spAutoFit/>
          </a:bodyPr>
          <a:lstStyle/>
          <a:p>
            <a:pPr>
              <a:spcBef>
                <a:spcPts val="600"/>
              </a:spcBef>
              <a:defRPr/>
            </a:pPr>
            <a:r>
              <a:rPr lang="en-US" altLang="en-US" dirty="0">
                <a:solidFill>
                  <a:schemeClr val="tx1">
                    <a:lumMod val="75000"/>
                    <a:lumOff val="25000"/>
                  </a:schemeClr>
                </a:solidFill>
                <a:latin typeface="+mn-lt"/>
              </a:rPr>
              <a:t>Uses HYSWEEP HS2x format for saved data.  </a:t>
            </a:r>
          </a:p>
          <a:p>
            <a:pPr>
              <a:spcBef>
                <a:spcPts val="600"/>
              </a:spcBef>
              <a:defRPr/>
            </a:pPr>
            <a:r>
              <a:rPr lang="en-US" altLang="en-US" dirty="0">
                <a:solidFill>
                  <a:schemeClr val="tx1">
                    <a:lumMod val="75000"/>
                    <a:lumOff val="25000"/>
                  </a:schemeClr>
                </a:solidFill>
                <a:latin typeface="+mn-lt"/>
              </a:rPr>
              <a:t>What you can do now (that you couldn’t before):</a:t>
            </a:r>
          </a:p>
          <a:p>
            <a:pPr marL="742950" lvl="1" indent="-285750">
              <a:spcBef>
                <a:spcPts val="600"/>
              </a:spcBef>
              <a:buFont typeface="Arial" panose="020B0604020202020204" pitchFamily="34" charset="0"/>
              <a:buChar char="•"/>
              <a:defRPr/>
            </a:pPr>
            <a:r>
              <a:rPr lang="en-US" altLang="en-US" b="0" dirty="0">
                <a:solidFill>
                  <a:srgbClr val="0091BB"/>
                </a:solidFill>
                <a:latin typeface="+mn-lt"/>
              </a:rPr>
              <a:t>Recalculate RTK Tides from edited data.</a:t>
            </a:r>
          </a:p>
          <a:p>
            <a:pPr marL="742950" lvl="1" indent="-285750">
              <a:spcBef>
                <a:spcPts val="600"/>
              </a:spcBef>
              <a:buFont typeface="Arial" panose="020B0604020202020204" pitchFamily="34" charset="0"/>
              <a:buChar char="•"/>
              <a:defRPr/>
            </a:pPr>
            <a:r>
              <a:rPr lang="en-US" altLang="en-US" b="0" dirty="0">
                <a:solidFill>
                  <a:srgbClr val="0091BB"/>
                </a:solidFill>
                <a:latin typeface="+mn-lt"/>
              </a:rPr>
              <a:t>Properly adjust device offsets of edited files.</a:t>
            </a:r>
          </a:p>
          <a:p>
            <a:pPr marL="742950" lvl="1" indent="-285750">
              <a:spcBef>
                <a:spcPts val="600"/>
              </a:spcBef>
              <a:buFont typeface="Arial" panose="020B0604020202020204" pitchFamily="34" charset="0"/>
              <a:buChar char="•"/>
              <a:defRPr/>
            </a:pPr>
            <a:r>
              <a:rPr lang="en-US" altLang="en-US" b="0" dirty="0">
                <a:solidFill>
                  <a:srgbClr val="0091BB"/>
                </a:solidFill>
                <a:latin typeface="+mn-lt"/>
              </a:rPr>
              <a:t>All raw data available for every sounding.</a:t>
            </a:r>
          </a:p>
          <a:p>
            <a:pPr marL="742950" lvl="1" indent="-285750">
              <a:spcBef>
                <a:spcPts val="600"/>
              </a:spcBef>
              <a:buFont typeface="Arial" panose="020B0604020202020204" pitchFamily="34" charset="0"/>
              <a:buChar char="•"/>
              <a:defRPr/>
            </a:pPr>
            <a:r>
              <a:rPr lang="en-US" altLang="en-US" b="0" dirty="0">
                <a:solidFill>
                  <a:srgbClr val="0091BB"/>
                </a:solidFill>
                <a:latin typeface="+mn-lt"/>
              </a:rPr>
              <a:t>(Still allows export to HYACK ALL2 Format)</a:t>
            </a:r>
          </a:p>
          <a:p>
            <a:pPr>
              <a:spcBef>
                <a:spcPts val="600"/>
              </a:spcBef>
              <a:defRPr/>
            </a:pPr>
            <a:r>
              <a:rPr lang="en-US" altLang="en-US" dirty="0">
                <a:latin typeface="+mn-lt"/>
              </a:rPr>
              <a:t>More Sonar Options Without a HYSWEEP Key</a:t>
            </a:r>
          </a:p>
          <a:p>
            <a:pPr marL="742950" lvl="1" indent="-285750">
              <a:spcBef>
                <a:spcPts val="600"/>
              </a:spcBef>
              <a:buFont typeface="Arial" panose="020B0604020202020204" pitchFamily="34" charset="0"/>
              <a:buChar char="•"/>
              <a:defRPr/>
            </a:pPr>
            <a:r>
              <a:rPr lang="en-US" altLang="en-US" b="0" dirty="0">
                <a:solidFill>
                  <a:srgbClr val="0091BB"/>
                </a:solidFill>
                <a:latin typeface="+mn-lt"/>
              </a:rPr>
              <a:t>Multiple Transducer Systems.</a:t>
            </a:r>
          </a:p>
          <a:p>
            <a:pPr marL="742950" lvl="1" indent="-285750">
              <a:spcBef>
                <a:spcPts val="600"/>
              </a:spcBef>
              <a:buFont typeface="Arial" panose="020B0604020202020204" pitchFamily="34" charset="0"/>
              <a:buChar char="•"/>
              <a:defRPr/>
            </a:pPr>
            <a:r>
              <a:rPr lang="en-US" altLang="en-US" b="0" dirty="0">
                <a:solidFill>
                  <a:srgbClr val="0091BB"/>
                </a:solidFill>
                <a:latin typeface="+mn-lt"/>
              </a:rPr>
              <a:t>Sontek M9 ADCP/Multibeam.</a:t>
            </a:r>
          </a:p>
          <a:p>
            <a:pPr>
              <a:spcBef>
                <a:spcPts val="600"/>
              </a:spcBef>
              <a:defRPr/>
            </a:pPr>
            <a:r>
              <a:rPr lang="en-US" altLang="en-US" dirty="0">
                <a:latin typeface="+mn-lt"/>
              </a:rPr>
              <a:t>Change Read Parameters any time during Editing</a:t>
            </a:r>
          </a:p>
          <a:p>
            <a:pPr marL="742950" lvl="1" indent="-285750">
              <a:spcBef>
                <a:spcPts val="600"/>
              </a:spcBef>
              <a:buFont typeface="Arial" panose="020B0604020202020204" pitchFamily="34" charset="0"/>
              <a:buChar char="•"/>
              <a:defRPr/>
            </a:pPr>
            <a:r>
              <a:rPr lang="en-US" altLang="en-US" b="0" dirty="0">
                <a:solidFill>
                  <a:srgbClr val="0091BB"/>
                </a:solidFill>
                <a:latin typeface="+mn-lt"/>
              </a:rPr>
              <a:t>Don’t need to reload to fix a mistake.</a:t>
            </a:r>
          </a:p>
          <a:p>
            <a:pPr>
              <a:spcBef>
                <a:spcPts val="600"/>
              </a:spcBef>
              <a:defRPr/>
            </a:pPr>
            <a:r>
              <a:rPr lang="en-US" altLang="en-US" dirty="0">
                <a:latin typeface="+mn-lt"/>
              </a:rPr>
              <a:t>Common User Interface With MBMAX64 Multibeam Editor</a:t>
            </a:r>
          </a:p>
          <a:p>
            <a:pPr marL="742950" lvl="1" indent="-285750">
              <a:spcBef>
                <a:spcPts val="600"/>
              </a:spcBef>
              <a:buFont typeface="Arial" panose="020B0604020202020204" pitchFamily="34" charset="0"/>
              <a:buChar char="•"/>
              <a:defRPr/>
            </a:pPr>
            <a:r>
              <a:rPr lang="en-US" altLang="en-US" b="0" dirty="0">
                <a:solidFill>
                  <a:srgbClr val="0091BB"/>
                </a:solidFill>
                <a:latin typeface="+mn-lt"/>
              </a:rPr>
              <a:t>No need to learn two edit programs.</a:t>
            </a:r>
          </a:p>
          <a:p>
            <a:pPr marL="742950" lvl="1" indent="-285750">
              <a:spcBef>
                <a:spcPts val="600"/>
              </a:spcBef>
              <a:buFont typeface="Arial" panose="020B0604020202020204" pitchFamily="34" charset="0"/>
              <a:buChar char="•"/>
              <a:defRPr/>
            </a:pPr>
            <a:r>
              <a:rPr lang="en-US" altLang="en-US" b="0" dirty="0">
                <a:solidFill>
                  <a:srgbClr val="0091BB"/>
                </a:solidFill>
                <a:latin typeface="+mn-lt"/>
              </a:rPr>
              <a:t>Modernizes single beam editing.</a:t>
            </a:r>
          </a:p>
          <a:p>
            <a:pPr marL="742950" lvl="1" indent="-285750">
              <a:spcBef>
                <a:spcPts val="600"/>
              </a:spcBef>
              <a:buFont typeface="Arial" panose="020B0604020202020204" pitchFamily="34" charset="0"/>
              <a:buChar char="•"/>
              <a:defRPr/>
            </a:pPr>
            <a:r>
              <a:rPr lang="en-US" altLang="en-US" b="0" dirty="0">
                <a:solidFill>
                  <a:srgbClr val="0091BB"/>
                </a:solidFill>
                <a:latin typeface="+mn-lt"/>
              </a:rPr>
              <a:t>Edit all lines at once in the Survey Window.</a:t>
            </a:r>
          </a:p>
        </p:txBody>
      </p:sp>
    </p:spTree>
    <p:extLst>
      <p:ext uri="{BB962C8B-B14F-4D97-AF65-F5344CB8AC3E}">
        <p14:creationId xmlns:p14="http://schemas.microsoft.com/office/powerpoint/2010/main" val="389210410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rrowheads="1"/>
          </p:cNvSpPr>
          <p:nvPr>
            <p:ph type="title"/>
          </p:nvPr>
        </p:nvSpPr>
        <p:spPr/>
        <p:txBody>
          <a:bodyPr/>
          <a:lstStyle/>
          <a:p>
            <a:pPr marL="53975"/>
            <a:r>
              <a:rPr lang="en-US" altLang="en-US" sz="3600">
                <a:latin typeface="Arial" pitchFamily="34" charset="0"/>
                <a:cs typeface="Arial" pitchFamily="34" charset="0"/>
              </a:rPr>
              <a:t>The Bar Check</a:t>
            </a:r>
          </a:p>
        </p:txBody>
      </p:sp>
      <p:pic>
        <p:nvPicPr>
          <p:cNvPr id="51203" name="Picture 3" descr="BarCheck20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3885" y="2759674"/>
            <a:ext cx="2741612" cy="3373438"/>
          </a:xfrm>
          <a:prstGeom prst="rect">
            <a:avLst/>
          </a:prstGeom>
          <a:noFill/>
          <a:ln w="9525">
            <a:solidFill>
              <a:srgbClr val="002060"/>
            </a:solidFill>
            <a:miter lim="800000"/>
            <a:headEnd/>
            <a:tailEnd/>
          </a:ln>
          <a:extLst>
            <a:ext uri="{909E8E84-426E-40DD-AFC4-6F175D3DCCD1}">
              <a14:hiddenFill xmlns:a14="http://schemas.microsoft.com/office/drawing/2010/main">
                <a:solidFill>
                  <a:srgbClr val="FFFFFF"/>
                </a:solidFill>
              </a14:hiddenFill>
            </a:ext>
          </a:extLst>
        </p:spPr>
      </p:pic>
      <p:pic>
        <p:nvPicPr>
          <p:cNvPr id="40964" name="Picture 4" descr="BarCheck2m"/>
          <p:cNvPicPr>
            <a:picLocks noChangeAspect="1" noChangeArrowheads="1"/>
          </p:cNvPicPr>
          <p:nvPr/>
        </p:nvPicPr>
        <p:blipFill>
          <a:blip r:embed="rId4"/>
          <a:srcRect/>
          <a:stretch>
            <a:fillRect/>
          </a:stretch>
        </p:blipFill>
        <p:spPr bwMode="auto">
          <a:xfrm>
            <a:off x="7353885" y="662587"/>
            <a:ext cx="2741612" cy="2055812"/>
          </a:xfrm>
          <a:prstGeom prst="rect">
            <a:avLst/>
          </a:prstGeom>
          <a:solidFill>
            <a:schemeClr val="accent3">
              <a:lumMod val="10000"/>
            </a:schemeClr>
          </a:solidFill>
          <a:ln w="9525">
            <a:solidFill>
              <a:srgbClr val="002060"/>
            </a:solidFill>
            <a:miter lim="800000"/>
            <a:headEnd/>
            <a:tailEnd/>
          </a:ln>
        </p:spPr>
      </p:pic>
      <p:sp>
        <p:nvSpPr>
          <p:cNvPr id="56325" name="Text Box 5"/>
          <p:cNvSpPr txBox="1">
            <a:spLocks noChangeArrowheads="1"/>
          </p:cNvSpPr>
          <p:nvPr/>
        </p:nvSpPr>
        <p:spPr bwMode="auto">
          <a:xfrm>
            <a:off x="610351" y="1099665"/>
            <a:ext cx="6392027"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1400" b="1">
                <a:solidFill>
                  <a:schemeClr val="tx1"/>
                </a:solidFill>
                <a:latin typeface="Arial" panose="020B0604020202020204" pitchFamily="34" charset="0"/>
              </a:defRPr>
            </a:lvl1pPr>
            <a:lvl2pPr marL="914400" indent="-457200">
              <a:defRPr sz="1400" b="1">
                <a:solidFill>
                  <a:schemeClr val="tx1"/>
                </a:solidFill>
                <a:latin typeface="Arial" panose="020B0604020202020204" pitchFamily="34" charset="0"/>
              </a:defRPr>
            </a:lvl2pPr>
            <a:lvl3pPr marL="1143000" indent="-228600">
              <a:defRPr sz="1400" b="1">
                <a:solidFill>
                  <a:schemeClr val="tx1"/>
                </a:solidFill>
                <a:latin typeface="Arial" panose="020B0604020202020204" pitchFamily="34" charset="0"/>
              </a:defRPr>
            </a:lvl3pPr>
            <a:lvl4pPr marL="1600200" indent="-228600">
              <a:defRPr sz="1400" b="1">
                <a:solidFill>
                  <a:schemeClr val="tx1"/>
                </a:solidFill>
                <a:latin typeface="Arial" panose="020B0604020202020204" pitchFamily="34" charset="0"/>
              </a:defRPr>
            </a:lvl4pPr>
            <a:lvl5pPr marL="2057400" indent="-228600">
              <a:defRPr sz="1400" b="1">
                <a:solidFill>
                  <a:schemeClr val="tx1"/>
                </a:solidFill>
                <a:latin typeface="Arial" panose="020B0604020202020204" pitchFamily="34" charset="0"/>
              </a:defRPr>
            </a:lvl5pPr>
            <a:lvl6pPr marL="2514600" indent="-228600" eaLnBrk="0" fontAlgn="base" hangingPunct="0">
              <a:spcBef>
                <a:spcPct val="0"/>
              </a:spcBef>
              <a:spcAft>
                <a:spcPct val="0"/>
              </a:spcAft>
              <a:defRPr sz="1400" b="1">
                <a:solidFill>
                  <a:schemeClr val="tx1"/>
                </a:solidFill>
                <a:latin typeface="Arial" panose="020B0604020202020204" pitchFamily="34" charset="0"/>
              </a:defRPr>
            </a:lvl6pPr>
            <a:lvl7pPr marL="2971800" indent="-228600" eaLnBrk="0" fontAlgn="base" hangingPunct="0">
              <a:spcBef>
                <a:spcPct val="0"/>
              </a:spcBef>
              <a:spcAft>
                <a:spcPct val="0"/>
              </a:spcAft>
              <a:defRPr sz="1400" b="1">
                <a:solidFill>
                  <a:schemeClr val="tx1"/>
                </a:solidFill>
                <a:latin typeface="Arial" panose="020B0604020202020204" pitchFamily="34" charset="0"/>
              </a:defRPr>
            </a:lvl7pPr>
            <a:lvl8pPr marL="3429000" indent="-228600" eaLnBrk="0" fontAlgn="base" hangingPunct="0">
              <a:spcBef>
                <a:spcPct val="0"/>
              </a:spcBef>
              <a:spcAft>
                <a:spcPct val="0"/>
              </a:spcAft>
              <a:defRPr sz="1400" b="1">
                <a:solidFill>
                  <a:schemeClr val="tx1"/>
                </a:solidFill>
                <a:latin typeface="Arial" panose="020B0604020202020204" pitchFamily="34" charset="0"/>
              </a:defRPr>
            </a:lvl8pPr>
            <a:lvl9pPr marL="3886200" indent="-228600" eaLnBrk="0" fontAlgn="base" hangingPunct="0">
              <a:spcBef>
                <a:spcPct val="0"/>
              </a:spcBef>
              <a:spcAft>
                <a:spcPct val="0"/>
              </a:spcAft>
              <a:defRPr sz="1400" b="1">
                <a:solidFill>
                  <a:schemeClr val="tx1"/>
                </a:solidFill>
                <a:latin typeface="Arial" panose="020B0604020202020204" pitchFamily="34" charset="0"/>
              </a:defRPr>
            </a:lvl9pPr>
          </a:lstStyle>
          <a:p>
            <a:pPr marL="342900" indent="-342900">
              <a:spcBef>
                <a:spcPct val="50000"/>
              </a:spcBef>
              <a:buClr>
                <a:schemeClr val="tx1">
                  <a:lumMod val="65000"/>
                  <a:lumOff val="35000"/>
                </a:schemeClr>
              </a:buClr>
              <a:buFont typeface="Arial" panose="020B0604020202020204" pitchFamily="34" charset="0"/>
              <a:buChar char="•"/>
              <a:defRPr/>
            </a:pPr>
            <a:r>
              <a:rPr lang="en-US" altLang="en-US" sz="2000" b="0" dirty="0">
                <a:solidFill>
                  <a:schemeClr val="tx1">
                    <a:lumMod val="65000"/>
                    <a:lumOff val="35000"/>
                  </a:schemeClr>
                </a:solidFill>
              </a:rPr>
              <a:t>Lower a bar or plate 5’ or 2m beneath the surface.</a:t>
            </a:r>
          </a:p>
          <a:p>
            <a:pPr lvl="1">
              <a:spcBef>
                <a:spcPct val="50000"/>
              </a:spcBef>
              <a:buClr>
                <a:schemeClr val="tx1">
                  <a:lumMod val="65000"/>
                  <a:lumOff val="35000"/>
                </a:schemeClr>
              </a:buClr>
              <a:buFontTx/>
              <a:buChar char="•"/>
              <a:defRPr/>
            </a:pPr>
            <a:r>
              <a:rPr lang="en-US" altLang="en-US" sz="2000" b="0" dirty="0">
                <a:solidFill>
                  <a:schemeClr val="tx1">
                    <a:lumMod val="65000"/>
                    <a:lumOff val="35000"/>
                  </a:schemeClr>
                </a:solidFill>
              </a:rPr>
              <a:t>Adjust the ‘zero’ or ‘draft’ or ‘tide’ on your echo sounder until you read that value.</a:t>
            </a:r>
          </a:p>
          <a:p>
            <a:pPr marL="342900" indent="-342900">
              <a:spcBef>
                <a:spcPct val="50000"/>
              </a:spcBef>
              <a:buClr>
                <a:schemeClr val="tx1">
                  <a:lumMod val="65000"/>
                  <a:lumOff val="35000"/>
                </a:schemeClr>
              </a:buClr>
              <a:buFont typeface="Arial" panose="020B0604020202020204" pitchFamily="34" charset="0"/>
              <a:buChar char="•"/>
              <a:defRPr/>
            </a:pPr>
            <a:r>
              <a:rPr lang="en-US" altLang="en-US" sz="2000" b="0" dirty="0">
                <a:solidFill>
                  <a:schemeClr val="tx1">
                    <a:lumMod val="65000"/>
                    <a:lumOff val="35000"/>
                  </a:schemeClr>
                </a:solidFill>
              </a:rPr>
              <a:t>Lower the bar to your deepest Project depth to be measured.</a:t>
            </a:r>
          </a:p>
          <a:p>
            <a:pPr lvl="1">
              <a:spcBef>
                <a:spcPct val="50000"/>
              </a:spcBef>
              <a:buClr>
                <a:schemeClr val="tx1">
                  <a:lumMod val="65000"/>
                  <a:lumOff val="35000"/>
                </a:schemeClr>
              </a:buClr>
              <a:buFontTx/>
              <a:buChar char="•"/>
              <a:defRPr/>
            </a:pPr>
            <a:r>
              <a:rPr lang="en-US" altLang="en-US" sz="2000" b="0" dirty="0">
                <a:solidFill>
                  <a:schemeClr val="tx1">
                    <a:lumMod val="65000"/>
                    <a:lumOff val="35000"/>
                  </a:schemeClr>
                </a:solidFill>
              </a:rPr>
              <a:t>Adjust the sound velocity speed until you read that value.</a:t>
            </a:r>
          </a:p>
          <a:p>
            <a:pPr marL="342900" indent="-342900">
              <a:spcBef>
                <a:spcPct val="50000"/>
              </a:spcBef>
              <a:buClr>
                <a:schemeClr val="tx1">
                  <a:lumMod val="65000"/>
                  <a:lumOff val="35000"/>
                </a:schemeClr>
              </a:buClr>
              <a:buFont typeface="Arial" panose="020B0604020202020204" pitchFamily="34" charset="0"/>
              <a:buChar char="•"/>
              <a:defRPr/>
            </a:pPr>
            <a:r>
              <a:rPr lang="en-US" altLang="en-US" sz="2000" b="0" dirty="0">
                <a:solidFill>
                  <a:schemeClr val="tx1">
                    <a:lumMod val="65000"/>
                    <a:lumOff val="35000"/>
                  </a:schemeClr>
                </a:solidFill>
              </a:rPr>
              <a:t>Repeat steps 1 and 2 until you don’t have to make any adjustments.</a:t>
            </a:r>
          </a:p>
          <a:p>
            <a:pPr lvl="1">
              <a:spcBef>
                <a:spcPct val="50000"/>
              </a:spcBef>
              <a:buClr>
                <a:schemeClr val="tx1">
                  <a:lumMod val="65000"/>
                  <a:lumOff val="35000"/>
                </a:schemeClr>
              </a:buClr>
              <a:buFontTx/>
              <a:buChar char="•"/>
              <a:defRPr/>
            </a:pPr>
            <a:r>
              <a:rPr lang="en-US" altLang="en-US" sz="2000" b="0" dirty="0">
                <a:solidFill>
                  <a:schemeClr val="tx1">
                    <a:lumMod val="65000"/>
                    <a:lumOff val="35000"/>
                  </a:schemeClr>
                </a:solidFill>
              </a:rPr>
              <a:t>Your echo sounder will now output soundings that have sound velocity speed corrections factored into the output depth.</a:t>
            </a:r>
          </a:p>
        </p:txBody>
      </p:sp>
      <p:sp>
        <p:nvSpPr>
          <p:cNvPr id="51206" name="Oval 6"/>
          <p:cNvSpPr>
            <a:spLocks noChangeArrowheads="1"/>
          </p:cNvSpPr>
          <p:nvPr/>
        </p:nvSpPr>
        <p:spPr bwMode="auto">
          <a:xfrm>
            <a:off x="7453897" y="621312"/>
            <a:ext cx="381000" cy="381000"/>
          </a:xfrm>
          <a:prstGeom prst="ellipse">
            <a:avLst/>
          </a:prstGeom>
          <a:solidFill>
            <a:srgbClr val="FFFF00"/>
          </a:solidFill>
          <a:ln w="12700">
            <a:solidFill>
              <a:srgbClr val="000000"/>
            </a:solidFill>
            <a:round/>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lgn="ctr"/>
            <a:r>
              <a:rPr lang="en-US" altLang="en-US" sz="2000">
                <a:solidFill>
                  <a:srgbClr val="000000"/>
                </a:solidFill>
              </a:rPr>
              <a:t>1</a:t>
            </a:r>
          </a:p>
        </p:txBody>
      </p:sp>
      <p:sp>
        <p:nvSpPr>
          <p:cNvPr id="51207" name="Oval 7"/>
          <p:cNvSpPr>
            <a:spLocks noChangeArrowheads="1"/>
          </p:cNvSpPr>
          <p:nvPr/>
        </p:nvSpPr>
        <p:spPr bwMode="auto">
          <a:xfrm>
            <a:off x="7411035" y="2775550"/>
            <a:ext cx="381000" cy="396875"/>
          </a:xfrm>
          <a:prstGeom prst="ellipse">
            <a:avLst/>
          </a:prstGeom>
          <a:solidFill>
            <a:srgbClr val="FFFF00"/>
          </a:solidFill>
          <a:ln w="12700">
            <a:solidFill>
              <a:srgbClr val="000000"/>
            </a:solidFill>
            <a:round/>
            <a:headEnd/>
            <a:tailEnd/>
          </a:ln>
        </p:spPr>
        <p:txBody>
          <a:bodyPr wrap="none" anchor="ct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pPr algn="ctr"/>
            <a:r>
              <a:rPr lang="en-US" altLang="en-US" sz="2000">
                <a:solidFill>
                  <a:srgbClr val="000000"/>
                </a:solidFill>
              </a:rPr>
              <a:t>2</a:t>
            </a:r>
          </a:p>
        </p:txBody>
      </p:sp>
    </p:spTree>
    <p:extLst>
      <p:ext uri="{BB962C8B-B14F-4D97-AF65-F5344CB8AC3E}">
        <p14:creationId xmlns:p14="http://schemas.microsoft.com/office/powerpoint/2010/main" val="23064035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Sound Velocity and Single Beam Data</a:t>
            </a:r>
          </a:p>
        </p:txBody>
      </p:sp>
    </p:spTree>
    <p:extLst>
      <p:ext uri="{BB962C8B-B14F-4D97-AF65-F5344CB8AC3E}">
        <p14:creationId xmlns:p14="http://schemas.microsoft.com/office/powerpoint/2010/main" val="404576210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pPr eaLnBrk="1" hangingPunct="1">
              <a:lnSpc>
                <a:spcPct val="100000"/>
              </a:lnSpc>
            </a:pPr>
            <a:r>
              <a:rPr lang="en-US" altLang="en-US" sz="3600">
                <a:latin typeface="Arial" pitchFamily="34" charset="0"/>
                <a:cs typeface="Arial" pitchFamily="34" charset="0"/>
              </a:rPr>
              <a:t>Sound Velocity Corrections</a:t>
            </a:r>
          </a:p>
        </p:txBody>
      </p:sp>
      <p:graphicFrame>
        <p:nvGraphicFramePr>
          <p:cNvPr id="4" name="Group 3"/>
          <p:cNvGraphicFramePr>
            <a:graphicFrameLocks noGrp="1"/>
          </p:cNvGraphicFramePr>
          <p:nvPr>
            <p:extLst>
              <p:ext uri="{D42A27DB-BD31-4B8C-83A1-F6EECF244321}">
                <p14:modId xmlns:p14="http://schemas.microsoft.com/office/powerpoint/2010/main" val="400451976"/>
              </p:ext>
            </p:extLst>
          </p:nvPr>
        </p:nvGraphicFramePr>
        <p:xfrm>
          <a:off x="1910131" y="1294610"/>
          <a:ext cx="8153400" cy="4106863"/>
        </p:xfrm>
        <a:graphic>
          <a:graphicData uri="http://schemas.openxmlformats.org/drawingml/2006/table">
            <a:tbl>
              <a:tblPr/>
              <a:tblGrid>
                <a:gridCol w="2717800">
                  <a:extLst>
                    <a:ext uri="{9D8B030D-6E8A-4147-A177-3AD203B41FA5}">
                      <a16:colId xmlns:a16="http://schemas.microsoft.com/office/drawing/2014/main" val="20000"/>
                    </a:ext>
                  </a:extLst>
                </a:gridCol>
                <a:gridCol w="2717800">
                  <a:extLst>
                    <a:ext uri="{9D8B030D-6E8A-4147-A177-3AD203B41FA5}">
                      <a16:colId xmlns:a16="http://schemas.microsoft.com/office/drawing/2014/main" val="20001"/>
                    </a:ext>
                  </a:extLst>
                </a:gridCol>
                <a:gridCol w="2717800">
                  <a:extLst>
                    <a:ext uri="{9D8B030D-6E8A-4147-A177-3AD203B41FA5}">
                      <a16:colId xmlns:a16="http://schemas.microsoft.com/office/drawing/2014/main" val="20002"/>
                    </a:ext>
                  </a:extLst>
                </a:gridCol>
              </a:tblGrid>
              <a:tr h="660431">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3600" b="1" i="0" u="none" strike="noStrike" cap="none" normalizeH="0" baseline="0" dirty="0">
                          <a:ln>
                            <a:noFill/>
                          </a:ln>
                          <a:solidFill>
                            <a:schemeClr val="bg1"/>
                          </a:solidFill>
                          <a:effectLst/>
                          <a:latin typeface="Arial" charset="0"/>
                        </a:rPr>
                        <a:t>Method</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91BB"/>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3600" b="1" i="0" u="none" strike="noStrike" cap="none" normalizeH="0" baseline="0" dirty="0">
                          <a:ln>
                            <a:noFill/>
                          </a:ln>
                          <a:solidFill>
                            <a:schemeClr val="bg1"/>
                          </a:solidFill>
                          <a:effectLst/>
                          <a:latin typeface="Arial" charset="0"/>
                        </a:rPr>
                        <a:t>Usage</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91BB"/>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3600" b="1" i="0" u="none" strike="noStrike" cap="none" normalizeH="0" baseline="0" dirty="0">
                          <a:ln>
                            <a:noFill/>
                          </a:ln>
                          <a:solidFill>
                            <a:schemeClr val="bg1"/>
                          </a:solidFill>
                          <a:effectLst/>
                          <a:latin typeface="Arial" charset="0"/>
                        </a:rPr>
                        <a:t>Program</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91BB"/>
                    </a:solidFill>
                  </a:tcPr>
                </a:tc>
                <a:extLst>
                  <a:ext uri="{0D108BD9-81ED-4DB2-BD59-A6C34878D82A}">
                    <a16:rowId xmlns:a16="http://schemas.microsoft.com/office/drawing/2014/main" val="10000"/>
                  </a:ext>
                </a:extLst>
              </a:tr>
              <a:tr h="1016047">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1" i="0" u="none" strike="noStrike" cap="none" normalizeH="0" baseline="0" dirty="0">
                          <a:ln>
                            <a:noFill/>
                          </a:ln>
                          <a:solidFill>
                            <a:srgbClr val="53565A"/>
                          </a:solidFill>
                          <a:effectLst/>
                          <a:latin typeface="Arial" charset="0"/>
                        </a:rPr>
                        <a:t>Calibrating your echosounder with a bar check.</a:t>
                      </a:r>
                    </a:p>
                  </a:txBody>
                  <a:tcPr marT="45722" marB="45722"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1" i="0" u="none" strike="noStrike" cap="none" normalizeH="0" baseline="0" dirty="0">
                          <a:ln>
                            <a:noFill/>
                          </a:ln>
                          <a:solidFill>
                            <a:srgbClr val="53565A"/>
                          </a:solidFill>
                          <a:effectLst/>
                          <a:latin typeface="Arial" charset="0"/>
                        </a:rPr>
                        <a:t>Single Beam</a:t>
                      </a:r>
                    </a:p>
                  </a:txBody>
                  <a:tcPr marT="45722" marB="45722"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1" i="0" u="none" strike="noStrike" cap="none" normalizeH="0" baseline="0" dirty="0">
                          <a:ln>
                            <a:noFill/>
                          </a:ln>
                          <a:solidFill>
                            <a:srgbClr val="53565A"/>
                          </a:solidFill>
                          <a:effectLst/>
                          <a:latin typeface="Arial" charset="0"/>
                        </a:rPr>
                        <a:t>None.</a:t>
                      </a:r>
                    </a:p>
                  </a:txBody>
                  <a:tcPr marT="45722" marB="45722"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1016047">
                <a:tc>
                  <a:txBody>
                    <a:bodyPr/>
                    <a:lstStyle/>
                    <a:p>
                      <a:pPr marL="0" marR="0" lvl="0" indent="0" algn="ctr" defTabSz="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2000" b="1" i="0" u="none" strike="noStrike" cap="none" normalizeH="0" baseline="0" dirty="0">
                          <a:ln>
                            <a:noFill/>
                          </a:ln>
                          <a:solidFill>
                            <a:srgbClr val="53565A"/>
                          </a:solidFill>
                          <a:effectLst/>
                          <a:latin typeface="Arial" charset="0"/>
                        </a:rPr>
                        <a:t>Correcting with a Sound Velocity Speed profile.</a:t>
                      </a:r>
                    </a:p>
                  </a:txBody>
                  <a:tcPr marT="45722" marB="45722"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2000" b="1" i="0" u="none" strike="noStrike" cap="none" normalizeH="0" baseline="0" dirty="0">
                          <a:ln>
                            <a:noFill/>
                          </a:ln>
                          <a:solidFill>
                            <a:srgbClr val="53565A"/>
                          </a:solidFill>
                          <a:effectLst/>
                          <a:latin typeface="Arial" charset="0"/>
                        </a:rPr>
                        <a:t>Multibeam and Single Beam</a:t>
                      </a:r>
                    </a:p>
                  </a:txBody>
                  <a:tcPr marT="45722" marB="45722"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1" i="0" u="none" strike="noStrike" cap="none" normalizeH="0" baseline="0" dirty="0">
                          <a:ln>
                            <a:noFill/>
                          </a:ln>
                          <a:solidFill>
                            <a:srgbClr val="53565A"/>
                          </a:solidFill>
                          <a:effectLst/>
                          <a:latin typeface="Arial" charset="0"/>
                        </a:rPr>
                        <a:t>SOUND VELOCITY</a:t>
                      </a:r>
                    </a:p>
                  </a:txBody>
                  <a:tcPr marT="45722" marB="45722"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1414338">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1" i="0" u="none" strike="noStrike" cap="none" normalizeH="0" baseline="0" dirty="0">
                          <a:ln>
                            <a:noFill/>
                          </a:ln>
                          <a:solidFill>
                            <a:srgbClr val="53565A"/>
                          </a:solidFill>
                          <a:effectLst/>
                          <a:latin typeface="Arial" charset="0"/>
                        </a:rPr>
                        <a:t>Correcting for sound velocity based on measured errors at each depth.</a:t>
                      </a:r>
                    </a:p>
                  </a:txBody>
                  <a:tcPr marT="45722" marB="45722"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1" i="0" u="none" strike="noStrike" cap="none" normalizeH="0" baseline="0" dirty="0">
                          <a:ln>
                            <a:noFill/>
                          </a:ln>
                          <a:solidFill>
                            <a:srgbClr val="53565A"/>
                          </a:solidFill>
                          <a:effectLst/>
                          <a:latin typeface="Arial" charset="0"/>
                        </a:rPr>
                        <a:t>Single Beam</a:t>
                      </a:r>
                    </a:p>
                  </a:txBody>
                  <a:tcPr marT="45722" marB="45722"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1" i="0" u="none" strike="noStrike" cap="none" normalizeH="0" baseline="0" dirty="0">
                          <a:ln>
                            <a:noFill/>
                          </a:ln>
                          <a:solidFill>
                            <a:srgbClr val="53565A"/>
                          </a:solidFill>
                          <a:effectLst/>
                          <a:latin typeface="Arial" charset="0"/>
                        </a:rPr>
                        <a:t>SOUNDING ADJUSTMENT</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dirty="0">
                          <a:ln>
                            <a:noFill/>
                          </a:ln>
                          <a:solidFill>
                            <a:srgbClr val="53565A"/>
                          </a:solidFill>
                          <a:effectLst/>
                          <a:latin typeface="Arial" charset="0"/>
                        </a:rPr>
                        <a:t>Separate program or built into SBMAX</a:t>
                      </a:r>
                      <a:endParaRPr kumimoji="0" lang="en-US" sz="2400" b="1" i="0" u="none" strike="noStrike" cap="none" normalizeH="0" baseline="0" dirty="0">
                        <a:ln>
                          <a:noFill/>
                        </a:ln>
                        <a:solidFill>
                          <a:srgbClr val="53565A"/>
                        </a:solidFill>
                        <a:effectLst/>
                        <a:latin typeface="Arial" charset="0"/>
                      </a:endParaRPr>
                    </a:p>
                  </a:txBody>
                  <a:tcPr marT="45722" marB="45722"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27029446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rrowheads="1"/>
          </p:cNvSpPr>
          <p:nvPr>
            <p:ph type="title"/>
          </p:nvPr>
        </p:nvSpPr>
        <p:spPr/>
        <p:txBody>
          <a:bodyPr/>
          <a:lstStyle/>
          <a:p>
            <a:pPr marL="53975"/>
            <a:r>
              <a:rPr lang="en-US" altLang="en-US" sz="3600">
                <a:latin typeface="Arial" pitchFamily="34" charset="0"/>
                <a:cs typeface="Arial" pitchFamily="34" charset="0"/>
              </a:rPr>
              <a:t>Problems with Bar Checks</a:t>
            </a:r>
          </a:p>
        </p:txBody>
      </p:sp>
      <p:sp>
        <p:nvSpPr>
          <p:cNvPr id="52228" name="TextBox 3"/>
          <p:cNvSpPr txBox="1">
            <a:spLocks noChangeArrowheads="1"/>
          </p:cNvSpPr>
          <p:nvPr/>
        </p:nvSpPr>
        <p:spPr bwMode="auto">
          <a:xfrm>
            <a:off x="1948581" y="4944155"/>
            <a:ext cx="9144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r>
              <a:rPr lang="en-US" altLang="en-US" sz="2000" b="0" dirty="0">
                <a:solidFill>
                  <a:srgbClr val="53565A"/>
                </a:solidFill>
              </a:rPr>
              <a:t>Set aside time for your crews to practice and perform bar checks!</a:t>
            </a:r>
          </a:p>
          <a:p>
            <a:endParaRPr lang="en-US" altLang="en-US" sz="2000" b="0" dirty="0">
              <a:solidFill>
                <a:srgbClr val="53565A"/>
              </a:solidFill>
            </a:endParaRPr>
          </a:p>
        </p:txBody>
      </p:sp>
      <p:sp>
        <p:nvSpPr>
          <p:cNvPr id="5" name="Rectangle 3">
            <a:extLst>
              <a:ext uri="{FF2B5EF4-FFF2-40B4-BE49-F238E27FC236}">
                <a16:creationId xmlns:a16="http://schemas.microsoft.com/office/drawing/2014/main" id="{24522AC1-9653-49BE-ABCF-775EDF7923B9}"/>
              </a:ext>
            </a:extLst>
          </p:cNvPr>
          <p:cNvSpPr txBox="1">
            <a:spLocks noChangeArrowheads="1"/>
          </p:cNvSpPr>
          <p:nvPr/>
        </p:nvSpPr>
        <p:spPr>
          <a:xfrm>
            <a:off x="665331" y="1483394"/>
            <a:ext cx="11069587" cy="4899025"/>
          </a:xfrm>
          <a:prstGeom prst="rect">
            <a:avLst/>
          </a:prstGeom>
        </p:spPr>
        <p:txBody>
          <a:bodyPr/>
          <a:lstStyle>
            <a:lvl1pPr marL="0" indent="0" algn="l" defTabSz="608013" rtl="0" eaLnBrk="1" fontAlgn="base" hangingPunct="1">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1" fontAlgn="base" hangingPunct="1">
              <a:spcBef>
                <a:spcPct val="0"/>
              </a:spcBef>
              <a:spcAft>
                <a:spcPts val="538"/>
              </a:spcAft>
              <a:buClrTx/>
              <a:buSzPct val="100000"/>
              <a:buFont typeface="Arial" charset="0"/>
              <a:buChar char="•"/>
              <a:defRPr sz="2000" kern="1200">
                <a:solidFill>
                  <a:schemeClr val="tx1"/>
                </a:solidFill>
                <a:latin typeface="Arial"/>
                <a:ea typeface="Arial" charset="0"/>
                <a:cs typeface="Arial"/>
              </a:defRPr>
            </a:lvl2pPr>
            <a:lvl3pPr marL="363538" indent="-180975" algn="l" defTabSz="608013" rtl="0" eaLnBrk="1" fontAlgn="base" hangingPunct="1">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1" fontAlgn="base" hangingPunct="1">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1" fontAlgn="base" hangingPunct="1">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a:lstStyle>
          <a:p>
            <a:pPr marL="342900" indent="-342900">
              <a:spcAft>
                <a:spcPct val="0"/>
              </a:spcAft>
              <a:buClr>
                <a:schemeClr val="tx1">
                  <a:lumMod val="65000"/>
                  <a:lumOff val="35000"/>
                </a:schemeClr>
              </a:buClr>
              <a:buFont typeface="Arial" pitchFamily="34" charset="0"/>
              <a:buChar char="•"/>
              <a:defRPr/>
            </a:pPr>
            <a:r>
              <a:rPr lang="en-US" altLang="en-US" sz="1800">
                <a:solidFill>
                  <a:schemeClr val="tx1">
                    <a:lumMod val="65000"/>
                    <a:lumOff val="35000"/>
                  </a:schemeClr>
                </a:solidFill>
                <a:latin typeface="Arial" panose="020B0604020202020204" pitchFamily="34" charset="0"/>
                <a:cs typeface="Arial" panose="020B0604020202020204" pitchFamily="34" charset="0"/>
              </a:rPr>
              <a:t>Wave action:  (Nothing like trying to calibrate your sounder to a tenth of a foot while standing in a 2’ sea.)</a:t>
            </a:r>
          </a:p>
          <a:p>
            <a:pPr marL="342900" indent="-342900">
              <a:spcAft>
                <a:spcPct val="0"/>
              </a:spcAft>
              <a:buClr>
                <a:schemeClr val="tx1">
                  <a:lumMod val="65000"/>
                  <a:lumOff val="35000"/>
                </a:schemeClr>
              </a:buClr>
              <a:buFont typeface="Arial" pitchFamily="34" charset="0"/>
              <a:buChar char="•"/>
              <a:defRPr/>
            </a:pPr>
            <a:endParaRPr lang="en-US" altLang="en-US" sz="1800">
              <a:solidFill>
                <a:schemeClr val="tx1">
                  <a:lumMod val="65000"/>
                  <a:lumOff val="35000"/>
                </a:schemeClr>
              </a:solidFill>
              <a:latin typeface="Arial" panose="020B0604020202020204" pitchFamily="34" charset="0"/>
              <a:cs typeface="Arial" panose="020B0604020202020204" pitchFamily="34" charset="0"/>
            </a:endParaRPr>
          </a:p>
          <a:p>
            <a:pPr marL="342900" indent="-342900">
              <a:spcAft>
                <a:spcPct val="0"/>
              </a:spcAft>
              <a:buClr>
                <a:schemeClr val="tx1">
                  <a:lumMod val="65000"/>
                  <a:lumOff val="35000"/>
                </a:schemeClr>
              </a:buClr>
              <a:buFont typeface="Arial" pitchFamily="34" charset="0"/>
              <a:buChar char="•"/>
              <a:defRPr/>
            </a:pPr>
            <a:r>
              <a:rPr lang="en-US" altLang="en-US" sz="1800">
                <a:solidFill>
                  <a:schemeClr val="tx1">
                    <a:lumMod val="65000"/>
                    <a:lumOff val="35000"/>
                  </a:schemeClr>
                </a:solidFill>
                <a:latin typeface="Arial" panose="020B0604020202020204" pitchFamily="34" charset="0"/>
                <a:cs typeface="Arial" panose="020B0604020202020204" pitchFamily="34" charset="0"/>
              </a:rPr>
              <a:t>Currents: The bar moves from beneath the transducer when you lower it, limiting your ability to see it.</a:t>
            </a:r>
          </a:p>
          <a:p>
            <a:pPr marL="342900" indent="-342900">
              <a:spcAft>
                <a:spcPct val="0"/>
              </a:spcAft>
              <a:buClr>
                <a:schemeClr val="tx1">
                  <a:lumMod val="65000"/>
                  <a:lumOff val="35000"/>
                </a:schemeClr>
              </a:buClr>
              <a:buFont typeface="Arial" pitchFamily="34" charset="0"/>
              <a:buChar char="•"/>
              <a:defRPr/>
            </a:pPr>
            <a:endParaRPr lang="en-US" altLang="en-US" sz="1800">
              <a:solidFill>
                <a:schemeClr val="tx1">
                  <a:lumMod val="65000"/>
                  <a:lumOff val="35000"/>
                </a:schemeClr>
              </a:solidFill>
              <a:latin typeface="Arial" panose="020B0604020202020204" pitchFamily="34" charset="0"/>
              <a:cs typeface="Arial" panose="020B0604020202020204" pitchFamily="34" charset="0"/>
            </a:endParaRPr>
          </a:p>
          <a:p>
            <a:pPr marL="342900" indent="-342900">
              <a:spcAft>
                <a:spcPct val="0"/>
              </a:spcAft>
              <a:buClr>
                <a:schemeClr val="tx1">
                  <a:lumMod val="65000"/>
                  <a:lumOff val="35000"/>
                </a:schemeClr>
              </a:buClr>
              <a:buFont typeface="Arial" pitchFamily="34" charset="0"/>
              <a:buChar char="•"/>
              <a:defRPr/>
            </a:pPr>
            <a:r>
              <a:rPr lang="en-US" altLang="en-US" sz="1800">
                <a:solidFill>
                  <a:schemeClr val="tx1">
                    <a:lumMod val="65000"/>
                    <a:lumOff val="35000"/>
                  </a:schemeClr>
                </a:solidFill>
                <a:latin typeface="Arial" panose="020B0604020202020204" pitchFamily="34" charset="0"/>
                <a:cs typeface="Arial" panose="020B0604020202020204" pitchFamily="34" charset="0"/>
              </a:rPr>
              <a:t>Performing the bar check outside your survey area:  It’s more convenient to do the bar check in the harbor.</a:t>
            </a:r>
          </a:p>
          <a:p>
            <a:pPr marL="342900" indent="-342900">
              <a:spcAft>
                <a:spcPct val="0"/>
              </a:spcAft>
              <a:buClr>
                <a:schemeClr val="tx1">
                  <a:lumMod val="65000"/>
                  <a:lumOff val="35000"/>
                </a:schemeClr>
              </a:buClr>
              <a:buFont typeface="Arial" pitchFamily="34" charset="0"/>
              <a:buChar char="•"/>
              <a:defRPr/>
            </a:pPr>
            <a:endParaRPr lang="en-US" altLang="en-US" sz="1800">
              <a:solidFill>
                <a:schemeClr val="tx1">
                  <a:lumMod val="65000"/>
                  <a:lumOff val="35000"/>
                </a:schemeClr>
              </a:solidFill>
              <a:latin typeface="Arial" panose="020B0604020202020204" pitchFamily="34" charset="0"/>
              <a:cs typeface="Arial" panose="020B0604020202020204" pitchFamily="34" charset="0"/>
            </a:endParaRPr>
          </a:p>
          <a:p>
            <a:pPr marL="342900" indent="-342900">
              <a:spcAft>
                <a:spcPct val="0"/>
              </a:spcAft>
              <a:buClr>
                <a:schemeClr val="tx1">
                  <a:lumMod val="65000"/>
                  <a:lumOff val="35000"/>
                </a:schemeClr>
              </a:buClr>
              <a:buFont typeface="Arial" pitchFamily="34" charset="0"/>
              <a:buChar char="•"/>
              <a:defRPr/>
            </a:pPr>
            <a:r>
              <a:rPr lang="en-US" altLang="en-US" sz="1800">
                <a:solidFill>
                  <a:schemeClr val="tx1">
                    <a:lumMod val="65000"/>
                    <a:lumOff val="35000"/>
                  </a:schemeClr>
                </a:solidFill>
                <a:latin typeface="Arial" panose="020B0604020202020204" pitchFamily="34" charset="0"/>
                <a:cs typeface="Arial" panose="020B0604020202020204" pitchFamily="34" charset="0"/>
              </a:rPr>
              <a:t>Surveying with a single bar check in an area where the sound velocity profile changes (fresh versus salt water boundaries).</a:t>
            </a:r>
          </a:p>
          <a:p>
            <a:pPr marL="342900" indent="-342900">
              <a:spcAft>
                <a:spcPct val="0"/>
              </a:spcAft>
              <a:buClr>
                <a:schemeClr val="tx1"/>
              </a:buClr>
              <a:buFont typeface="Arial" pitchFamily="34" charset="0"/>
              <a:buChar char="•"/>
              <a:defRPr/>
            </a:pPr>
            <a:endParaRPr lang="en-US" altLang="en-US" sz="1800" dirty="0">
              <a:solidFill>
                <a:srgbClr val="53565A"/>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0553276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rrowheads="1"/>
          </p:cNvSpPr>
          <p:nvPr>
            <p:ph type="title"/>
          </p:nvPr>
        </p:nvSpPr>
        <p:spPr/>
        <p:txBody>
          <a:bodyPr/>
          <a:lstStyle/>
          <a:p>
            <a:pPr marL="53975"/>
            <a:r>
              <a:rPr lang="en-US" altLang="en-US" sz="3600">
                <a:latin typeface="Arial" pitchFamily="34" charset="0"/>
                <a:cs typeface="Arial" pitchFamily="34" charset="0"/>
              </a:rPr>
              <a:t>Using Data from a Velocity Probe</a:t>
            </a:r>
          </a:p>
        </p:txBody>
      </p:sp>
      <p:pic>
        <p:nvPicPr>
          <p:cNvPr id="307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5473" y="1267149"/>
            <a:ext cx="4895222" cy="40509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3">
            <a:extLst>
              <a:ext uri="{FF2B5EF4-FFF2-40B4-BE49-F238E27FC236}">
                <a16:creationId xmlns:a16="http://schemas.microsoft.com/office/drawing/2014/main" id="{2AF3C421-ED80-4E53-8FDF-9699AA485FA1}"/>
              </a:ext>
            </a:extLst>
          </p:cNvPr>
          <p:cNvSpPr txBox="1">
            <a:spLocks noChangeArrowheads="1"/>
          </p:cNvSpPr>
          <p:nvPr/>
        </p:nvSpPr>
        <p:spPr>
          <a:xfrm>
            <a:off x="457320" y="1382501"/>
            <a:ext cx="5756442" cy="4092997"/>
          </a:xfrm>
          <a:prstGeom prst="rect">
            <a:avLst/>
          </a:prstGeom>
        </p:spPr>
        <p:txBody>
          <a:bodyPr>
            <a:normAutofit/>
          </a:bodyPr>
          <a:lstStyle>
            <a:lvl1pPr marL="0" indent="0" algn="l" defTabSz="608013" rtl="0" eaLnBrk="1" fontAlgn="base" hangingPunct="1">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1" fontAlgn="base" hangingPunct="1">
              <a:spcBef>
                <a:spcPct val="0"/>
              </a:spcBef>
              <a:spcAft>
                <a:spcPts val="538"/>
              </a:spcAft>
              <a:buClrTx/>
              <a:buSzPct val="100000"/>
              <a:buFont typeface="Arial" charset="0"/>
              <a:buChar char="•"/>
              <a:defRPr sz="2000" kern="1200">
                <a:solidFill>
                  <a:schemeClr val="tx1"/>
                </a:solidFill>
                <a:latin typeface="Arial"/>
                <a:ea typeface="Arial" charset="0"/>
                <a:cs typeface="Arial"/>
              </a:defRPr>
            </a:lvl2pPr>
            <a:lvl3pPr marL="363538" indent="-180975" algn="l" defTabSz="608013" rtl="0" eaLnBrk="1" fontAlgn="base" hangingPunct="1">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1" fontAlgn="base" hangingPunct="1">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1" fontAlgn="base" hangingPunct="1">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a:lstStyle>
          <a:p>
            <a:pPr marL="503238" lvl="1" indent="0">
              <a:lnSpc>
                <a:spcPct val="90000"/>
              </a:lnSpc>
              <a:buFont typeface="Arial" pitchFamily="34" charset="0"/>
              <a:buNone/>
            </a:pPr>
            <a:r>
              <a:rPr lang="en-US" altLang="en-US" sz="1800">
                <a:solidFill>
                  <a:schemeClr val="tx1">
                    <a:lumMod val="65000"/>
                    <a:lumOff val="35000"/>
                  </a:schemeClr>
                </a:solidFill>
                <a:latin typeface="Arial" pitchFamily="34" charset="0"/>
                <a:cs typeface="Arial" pitchFamily="34" charset="0"/>
              </a:rPr>
              <a:t>Use the SOUND VELOCITY program to enter the velocity information.</a:t>
            </a:r>
          </a:p>
          <a:p>
            <a:pPr marL="503238" lvl="1" indent="0">
              <a:lnSpc>
                <a:spcPct val="90000"/>
              </a:lnSpc>
              <a:buFont typeface="Arial" pitchFamily="34" charset="0"/>
              <a:buNone/>
            </a:pPr>
            <a:endParaRPr lang="en-US" altLang="en-US" sz="1800">
              <a:solidFill>
                <a:schemeClr val="tx1">
                  <a:lumMod val="65000"/>
                  <a:lumOff val="35000"/>
                </a:schemeClr>
              </a:solidFill>
              <a:latin typeface="Arial" pitchFamily="34" charset="0"/>
              <a:cs typeface="Arial" pitchFamily="34" charset="0"/>
            </a:endParaRPr>
          </a:p>
          <a:p>
            <a:pPr marL="503238" lvl="1" indent="0">
              <a:lnSpc>
                <a:spcPct val="90000"/>
              </a:lnSpc>
              <a:buClr>
                <a:schemeClr val="tx1">
                  <a:lumMod val="65000"/>
                  <a:lumOff val="35000"/>
                </a:schemeClr>
              </a:buClr>
              <a:buFont typeface="Arial" pitchFamily="34" charset="0"/>
              <a:buNone/>
            </a:pPr>
            <a:r>
              <a:rPr lang="en-US" altLang="en-US" sz="1800">
                <a:solidFill>
                  <a:schemeClr val="tx1">
                    <a:lumMod val="65000"/>
                    <a:lumOff val="35000"/>
                  </a:schemeClr>
                </a:solidFill>
                <a:latin typeface="Arial" pitchFamily="34" charset="0"/>
                <a:cs typeface="Arial" pitchFamily="34" charset="0"/>
              </a:rPr>
              <a:t>Direct import from:</a:t>
            </a:r>
          </a:p>
          <a:p>
            <a:pPr marL="846138" lvl="1" indent="-342900">
              <a:lnSpc>
                <a:spcPct val="90000"/>
              </a:lnSpc>
              <a:buClr>
                <a:schemeClr val="tx1">
                  <a:lumMod val="65000"/>
                  <a:lumOff val="35000"/>
                </a:schemeClr>
              </a:buClr>
            </a:pPr>
            <a:r>
              <a:rPr lang="en-US" altLang="en-US" sz="1800">
                <a:solidFill>
                  <a:schemeClr val="tx1">
                    <a:lumMod val="65000"/>
                    <a:lumOff val="35000"/>
                  </a:schemeClr>
                </a:solidFill>
                <a:latin typeface="Arial" pitchFamily="34" charset="0"/>
                <a:cs typeface="Arial" pitchFamily="34" charset="0"/>
              </a:rPr>
              <a:t>SonTek CastAway</a:t>
            </a:r>
          </a:p>
          <a:p>
            <a:pPr marL="846138" lvl="1" indent="-342900">
              <a:lnSpc>
                <a:spcPct val="90000"/>
              </a:lnSpc>
              <a:buClr>
                <a:schemeClr val="tx1">
                  <a:lumMod val="65000"/>
                  <a:lumOff val="35000"/>
                </a:schemeClr>
              </a:buClr>
            </a:pPr>
            <a:r>
              <a:rPr lang="en-US" altLang="en-US" sz="1800">
                <a:solidFill>
                  <a:schemeClr val="tx1">
                    <a:lumMod val="65000"/>
                    <a:lumOff val="35000"/>
                  </a:schemeClr>
                </a:solidFill>
                <a:latin typeface="Arial" pitchFamily="34" charset="0"/>
                <a:cs typeface="Arial" pitchFamily="34" charset="0"/>
              </a:rPr>
              <a:t>Valeport SWiFT</a:t>
            </a:r>
          </a:p>
          <a:p>
            <a:pPr marL="846138" lvl="1" indent="-342900">
              <a:lnSpc>
                <a:spcPct val="90000"/>
              </a:lnSpc>
              <a:buClr>
                <a:schemeClr val="tx1">
                  <a:lumMod val="65000"/>
                  <a:lumOff val="35000"/>
                </a:schemeClr>
              </a:buClr>
            </a:pPr>
            <a:r>
              <a:rPr lang="en-US" altLang="en-US" sz="1800">
                <a:solidFill>
                  <a:schemeClr val="tx1">
                    <a:lumMod val="65000"/>
                    <a:lumOff val="35000"/>
                  </a:schemeClr>
                </a:solidFill>
                <a:latin typeface="Arial" pitchFamily="34" charset="0"/>
                <a:cs typeface="Arial" pitchFamily="34" charset="0"/>
              </a:rPr>
              <a:t>AML Base X2</a:t>
            </a:r>
          </a:p>
          <a:p>
            <a:pPr marL="503238" lvl="1" indent="0">
              <a:lnSpc>
                <a:spcPct val="90000"/>
              </a:lnSpc>
              <a:buFont typeface="Arial" pitchFamily="34" charset="0"/>
              <a:buNone/>
            </a:pPr>
            <a:endParaRPr lang="en-US" altLang="en-US" sz="1800">
              <a:solidFill>
                <a:schemeClr val="tx1">
                  <a:lumMod val="65000"/>
                  <a:lumOff val="35000"/>
                </a:schemeClr>
              </a:solidFill>
              <a:latin typeface="Arial" pitchFamily="34" charset="0"/>
              <a:cs typeface="Arial" pitchFamily="34" charset="0"/>
            </a:endParaRPr>
          </a:p>
          <a:p>
            <a:pPr marL="503238" lvl="1" indent="0">
              <a:lnSpc>
                <a:spcPct val="90000"/>
              </a:lnSpc>
              <a:buFont typeface="Arial" pitchFamily="34" charset="0"/>
              <a:buNone/>
            </a:pPr>
            <a:r>
              <a:rPr lang="en-US" altLang="en-US" sz="1800">
                <a:solidFill>
                  <a:schemeClr val="tx1">
                    <a:lumMod val="65000"/>
                    <a:lumOff val="35000"/>
                  </a:schemeClr>
                </a:solidFill>
                <a:latin typeface="Arial" pitchFamily="34" charset="0"/>
                <a:cs typeface="Arial" pitchFamily="34" charset="0"/>
              </a:rPr>
              <a:t>Load the resulting *.VEL file into the SINGLE BEAM EDITOR.</a:t>
            </a:r>
            <a:endParaRPr lang="en-US" altLang="en-US" sz="1800" dirty="0">
              <a:solidFill>
                <a:schemeClr val="tx1">
                  <a:lumMod val="65000"/>
                  <a:lumOff val="35000"/>
                </a:schemeClr>
              </a:solidFill>
              <a:latin typeface="Arial" pitchFamily="34" charset="0"/>
              <a:cs typeface="Arial" pitchFamily="34" charset="0"/>
            </a:endParaRPr>
          </a:p>
        </p:txBody>
      </p:sp>
    </p:spTree>
    <p:extLst>
      <p:ext uri="{BB962C8B-B14F-4D97-AF65-F5344CB8AC3E}">
        <p14:creationId xmlns:p14="http://schemas.microsoft.com/office/powerpoint/2010/main" val="252177986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altLang="en-US" sz="3600">
                <a:latin typeface="Arial" pitchFamily="34" charset="0"/>
                <a:cs typeface="Arial" pitchFamily="34" charset="0"/>
              </a:rPr>
              <a:t>Why Sound Velocity Matters….</a:t>
            </a:r>
          </a:p>
        </p:txBody>
      </p:sp>
      <p:sp>
        <p:nvSpPr>
          <p:cNvPr id="54275" name="Slide Number Placeholder 2"/>
          <p:cNvSpPr>
            <a:spLocks noGrp="1"/>
          </p:cNvSpPr>
          <p:nvPr>
            <p:ph type="sldNum" sz="quarter" idx="4294967295"/>
          </p:nvPr>
        </p:nvSpPr>
        <p:spPr bwMode="auto">
          <a:xfrm>
            <a:off x="0" y="6403975"/>
            <a:ext cx="714375" cy="4540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0" tIns="0" rIns="0" bIns="0" rtlCol="0" anchor="ctr" anchorCtr="0"/>
          <a:lstStyle>
            <a:defPPr>
              <a:defRPr lang="en-US"/>
            </a:defPPr>
            <a:lvl1pPr marL="0" algn="l" defTabSz="457200" rtl="0" eaLnBrk="1" latinLnBrk="0" hangingPunct="1">
              <a:defRPr sz="1200" kern="1200">
                <a:solidFill>
                  <a:schemeClr val="tx1"/>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0F2F8E5-1108-0A46-83A0-852BF6A1A522}" type="slidenum">
              <a:rPr lang="en-US" smtClean="0"/>
              <a:pPr/>
              <a:t>85</a:t>
            </a:fld>
            <a:endParaRPr lang="en-US" altLang="en-US" sz="1200"/>
          </a:p>
        </p:txBody>
      </p:sp>
      <p:pic>
        <p:nvPicPr>
          <p:cNvPr id="54276" name="Picture 2" descr="C:\Users\cshaw\Downloads\11_A_PPT\SV.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5536" y="963312"/>
            <a:ext cx="7030720" cy="493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Connector 2">
            <a:extLst>
              <a:ext uri="{FF2B5EF4-FFF2-40B4-BE49-F238E27FC236}">
                <a16:creationId xmlns:a16="http://schemas.microsoft.com/office/drawing/2014/main" id="{553C1F75-677F-46EB-B06B-3475477EC5E4}"/>
              </a:ext>
            </a:extLst>
          </p:cNvPr>
          <p:cNvCxnSpPr/>
          <p:nvPr/>
        </p:nvCxnSpPr>
        <p:spPr>
          <a:xfrm>
            <a:off x="5382126" y="3657600"/>
            <a:ext cx="256674"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4280C3B8-FD7B-4FDE-B5F8-A589D3352F1B}"/>
              </a:ext>
            </a:extLst>
          </p:cNvPr>
          <p:cNvCxnSpPr/>
          <p:nvPr/>
        </p:nvCxnSpPr>
        <p:spPr>
          <a:xfrm>
            <a:off x="5053263" y="4652211"/>
            <a:ext cx="256674"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CE493B47-3D0D-413B-89E1-6C7E7D1E5C9B}"/>
              </a:ext>
            </a:extLst>
          </p:cNvPr>
          <p:cNvCxnSpPr/>
          <p:nvPr/>
        </p:nvCxnSpPr>
        <p:spPr>
          <a:xfrm>
            <a:off x="5670885" y="3232484"/>
            <a:ext cx="256674"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75CD84D0-E8CD-47F7-8C12-9579303077EE}"/>
              </a:ext>
            </a:extLst>
          </p:cNvPr>
          <p:cNvCxnSpPr/>
          <p:nvPr/>
        </p:nvCxnSpPr>
        <p:spPr>
          <a:xfrm>
            <a:off x="5927559" y="2831432"/>
            <a:ext cx="256674"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237130DF-B2DB-4564-8500-55C92FB01DD4}"/>
              </a:ext>
            </a:extLst>
          </p:cNvPr>
          <p:cNvCxnSpPr>
            <a:cxnSpLocks/>
          </p:cNvCxnSpPr>
          <p:nvPr/>
        </p:nvCxnSpPr>
        <p:spPr>
          <a:xfrm>
            <a:off x="6248400" y="2614863"/>
            <a:ext cx="57751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47456AB2-8082-42AB-BBE8-7965120AFF84}"/>
              </a:ext>
            </a:extLst>
          </p:cNvPr>
          <p:cNvCxnSpPr>
            <a:cxnSpLocks/>
          </p:cNvCxnSpPr>
          <p:nvPr/>
        </p:nvCxnSpPr>
        <p:spPr>
          <a:xfrm>
            <a:off x="6882063" y="2406316"/>
            <a:ext cx="56949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F5424F88-8428-479B-9CF8-F02F79B11B2D}"/>
              </a:ext>
            </a:extLst>
          </p:cNvPr>
          <p:cNvCxnSpPr>
            <a:cxnSpLocks/>
          </p:cNvCxnSpPr>
          <p:nvPr/>
        </p:nvCxnSpPr>
        <p:spPr>
          <a:xfrm>
            <a:off x="7520896" y="2221831"/>
            <a:ext cx="155893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6B478D0D-7DE5-4949-BB7F-A38BCAD746E5}"/>
              </a:ext>
            </a:extLst>
          </p:cNvPr>
          <p:cNvCxnSpPr>
            <a:cxnSpLocks/>
          </p:cNvCxnSpPr>
          <p:nvPr/>
        </p:nvCxnSpPr>
        <p:spPr>
          <a:xfrm>
            <a:off x="9079832" y="2005263"/>
            <a:ext cx="1860884" cy="0"/>
          </a:xfrm>
          <a:prstGeom prst="line">
            <a:avLst/>
          </a:prstGeom>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55D0A1F4-B06D-48E3-913A-484DB7DCF63B}"/>
              </a:ext>
            </a:extLst>
          </p:cNvPr>
          <p:cNvSpPr txBox="1"/>
          <p:nvPr/>
        </p:nvSpPr>
        <p:spPr>
          <a:xfrm>
            <a:off x="796671" y="2632319"/>
            <a:ext cx="2999159" cy="1200329"/>
          </a:xfrm>
          <a:prstGeom prst="rect">
            <a:avLst/>
          </a:prstGeom>
          <a:noFill/>
        </p:spPr>
        <p:txBody>
          <a:bodyPr wrap="square" rtlCol="0">
            <a:spAutoFit/>
          </a:bodyPr>
          <a:lstStyle/>
          <a:p>
            <a:r>
              <a:rPr lang="en-US" dirty="0">
                <a:solidFill>
                  <a:schemeClr val="tx1">
                    <a:lumMod val="50000"/>
                    <a:lumOff val="50000"/>
                  </a:schemeClr>
                </a:solidFill>
              </a:rPr>
              <a:t>The green bars indicate the 0.3 foot change in depth based upon changes in Sound Velocity</a:t>
            </a:r>
          </a:p>
        </p:txBody>
      </p:sp>
    </p:spTree>
    <p:extLst>
      <p:ext uri="{BB962C8B-B14F-4D97-AF65-F5344CB8AC3E}">
        <p14:creationId xmlns:p14="http://schemas.microsoft.com/office/powerpoint/2010/main" val="255713227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rrowheads="1"/>
          </p:cNvSpPr>
          <p:nvPr>
            <p:ph type="title"/>
          </p:nvPr>
        </p:nvSpPr>
        <p:spPr/>
        <p:txBody>
          <a:bodyPr/>
          <a:lstStyle/>
          <a:p>
            <a:pPr marL="53975"/>
            <a:r>
              <a:rPr lang="en-US" altLang="en-US" sz="3600" dirty="0">
                <a:latin typeface="Arial" pitchFamily="34" charset="0"/>
                <a:cs typeface="Arial" pitchFamily="34" charset="0"/>
              </a:rPr>
              <a:t>SOUNDING ADJUSTMENTS Routine</a:t>
            </a:r>
          </a:p>
        </p:txBody>
      </p:sp>
      <p:pic>
        <p:nvPicPr>
          <p:cNvPr id="55300" name="Picture 4" descr="EDITING - Sounding Adjustm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51032" y="731386"/>
            <a:ext cx="4327190" cy="5036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609" y="914484"/>
            <a:ext cx="2562225"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2" name="TextBox 5"/>
          <p:cNvSpPr txBox="1">
            <a:spLocks noChangeArrowheads="1"/>
          </p:cNvSpPr>
          <p:nvPr/>
        </p:nvSpPr>
        <p:spPr bwMode="auto">
          <a:xfrm>
            <a:off x="1517867" y="5101641"/>
            <a:ext cx="561657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chemeClr val="tx1"/>
                </a:solidFill>
                <a:latin typeface="Arial" pitchFamily="34" charset="0"/>
              </a:defRPr>
            </a:lvl1pPr>
            <a:lvl2pPr marL="742950" indent="-285750">
              <a:defRPr sz="1400" b="1">
                <a:solidFill>
                  <a:schemeClr val="tx1"/>
                </a:solidFill>
                <a:latin typeface="Arial" pitchFamily="34" charset="0"/>
              </a:defRPr>
            </a:lvl2pPr>
            <a:lvl3pPr marL="1143000" indent="-228600">
              <a:defRPr sz="1400" b="1">
                <a:solidFill>
                  <a:schemeClr val="tx1"/>
                </a:solidFill>
                <a:latin typeface="Arial" pitchFamily="34" charset="0"/>
              </a:defRPr>
            </a:lvl3pPr>
            <a:lvl4pPr marL="1600200" indent="-228600">
              <a:defRPr sz="1400" b="1">
                <a:solidFill>
                  <a:schemeClr val="tx1"/>
                </a:solidFill>
                <a:latin typeface="Arial" pitchFamily="34" charset="0"/>
              </a:defRPr>
            </a:lvl4pPr>
            <a:lvl5pPr marL="2057400" indent="-228600">
              <a:defRPr sz="1400" b="1">
                <a:solidFill>
                  <a:schemeClr val="tx1"/>
                </a:solidFill>
                <a:latin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defRPr>
            </a:lvl9pPr>
          </a:lstStyle>
          <a:p>
            <a:r>
              <a:rPr lang="en-US" altLang="en-US" sz="1600" b="0" dirty="0">
                <a:solidFill>
                  <a:srgbClr val="0091BB"/>
                </a:solidFill>
              </a:rPr>
              <a:t>SOUNDING ADJUSTMENT is available as a separate program, or as an integrated routine in SBMAX.</a:t>
            </a:r>
          </a:p>
        </p:txBody>
      </p:sp>
      <p:sp>
        <p:nvSpPr>
          <p:cNvPr id="7" name="Rectangle 3">
            <a:extLst>
              <a:ext uri="{FF2B5EF4-FFF2-40B4-BE49-F238E27FC236}">
                <a16:creationId xmlns:a16="http://schemas.microsoft.com/office/drawing/2014/main" id="{557B1970-4954-41EE-898F-3477735347F2}"/>
              </a:ext>
            </a:extLst>
          </p:cNvPr>
          <p:cNvSpPr txBox="1">
            <a:spLocks noChangeArrowheads="1"/>
          </p:cNvSpPr>
          <p:nvPr/>
        </p:nvSpPr>
        <p:spPr>
          <a:xfrm>
            <a:off x="165602" y="2207419"/>
            <a:ext cx="6272463" cy="3852863"/>
          </a:xfrm>
          <a:prstGeom prst="rect">
            <a:avLst/>
          </a:prstGeom>
        </p:spPr>
        <p:txBody>
          <a:bodyPr/>
          <a:lstStyle>
            <a:lvl1pPr marL="0" indent="0" algn="l" defTabSz="608013" rtl="0" eaLnBrk="1" fontAlgn="base" hangingPunct="1">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1" fontAlgn="base" hangingPunct="1">
              <a:spcBef>
                <a:spcPct val="0"/>
              </a:spcBef>
              <a:spcAft>
                <a:spcPts val="538"/>
              </a:spcAft>
              <a:buClrTx/>
              <a:buSzPct val="100000"/>
              <a:buFont typeface="Arial" charset="0"/>
              <a:buChar char="•"/>
              <a:defRPr sz="2000" kern="1200">
                <a:solidFill>
                  <a:schemeClr val="tx1"/>
                </a:solidFill>
                <a:latin typeface="Arial"/>
                <a:ea typeface="Arial" charset="0"/>
                <a:cs typeface="Arial"/>
              </a:defRPr>
            </a:lvl2pPr>
            <a:lvl3pPr marL="363538" indent="-180975" algn="l" defTabSz="608013" rtl="0" eaLnBrk="1" fontAlgn="base" hangingPunct="1">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1" fontAlgn="base" hangingPunct="1">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1" fontAlgn="base" hangingPunct="1">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a:lstStyle>
          <a:p>
            <a:pPr marL="754063" indent="-342900">
              <a:lnSpc>
                <a:spcPct val="90000"/>
              </a:lnSpc>
              <a:spcBef>
                <a:spcPts val="600"/>
              </a:spcBef>
              <a:buClr>
                <a:schemeClr val="tx1">
                  <a:lumMod val="65000"/>
                  <a:lumOff val="35000"/>
                </a:schemeClr>
              </a:buClr>
              <a:buFont typeface="Arial" panose="020B0604020202020204" pitchFamily="34" charset="0"/>
              <a:buChar char="•"/>
            </a:pPr>
            <a:r>
              <a:rPr lang="en-US" altLang="en-US" sz="1800">
                <a:solidFill>
                  <a:schemeClr val="tx1">
                    <a:lumMod val="65000"/>
                    <a:lumOff val="35000"/>
                  </a:schemeClr>
                </a:solidFill>
                <a:latin typeface="Arial" pitchFamily="34" charset="0"/>
                <a:cs typeface="Arial" pitchFamily="34" charset="0"/>
              </a:rPr>
              <a:t>Lower a bar to specific depths beneath the static water line.</a:t>
            </a:r>
          </a:p>
          <a:p>
            <a:pPr marL="754063" indent="-342900">
              <a:lnSpc>
                <a:spcPct val="90000"/>
              </a:lnSpc>
              <a:spcBef>
                <a:spcPts val="600"/>
              </a:spcBef>
              <a:buClr>
                <a:schemeClr val="tx1">
                  <a:lumMod val="65000"/>
                  <a:lumOff val="35000"/>
                </a:schemeClr>
              </a:buClr>
              <a:buFont typeface="Arial" panose="020B0604020202020204" pitchFamily="34" charset="0"/>
              <a:buChar char="•"/>
            </a:pPr>
            <a:r>
              <a:rPr lang="en-US" altLang="en-US" sz="1800">
                <a:solidFill>
                  <a:schemeClr val="tx1">
                    <a:lumMod val="65000"/>
                    <a:lumOff val="35000"/>
                  </a:schemeClr>
                </a:solidFill>
                <a:latin typeface="Arial" pitchFamily="34" charset="0"/>
                <a:cs typeface="Arial" pitchFamily="34" charset="0"/>
              </a:rPr>
              <a:t>Note what the echo-sounder reports.</a:t>
            </a:r>
          </a:p>
          <a:p>
            <a:pPr marL="754063" indent="-342900">
              <a:lnSpc>
                <a:spcPct val="90000"/>
              </a:lnSpc>
              <a:spcBef>
                <a:spcPts val="600"/>
              </a:spcBef>
              <a:buClr>
                <a:schemeClr val="tx1">
                  <a:lumMod val="65000"/>
                  <a:lumOff val="35000"/>
                </a:schemeClr>
              </a:buClr>
              <a:buFont typeface="Arial" panose="020B0604020202020204" pitchFamily="34" charset="0"/>
              <a:buChar char="•"/>
            </a:pPr>
            <a:r>
              <a:rPr lang="en-US" altLang="en-US" sz="1800">
                <a:solidFill>
                  <a:schemeClr val="tx1">
                    <a:lumMod val="65000"/>
                    <a:lumOff val="35000"/>
                  </a:schemeClr>
                </a:solidFill>
                <a:latin typeface="Arial" pitchFamily="34" charset="0"/>
                <a:cs typeface="Arial" pitchFamily="34" charset="0"/>
              </a:rPr>
              <a:t>SOUNDING ADJUSTMENT reads edited data files and inserts the appropriate ‘Correction’ based on the measured depth.</a:t>
            </a:r>
          </a:p>
          <a:p>
            <a:pPr marL="754063" indent="-342900">
              <a:lnSpc>
                <a:spcPct val="90000"/>
              </a:lnSpc>
              <a:spcBef>
                <a:spcPts val="600"/>
              </a:spcBef>
              <a:buClr>
                <a:schemeClr val="tx1">
                  <a:lumMod val="65000"/>
                  <a:lumOff val="35000"/>
                </a:schemeClr>
              </a:buClr>
              <a:buFont typeface="Arial" panose="020B0604020202020204" pitchFamily="34" charset="0"/>
              <a:buChar char="•"/>
            </a:pPr>
            <a:r>
              <a:rPr lang="en-US" altLang="en-US" sz="1800">
                <a:solidFill>
                  <a:schemeClr val="tx1">
                    <a:lumMod val="65000"/>
                    <a:lumOff val="35000"/>
                  </a:schemeClr>
                </a:solidFill>
                <a:latin typeface="Arial" pitchFamily="34" charset="0"/>
                <a:cs typeface="Arial" pitchFamily="34" charset="0"/>
              </a:rPr>
              <a:t>This same routine is now available in the SINGLE BEAM EDITOR (SBMAX)</a:t>
            </a:r>
            <a:endParaRPr lang="en-US" altLang="en-US" sz="1800" dirty="0">
              <a:solidFill>
                <a:schemeClr val="tx1">
                  <a:lumMod val="65000"/>
                  <a:lumOff val="35000"/>
                </a:schemeClr>
              </a:solidFill>
              <a:latin typeface="Arial" pitchFamily="34" charset="0"/>
              <a:cs typeface="Arial" pitchFamily="34" charset="0"/>
            </a:endParaRPr>
          </a:p>
        </p:txBody>
      </p:sp>
    </p:spTree>
    <p:extLst>
      <p:ext uri="{BB962C8B-B14F-4D97-AF65-F5344CB8AC3E}">
        <p14:creationId xmlns:p14="http://schemas.microsoft.com/office/powerpoint/2010/main" val="208155767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rrowheads="1"/>
          </p:cNvSpPr>
          <p:nvPr>
            <p:ph type="title"/>
          </p:nvPr>
        </p:nvSpPr>
        <p:spPr/>
        <p:txBody>
          <a:bodyPr/>
          <a:lstStyle/>
          <a:p>
            <a:pPr marL="53975"/>
            <a:r>
              <a:rPr lang="en-US" altLang="en-US" sz="3600">
                <a:latin typeface="Arial" pitchFamily="34" charset="0"/>
                <a:cs typeface="Arial" pitchFamily="34" charset="0"/>
              </a:rPr>
              <a:t>SOUNDING ADJUSTMENTS</a:t>
            </a:r>
          </a:p>
        </p:txBody>
      </p:sp>
      <p:pic>
        <p:nvPicPr>
          <p:cNvPr id="56324" name="Picture 11" descr="SBMAX with SA Correcti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7658" y="1557867"/>
            <a:ext cx="4736153" cy="3172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a:extLst>
              <a:ext uri="{FF2B5EF4-FFF2-40B4-BE49-F238E27FC236}">
                <a16:creationId xmlns:a16="http://schemas.microsoft.com/office/drawing/2014/main" id="{1AE2B233-17EA-4702-A7E0-101AEE7F0A14}"/>
              </a:ext>
            </a:extLst>
          </p:cNvPr>
          <p:cNvSpPr txBox="1">
            <a:spLocks noChangeArrowheads="1"/>
          </p:cNvSpPr>
          <p:nvPr/>
        </p:nvSpPr>
        <p:spPr>
          <a:xfrm>
            <a:off x="457320" y="1662570"/>
            <a:ext cx="5930911" cy="4070879"/>
          </a:xfrm>
          <a:prstGeom prst="rect">
            <a:avLst/>
          </a:prstGeom>
        </p:spPr>
        <p:txBody>
          <a:bodyPr rtlCol="0">
            <a:normAutofit/>
          </a:bodyPr>
          <a:lstStyle>
            <a:lvl1pPr marL="0" indent="0" algn="l" defTabSz="608013" rtl="0" eaLnBrk="1" fontAlgn="base" hangingPunct="1">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1" fontAlgn="base" hangingPunct="1">
              <a:spcBef>
                <a:spcPct val="0"/>
              </a:spcBef>
              <a:spcAft>
                <a:spcPts val="538"/>
              </a:spcAft>
              <a:buClrTx/>
              <a:buSzPct val="100000"/>
              <a:buFont typeface="Arial" charset="0"/>
              <a:buChar char="•"/>
              <a:defRPr sz="2000" kern="1200">
                <a:solidFill>
                  <a:schemeClr val="tx1"/>
                </a:solidFill>
                <a:latin typeface="Arial"/>
                <a:ea typeface="Arial" charset="0"/>
                <a:cs typeface="Arial"/>
              </a:defRPr>
            </a:lvl2pPr>
            <a:lvl3pPr marL="363538" indent="-180975" algn="l" defTabSz="608013" rtl="0" eaLnBrk="1" fontAlgn="base" hangingPunct="1">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1" fontAlgn="base" hangingPunct="1">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1" fontAlgn="base" hangingPunct="1">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a:lstStyle>
          <a:p>
            <a:pPr marL="457200" indent="-457200" fontAlgn="auto">
              <a:buClr>
                <a:schemeClr val="tx1">
                  <a:lumMod val="65000"/>
                  <a:lumOff val="35000"/>
                </a:schemeClr>
              </a:buClr>
              <a:buFont typeface="Calibri" pitchFamily="34" charset="0"/>
              <a:buAutoNum type="arabicPeriod"/>
              <a:defRPr/>
            </a:pPr>
            <a:r>
              <a:rPr lang="en-US" sz="1800">
                <a:solidFill>
                  <a:schemeClr val="tx1">
                    <a:lumMod val="65000"/>
                    <a:lumOff val="35000"/>
                  </a:schemeClr>
                </a:solidFill>
              </a:rPr>
              <a:t>Process the data in the SINGLE BEAM EDITOR.</a:t>
            </a:r>
          </a:p>
          <a:p>
            <a:pPr marL="457200" indent="-457200" fontAlgn="auto">
              <a:buClr>
                <a:schemeClr val="tx1">
                  <a:lumMod val="65000"/>
                  <a:lumOff val="35000"/>
                </a:schemeClr>
              </a:buClr>
              <a:buFont typeface="Calibri" pitchFamily="34" charset="0"/>
              <a:buAutoNum type="arabicPeriod"/>
              <a:defRPr/>
            </a:pPr>
            <a:endParaRPr lang="en-US" sz="1800">
              <a:solidFill>
                <a:schemeClr val="tx1">
                  <a:lumMod val="65000"/>
                  <a:lumOff val="35000"/>
                </a:schemeClr>
              </a:solidFill>
            </a:endParaRPr>
          </a:p>
          <a:p>
            <a:pPr marL="457200" indent="-457200" fontAlgn="auto">
              <a:buClr>
                <a:schemeClr val="tx1">
                  <a:lumMod val="65000"/>
                  <a:lumOff val="35000"/>
                </a:schemeClr>
              </a:buClr>
              <a:buFont typeface="Calibri" pitchFamily="34" charset="0"/>
              <a:buAutoNum type="arabicPeriod"/>
              <a:defRPr/>
            </a:pPr>
            <a:r>
              <a:rPr lang="en-US" sz="1800">
                <a:solidFill>
                  <a:schemeClr val="tx1">
                    <a:lumMod val="65000"/>
                    <a:lumOff val="35000"/>
                  </a:schemeClr>
                </a:solidFill>
              </a:rPr>
              <a:t>Enter your Depth and Error information into the SOUNDING ADJUSTMENTS program.</a:t>
            </a:r>
          </a:p>
          <a:p>
            <a:pPr marL="457200" indent="-457200" fontAlgn="auto">
              <a:buClr>
                <a:schemeClr val="tx1">
                  <a:lumMod val="65000"/>
                  <a:lumOff val="35000"/>
                </a:schemeClr>
              </a:buClr>
              <a:buFont typeface="Calibri" pitchFamily="34" charset="0"/>
              <a:buAutoNum type="arabicPeriod"/>
              <a:defRPr/>
            </a:pPr>
            <a:endParaRPr lang="en-US" sz="1800">
              <a:solidFill>
                <a:schemeClr val="tx1">
                  <a:lumMod val="65000"/>
                  <a:lumOff val="35000"/>
                </a:schemeClr>
              </a:solidFill>
            </a:endParaRPr>
          </a:p>
          <a:p>
            <a:pPr marL="457200" indent="-457200" fontAlgn="auto">
              <a:buClr>
                <a:schemeClr val="tx1">
                  <a:lumMod val="65000"/>
                  <a:lumOff val="35000"/>
                </a:schemeClr>
              </a:buClr>
              <a:buFont typeface="Calibri" pitchFamily="34" charset="0"/>
              <a:buAutoNum type="arabicPeriod"/>
              <a:defRPr/>
            </a:pPr>
            <a:r>
              <a:rPr lang="en-US" sz="1800">
                <a:solidFill>
                  <a:schemeClr val="tx1">
                    <a:lumMod val="65000"/>
                    <a:lumOff val="35000"/>
                  </a:schemeClr>
                </a:solidFill>
              </a:rPr>
              <a:t>Take the resulting edited ‘ALL’ format data files and process them through SOUNDING ADJUSTMENTS.</a:t>
            </a:r>
            <a:endParaRPr lang="en-US" sz="1800" dirty="0">
              <a:solidFill>
                <a:schemeClr val="tx1">
                  <a:lumMod val="65000"/>
                  <a:lumOff val="35000"/>
                </a:schemeClr>
              </a:solidFill>
            </a:endParaRPr>
          </a:p>
        </p:txBody>
      </p:sp>
    </p:spTree>
    <p:extLst>
      <p:ext uri="{BB962C8B-B14F-4D97-AF65-F5344CB8AC3E}">
        <p14:creationId xmlns:p14="http://schemas.microsoft.com/office/powerpoint/2010/main" val="2502707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1"/>
          <p:cNvSpPr txBox="1">
            <a:spLocks noChangeArrowheads="1"/>
          </p:cNvSpPr>
          <p:nvPr/>
        </p:nvSpPr>
        <p:spPr bwMode="auto">
          <a:xfrm>
            <a:off x="1794935" y="40482"/>
            <a:ext cx="8120063"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53975">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1pPr>
            <a:lvl2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2pPr>
            <a:lvl3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3pPr>
            <a:lvl4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4pPr>
            <a:lvl5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5pPr>
            <a:lvl6pPr marL="25146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6pPr>
            <a:lvl7pPr marL="29718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7pPr>
            <a:lvl8pPr marL="34290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8pPr>
            <a:lvl9pPr marL="3886200" indent="-228600" defTabSz="457200" eaLnBrk="0" fontAlgn="base" hangingPunct="0">
              <a:spcBef>
                <a:spcPct val="0"/>
              </a:spcBef>
              <a:spcAft>
                <a:spcPct val="0"/>
              </a:spcAft>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1400" b="1">
                <a:solidFill>
                  <a:schemeClr val="bg1"/>
                </a:solidFill>
                <a:latin typeface="Arial" pitchFamily="34" charset="0"/>
                <a:ea typeface="Microsoft YaHei" pitchFamily="34" charset="-122"/>
              </a:defRPr>
            </a:lvl9pPr>
          </a:lstStyle>
          <a:p>
            <a:pPr eaLnBrk="1" hangingPunct="1">
              <a:buSzPct val="100000"/>
            </a:pPr>
            <a:r>
              <a:rPr lang="en-US" altLang="en-US" sz="3600" b="0"/>
              <a:t>Data Flow</a:t>
            </a:r>
          </a:p>
        </p:txBody>
      </p:sp>
      <p:sp>
        <p:nvSpPr>
          <p:cNvPr id="2" name="Text Box 2"/>
          <p:cNvSpPr txBox="1">
            <a:spLocks noChangeArrowheads="1"/>
          </p:cNvSpPr>
          <p:nvPr/>
        </p:nvSpPr>
        <p:spPr bwMode="auto">
          <a:xfrm>
            <a:off x="774151" y="908448"/>
            <a:ext cx="4278313" cy="5105400"/>
          </a:xfrm>
          <a:prstGeom prst="rect">
            <a:avLst/>
          </a:prstGeom>
          <a:noFill/>
          <a:ln w="9525">
            <a:noFill/>
            <a:round/>
            <a:headEnd/>
            <a:tailEnd/>
          </a:ln>
          <a:effectLst/>
        </p:spPr>
        <p:txBody>
          <a:bodyPr/>
          <a:lstStyle/>
          <a:p>
            <a:pPr marL="342900" indent="-342900" eaLnBrk="1" hangingPunct="1">
              <a:lnSpc>
                <a:spcPct val="90000"/>
              </a:lnSpc>
              <a:buClr>
                <a:srgbClr val="FFFFFF"/>
              </a:buClr>
              <a:buSzPct val="100000"/>
              <a:buFont typeface="Arial" panose="020B0604020202020204" pitchFamily="34"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pPr>
            <a:r>
              <a:rPr lang="en-US" sz="2000" dirty="0">
                <a:solidFill>
                  <a:schemeClr val="tx1">
                    <a:lumMod val="65000"/>
                    <a:lumOff val="35000"/>
                  </a:schemeClr>
                </a:solidFill>
                <a:ea typeface="Microsoft YaHei" charset="-122"/>
              </a:rPr>
              <a:t>Reads:</a:t>
            </a:r>
          </a:p>
          <a:p>
            <a:pPr marL="698500" lvl="1" indent="-342900" eaLnBrk="1" hangingPunct="1">
              <a:lnSpc>
                <a:spcPct val="90000"/>
              </a:lnSpc>
              <a:spcBef>
                <a:spcPts val="500"/>
              </a:spcBef>
              <a:buSzPct val="100000"/>
              <a:buFont typeface="Arial" pitchFamily="34"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pPr>
            <a:r>
              <a:rPr lang="en-US" dirty="0">
                <a:solidFill>
                  <a:srgbClr val="0091BB"/>
                </a:solidFill>
                <a:ea typeface="Microsoft YaHei" charset="-122"/>
              </a:rPr>
              <a:t>Raw Data Files</a:t>
            </a:r>
          </a:p>
          <a:p>
            <a:pPr marL="698500" lvl="1" indent="-342900" eaLnBrk="1" hangingPunct="1">
              <a:lnSpc>
                <a:spcPct val="90000"/>
              </a:lnSpc>
              <a:spcBef>
                <a:spcPts val="500"/>
              </a:spcBef>
              <a:buSzPct val="100000"/>
              <a:buFont typeface="Arial" pitchFamily="34"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pPr>
            <a:r>
              <a:rPr lang="en-US" dirty="0">
                <a:solidFill>
                  <a:srgbClr val="0091BB"/>
                </a:solidFill>
                <a:ea typeface="Microsoft YaHei" charset="-122"/>
              </a:rPr>
              <a:t>HS2x Edited Single Beam Files</a:t>
            </a:r>
          </a:p>
          <a:p>
            <a:pPr marL="698500" lvl="1" indent="-342900" eaLnBrk="1" hangingPunct="1">
              <a:lnSpc>
                <a:spcPct val="90000"/>
              </a:lnSpc>
              <a:spcBef>
                <a:spcPts val="500"/>
              </a:spcBef>
              <a:buSzPct val="100000"/>
              <a:buFont typeface="Arial" pitchFamily="34"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pPr>
            <a:r>
              <a:rPr lang="en-US" dirty="0">
                <a:solidFill>
                  <a:srgbClr val="0091BB"/>
                </a:solidFill>
                <a:ea typeface="Microsoft YaHei" charset="-122"/>
              </a:rPr>
              <a:t>ALL2 Format Data Files</a:t>
            </a:r>
          </a:p>
          <a:p>
            <a:pPr marL="698500" lvl="1" indent="-342900" eaLnBrk="1" hangingPunct="1">
              <a:lnSpc>
                <a:spcPct val="90000"/>
              </a:lnSpc>
              <a:spcBef>
                <a:spcPts val="500"/>
              </a:spcBef>
              <a:buSzPct val="100000"/>
              <a:buFont typeface="Arial" pitchFamily="34"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pPr>
            <a:r>
              <a:rPr lang="en-US" sz="2000" dirty="0">
                <a:solidFill>
                  <a:srgbClr val="0091BB"/>
                </a:solidFill>
                <a:ea typeface="Microsoft YaHei" charset="-122"/>
              </a:rPr>
              <a:t>Old ALL Format Data Files</a:t>
            </a:r>
          </a:p>
          <a:p>
            <a:pPr marL="698500" lvl="1" indent="-342900" eaLnBrk="1" hangingPunct="1">
              <a:lnSpc>
                <a:spcPct val="90000"/>
              </a:lnSpc>
              <a:spcBef>
                <a:spcPts val="500"/>
              </a:spcBef>
              <a:buSzPct val="100000"/>
              <a:buFont typeface="Arial" pitchFamily="34"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en-US" sz="2000" dirty="0">
              <a:solidFill>
                <a:schemeClr val="tx1">
                  <a:lumMod val="75000"/>
                  <a:lumOff val="25000"/>
                </a:schemeClr>
              </a:solidFill>
              <a:ea typeface="Microsoft YaHei" charset="-122"/>
            </a:endParaRPr>
          </a:p>
          <a:p>
            <a:pPr marL="342900" indent="-342900" eaLnBrk="1" hangingPunct="1">
              <a:lnSpc>
                <a:spcPct val="90000"/>
              </a:lnSpc>
              <a:buClr>
                <a:srgbClr val="FFFFFF"/>
              </a:buClr>
              <a:buSzPct val="100000"/>
              <a:buFont typeface="Arial" panose="020B0604020202020204" pitchFamily="34"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pPr>
            <a:r>
              <a:rPr lang="en-US" sz="2000" dirty="0">
                <a:solidFill>
                  <a:schemeClr val="tx1">
                    <a:lumMod val="65000"/>
                    <a:lumOff val="35000"/>
                  </a:schemeClr>
                </a:solidFill>
                <a:ea typeface="Microsoft YaHei" charset="-122"/>
              </a:rPr>
              <a:t>Applies (optionally):</a:t>
            </a:r>
          </a:p>
          <a:p>
            <a:pPr marL="698500" lvl="1" indent="-342900" eaLnBrk="1" hangingPunct="1">
              <a:lnSpc>
                <a:spcPct val="90000"/>
              </a:lnSpc>
              <a:spcBef>
                <a:spcPts val="500"/>
              </a:spcBef>
              <a:buSzPct val="100000"/>
              <a:buFont typeface="Arial" pitchFamily="34"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pPr>
            <a:r>
              <a:rPr lang="en-US" dirty="0">
                <a:solidFill>
                  <a:srgbClr val="0091BB"/>
                </a:solidFill>
                <a:ea typeface="Microsoft YaHei" charset="-122"/>
              </a:rPr>
              <a:t>Tide Correction Files</a:t>
            </a:r>
          </a:p>
          <a:p>
            <a:pPr marL="698500" lvl="1" indent="-342900" eaLnBrk="1" hangingPunct="1">
              <a:lnSpc>
                <a:spcPct val="90000"/>
              </a:lnSpc>
              <a:spcBef>
                <a:spcPts val="500"/>
              </a:spcBef>
              <a:buSzPct val="100000"/>
              <a:buFont typeface="Arial" pitchFamily="34"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pPr>
            <a:r>
              <a:rPr lang="en-US" dirty="0">
                <a:solidFill>
                  <a:srgbClr val="0091BB"/>
                </a:solidFill>
                <a:ea typeface="Microsoft YaHei" charset="-122"/>
              </a:rPr>
              <a:t>SV Correction Files</a:t>
            </a:r>
          </a:p>
          <a:p>
            <a:pPr marL="355600" lvl="1" eaLnBrk="1" hangingPunct="1">
              <a:lnSpc>
                <a:spcPct val="90000"/>
              </a:lnSpc>
              <a:spcBef>
                <a:spcPts val="500"/>
              </a:spcBef>
              <a:buSzPct val="100000"/>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en-US" sz="2000" dirty="0">
              <a:solidFill>
                <a:schemeClr val="tx1">
                  <a:lumMod val="75000"/>
                  <a:lumOff val="25000"/>
                </a:schemeClr>
              </a:solidFill>
              <a:ea typeface="Microsoft YaHei" charset="-122"/>
            </a:endParaRPr>
          </a:p>
          <a:p>
            <a:pPr marL="342900" indent="-342900" eaLnBrk="1" hangingPunct="1">
              <a:lnSpc>
                <a:spcPct val="90000"/>
              </a:lnSpc>
              <a:buClr>
                <a:srgbClr val="FFFFFF"/>
              </a:buClr>
              <a:buSzPct val="100000"/>
              <a:buFont typeface="Arial" panose="020B0604020202020204" pitchFamily="34"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pPr>
            <a:r>
              <a:rPr lang="en-US" sz="2000" dirty="0">
                <a:solidFill>
                  <a:schemeClr val="tx1">
                    <a:lumMod val="65000"/>
                    <a:lumOff val="35000"/>
                  </a:schemeClr>
                </a:solidFill>
                <a:ea typeface="Microsoft YaHei" charset="-122"/>
              </a:rPr>
              <a:t>Saves:</a:t>
            </a:r>
            <a:endParaRPr lang="en-US" dirty="0">
              <a:solidFill>
                <a:schemeClr val="tx1">
                  <a:lumMod val="65000"/>
                  <a:lumOff val="35000"/>
                </a:schemeClr>
              </a:solidFill>
              <a:ea typeface="Microsoft YaHei" charset="-122"/>
            </a:endParaRPr>
          </a:p>
          <a:p>
            <a:pPr marL="698500" lvl="1" indent="-342900" eaLnBrk="1" hangingPunct="1">
              <a:lnSpc>
                <a:spcPct val="90000"/>
              </a:lnSpc>
              <a:spcBef>
                <a:spcPts val="500"/>
              </a:spcBef>
              <a:buSzPct val="100000"/>
              <a:buFont typeface="Arial" pitchFamily="34"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pPr>
            <a:r>
              <a:rPr lang="en-US" dirty="0">
                <a:solidFill>
                  <a:srgbClr val="0091BB"/>
                </a:solidFill>
                <a:ea typeface="Microsoft YaHei" charset="-122"/>
              </a:rPr>
              <a:t>HS2x Format Files (Default)</a:t>
            </a:r>
          </a:p>
          <a:p>
            <a:pPr marL="698500" lvl="1" indent="-342900" eaLnBrk="1" hangingPunct="1">
              <a:lnSpc>
                <a:spcPct val="90000"/>
              </a:lnSpc>
              <a:spcBef>
                <a:spcPts val="500"/>
              </a:spcBef>
              <a:buSzPct val="100000"/>
              <a:buFont typeface="Arial" pitchFamily="34"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pPr>
            <a:r>
              <a:rPr lang="en-US" dirty="0">
                <a:solidFill>
                  <a:srgbClr val="0091BB"/>
                </a:solidFill>
                <a:ea typeface="Microsoft YaHei" charset="-122"/>
              </a:rPr>
              <a:t>ALL2 Format Data Files (Export)</a:t>
            </a:r>
          </a:p>
          <a:p>
            <a:pPr marL="698500" lvl="1" indent="-342900" eaLnBrk="1" hangingPunct="1">
              <a:lnSpc>
                <a:spcPct val="90000"/>
              </a:lnSpc>
              <a:spcBef>
                <a:spcPts val="500"/>
              </a:spcBef>
              <a:buSzPct val="100000"/>
              <a:buFont typeface="Arial" pitchFamily="34"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pPr>
            <a:r>
              <a:rPr lang="en-US" dirty="0">
                <a:solidFill>
                  <a:srgbClr val="0091BB"/>
                </a:solidFill>
                <a:ea typeface="Microsoft YaHei" charset="-122"/>
              </a:rPr>
              <a:t>XYZ Format</a:t>
            </a:r>
          </a:p>
        </p:txBody>
      </p:sp>
      <p:sp>
        <p:nvSpPr>
          <p:cNvPr id="18436" name="Rectangle 4"/>
          <p:cNvSpPr>
            <a:spLocks noChangeArrowheads="1"/>
          </p:cNvSpPr>
          <p:nvPr/>
        </p:nvSpPr>
        <p:spPr bwMode="auto">
          <a:xfrm>
            <a:off x="8068059" y="2272111"/>
            <a:ext cx="2057400" cy="912813"/>
          </a:xfrm>
          <a:prstGeom prst="rect">
            <a:avLst/>
          </a:prstGeom>
          <a:solidFill>
            <a:srgbClr val="0000FF"/>
          </a:solidFill>
          <a:ln w="9360">
            <a:solidFill>
              <a:schemeClr val="tx1"/>
            </a:solidFill>
            <a:miter lim="800000"/>
            <a:headEnd/>
            <a:tailEnd/>
          </a:ln>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9pPr>
          </a:lstStyle>
          <a:p>
            <a:pPr algn="ctr">
              <a:buSzPct val="100000"/>
            </a:pPr>
            <a:r>
              <a:rPr lang="en-US" altLang="en-US" sz="2800" b="0"/>
              <a:t>SBMAX64</a:t>
            </a:r>
          </a:p>
        </p:txBody>
      </p:sp>
      <p:sp>
        <p:nvSpPr>
          <p:cNvPr id="3" name="AutoShape 5"/>
          <p:cNvSpPr>
            <a:spLocks noChangeArrowheads="1"/>
          </p:cNvSpPr>
          <p:nvPr/>
        </p:nvSpPr>
        <p:spPr bwMode="auto">
          <a:xfrm>
            <a:off x="8258560" y="840186"/>
            <a:ext cx="1674813" cy="760413"/>
          </a:xfrm>
          <a:prstGeom prst="roundRect">
            <a:avLst>
              <a:gd name="adj" fmla="val 42500"/>
            </a:avLst>
          </a:prstGeom>
          <a:solidFill>
            <a:srgbClr val="FF0000"/>
          </a:solidFill>
          <a:ln w="9360">
            <a:solidFill>
              <a:schemeClr val="tx1"/>
            </a:solidFill>
            <a:miter lim="800000"/>
            <a:headEnd/>
            <a:tailEnd/>
          </a:ln>
          <a:effectLst/>
        </p:spPr>
        <p:txBody>
          <a:bodyPr wrap="none" lIns="90000" tIns="46800" rIns="90000" bIns="46800" anchor="ctr"/>
          <a:lstStyle/>
          <a:p>
            <a:pPr algn="ct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sz="2000" dirty="0">
                <a:effectLst>
                  <a:outerShdw blurRad="38100" dist="38100" dir="2700000" algn="tl">
                    <a:srgbClr val="000000">
                      <a:alpha val="43137"/>
                    </a:srgbClr>
                  </a:outerShdw>
                </a:effectLst>
                <a:ea typeface="Microsoft YaHei" charset="-122"/>
              </a:rPr>
              <a:t>Raw Data </a:t>
            </a:r>
          </a:p>
          <a:p>
            <a:pPr algn="ct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sz="2000" dirty="0">
                <a:effectLst>
                  <a:outerShdw blurRad="38100" dist="38100" dir="2700000" algn="tl">
                    <a:srgbClr val="000000">
                      <a:alpha val="43137"/>
                    </a:srgbClr>
                  </a:outerShdw>
                </a:effectLst>
                <a:ea typeface="Microsoft YaHei" charset="-122"/>
              </a:rPr>
              <a:t>Files</a:t>
            </a:r>
          </a:p>
        </p:txBody>
      </p:sp>
      <p:cxnSp>
        <p:nvCxnSpPr>
          <p:cNvPr id="18438" name="AutoShape 6"/>
          <p:cNvCxnSpPr>
            <a:cxnSpLocks noChangeShapeType="1"/>
            <a:endCxn id="18436" idx="0"/>
          </p:cNvCxnSpPr>
          <p:nvPr/>
        </p:nvCxnSpPr>
        <p:spPr bwMode="auto">
          <a:xfrm>
            <a:off x="9096759" y="1600598"/>
            <a:ext cx="0" cy="671512"/>
          </a:xfrm>
          <a:prstGeom prst="straightConnector1">
            <a:avLst/>
          </a:prstGeom>
          <a:noFill/>
          <a:ln w="38160">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16392" name="AutoShape 8"/>
          <p:cNvSpPr>
            <a:spLocks noChangeArrowheads="1"/>
          </p:cNvSpPr>
          <p:nvPr/>
        </p:nvSpPr>
        <p:spPr bwMode="auto">
          <a:xfrm>
            <a:off x="9287260" y="3811986"/>
            <a:ext cx="1674813" cy="760413"/>
          </a:xfrm>
          <a:prstGeom prst="roundRect">
            <a:avLst>
              <a:gd name="adj" fmla="val 42500"/>
            </a:avLst>
          </a:prstGeom>
          <a:solidFill>
            <a:srgbClr val="FF0000"/>
          </a:solidFill>
          <a:ln w="9360">
            <a:solidFill>
              <a:schemeClr val="tx1"/>
            </a:solidFill>
            <a:miter lim="800000"/>
            <a:headEnd/>
            <a:tailEnd/>
          </a:ln>
          <a:effectLst/>
        </p:spPr>
        <p:txBody>
          <a:bodyPr wrap="none" lIns="90000" tIns="46800" rIns="90000" bIns="46800" anchor="ctr"/>
          <a:lstStyle/>
          <a:p>
            <a:pPr algn="ct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sz="2000" dirty="0">
                <a:effectLst>
                  <a:outerShdw blurRad="38100" dist="38100" dir="2700000" algn="tl">
                    <a:srgbClr val="000000">
                      <a:alpha val="43137"/>
                    </a:srgbClr>
                  </a:outerShdw>
                </a:effectLst>
                <a:ea typeface="Microsoft YaHei" charset="-122"/>
              </a:rPr>
              <a:t>HS2x / ALL </a:t>
            </a:r>
          </a:p>
          <a:p>
            <a:pPr algn="ct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sz="2000" dirty="0">
                <a:effectLst>
                  <a:outerShdw blurRad="38100" dist="38100" dir="2700000" algn="tl">
                    <a:srgbClr val="000000">
                      <a:alpha val="43137"/>
                    </a:srgbClr>
                  </a:outerShdw>
                </a:effectLst>
                <a:ea typeface="Microsoft YaHei" charset="-122"/>
              </a:rPr>
              <a:t>Format Files</a:t>
            </a:r>
          </a:p>
        </p:txBody>
      </p:sp>
      <p:cxnSp>
        <p:nvCxnSpPr>
          <p:cNvPr id="18440" name="AutoShape 10"/>
          <p:cNvCxnSpPr>
            <a:cxnSpLocks noChangeShapeType="1"/>
            <a:stCxn id="18436" idx="2"/>
            <a:endCxn id="16392" idx="1"/>
          </p:cNvCxnSpPr>
          <p:nvPr/>
        </p:nvCxnSpPr>
        <p:spPr bwMode="auto">
          <a:xfrm rot="16200000" flipH="1">
            <a:off x="8688772" y="3592911"/>
            <a:ext cx="1006475" cy="190500"/>
          </a:xfrm>
          <a:prstGeom prst="bentConnector2">
            <a:avLst/>
          </a:prstGeom>
          <a:noFill/>
          <a:ln w="3816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18441" name="AutoShape 12"/>
          <p:cNvCxnSpPr>
            <a:cxnSpLocks noChangeShapeType="1"/>
            <a:stCxn id="16392" idx="3"/>
            <a:endCxn id="18436" idx="3"/>
          </p:cNvCxnSpPr>
          <p:nvPr/>
        </p:nvCxnSpPr>
        <p:spPr bwMode="auto">
          <a:xfrm flipH="1" flipV="1">
            <a:off x="10125460" y="2729311"/>
            <a:ext cx="836613" cy="1463675"/>
          </a:xfrm>
          <a:prstGeom prst="bentConnector3">
            <a:avLst>
              <a:gd name="adj1" fmla="val -27324"/>
            </a:avLst>
          </a:prstGeom>
          <a:noFill/>
          <a:ln w="38160">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16397" name="AutoShape 13"/>
          <p:cNvSpPr>
            <a:spLocks noChangeArrowheads="1"/>
          </p:cNvSpPr>
          <p:nvPr/>
        </p:nvSpPr>
        <p:spPr bwMode="auto">
          <a:xfrm>
            <a:off x="6544060" y="1983186"/>
            <a:ext cx="836613" cy="455613"/>
          </a:xfrm>
          <a:prstGeom prst="roundRect">
            <a:avLst>
              <a:gd name="adj" fmla="val 44444"/>
            </a:avLst>
          </a:prstGeom>
          <a:solidFill>
            <a:srgbClr val="FF0000"/>
          </a:solidFill>
          <a:ln w="9360">
            <a:solidFill>
              <a:schemeClr val="tx1"/>
            </a:solidFill>
            <a:miter lim="800000"/>
            <a:headEnd/>
            <a:tailEnd/>
          </a:ln>
          <a:effectLst/>
        </p:spPr>
        <p:txBody>
          <a:bodyPr wrap="none" lIns="90000" tIns="46800" rIns="90000" bIns="46800" anchor="ctr"/>
          <a:lstStyle/>
          <a:p>
            <a:pPr algn="ct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dirty="0">
                <a:effectLst>
                  <a:outerShdw blurRad="38100" dist="38100" dir="2700000" algn="tl">
                    <a:srgbClr val="000000">
                      <a:alpha val="43137"/>
                    </a:srgbClr>
                  </a:outerShdw>
                </a:effectLst>
                <a:latin typeface="Arial" charset="0"/>
                <a:ea typeface="Microsoft YaHei" charset="-122"/>
              </a:rPr>
              <a:t>*.TID</a:t>
            </a:r>
          </a:p>
        </p:txBody>
      </p:sp>
      <p:sp>
        <p:nvSpPr>
          <p:cNvPr id="16398" name="AutoShape 14"/>
          <p:cNvSpPr>
            <a:spLocks noChangeArrowheads="1"/>
          </p:cNvSpPr>
          <p:nvPr/>
        </p:nvSpPr>
        <p:spPr bwMode="auto">
          <a:xfrm>
            <a:off x="6544060" y="3049986"/>
            <a:ext cx="836613" cy="455613"/>
          </a:xfrm>
          <a:prstGeom prst="roundRect">
            <a:avLst>
              <a:gd name="adj" fmla="val 44444"/>
            </a:avLst>
          </a:prstGeom>
          <a:solidFill>
            <a:srgbClr val="FF0000"/>
          </a:solidFill>
          <a:ln w="9360">
            <a:solidFill>
              <a:schemeClr val="tx1"/>
            </a:solidFill>
            <a:miter lim="800000"/>
            <a:headEnd/>
            <a:tailEnd/>
          </a:ln>
          <a:effectLst/>
        </p:spPr>
        <p:txBody>
          <a:bodyPr wrap="none" lIns="90000" tIns="46800" rIns="90000" bIns="46800" anchor="ctr"/>
          <a:lstStyle/>
          <a:p>
            <a:pPr algn="ct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dirty="0">
                <a:effectLst>
                  <a:outerShdw blurRad="38100" dist="38100" dir="2700000" algn="tl">
                    <a:srgbClr val="000000">
                      <a:alpha val="43137"/>
                    </a:srgbClr>
                  </a:outerShdw>
                </a:effectLst>
                <a:latin typeface="Arial" charset="0"/>
                <a:ea typeface="Microsoft YaHei" charset="-122"/>
              </a:rPr>
              <a:t>*.VEL</a:t>
            </a:r>
          </a:p>
        </p:txBody>
      </p:sp>
      <p:cxnSp>
        <p:nvCxnSpPr>
          <p:cNvPr id="18444" name="AutoShape 15"/>
          <p:cNvCxnSpPr>
            <a:cxnSpLocks noChangeShapeType="1"/>
            <a:stCxn id="16397" idx="2"/>
          </p:cNvCxnSpPr>
          <p:nvPr/>
        </p:nvCxnSpPr>
        <p:spPr bwMode="auto">
          <a:xfrm rot="5400000" flipH="1" flipV="1">
            <a:off x="7476716" y="2382442"/>
            <a:ext cx="152400" cy="1182687"/>
          </a:xfrm>
          <a:prstGeom prst="bentConnector2">
            <a:avLst/>
          </a:prstGeom>
          <a:noFill/>
          <a:ln w="38160">
            <a:solidFill>
              <a:schemeClr val="tx1"/>
            </a:solidFill>
            <a:prstDash val="dash"/>
            <a:miter lim="800000"/>
            <a:headEnd/>
            <a:tailEnd type="triangle" w="med" len="med"/>
          </a:ln>
          <a:extLst>
            <a:ext uri="{909E8E84-426E-40DD-AFC4-6F175D3DCCD1}">
              <a14:hiddenFill xmlns:a14="http://schemas.microsoft.com/office/drawing/2010/main">
                <a:noFill/>
              </a14:hiddenFill>
            </a:ext>
          </a:extLst>
        </p:spPr>
      </p:cxnSp>
      <p:cxnSp>
        <p:nvCxnSpPr>
          <p:cNvPr id="18445" name="AutoShape 16"/>
          <p:cNvCxnSpPr>
            <a:cxnSpLocks noChangeShapeType="1"/>
            <a:stCxn id="16397" idx="2"/>
          </p:cNvCxnSpPr>
          <p:nvPr/>
        </p:nvCxnSpPr>
        <p:spPr bwMode="auto">
          <a:xfrm rot="16200000" flipH="1">
            <a:off x="7476716" y="1925242"/>
            <a:ext cx="153987" cy="1181100"/>
          </a:xfrm>
          <a:prstGeom prst="bentConnector2">
            <a:avLst/>
          </a:prstGeom>
          <a:noFill/>
          <a:ln w="38160">
            <a:solidFill>
              <a:schemeClr val="tx1"/>
            </a:solidFill>
            <a:prstDash val="dash"/>
            <a:miter lim="800000"/>
            <a:headEnd/>
            <a:tailEnd type="triangle" w="med" len="med"/>
          </a:ln>
          <a:extLst>
            <a:ext uri="{909E8E84-426E-40DD-AFC4-6F175D3DCCD1}">
              <a14:hiddenFill xmlns:a14="http://schemas.microsoft.com/office/drawing/2010/main">
                <a:noFill/>
              </a14:hiddenFill>
            </a:ext>
          </a:extLst>
        </p:spPr>
      </p:cxnSp>
      <p:sp>
        <p:nvSpPr>
          <p:cNvPr id="18446" name="Rectangle 17"/>
          <p:cNvSpPr>
            <a:spLocks noChangeArrowheads="1"/>
          </p:cNvSpPr>
          <p:nvPr/>
        </p:nvSpPr>
        <p:spPr bwMode="auto">
          <a:xfrm>
            <a:off x="6391660" y="1754586"/>
            <a:ext cx="1217613" cy="1979613"/>
          </a:xfrm>
          <a:prstGeom prst="rect">
            <a:avLst/>
          </a:prstGeom>
          <a:noFill/>
          <a:ln w="9360">
            <a:solidFill>
              <a:srgbClr val="FFFFFF"/>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buClr>
                <a:srgbClr val="000000"/>
              </a:buClr>
              <a:buSzPct val="100000"/>
              <a:buFont typeface="Times New Roman" pitchFamily="18" charset="0"/>
              <a:buNone/>
            </a:pPr>
            <a:endParaRPr lang="en-US" altLang="en-US"/>
          </a:p>
        </p:txBody>
      </p:sp>
      <p:sp>
        <p:nvSpPr>
          <p:cNvPr id="18447" name="Text Box 18"/>
          <p:cNvSpPr txBox="1">
            <a:spLocks noChangeArrowheads="1"/>
          </p:cNvSpPr>
          <p:nvPr/>
        </p:nvSpPr>
        <p:spPr bwMode="auto">
          <a:xfrm>
            <a:off x="6544060" y="1525986"/>
            <a:ext cx="1217613" cy="263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9pPr>
          </a:lstStyle>
          <a:p>
            <a:pPr>
              <a:buSzPct val="100000"/>
            </a:pPr>
            <a:r>
              <a:rPr lang="en-US" altLang="en-US" sz="1100" b="0">
                <a:solidFill>
                  <a:srgbClr val="000000"/>
                </a:solidFill>
              </a:rPr>
              <a:t>Optionally:</a:t>
            </a:r>
          </a:p>
        </p:txBody>
      </p:sp>
      <p:sp>
        <p:nvSpPr>
          <p:cNvPr id="18448" name="TextBox 28"/>
          <p:cNvSpPr txBox="1">
            <a:spLocks noChangeArrowheads="1"/>
          </p:cNvSpPr>
          <p:nvPr/>
        </p:nvSpPr>
        <p:spPr bwMode="auto">
          <a:xfrm>
            <a:off x="6730451" y="5390259"/>
            <a:ext cx="5112029"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buClr>
                <a:srgbClr val="000000"/>
              </a:buClr>
              <a:buSzPct val="100000"/>
              <a:buFont typeface="Times New Roman" pitchFamily="18" charset="0"/>
              <a:buNone/>
            </a:pPr>
            <a:r>
              <a:rPr lang="en-US" altLang="en-US" dirty="0">
                <a:solidFill>
                  <a:schemeClr val="tx1">
                    <a:lumMod val="65000"/>
                    <a:lumOff val="35000"/>
                  </a:schemeClr>
                </a:solidFill>
              </a:rPr>
              <a:t>Read a single file, selected files from a *.LOG, or the entire *.LOG file.</a:t>
            </a:r>
          </a:p>
          <a:p>
            <a:pPr>
              <a:buClr>
                <a:srgbClr val="000000"/>
              </a:buClr>
              <a:buSzPct val="100000"/>
              <a:buFont typeface="Times New Roman" pitchFamily="18" charset="0"/>
              <a:buNone/>
            </a:pPr>
            <a:endParaRPr lang="en-US" altLang="en-US" dirty="0">
              <a:solidFill>
                <a:srgbClr val="000000"/>
              </a:solidFill>
            </a:endParaRPr>
          </a:p>
        </p:txBody>
      </p:sp>
      <p:sp>
        <p:nvSpPr>
          <p:cNvPr id="18449" name="Rectangle 4"/>
          <p:cNvSpPr>
            <a:spLocks noChangeArrowheads="1"/>
          </p:cNvSpPr>
          <p:nvPr/>
        </p:nvSpPr>
        <p:spPr bwMode="auto">
          <a:xfrm>
            <a:off x="6772660" y="4329511"/>
            <a:ext cx="1674813" cy="912813"/>
          </a:xfrm>
          <a:prstGeom prst="rect">
            <a:avLst/>
          </a:prstGeom>
          <a:solidFill>
            <a:srgbClr val="0000FF"/>
          </a:solidFill>
          <a:ln w="9360">
            <a:solidFill>
              <a:schemeClr val="tx1"/>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b="1">
                <a:solidFill>
                  <a:schemeClr val="bg1"/>
                </a:solidFill>
                <a:latin typeface="Arial" pitchFamily="34" charset="0"/>
                <a:ea typeface="Microsoft YaHei" pitchFamily="34" charset="-122"/>
              </a:defRPr>
            </a:lvl9pPr>
          </a:lstStyle>
          <a:p>
            <a:pPr algn="ctr">
              <a:buSzPct val="100000"/>
            </a:pPr>
            <a:r>
              <a:rPr lang="en-US" altLang="en-US" sz="1800" b="0"/>
              <a:t>Sounding Selection Programs</a:t>
            </a:r>
            <a:endParaRPr lang="en-US" altLang="en-US" sz="2400" b="0"/>
          </a:p>
        </p:txBody>
      </p:sp>
      <p:cxnSp>
        <p:nvCxnSpPr>
          <p:cNvPr id="18450" name="Shape 25"/>
          <p:cNvCxnSpPr>
            <a:cxnSpLocks noChangeShapeType="1"/>
            <a:stCxn id="16392" idx="2"/>
            <a:endCxn id="18449" idx="3"/>
          </p:cNvCxnSpPr>
          <p:nvPr/>
        </p:nvCxnSpPr>
        <p:spPr bwMode="auto">
          <a:xfrm rot="5400000">
            <a:off x="9180104" y="3839768"/>
            <a:ext cx="212725" cy="1677987"/>
          </a:xfrm>
          <a:prstGeom prst="bentConnector2">
            <a:avLst/>
          </a:prstGeom>
          <a:noFill/>
          <a:ln w="2857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5" name="Title 4">
            <a:extLst>
              <a:ext uri="{FF2B5EF4-FFF2-40B4-BE49-F238E27FC236}">
                <a16:creationId xmlns:a16="http://schemas.microsoft.com/office/drawing/2014/main" id="{2C94A7AB-26A7-43EB-A5FC-8393935D521C}"/>
              </a:ext>
            </a:extLst>
          </p:cNvPr>
          <p:cNvSpPr>
            <a:spLocks noGrp="1"/>
          </p:cNvSpPr>
          <p:nvPr>
            <p:ph type="title"/>
          </p:nvPr>
        </p:nvSpPr>
        <p:spPr/>
        <p:txBody>
          <a:bodyPr/>
          <a:lstStyle/>
          <a:p>
            <a:r>
              <a:rPr lang="en-US" dirty="0"/>
              <a:t>Data Flow</a:t>
            </a:r>
            <a:br>
              <a:rPr lang="en-US" dirty="0"/>
            </a:br>
            <a:endParaRPr lang="en-US" dirty="0"/>
          </a:p>
        </p:txBody>
      </p:sp>
    </p:spTree>
    <p:extLst>
      <p:ext uri="{BB962C8B-B14F-4D97-AF65-F5344CB8AC3E}">
        <p14:creationId xmlns:p14="http://schemas.microsoft.com/office/powerpoint/2010/main" val="3915642850"/>
      </p:ext>
    </p:extLst>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Jerrys Theme">
  <a:themeElements>
    <a:clrScheme name="Xylem">
      <a:dk1>
        <a:sysClr val="windowText" lastClr="000000"/>
      </a:dk1>
      <a:lt1>
        <a:sysClr val="window" lastClr="FFFFFF"/>
      </a:lt1>
      <a:dk2>
        <a:srgbClr val="008C95"/>
      </a:dk2>
      <a:lt2>
        <a:srgbClr val="0085AD"/>
      </a:lt2>
      <a:accent1>
        <a:srgbClr val="009A44"/>
      </a:accent1>
      <a:accent2>
        <a:srgbClr val="0072CE"/>
      </a:accent2>
      <a:accent3>
        <a:srgbClr val="615E9B"/>
      </a:accent3>
      <a:accent4>
        <a:srgbClr val="E57200"/>
      </a:accent4>
      <a:accent5>
        <a:srgbClr val="BF0D3E"/>
      </a:accent5>
      <a:accent6>
        <a:srgbClr val="001A70"/>
      </a:accent6>
      <a:hlink>
        <a:srgbClr val="7A6855"/>
      </a:hlink>
      <a:folHlink>
        <a:srgbClr val="0085A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Jerrys Theme" id="{34DCF403-205E-4DCF-9EAF-A8EEA50C4074}" vid="{F5A2F787-8A64-4E85-AD44-6651DC6A51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E382AE6178ED54FB088AFCCFF3742D5" ma:contentTypeVersion="15" ma:contentTypeDescription="Create a new document." ma:contentTypeScope="" ma:versionID="6e6a18a447b1f1d1e31faa64d873d6c6">
  <xsd:schema xmlns:xsd="http://www.w3.org/2001/XMLSchema" xmlns:xs="http://www.w3.org/2001/XMLSchema" xmlns:p="http://schemas.microsoft.com/office/2006/metadata/properties" xmlns:ns2="24a8e0cc-0db5-4542-95ff-113fbb9da4d2" xmlns:ns3="http://schemas.microsoft.com/sharepoint/v4" xmlns:ns4="10a023fd-628c-4b7c-aec2-a17c8104e729" targetNamespace="http://schemas.microsoft.com/office/2006/metadata/properties" ma:root="true" ma:fieldsID="4cd4662af577c8bff5d9b5caaea07cc5" ns2:_="" ns3:_="" ns4:_="">
    <xsd:import namespace="24a8e0cc-0db5-4542-95ff-113fbb9da4d2"/>
    <xsd:import namespace="http://schemas.microsoft.com/sharepoint/v4"/>
    <xsd:import namespace="10a023fd-628c-4b7c-aec2-a17c8104e72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3:IconOverlay" minOccurs="0"/>
                <xsd:element ref="ns4:SharedWithUsers" minOccurs="0"/>
                <xsd:element ref="ns4:SharedWithDetails" minOccurs="0"/>
                <xsd:element ref="ns2:lcf76f155ced4ddcb4097134ff3c332f" minOccurs="0"/>
                <xsd:element ref="ns4:TaxCatchAll"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4a8e0cc-0db5-4542-95ff-113fbb9da4d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MediaLengthInSeconds" ma:hidden="true"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1934200a-e575-48ad-97ba-4b0c9caf94d9"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4"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a023fd-628c-4b7c-aec2-a17c8104e729"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ea79faac-8985-4fc8-8ddf-db27648643c5}" ma:internalName="TaxCatchAll" ma:showField="CatchAllData" ma:web="10a023fd-628c-4b7c-aec2-a17c8104e7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lcf76f155ced4ddcb4097134ff3c332f xmlns="24a8e0cc-0db5-4542-95ff-113fbb9da4d2">
      <Terms xmlns="http://schemas.microsoft.com/office/infopath/2007/PartnerControls"/>
    </lcf76f155ced4ddcb4097134ff3c332f>
    <TaxCatchAll xmlns="10a023fd-628c-4b7c-aec2-a17c8104e729" xsi:nil="true"/>
  </documentManagement>
</p:properties>
</file>

<file path=customXml/itemProps1.xml><?xml version="1.0" encoding="utf-8"?>
<ds:datastoreItem xmlns:ds="http://schemas.openxmlformats.org/officeDocument/2006/customXml" ds:itemID="{8B3EB801-D2F5-4D47-87AA-34E2D3B6DF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4a8e0cc-0db5-4542-95ff-113fbb9da4d2"/>
    <ds:schemaRef ds:uri="http://schemas.microsoft.com/sharepoint/v4"/>
    <ds:schemaRef ds:uri="10a023fd-628c-4b7c-aec2-a17c8104e7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A6E3BA2-C1FE-4C7C-80E4-FA9436D19C58}">
  <ds:schemaRefs>
    <ds:schemaRef ds:uri="http://schemas.microsoft.com/sharepoint/v3/contenttype/forms"/>
  </ds:schemaRefs>
</ds:datastoreItem>
</file>

<file path=customXml/itemProps3.xml><?xml version="1.0" encoding="utf-8"?>
<ds:datastoreItem xmlns:ds="http://schemas.openxmlformats.org/officeDocument/2006/customXml" ds:itemID="{9909294F-0BB5-4ABA-BF5E-94F8F71DE87D}">
  <ds:schemaRefs>
    <ds:schemaRef ds:uri="http://schemas.microsoft.com/office/2006/metadata/properties"/>
    <ds:schemaRef ds:uri="http://schemas.microsoft.com/office/infopath/2007/PartnerControls"/>
    <ds:schemaRef ds:uri="http://schemas.microsoft.com/sharepoint/v4"/>
    <ds:schemaRef ds:uri="24a8e0cc-0db5-4542-95ff-113fbb9da4d2"/>
    <ds:schemaRef ds:uri="10a023fd-628c-4b7c-aec2-a17c8104e729"/>
  </ds:schemaRefs>
</ds:datastoreItem>
</file>

<file path=docProps/app.xml><?xml version="1.0" encoding="utf-8"?>
<Properties xmlns="http://schemas.openxmlformats.org/officeDocument/2006/extended-properties" xmlns:vt="http://schemas.openxmlformats.org/officeDocument/2006/docPropsVTypes">
  <Template>Jerrys Theme</Template>
  <TotalTime>332</TotalTime>
  <Words>5097</Words>
  <Application>Microsoft Office PowerPoint</Application>
  <PresentationFormat>Widescreen</PresentationFormat>
  <Paragraphs>877</Paragraphs>
  <Slides>87</Slides>
  <Notes>75</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87</vt:i4>
      </vt:variant>
    </vt:vector>
  </HeadingPairs>
  <TitlesOfParts>
    <vt:vector size="94" baseType="lpstr">
      <vt:lpstr>Arial</vt:lpstr>
      <vt:lpstr>Calibri</vt:lpstr>
      <vt:lpstr>Lucida Grande</vt:lpstr>
      <vt:lpstr>Times New Roman</vt:lpstr>
      <vt:lpstr>Verdana</vt:lpstr>
      <vt:lpstr>Wingdings</vt:lpstr>
      <vt:lpstr>Jerrys Theme</vt:lpstr>
      <vt:lpstr>SBES - Processing Data</vt:lpstr>
      <vt:lpstr>Objectives of this session</vt:lpstr>
      <vt:lpstr>Single Beam Editing Flow </vt:lpstr>
      <vt:lpstr>Single Beam Editor (SBMAX)</vt:lpstr>
      <vt:lpstr>Corrections to Soundings</vt:lpstr>
      <vt:lpstr>Single Beam Editing – 64 Bit</vt:lpstr>
      <vt:lpstr>Single Beam Editor (SBMAX-64)</vt:lpstr>
      <vt:lpstr>SBMAX64 Highlights</vt:lpstr>
      <vt:lpstr>Data Flow </vt:lpstr>
      <vt:lpstr>SBMAX64 Layout </vt:lpstr>
      <vt:lpstr>Left Panel, Survey Files</vt:lpstr>
      <vt:lpstr>Left Panel, Editing </vt:lpstr>
      <vt:lpstr>Top Panel, Editing </vt:lpstr>
      <vt:lpstr>Top Panel, Display </vt:lpstr>
      <vt:lpstr>Getting Started – Editor Settings </vt:lpstr>
      <vt:lpstr>Loading Files </vt:lpstr>
      <vt:lpstr>Read Parameters </vt:lpstr>
      <vt:lpstr>Survey Tab </vt:lpstr>
      <vt:lpstr>Corrections Tab, Tides </vt:lpstr>
      <vt:lpstr>More on Tide Corrections </vt:lpstr>
      <vt:lpstr>Corrections Tab, Sound Velocity </vt:lpstr>
      <vt:lpstr>Corrections Tab, Draft</vt:lpstr>
      <vt:lpstr>Device Tab </vt:lpstr>
      <vt:lpstr>Devices and Offsets </vt:lpstr>
      <vt:lpstr>Processing Tab, Heave </vt:lpstr>
      <vt:lpstr>Processing Tab, Single Beam </vt:lpstr>
      <vt:lpstr>Single Beam Steering </vt:lpstr>
      <vt:lpstr>Presort, GPS Pre-Filter tabs are gone… </vt:lpstr>
      <vt:lpstr>Mouse and Keyboard Cheat Sheet </vt:lpstr>
      <vt:lpstr>Background Files in Survey Window </vt:lpstr>
      <vt:lpstr>Editing Positions Manually </vt:lpstr>
      <vt:lpstr>Filtering Positions </vt:lpstr>
      <vt:lpstr>Viewing Soundings in the Survey Window </vt:lpstr>
      <vt:lpstr>Color Settings </vt:lpstr>
      <vt:lpstr>Edit Soundings in the Survey Window </vt:lpstr>
      <vt:lpstr>The Floating Toolbar</vt:lpstr>
      <vt:lpstr>RTK Tides:  Tide and Draft Window </vt:lpstr>
      <vt:lpstr>RTK Tides:  Tide and Draft Window </vt:lpstr>
      <vt:lpstr>Editing Tide Manually </vt:lpstr>
      <vt:lpstr>Filtering RTK Tide </vt:lpstr>
      <vt:lpstr>Edit / Filter in the Profile Window </vt:lpstr>
      <vt:lpstr>PROFILE WINDOW – Depth vs Distance or Time</vt:lpstr>
      <vt:lpstr>Depth Filters </vt:lpstr>
      <vt:lpstr>Overlays </vt:lpstr>
      <vt:lpstr>Spread Sheet </vt:lpstr>
      <vt:lpstr>Echogram </vt:lpstr>
      <vt:lpstr>Correction of Heave Drift </vt:lpstr>
      <vt:lpstr>POS/MV True Heave Adjustments </vt:lpstr>
      <vt:lpstr>POSPac Adjustments </vt:lpstr>
      <vt:lpstr>SBET Editor </vt:lpstr>
      <vt:lpstr>Post-Processed GPS Correction </vt:lpstr>
      <vt:lpstr>Saving Files </vt:lpstr>
      <vt:lpstr>Export Options (ALL2 Format) </vt:lpstr>
      <vt:lpstr>Water Level Corrections</vt:lpstr>
      <vt:lpstr>Water Level Corrections</vt:lpstr>
      <vt:lpstr>Tide Corrections</vt:lpstr>
      <vt:lpstr>Telemetry Tide Devices</vt:lpstr>
      <vt:lpstr>Manual Entry During SURVEY</vt:lpstr>
      <vt:lpstr>RTK Tides</vt:lpstr>
      <vt:lpstr>Manual Entry in Post-Processing</vt:lpstr>
      <vt:lpstr>Importing Tides from NOAA  (USA Only)</vt:lpstr>
      <vt:lpstr>Harmonic Predictions</vt:lpstr>
      <vt:lpstr>Tide Adjustments</vt:lpstr>
      <vt:lpstr>Tidal Zoning</vt:lpstr>
      <vt:lpstr>New Integrated Sort Routine</vt:lpstr>
      <vt:lpstr>Generate DXF Contours inside SBMAX64</vt:lpstr>
      <vt:lpstr>DRAFT Corrections</vt:lpstr>
      <vt:lpstr>Static Draft</vt:lpstr>
      <vt:lpstr>Dynamic Draft</vt:lpstr>
      <vt:lpstr>Determining Changes in Dynamic Draft:</vt:lpstr>
      <vt:lpstr>Correcting for Dynamic Draft in SURVEY</vt:lpstr>
      <vt:lpstr>Motion Reference Units</vt:lpstr>
      <vt:lpstr>Motion Reference Units (MRUs)</vt:lpstr>
      <vt:lpstr>Do I Need a Heave Sensor?</vt:lpstr>
      <vt:lpstr>Connecting your MRU</vt:lpstr>
      <vt:lpstr>Correction of Heave Drift</vt:lpstr>
      <vt:lpstr>Correcting with Post-Processed Heave</vt:lpstr>
      <vt:lpstr>Correcting Single Beam Data with POSPac</vt:lpstr>
      <vt:lpstr>Correcting Single Beam Data with POSPac</vt:lpstr>
      <vt:lpstr>The Bar Check</vt:lpstr>
      <vt:lpstr>Sound Velocity and Single Beam Data</vt:lpstr>
      <vt:lpstr>Sound Velocity Corrections</vt:lpstr>
      <vt:lpstr>Problems with Bar Checks</vt:lpstr>
      <vt:lpstr>Using Data from a Velocity Probe</vt:lpstr>
      <vt:lpstr>Why Sound Velocity Matters….</vt:lpstr>
      <vt:lpstr>SOUNDING ADJUSTMENTS Routine</vt:lpstr>
      <vt:lpstr>SOUNDING ADJUSTMENTS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SBES - Processing Data</dc:title>
  <dc:creator>Knisley, Jerry - Xylem</dc:creator>
  <cp:lastModifiedBy>Decastro, Calandria - Xylem</cp:lastModifiedBy>
  <cp:revision>12</cp:revision>
  <dcterms:created xsi:type="dcterms:W3CDTF">2020-12-01T19:30:02Z</dcterms:created>
  <dcterms:modified xsi:type="dcterms:W3CDTF">2022-09-29T20:08:36Z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0x010100FE382AE6178ED54FB088AFCCFF3742D5</vt:lpwstr>
  </property>
</Properties>
</file>