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835" r:id="rId1"/>
    <p:sldMasterId id="2147483825" r:id="rId2"/>
  </p:sldMasterIdLst>
  <p:notesMasterIdLst>
    <p:notesMasterId r:id="rId86"/>
  </p:notesMasterIdLst>
  <p:handoutMasterIdLst>
    <p:handoutMasterId r:id="rId87"/>
  </p:handoutMasterIdLst>
  <p:sldIdLst>
    <p:sldId id="293" r:id="rId3"/>
    <p:sldId id="382" r:id="rId4"/>
    <p:sldId id="337" r:id="rId5"/>
    <p:sldId id="298" r:id="rId6"/>
    <p:sldId id="299" r:id="rId7"/>
    <p:sldId id="300" r:id="rId8"/>
    <p:sldId id="301" r:id="rId9"/>
    <p:sldId id="302" r:id="rId10"/>
    <p:sldId id="303" r:id="rId11"/>
    <p:sldId id="304" r:id="rId12"/>
    <p:sldId id="305" r:id="rId13"/>
    <p:sldId id="309" r:id="rId14"/>
    <p:sldId id="310" r:id="rId15"/>
    <p:sldId id="311" r:id="rId16"/>
    <p:sldId id="312" r:id="rId17"/>
    <p:sldId id="313" r:id="rId18"/>
    <p:sldId id="314" r:id="rId19"/>
    <p:sldId id="315" r:id="rId20"/>
    <p:sldId id="316" r:id="rId21"/>
    <p:sldId id="380" r:id="rId22"/>
    <p:sldId id="317" r:id="rId23"/>
    <p:sldId id="318" r:id="rId24"/>
    <p:sldId id="319" r:id="rId25"/>
    <p:sldId id="320" r:id="rId26"/>
    <p:sldId id="321" r:id="rId27"/>
    <p:sldId id="322" r:id="rId28"/>
    <p:sldId id="323" r:id="rId29"/>
    <p:sldId id="324" r:id="rId30"/>
    <p:sldId id="325" r:id="rId31"/>
    <p:sldId id="326" r:id="rId32"/>
    <p:sldId id="327" r:id="rId33"/>
    <p:sldId id="328" r:id="rId34"/>
    <p:sldId id="329" r:id="rId35"/>
    <p:sldId id="330" r:id="rId36"/>
    <p:sldId id="331" r:id="rId37"/>
    <p:sldId id="336" r:id="rId38"/>
    <p:sldId id="306" r:id="rId39"/>
    <p:sldId id="307" r:id="rId40"/>
    <p:sldId id="308" r:id="rId41"/>
    <p:sldId id="333" r:id="rId42"/>
    <p:sldId id="334" r:id="rId43"/>
    <p:sldId id="335" r:id="rId44"/>
    <p:sldId id="338" r:id="rId45"/>
    <p:sldId id="339" r:id="rId46"/>
    <p:sldId id="340" r:id="rId47"/>
    <p:sldId id="341" r:id="rId48"/>
    <p:sldId id="342" r:id="rId49"/>
    <p:sldId id="343" r:id="rId50"/>
    <p:sldId id="344" r:id="rId51"/>
    <p:sldId id="345" r:id="rId52"/>
    <p:sldId id="346" r:id="rId53"/>
    <p:sldId id="347" r:id="rId54"/>
    <p:sldId id="348" r:id="rId55"/>
    <p:sldId id="349" r:id="rId56"/>
    <p:sldId id="361" r:id="rId57"/>
    <p:sldId id="350" r:id="rId58"/>
    <p:sldId id="351" r:id="rId59"/>
    <p:sldId id="352" r:id="rId60"/>
    <p:sldId id="353" r:id="rId61"/>
    <p:sldId id="354" r:id="rId62"/>
    <p:sldId id="355" r:id="rId63"/>
    <p:sldId id="356" r:id="rId64"/>
    <p:sldId id="357" r:id="rId65"/>
    <p:sldId id="358" r:id="rId66"/>
    <p:sldId id="359" r:id="rId67"/>
    <p:sldId id="360" r:id="rId68"/>
    <p:sldId id="378" r:id="rId69"/>
    <p:sldId id="362" r:id="rId70"/>
    <p:sldId id="363" r:id="rId71"/>
    <p:sldId id="364" r:id="rId72"/>
    <p:sldId id="366" r:id="rId73"/>
    <p:sldId id="368" r:id="rId74"/>
    <p:sldId id="369" r:id="rId75"/>
    <p:sldId id="367" r:id="rId76"/>
    <p:sldId id="370" r:id="rId77"/>
    <p:sldId id="371" r:id="rId78"/>
    <p:sldId id="372" r:id="rId79"/>
    <p:sldId id="373" r:id="rId80"/>
    <p:sldId id="374" r:id="rId81"/>
    <p:sldId id="375" r:id="rId82"/>
    <p:sldId id="376" r:id="rId83"/>
    <p:sldId id="377" r:id="rId84"/>
    <p:sldId id="381" r:id="rId85"/>
  </p:sldIdLst>
  <p:sldSz cx="9144000" cy="6858000" type="screen4x3"/>
  <p:notesSz cx="6858000" cy="9144000"/>
  <p:embeddedFontLst>
    <p:embeddedFont>
      <p:font typeface="Wingdings 2" panose="05020102010507070707" pitchFamily="18" charset="2"/>
      <p:regular r:id="rId88"/>
    </p:embeddedFont>
    <p:embeddedFont>
      <p:font typeface="Verdana" panose="020B0604030504040204" pitchFamily="34" charset="0"/>
      <p:regular r:id="rId89"/>
      <p:bold r:id="rId90"/>
      <p:italic r:id="rId91"/>
      <p:boldItalic r:id="rId92"/>
    </p:embeddedFont>
    <p:embeddedFont>
      <p:font typeface="Calibri" panose="020F0502020204030204" pitchFamily="34" charset="0"/>
      <p:regular r:id="rId93"/>
      <p:bold r:id="rId94"/>
      <p:italic r:id="rId95"/>
      <p:boldItalic r:id="rId96"/>
    </p:embeddedFont>
    <p:embeddedFont>
      <p:font typeface="Garamond" panose="02020404030301010803" pitchFamily="18" charset="0"/>
      <p:regular r:id="rId97"/>
      <p:bold r:id="rId98"/>
      <p:italic r:id="rId99"/>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4178">
          <p15:clr>
            <a:srgbClr val="A4A3A4"/>
          </p15:clr>
        </p15:guide>
        <p15:guide id="2" orient="horz" pos="281">
          <p15:clr>
            <a:srgbClr val="A4A3A4"/>
          </p15:clr>
        </p15:guide>
        <p15:guide id="3" orient="horz" pos="689">
          <p15:clr>
            <a:srgbClr val="A4A3A4"/>
          </p15:clr>
        </p15:guide>
        <p15:guide id="4" pos="4728">
          <p15:clr>
            <a:srgbClr val="A4A3A4"/>
          </p15:clr>
        </p15:guide>
        <p15:guide id="5" pos="217">
          <p15:clr>
            <a:srgbClr val="A4A3A4"/>
          </p15:clr>
        </p15:guide>
        <p15:guide id="6" pos="5543">
          <p15:clr>
            <a:srgbClr val="A4A3A4"/>
          </p15:clr>
        </p15:guide>
        <p15:guide id="7" pos="409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1BB"/>
    <a:srgbClr val="8B0000"/>
    <a:srgbClr val="61ACC9"/>
    <a:srgbClr val="93E4BE"/>
    <a:srgbClr val="8B3E74"/>
    <a:srgbClr val="5B14C4"/>
    <a:srgbClr val="E44589"/>
    <a:srgbClr val="53565A"/>
    <a:srgbClr val="0089B1"/>
    <a:srgbClr val="6E6259"/>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279" autoAdjust="0"/>
    <p:restoredTop sz="95400" autoAdjust="0"/>
  </p:normalViewPr>
  <p:slideViewPr>
    <p:cSldViewPr snapToGrid="0">
      <p:cViewPr varScale="1">
        <p:scale>
          <a:sx n="43" d="100"/>
          <a:sy n="43" d="100"/>
        </p:scale>
        <p:origin x="-1152" y="-90"/>
      </p:cViewPr>
      <p:guideLst>
        <p:guide orient="horz" pos="4178"/>
        <p:guide orient="horz" pos="281"/>
        <p:guide orient="horz" pos="689"/>
        <p:guide pos="4728"/>
        <p:guide pos="217"/>
        <p:guide pos="5543"/>
        <p:guide pos="4097"/>
      </p:guideLst>
    </p:cSldViewPr>
  </p:slideViewPr>
  <p:outlineViewPr>
    <p:cViewPr>
      <p:scale>
        <a:sx n="33" d="100"/>
        <a:sy n="33" d="100"/>
      </p:scale>
      <p:origin x="0" y="0"/>
    </p:cViewPr>
    <p:sldLst>
      <p:sld r:id="rId1" collapse="1"/>
      <p:sld r:id="rId2" collapse="1"/>
      <p:sld r:id="rId3" collapse="1"/>
      <p:sld r:id="rId4" collapse="1"/>
    </p:sldLst>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font" Target="fonts/font2.fntdata"/><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font" Target="fonts/font5.fntdata"/><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handoutMaster" Target="handoutMasters/handoutMaster1.xml"/><Relationship Id="rId102" Type="http://schemas.openxmlformats.org/officeDocument/2006/relationships/theme" Target="theme/theme1.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font" Target="fonts/font3.fntdata"/><Relationship Id="rId95" Type="http://schemas.openxmlformats.org/officeDocument/2006/relationships/font" Target="fonts/font8.fntdata"/><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100"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font" Target="fonts/font6.fntdata"/><Relationship Id="rId98" Type="http://schemas.openxmlformats.org/officeDocument/2006/relationships/font" Target="fonts/font11.fntdata"/><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font" Target="fonts/font1.fntdata"/><Relationship Id="rId91" Type="http://schemas.openxmlformats.org/officeDocument/2006/relationships/font" Target="fonts/font4.fntdata"/><Relationship Id="rId96" Type="http://schemas.openxmlformats.org/officeDocument/2006/relationships/font" Target="fonts/font9.fntdata"/><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notesMaster" Target="notesMasters/notesMaster1.xml"/><Relationship Id="rId94" Type="http://schemas.openxmlformats.org/officeDocument/2006/relationships/font" Target="fonts/font7.fntdata"/><Relationship Id="rId99" Type="http://schemas.openxmlformats.org/officeDocument/2006/relationships/font" Target="fonts/font12.fntdata"/><Relationship Id="rId10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font" Target="fonts/font10.fntdata"/></Relationships>
</file>

<file path=ppt/_rels/viewProps.xml.rels><?xml version="1.0" encoding="UTF-8" standalone="yes"?>
<Relationships xmlns="http://schemas.openxmlformats.org/package/2006/relationships"><Relationship Id="rId3" Type="http://schemas.openxmlformats.org/officeDocument/2006/relationships/slide" Target="slides/slide49.xml"/><Relationship Id="rId2" Type="http://schemas.openxmlformats.org/officeDocument/2006/relationships/slide" Target="slides/slide48.xml"/><Relationship Id="rId1" Type="http://schemas.openxmlformats.org/officeDocument/2006/relationships/slide" Target="slides/slide47.xml"/><Relationship Id="rId4" Type="http://schemas.openxmlformats.org/officeDocument/2006/relationships/slide" Target="slides/slide5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E7E2142-8310-5C4B-8DAA-924667C694BF}" type="datetimeFigureOut">
              <a:rPr lang="en-US" smtClean="0"/>
              <a:pPr/>
              <a:t>2/21/2020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066E32C-7160-FD44-A564-463931A37DED}" type="slidenum">
              <a:rPr lang="en-US" smtClean="0"/>
              <a:pPr/>
              <a:t>‹#›</a:t>
            </a:fld>
            <a:endParaRPr lang="en-US"/>
          </a:p>
        </p:txBody>
      </p:sp>
    </p:spTree>
    <p:extLst>
      <p:ext uri="{BB962C8B-B14F-4D97-AF65-F5344CB8AC3E}">
        <p14:creationId xmlns:p14="http://schemas.microsoft.com/office/powerpoint/2010/main" val="43417352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C0BAC39-B150-0E40-9310-2632AB3BFCB3}" type="datetimeFigureOut">
              <a:rPr lang="en-US" smtClean="0"/>
              <a:pPr/>
              <a:t>2/21/2020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8D3A5F2-2DF9-1D48-A4E2-5D75BCCC5106}" type="slidenum">
              <a:rPr lang="en-US" smtClean="0"/>
              <a:pPr/>
              <a:t>‹#›</a:t>
            </a:fld>
            <a:endParaRPr lang="en-US"/>
          </a:p>
        </p:txBody>
      </p:sp>
    </p:spTree>
    <p:extLst>
      <p:ext uri="{BB962C8B-B14F-4D97-AF65-F5344CB8AC3E}">
        <p14:creationId xmlns:p14="http://schemas.microsoft.com/office/powerpoint/2010/main" val="1258233246"/>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a:ln/>
        </p:spPr>
      </p:sp>
      <p:sp>
        <p:nvSpPr>
          <p:cNvPr id="727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 altLang="en-US">
              <a:latin typeface="Arial" panose="020B0604020202020204" pitchFamily="34" charset="0"/>
            </a:endParaRPr>
          </a:p>
        </p:txBody>
      </p:sp>
      <p:sp>
        <p:nvSpPr>
          <p:cNvPr id="727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fld id="{EF987A74-6CFA-46E7-B65B-2DBCB378E3B2}" type="slidenum">
              <a:rPr>
                <a:latin typeface="Arial" panose="020B0604020202020204" pitchFamily="34" charset="0"/>
              </a:rPr>
              <a:pPr algn="l" rtl="0"/>
              <a:t>26</a:t>
            </a:fld>
            <a:endParaRPr lang="es" altLang="en-US">
              <a:latin typeface="Arial" panose="020B0604020202020204" pitchFamily="34" charset="0"/>
            </a:endParaRPr>
          </a:p>
        </p:txBody>
      </p:sp>
    </p:spTree>
    <p:extLst>
      <p:ext uri="{BB962C8B-B14F-4D97-AF65-F5344CB8AC3E}">
        <p14:creationId xmlns:p14="http://schemas.microsoft.com/office/powerpoint/2010/main" val="14477615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ln/>
        </p:spPr>
      </p:sp>
      <p:sp>
        <p:nvSpPr>
          <p:cNvPr id="716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latin typeface="Arial" panose="020B0604020202020204" pitchFamily="34" charset="0"/>
            </a:endParaRPr>
          </a:p>
        </p:txBody>
      </p:sp>
      <p:sp>
        <p:nvSpPr>
          <p:cNvPr id="716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fld id="{48F934E1-80DF-4BFF-BB36-2AD690A46DD4}" type="slidenum">
              <a:rPr>
                <a:latin typeface="Arial" panose="020B0604020202020204" pitchFamily="34" charset="0"/>
              </a:rPr>
              <a:pPr algn="l" rtl="0"/>
              <a:t>37</a:t>
            </a:fld>
            <a:endParaRPr lang="es" altLang="en-US">
              <a:latin typeface="Arial" panose="020B0604020202020204" pitchFamily="34" charset="0"/>
            </a:endParaRPr>
          </a:p>
        </p:txBody>
      </p:sp>
    </p:spTree>
    <p:extLst>
      <p:ext uri="{BB962C8B-B14F-4D97-AF65-F5344CB8AC3E}">
        <p14:creationId xmlns:p14="http://schemas.microsoft.com/office/powerpoint/2010/main" val="32192779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a:ln/>
        </p:spPr>
      </p:sp>
      <p:sp>
        <p:nvSpPr>
          <p:cNvPr id="829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 altLang="en-US">
              <a:latin typeface="Arial" panose="020B0604020202020204" pitchFamily="34" charset="0"/>
            </a:endParaRPr>
          </a:p>
        </p:txBody>
      </p:sp>
      <p:sp>
        <p:nvSpPr>
          <p:cNvPr id="829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fld id="{95A540D0-CD4F-4A61-B959-4A495CBF08BE}" type="slidenum">
              <a:rPr>
                <a:latin typeface="Arial" panose="020B0604020202020204" pitchFamily="34" charset="0"/>
              </a:rPr>
              <a:pPr algn="l" rtl="0"/>
              <a:t>40</a:t>
            </a:fld>
            <a:endParaRPr lang="es" altLang="en-US">
              <a:latin typeface="Arial" panose="020B0604020202020204" pitchFamily="34" charset="0"/>
            </a:endParaRPr>
          </a:p>
        </p:txBody>
      </p:sp>
    </p:spTree>
    <p:extLst>
      <p:ext uri="{BB962C8B-B14F-4D97-AF65-F5344CB8AC3E}">
        <p14:creationId xmlns:p14="http://schemas.microsoft.com/office/powerpoint/2010/main" val="32346445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a:ln/>
        </p:spPr>
      </p:sp>
      <p:sp>
        <p:nvSpPr>
          <p:cNvPr id="839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 altLang="en-US">
              <a:latin typeface="Arial" panose="020B0604020202020204" pitchFamily="34" charset="0"/>
            </a:endParaRPr>
          </a:p>
        </p:txBody>
      </p:sp>
      <p:sp>
        <p:nvSpPr>
          <p:cNvPr id="839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fld id="{0C369250-344E-4DE0-AA00-65C9F499C332}" type="slidenum">
              <a:rPr>
                <a:latin typeface="Arial" panose="020B0604020202020204" pitchFamily="34" charset="0"/>
              </a:rPr>
              <a:pPr algn="l" rtl="0"/>
              <a:t>42</a:t>
            </a:fld>
            <a:endParaRPr lang="es" altLang="en-US">
              <a:latin typeface="Arial" panose="020B0604020202020204" pitchFamily="34" charset="0"/>
            </a:endParaRPr>
          </a:p>
        </p:txBody>
      </p:sp>
    </p:spTree>
    <p:extLst>
      <p:ext uri="{BB962C8B-B14F-4D97-AF65-F5344CB8AC3E}">
        <p14:creationId xmlns:p14="http://schemas.microsoft.com/office/powerpoint/2010/main" val="28439846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ln/>
        </p:spPr>
      </p:sp>
      <p:sp>
        <p:nvSpPr>
          <p:cNvPr id="430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latin typeface="Arial" panose="020B0604020202020204" pitchFamily="34" charset="0"/>
            </a:endParaRPr>
          </a:p>
        </p:txBody>
      </p:sp>
      <p:sp>
        <p:nvSpPr>
          <p:cNvPr id="430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fld id="{C29A0D32-E1AC-4F81-9ABC-81B46DBEC969}" type="slidenum">
              <a:rPr>
                <a:latin typeface="Arial" panose="020B0604020202020204" pitchFamily="34" charset="0"/>
              </a:rPr>
              <a:pPr algn="l" rtl="0"/>
              <a:t>44</a:t>
            </a:fld>
            <a:endParaRPr lang="es" altLang="en-US">
              <a:latin typeface="Arial" panose="020B0604020202020204" pitchFamily="34" charset="0"/>
            </a:endParaRPr>
          </a:p>
        </p:txBody>
      </p:sp>
    </p:spTree>
    <p:extLst>
      <p:ext uri="{BB962C8B-B14F-4D97-AF65-F5344CB8AC3E}">
        <p14:creationId xmlns:p14="http://schemas.microsoft.com/office/powerpoint/2010/main" val="14074351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a:ln/>
        </p:spPr>
      </p:sp>
      <p:sp>
        <p:nvSpPr>
          <p:cNvPr id="440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latin typeface="Arial" panose="020B0604020202020204" pitchFamily="34" charset="0"/>
            </a:endParaRPr>
          </a:p>
        </p:txBody>
      </p:sp>
      <p:sp>
        <p:nvSpPr>
          <p:cNvPr id="440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fld id="{D7E62139-C285-41E4-A71D-87767B04170E}" type="slidenum">
              <a:rPr>
                <a:latin typeface="Arial" panose="020B0604020202020204" pitchFamily="34" charset="0"/>
              </a:rPr>
              <a:pPr algn="l" rtl="0"/>
              <a:t>45</a:t>
            </a:fld>
            <a:endParaRPr lang="es" altLang="en-US">
              <a:latin typeface="Arial" panose="020B0604020202020204" pitchFamily="34" charset="0"/>
            </a:endParaRPr>
          </a:p>
        </p:txBody>
      </p:sp>
    </p:spTree>
    <p:extLst>
      <p:ext uri="{BB962C8B-B14F-4D97-AF65-F5344CB8AC3E}">
        <p14:creationId xmlns:p14="http://schemas.microsoft.com/office/powerpoint/2010/main" val="3442657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a:ln/>
        </p:spPr>
      </p:sp>
      <p:sp>
        <p:nvSpPr>
          <p:cNvPr id="450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 altLang="en-US">
              <a:latin typeface="Arial" panose="020B0604020202020204" pitchFamily="34" charset="0"/>
            </a:endParaRPr>
          </a:p>
        </p:txBody>
      </p:sp>
      <p:sp>
        <p:nvSpPr>
          <p:cNvPr id="450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fld id="{6F6135A0-DD7D-4860-97C2-CB1B15406B02}" type="slidenum">
              <a:rPr>
                <a:latin typeface="Arial" panose="020B0604020202020204" pitchFamily="34" charset="0"/>
              </a:rPr>
              <a:pPr algn="l" rtl="0"/>
              <a:t>46</a:t>
            </a:fld>
            <a:endParaRPr lang="es" altLang="en-US">
              <a:latin typeface="Arial" panose="020B0604020202020204" pitchFamily="34" charset="0"/>
            </a:endParaRPr>
          </a:p>
        </p:txBody>
      </p:sp>
    </p:spTree>
    <p:extLst>
      <p:ext uri="{BB962C8B-B14F-4D97-AF65-F5344CB8AC3E}">
        <p14:creationId xmlns:p14="http://schemas.microsoft.com/office/powerpoint/2010/main" val="4047719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latin typeface="Arial" panose="020B0604020202020204" pitchFamily="34" charset="0"/>
            </a:endParaRPr>
          </a:p>
        </p:txBody>
      </p:sp>
      <p:sp>
        <p:nvSpPr>
          <p:cNvPr id="460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fld id="{5F50C5C8-0B7D-426C-9D91-39BCC385AE40}" type="slidenum">
              <a:rPr>
                <a:latin typeface="Arial" panose="020B0604020202020204" pitchFamily="34" charset="0"/>
              </a:rPr>
              <a:pPr algn="l" rtl="0"/>
              <a:t>47</a:t>
            </a:fld>
            <a:endParaRPr lang="es" altLang="en-US">
              <a:latin typeface="Arial" panose="020B0604020202020204" pitchFamily="34" charset="0"/>
            </a:endParaRPr>
          </a:p>
        </p:txBody>
      </p:sp>
    </p:spTree>
    <p:extLst>
      <p:ext uri="{BB962C8B-B14F-4D97-AF65-F5344CB8AC3E}">
        <p14:creationId xmlns:p14="http://schemas.microsoft.com/office/powerpoint/2010/main" val="26939887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a:ln/>
        </p:spPr>
      </p:sp>
      <p:sp>
        <p:nvSpPr>
          <p:cNvPr id="471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latin typeface="Arial" panose="020B0604020202020204" pitchFamily="34" charset="0"/>
            </a:endParaRPr>
          </a:p>
        </p:txBody>
      </p:sp>
      <p:sp>
        <p:nvSpPr>
          <p:cNvPr id="471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fld id="{40B29E8C-3956-49FE-9CC5-6280083DC1E5}" type="slidenum">
              <a:rPr>
                <a:latin typeface="Arial" panose="020B0604020202020204" pitchFamily="34" charset="0"/>
              </a:rPr>
              <a:pPr algn="l" rtl="0"/>
              <a:t>48</a:t>
            </a:fld>
            <a:endParaRPr lang="es" altLang="en-US">
              <a:latin typeface="Arial" panose="020B0604020202020204" pitchFamily="34" charset="0"/>
            </a:endParaRPr>
          </a:p>
        </p:txBody>
      </p:sp>
    </p:spTree>
    <p:extLst>
      <p:ext uri="{BB962C8B-B14F-4D97-AF65-F5344CB8AC3E}">
        <p14:creationId xmlns:p14="http://schemas.microsoft.com/office/powerpoint/2010/main" val="33992719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latin typeface="Arial" panose="020B0604020202020204" pitchFamily="34" charset="0"/>
            </a:endParaRPr>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fld id="{1F56E6BE-CB10-4049-A4E8-80427AE94755}" type="slidenum">
              <a:rPr>
                <a:latin typeface="Arial" panose="020B0604020202020204" pitchFamily="34" charset="0"/>
              </a:rPr>
              <a:pPr algn="l" rtl="0"/>
              <a:t>49</a:t>
            </a:fld>
            <a:endParaRPr lang="es" altLang="en-US">
              <a:latin typeface="Arial" panose="020B0604020202020204" pitchFamily="34" charset="0"/>
            </a:endParaRPr>
          </a:p>
        </p:txBody>
      </p:sp>
    </p:spTree>
    <p:extLst>
      <p:ext uri="{BB962C8B-B14F-4D97-AF65-F5344CB8AC3E}">
        <p14:creationId xmlns:p14="http://schemas.microsoft.com/office/powerpoint/2010/main" val="11347139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a:ln/>
        </p:spPr>
      </p:sp>
      <p:sp>
        <p:nvSpPr>
          <p:cNvPr id="491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latin typeface="Arial" panose="020B0604020202020204" pitchFamily="34" charset="0"/>
            </a:endParaRPr>
          </a:p>
        </p:txBody>
      </p:sp>
      <p:sp>
        <p:nvSpPr>
          <p:cNvPr id="491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fld id="{9514442C-1180-4C12-B7FB-724863CB680E}" type="slidenum">
              <a:rPr>
                <a:latin typeface="Arial" panose="020B0604020202020204" pitchFamily="34" charset="0"/>
              </a:rPr>
              <a:pPr algn="l" rtl="0"/>
              <a:t>50</a:t>
            </a:fld>
            <a:endParaRPr lang="es" altLang="en-US">
              <a:latin typeface="Arial" panose="020B0604020202020204" pitchFamily="34" charset="0"/>
            </a:endParaRPr>
          </a:p>
        </p:txBody>
      </p:sp>
    </p:spTree>
    <p:extLst>
      <p:ext uri="{BB962C8B-B14F-4D97-AF65-F5344CB8AC3E}">
        <p14:creationId xmlns:p14="http://schemas.microsoft.com/office/powerpoint/2010/main" val="16725085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a:ln/>
        </p:spPr>
      </p:sp>
      <p:sp>
        <p:nvSpPr>
          <p:cNvPr id="737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 altLang="en-US">
              <a:latin typeface="Arial" panose="020B0604020202020204" pitchFamily="34" charset="0"/>
            </a:endParaRPr>
          </a:p>
        </p:txBody>
      </p:sp>
      <p:sp>
        <p:nvSpPr>
          <p:cNvPr id="737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fld id="{C4F74A0E-F815-41E0-8C20-1D9C74B0D890}" type="slidenum">
              <a:rPr>
                <a:latin typeface="Arial" panose="020B0604020202020204" pitchFamily="34" charset="0"/>
              </a:rPr>
              <a:pPr algn="l" rtl="0"/>
              <a:t>27</a:t>
            </a:fld>
            <a:endParaRPr lang="es" altLang="en-US">
              <a:latin typeface="Arial" panose="020B0604020202020204" pitchFamily="34" charset="0"/>
            </a:endParaRPr>
          </a:p>
        </p:txBody>
      </p:sp>
    </p:spTree>
    <p:extLst>
      <p:ext uri="{BB962C8B-B14F-4D97-AF65-F5344CB8AC3E}">
        <p14:creationId xmlns:p14="http://schemas.microsoft.com/office/powerpoint/2010/main" val="117055016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latin typeface="Arial" panose="020B0604020202020204" pitchFamily="34" charset="0"/>
            </a:endParaRPr>
          </a:p>
        </p:txBody>
      </p:sp>
      <p:sp>
        <p:nvSpPr>
          <p:cNvPr id="501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fld id="{6A62B5CF-5F48-48BF-A7AB-CE98ADCF4171}" type="slidenum">
              <a:rPr>
                <a:latin typeface="Arial" panose="020B0604020202020204" pitchFamily="34" charset="0"/>
              </a:rPr>
              <a:pPr algn="l" rtl="0"/>
              <a:t>51</a:t>
            </a:fld>
            <a:endParaRPr lang="es" altLang="en-US">
              <a:latin typeface="Arial" panose="020B0604020202020204" pitchFamily="34" charset="0"/>
            </a:endParaRPr>
          </a:p>
        </p:txBody>
      </p:sp>
    </p:spTree>
    <p:extLst>
      <p:ext uri="{BB962C8B-B14F-4D97-AF65-F5344CB8AC3E}">
        <p14:creationId xmlns:p14="http://schemas.microsoft.com/office/powerpoint/2010/main" val="419961104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latin typeface="Arial" panose="020B0604020202020204" pitchFamily="34" charset="0"/>
            </a:endParaRPr>
          </a:p>
        </p:txBody>
      </p:sp>
      <p:sp>
        <p:nvSpPr>
          <p:cNvPr id="512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fld id="{0DC576D6-7E05-42F0-A764-15CAA497AE09}" type="slidenum">
              <a:rPr>
                <a:latin typeface="Arial" panose="020B0604020202020204" pitchFamily="34" charset="0"/>
              </a:rPr>
              <a:pPr algn="l" rtl="0"/>
              <a:t>52</a:t>
            </a:fld>
            <a:endParaRPr lang="es" altLang="en-US">
              <a:latin typeface="Arial" panose="020B0604020202020204" pitchFamily="34" charset="0"/>
            </a:endParaRPr>
          </a:p>
        </p:txBody>
      </p:sp>
    </p:spTree>
    <p:extLst>
      <p:ext uri="{BB962C8B-B14F-4D97-AF65-F5344CB8AC3E}">
        <p14:creationId xmlns:p14="http://schemas.microsoft.com/office/powerpoint/2010/main" val="59423941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latin typeface="Arial" panose="020B0604020202020204" pitchFamily="34" charset="0"/>
            </a:endParaRPr>
          </a:p>
        </p:txBody>
      </p:sp>
      <p:sp>
        <p:nvSpPr>
          <p:cNvPr id="522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fld id="{9E32F4D5-E8F5-4F8A-A379-E86250F0E12E}" type="slidenum">
              <a:rPr>
                <a:latin typeface="Arial" panose="020B0604020202020204" pitchFamily="34" charset="0"/>
              </a:rPr>
              <a:pPr algn="l" rtl="0"/>
              <a:t>53</a:t>
            </a:fld>
            <a:endParaRPr lang="es" altLang="en-US">
              <a:latin typeface="Arial" panose="020B0604020202020204" pitchFamily="34" charset="0"/>
            </a:endParaRPr>
          </a:p>
        </p:txBody>
      </p:sp>
    </p:spTree>
    <p:extLst>
      <p:ext uri="{BB962C8B-B14F-4D97-AF65-F5344CB8AC3E}">
        <p14:creationId xmlns:p14="http://schemas.microsoft.com/office/powerpoint/2010/main" val="387835730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a:ln/>
        </p:spPr>
      </p:sp>
      <p:sp>
        <p:nvSpPr>
          <p:cNvPr id="409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latin typeface="Arial" panose="020B0604020202020204" pitchFamily="34" charset="0"/>
            </a:endParaRPr>
          </a:p>
        </p:txBody>
      </p:sp>
      <p:sp>
        <p:nvSpPr>
          <p:cNvPr id="409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l" rtl="0"/>
            <a:fld id="{E26C87FD-9C7A-4CC3-87F0-AD66CABAF012}" type="slidenum">
              <a:rPr b="0">
                <a:latin typeface="Arial" panose="020B0604020202020204" pitchFamily="34" charset="0"/>
              </a:rPr>
              <a:pPr algn="l" rtl="0"/>
              <a:t>56</a:t>
            </a:fld>
            <a:endParaRPr lang="es" altLang="en-US" b="0">
              <a:latin typeface="Arial" panose="020B0604020202020204" pitchFamily="34" charset="0"/>
            </a:endParaRPr>
          </a:p>
        </p:txBody>
      </p:sp>
    </p:spTree>
    <p:extLst>
      <p:ext uri="{BB962C8B-B14F-4D97-AF65-F5344CB8AC3E}">
        <p14:creationId xmlns:p14="http://schemas.microsoft.com/office/powerpoint/2010/main" val="402069425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a:ln/>
        </p:spPr>
      </p:sp>
      <p:sp>
        <p:nvSpPr>
          <p:cNvPr id="419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latin typeface="Arial" panose="020B0604020202020204" pitchFamily="34" charset="0"/>
            </a:endParaRPr>
          </a:p>
        </p:txBody>
      </p:sp>
      <p:sp>
        <p:nvSpPr>
          <p:cNvPr id="419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l" rtl="0"/>
            <a:fld id="{D9E74DE8-0EBA-4FAA-83DC-71D47B5E9A51}" type="slidenum">
              <a:rPr b="0">
                <a:latin typeface="Arial" panose="020B0604020202020204" pitchFamily="34" charset="0"/>
              </a:rPr>
              <a:pPr algn="l" rtl="0"/>
              <a:t>59</a:t>
            </a:fld>
            <a:endParaRPr lang="es" altLang="en-US" b="0">
              <a:latin typeface="Arial" panose="020B0604020202020204" pitchFamily="34" charset="0"/>
            </a:endParaRPr>
          </a:p>
        </p:txBody>
      </p:sp>
    </p:spTree>
    <p:extLst>
      <p:ext uri="{BB962C8B-B14F-4D97-AF65-F5344CB8AC3E}">
        <p14:creationId xmlns:p14="http://schemas.microsoft.com/office/powerpoint/2010/main" val="309416375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ln/>
        </p:spPr>
      </p:sp>
      <p:sp>
        <p:nvSpPr>
          <p:cNvPr id="430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latin typeface="Arial" panose="020B0604020202020204" pitchFamily="34" charset="0"/>
            </a:endParaRPr>
          </a:p>
        </p:txBody>
      </p:sp>
      <p:sp>
        <p:nvSpPr>
          <p:cNvPr id="430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l" rtl="0"/>
            <a:fld id="{9F45DA59-6E64-4870-82E4-B31D0E31BC9C}" type="slidenum">
              <a:rPr b="0">
                <a:latin typeface="Arial" panose="020B0604020202020204" pitchFamily="34" charset="0"/>
              </a:rPr>
              <a:pPr algn="l" rtl="0"/>
              <a:t>60</a:t>
            </a:fld>
            <a:endParaRPr lang="es" altLang="en-US" b="0">
              <a:latin typeface="Arial" panose="020B0604020202020204" pitchFamily="34" charset="0"/>
            </a:endParaRPr>
          </a:p>
        </p:txBody>
      </p:sp>
    </p:spTree>
    <p:extLst>
      <p:ext uri="{BB962C8B-B14F-4D97-AF65-F5344CB8AC3E}">
        <p14:creationId xmlns:p14="http://schemas.microsoft.com/office/powerpoint/2010/main" val="48074926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a:ln/>
        </p:spPr>
      </p:sp>
      <p:sp>
        <p:nvSpPr>
          <p:cNvPr id="440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latin typeface="Arial" panose="020B0604020202020204" pitchFamily="34" charset="0"/>
            </a:endParaRPr>
          </a:p>
        </p:txBody>
      </p:sp>
      <p:sp>
        <p:nvSpPr>
          <p:cNvPr id="440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l" rtl="0"/>
            <a:fld id="{D6751B11-B0A3-4ED4-94CA-1CEE130D6481}" type="slidenum">
              <a:rPr b="0">
                <a:latin typeface="Arial" panose="020B0604020202020204" pitchFamily="34" charset="0"/>
              </a:rPr>
              <a:pPr algn="l" rtl="0"/>
              <a:t>61</a:t>
            </a:fld>
            <a:endParaRPr lang="es" altLang="en-US" b="0">
              <a:latin typeface="Arial" panose="020B0604020202020204" pitchFamily="34" charset="0"/>
            </a:endParaRPr>
          </a:p>
        </p:txBody>
      </p:sp>
    </p:spTree>
    <p:extLst>
      <p:ext uri="{BB962C8B-B14F-4D97-AF65-F5344CB8AC3E}">
        <p14:creationId xmlns:p14="http://schemas.microsoft.com/office/powerpoint/2010/main" val="290288850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a:ln/>
        </p:spPr>
      </p:sp>
      <p:sp>
        <p:nvSpPr>
          <p:cNvPr id="450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latin typeface="Arial" panose="020B0604020202020204" pitchFamily="34" charset="0"/>
            </a:endParaRPr>
          </a:p>
        </p:txBody>
      </p:sp>
      <p:sp>
        <p:nvSpPr>
          <p:cNvPr id="450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l" rtl="0"/>
            <a:fld id="{5BB95C45-48D8-43F9-8C83-87D9A2B04EDF}" type="slidenum">
              <a:rPr b="0">
                <a:latin typeface="Arial" panose="020B0604020202020204" pitchFamily="34" charset="0"/>
              </a:rPr>
              <a:pPr algn="l" rtl="0"/>
              <a:t>62</a:t>
            </a:fld>
            <a:endParaRPr lang="es" altLang="en-US" b="0">
              <a:latin typeface="Arial" panose="020B0604020202020204" pitchFamily="34" charset="0"/>
            </a:endParaRPr>
          </a:p>
        </p:txBody>
      </p:sp>
    </p:spTree>
    <p:extLst>
      <p:ext uri="{BB962C8B-B14F-4D97-AF65-F5344CB8AC3E}">
        <p14:creationId xmlns:p14="http://schemas.microsoft.com/office/powerpoint/2010/main" val="139356128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latin typeface="Arial" panose="020B0604020202020204" pitchFamily="34" charset="0"/>
            </a:endParaRPr>
          </a:p>
        </p:txBody>
      </p:sp>
      <p:sp>
        <p:nvSpPr>
          <p:cNvPr id="460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l" rtl="0"/>
            <a:fld id="{F74420AA-641C-4FA7-8956-5FDF26128F4E}" type="slidenum">
              <a:rPr b="0">
                <a:latin typeface="Arial" panose="020B0604020202020204" pitchFamily="34" charset="0"/>
              </a:rPr>
              <a:pPr algn="l" rtl="0"/>
              <a:t>63</a:t>
            </a:fld>
            <a:endParaRPr lang="es" altLang="en-US" b="0">
              <a:latin typeface="Arial" panose="020B0604020202020204" pitchFamily="34" charset="0"/>
            </a:endParaRPr>
          </a:p>
        </p:txBody>
      </p:sp>
    </p:spTree>
    <p:extLst>
      <p:ext uri="{BB962C8B-B14F-4D97-AF65-F5344CB8AC3E}">
        <p14:creationId xmlns:p14="http://schemas.microsoft.com/office/powerpoint/2010/main" val="72491553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a:ln/>
        </p:spPr>
      </p:sp>
      <p:sp>
        <p:nvSpPr>
          <p:cNvPr id="471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dirty="0">
              <a:latin typeface="Arial" panose="020B0604020202020204" pitchFamily="34" charset="0"/>
            </a:endParaRPr>
          </a:p>
        </p:txBody>
      </p:sp>
      <p:sp>
        <p:nvSpPr>
          <p:cNvPr id="471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l" rtl="0"/>
            <a:fld id="{1DEF781C-6706-495F-8E61-D506B90BC661}" type="slidenum">
              <a:rPr b="0">
                <a:latin typeface="Arial" panose="020B0604020202020204" pitchFamily="34" charset="0"/>
              </a:rPr>
              <a:pPr algn="l" rtl="0"/>
              <a:t>64</a:t>
            </a:fld>
            <a:endParaRPr lang="es" altLang="en-US" b="0">
              <a:latin typeface="Arial" panose="020B0604020202020204" pitchFamily="34" charset="0"/>
            </a:endParaRPr>
          </a:p>
        </p:txBody>
      </p:sp>
    </p:spTree>
    <p:extLst>
      <p:ext uri="{BB962C8B-B14F-4D97-AF65-F5344CB8AC3E}">
        <p14:creationId xmlns:p14="http://schemas.microsoft.com/office/powerpoint/2010/main" val="10347398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a:ln/>
        </p:spPr>
      </p:sp>
      <p:sp>
        <p:nvSpPr>
          <p:cNvPr id="747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 altLang="en-US">
              <a:latin typeface="Arial" panose="020B0604020202020204" pitchFamily="34" charset="0"/>
            </a:endParaRPr>
          </a:p>
        </p:txBody>
      </p:sp>
      <p:sp>
        <p:nvSpPr>
          <p:cNvPr id="747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fld id="{6B37CA55-771E-479E-8210-A4CBA6B17747}" type="slidenum">
              <a:rPr>
                <a:latin typeface="Arial" panose="020B0604020202020204" pitchFamily="34" charset="0"/>
              </a:rPr>
              <a:pPr algn="l" rtl="0"/>
              <a:t>28</a:t>
            </a:fld>
            <a:endParaRPr lang="es" altLang="en-US">
              <a:latin typeface="Arial" panose="020B0604020202020204" pitchFamily="34" charset="0"/>
            </a:endParaRPr>
          </a:p>
        </p:txBody>
      </p:sp>
    </p:spTree>
    <p:extLst>
      <p:ext uri="{BB962C8B-B14F-4D97-AF65-F5344CB8AC3E}">
        <p14:creationId xmlns:p14="http://schemas.microsoft.com/office/powerpoint/2010/main" val="201653822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latin typeface="Arial" panose="020B0604020202020204" pitchFamily="34" charset="0"/>
            </a:endParaRPr>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l" rtl="0"/>
            <a:fld id="{1B5342DB-C22C-4373-8B1F-F7003DAD4C60}" type="slidenum">
              <a:rPr b="0">
                <a:latin typeface="Arial" panose="020B0604020202020204" pitchFamily="34" charset="0"/>
              </a:rPr>
              <a:pPr algn="l" rtl="0"/>
              <a:t>65</a:t>
            </a:fld>
            <a:endParaRPr lang="es" altLang="en-US" b="0">
              <a:latin typeface="Arial" panose="020B0604020202020204" pitchFamily="34" charset="0"/>
            </a:endParaRPr>
          </a:p>
        </p:txBody>
      </p:sp>
    </p:spTree>
    <p:extLst>
      <p:ext uri="{BB962C8B-B14F-4D97-AF65-F5344CB8AC3E}">
        <p14:creationId xmlns:p14="http://schemas.microsoft.com/office/powerpoint/2010/main" val="167610804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a:ln/>
        </p:spPr>
      </p:sp>
      <p:sp>
        <p:nvSpPr>
          <p:cNvPr id="491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 altLang="en-US">
              <a:latin typeface="Arial" panose="020B0604020202020204" pitchFamily="34" charset="0"/>
            </a:endParaRPr>
          </a:p>
        </p:txBody>
      </p:sp>
      <p:sp>
        <p:nvSpPr>
          <p:cNvPr id="491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l" rtl="0"/>
            <a:fld id="{A4BA21E3-B6C8-4F5B-9542-8F5D0A7F2C21}" type="slidenum">
              <a:rPr b="0">
                <a:latin typeface="Arial" panose="020B0604020202020204" pitchFamily="34" charset="0"/>
              </a:rPr>
              <a:pPr algn="l" rtl="0"/>
              <a:t>66</a:t>
            </a:fld>
            <a:endParaRPr lang="es" altLang="en-US" b="0">
              <a:latin typeface="Arial" panose="020B0604020202020204" pitchFamily="34" charset="0"/>
            </a:endParaRPr>
          </a:p>
        </p:txBody>
      </p:sp>
    </p:spTree>
    <p:extLst>
      <p:ext uri="{BB962C8B-B14F-4D97-AF65-F5344CB8AC3E}">
        <p14:creationId xmlns:p14="http://schemas.microsoft.com/office/powerpoint/2010/main" val="126447632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 altLang="en-US">
              <a:latin typeface="Arial" panose="020B0604020202020204" pitchFamily="34" charset="0"/>
            </a:endParaRPr>
          </a:p>
        </p:txBody>
      </p:sp>
      <p:sp>
        <p:nvSpPr>
          <p:cNvPr id="522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l" rtl="0"/>
            <a:fld id="{450D1F9D-6761-4037-AC5F-825ECCB68689}" type="slidenum">
              <a:rPr b="0">
                <a:latin typeface="Arial" panose="020B0604020202020204" pitchFamily="34" charset="0"/>
              </a:rPr>
              <a:pPr algn="l" rtl="0"/>
              <a:t>68</a:t>
            </a:fld>
            <a:endParaRPr lang="es" altLang="en-US" b="0">
              <a:latin typeface="Arial" panose="020B0604020202020204" pitchFamily="34" charset="0"/>
            </a:endParaRPr>
          </a:p>
        </p:txBody>
      </p:sp>
    </p:spTree>
    <p:extLst>
      <p:ext uri="{BB962C8B-B14F-4D97-AF65-F5344CB8AC3E}">
        <p14:creationId xmlns:p14="http://schemas.microsoft.com/office/powerpoint/2010/main" val="331454082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a:ln/>
        </p:spPr>
      </p:sp>
      <p:sp>
        <p:nvSpPr>
          <p:cNvPr id="532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latin typeface="Arial" panose="020B0604020202020204" pitchFamily="34" charset="0"/>
            </a:endParaRPr>
          </a:p>
        </p:txBody>
      </p:sp>
      <p:sp>
        <p:nvSpPr>
          <p:cNvPr id="532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l" rtl="0"/>
            <a:fld id="{871C67D2-35B7-4648-8FF1-D509B28A8EDF}" type="slidenum">
              <a:rPr b="0">
                <a:latin typeface="Arial" panose="020B0604020202020204" pitchFamily="34" charset="0"/>
              </a:rPr>
              <a:pPr algn="l" rtl="0"/>
              <a:t>69</a:t>
            </a:fld>
            <a:endParaRPr lang="es" altLang="en-US" b="0">
              <a:latin typeface="Arial" panose="020B0604020202020204" pitchFamily="34" charset="0"/>
            </a:endParaRPr>
          </a:p>
        </p:txBody>
      </p:sp>
    </p:spTree>
    <p:extLst>
      <p:ext uri="{BB962C8B-B14F-4D97-AF65-F5344CB8AC3E}">
        <p14:creationId xmlns:p14="http://schemas.microsoft.com/office/powerpoint/2010/main" val="306944568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a:ln/>
        </p:spPr>
      </p:sp>
      <p:sp>
        <p:nvSpPr>
          <p:cNvPr id="542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latin typeface="Arial" panose="020B0604020202020204" pitchFamily="34" charset="0"/>
            </a:endParaRPr>
          </a:p>
        </p:txBody>
      </p:sp>
      <p:sp>
        <p:nvSpPr>
          <p:cNvPr id="542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l" rtl="0"/>
            <a:fld id="{BFB99FC2-C80F-49ED-9223-A89A328C7516}" type="slidenum">
              <a:rPr b="0">
                <a:latin typeface="Arial" panose="020B0604020202020204" pitchFamily="34" charset="0"/>
              </a:rPr>
              <a:pPr algn="l" rtl="0"/>
              <a:t>70</a:t>
            </a:fld>
            <a:endParaRPr lang="es" altLang="en-US" b="0">
              <a:latin typeface="Arial" panose="020B0604020202020204" pitchFamily="34" charset="0"/>
            </a:endParaRPr>
          </a:p>
        </p:txBody>
      </p:sp>
    </p:spTree>
    <p:extLst>
      <p:ext uri="{BB962C8B-B14F-4D97-AF65-F5344CB8AC3E}">
        <p14:creationId xmlns:p14="http://schemas.microsoft.com/office/powerpoint/2010/main" val="248977383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a:ln/>
        </p:spPr>
      </p:sp>
      <p:sp>
        <p:nvSpPr>
          <p:cNvPr id="563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latin typeface="Arial" panose="020B0604020202020204" pitchFamily="34" charset="0"/>
            </a:endParaRPr>
          </a:p>
        </p:txBody>
      </p:sp>
      <p:sp>
        <p:nvSpPr>
          <p:cNvPr id="563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l" rtl="0"/>
            <a:fld id="{129441F5-69CF-4EDC-9F0A-39C3641A2672}" type="slidenum">
              <a:rPr b="0">
                <a:latin typeface="Arial" panose="020B0604020202020204" pitchFamily="34" charset="0"/>
              </a:rPr>
              <a:pPr algn="l" rtl="0"/>
              <a:t>71</a:t>
            </a:fld>
            <a:endParaRPr lang="es" altLang="en-US" b="0">
              <a:latin typeface="Arial" panose="020B0604020202020204" pitchFamily="34" charset="0"/>
            </a:endParaRPr>
          </a:p>
        </p:txBody>
      </p:sp>
    </p:spTree>
    <p:extLst>
      <p:ext uri="{BB962C8B-B14F-4D97-AF65-F5344CB8AC3E}">
        <p14:creationId xmlns:p14="http://schemas.microsoft.com/office/powerpoint/2010/main" val="320984680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a:ln/>
        </p:spPr>
      </p:sp>
      <p:sp>
        <p:nvSpPr>
          <p:cNvPr id="573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 altLang="en-US">
              <a:latin typeface="Arial" panose="020B0604020202020204" pitchFamily="34" charset="0"/>
            </a:endParaRPr>
          </a:p>
        </p:txBody>
      </p:sp>
      <p:sp>
        <p:nvSpPr>
          <p:cNvPr id="573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l" rtl="0"/>
            <a:fld id="{1D64233D-A5E8-4592-AD2B-E3095EC568E3}" type="slidenum">
              <a:rPr b="0">
                <a:latin typeface="Arial" panose="020B0604020202020204" pitchFamily="34" charset="0"/>
              </a:rPr>
              <a:pPr algn="l" rtl="0"/>
              <a:t>75</a:t>
            </a:fld>
            <a:endParaRPr lang="es" altLang="en-US" b="0">
              <a:latin typeface="Arial" panose="020B0604020202020204" pitchFamily="34" charset="0"/>
            </a:endParaRPr>
          </a:p>
        </p:txBody>
      </p:sp>
    </p:spTree>
    <p:extLst>
      <p:ext uri="{BB962C8B-B14F-4D97-AF65-F5344CB8AC3E}">
        <p14:creationId xmlns:p14="http://schemas.microsoft.com/office/powerpoint/2010/main" val="51837032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583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latin typeface="Arial" panose="020B0604020202020204" pitchFamily="34" charset="0"/>
            </a:endParaRPr>
          </a:p>
        </p:txBody>
      </p:sp>
      <p:sp>
        <p:nvSpPr>
          <p:cNvPr id="583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l" rtl="0"/>
            <a:fld id="{6F49538F-0F99-4FDB-ACE2-8495150CE9FD}" type="slidenum">
              <a:rPr b="0">
                <a:latin typeface="Arial" panose="020B0604020202020204" pitchFamily="34" charset="0"/>
              </a:rPr>
              <a:pPr algn="l" rtl="0"/>
              <a:t>76</a:t>
            </a:fld>
            <a:endParaRPr lang="es" altLang="en-US" b="0">
              <a:latin typeface="Arial" panose="020B0604020202020204" pitchFamily="34" charset="0"/>
            </a:endParaRPr>
          </a:p>
        </p:txBody>
      </p:sp>
    </p:spTree>
    <p:extLst>
      <p:ext uri="{BB962C8B-B14F-4D97-AF65-F5344CB8AC3E}">
        <p14:creationId xmlns:p14="http://schemas.microsoft.com/office/powerpoint/2010/main" val="176959989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a:ln/>
        </p:spPr>
      </p:sp>
      <p:sp>
        <p:nvSpPr>
          <p:cNvPr id="593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latin typeface="Arial" panose="020B0604020202020204" pitchFamily="34" charset="0"/>
            </a:endParaRPr>
          </a:p>
        </p:txBody>
      </p:sp>
      <p:sp>
        <p:nvSpPr>
          <p:cNvPr id="593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l" rtl="0"/>
            <a:fld id="{C6F6EA88-F9C8-4E49-B1E9-14C2432E5BEE}" type="slidenum">
              <a:rPr b="0">
                <a:latin typeface="Arial" panose="020B0604020202020204" pitchFamily="34" charset="0"/>
              </a:rPr>
              <a:pPr algn="l" rtl="0"/>
              <a:t>77</a:t>
            </a:fld>
            <a:endParaRPr lang="es" altLang="en-US" b="0">
              <a:latin typeface="Arial" panose="020B0604020202020204" pitchFamily="34" charset="0"/>
            </a:endParaRPr>
          </a:p>
        </p:txBody>
      </p:sp>
    </p:spTree>
    <p:extLst>
      <p:ext uri="{BB962C8B-B14F-4D97-AF65-F5344CB8AC3E}">
        <p14:creationId xmlns:p14="http://schemas.microsoft.com/office/powerpoint/2010/main" val="195043355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a:ln/>
        </p:spPr>
      </p:sp>
      <p:sp>
        <p:nvSpPr>
          <p:cNvPr id="604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latin typeface="Arial" panose="020B0604020202020204" pitchFamily="34" charset="0"/>
            </a:endParaRPr>
          </a:p>
        </p:txBody>
      </p:sp>
      <p:sp>
        <p:nvSpPr>
          <p:cNvPr id="604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l" rtl="0"/>
            <a:fld id="{32783CFA-F4C2-4633-85C6-D11C76A2A8DD}" type="slidenum">
              <a:rPr b="0">
                <a:latin typeface="Arial" panose="020B0604020202020204" pitchFamily="34" charset="0"/>
              </a:rPr>
              <a:pPr algn="l" rtl="0"/>
              <a:t>78</a:t>
            </a:fld>
            <a:endParaRPr lang="es" altLang="en-US" b="0">
              <a:latin typeface="Arial" panose="020B0604020202020204" pitchFamily="34" charset="0"/>
            </a:endParaRPr>
          </a:p>
        </p:txBody>
      </p:sp>
    </p:spTree>
    <p:extLst>
      <p:ext uri="{BB962C8B-B14F-4D97-AF65-F5344CB8AC3E}">
        <p14:creationId xmlns:p14="http://schemas.microsoft.com/office/powerpoint/2010/main" val="3705442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a:ln/>
        </p:spPr>
      </p:sp>
      <p:sp>
        <p:nvSpPr>
          <p:cNvPr id="757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 altLang="en-US">
              <a:latin typeface="Arial" panose="020B0604020202020204" pitchFamily="34" charset="0"/>
            </a:endParaRPr>
          </a:p>
        </p:txBody>
      </p:sp>
      <p:sp>
        <p:nvSpPr>
          <p:cNvPr id="757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fld id="{74FE8587-7BEE-4542-B501-225E84AD92EE}" type="slidenum">
              <a:rPr>
                <a:latin typeface="Arial" panose="020B0604020202020204" pitchFamily="34" charset="0"/>
              </a:rPr>
              <a:pPr algn="l" rtl="0"/>
              <a:t>29</a:t>
            </a:fld>
            <a:endParaRPr lang="es" altLang="en-US">
              <a:latin typeface="Arial" panose="020B0604020202020204" pitchFamily="34" charset="0"/>
            </a:endParaRPr>
          </a:p>
        </p:txBody>
      </p:sp>
    </p:spTree>
    <p:extLst>
      <p:ext uri="{BB962C8B-B14F-4D97-AF65-F5344CB8AC3E}">
        <p14:creationId xmlns:p14="http://schemas.microsoft.com/office/powerpoint/2010/main" val="277124475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a:ln/>
        </p:spPr>
      </p:sp>
      <p:sp>
        <p:nvSpPr>
          <p:cNvPr id="614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latin typeface="Arial" panose="020B0604020202020204" pitchFamily="34" charset="0"/>
            </a:endParaRPr>
          </a:p>
        </p:txBody>
      </p:sp>
      <p:sp>
        <p:nvSpPr>
          <p:cNvPr id="614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l" rtl="0"/>
            <a:fld id="{B1FBEFAF-8C5E-4721-8A40-1CD230577508}" type="slidenum">
              <a:rPr b="0">
                <a:latin typeface="Arial" panose="020B0604020202020204" pitchFamily="34" charset="0"/>
              </a:rPr>
              <a:pPr algn="l" rtl="0"/>
              <a:t>79</a:t>
            </a:fld>
            <a:endParaRPr lang="es" altLang="en-US" b="0">
              <a:latin typeface="Arial" panose="020B0604020202020204" pitchFamily="34" charset="0"/>
            </a:endParaRPr>
          </a:p>
        </p:txBody>
      </p:sp>
    </p:spTree>
    <p:extLst>
      <p:ext uri="{BB962C8B-B14F-4D97-AF65-F5344CB8AC3E}">
        <p14:creationId xmlns:p14="http://schemas.microsoft.com/office/powerpoint/2010/main" val="301952989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a:ln/>
        </p:spPr>
      </p:sp>
      <p:sp>
        <p:nvSpPr>
          <p:cNvPr id="624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latin typeface="Arial" panose="020B0604020202020204" pitchFamily="34" charset="0"/>
            </a:endParaRPr>
          </a:p>
        </p:txBody>
      </p:sp>
      <p:sp>
        <p:nvSpPr>
          <p:cNvPr id="624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l" rtl="0"/>
            <a:fld id="{374B44AD-4862-435F-8605-30574734617F}" type="slidenum">
              <a:rPr b="0">
                <a:latin typeface="Arial" panose="020B0604020202020204" pitchFamily="34" charset="0"/>
              </a:rPr>
              <a:pPr algn="l" rtl="0"/>
              <a:t>80</a:t>
            </a:fld>
            <a:endParaRPr lang="es" altLang="en-US" b="0">
              <a:latin typeface="Arial" panose="020B0604020202020204" pitchFamily="34" charset="0"/>
            </a:endParaRPr>
          </a:p>
        </p:txBody>
      </p:sp>
    </p:spTree>
    <p:extLst>
      <p:ext uri="{BB962C8B-B14F-4D97-AF65-F5344CB8AC3E}">
        <p14:creationId xmlns:p14="http://schemas.microsoft.com/office/powerpoint/2010/main" val="257781923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a:ln/>
        </p:spPr>
      </p:sp>
      <p:sp>
        <p:nvSpPr>
          <p:cNvPr id="634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latin typeface="Arial" panose="020B0604020202020204" pitchFamily="34" charset="0"/>
            </a:endParaRPr>
          </a:p>
        </p:txBody>
      </p:sp>
      <p:sp>
        <p:nvSpPr>
          <p:cNvPr id="634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l" rtl="0"/>
            <a:fld id="{412F61D7-7D73-4F54-9A54-6D88F579A98B}" type="slidenum">
              <a:rPr b="0">
                <a:latin typeface="Arial" panose="020B0604020202020204" pitchFamily="34" charset="0"/>
              </a:rPr>
              <a:pPr algn="l" rtl="0"/>
              <a:t>81</a:t>
            </a:fld>
            <a:endParaRPr lang="es" altLang="en-US" b="0">
              <a:latin typeface="Arial" panose="020B0604020202020204" pitchFamily="34" charset="0"/>
            </a:endParaRPr>
          </a:p>
        </p:txBody>
      </p:sp>
    </p:spTree>
    <p:extLst>
      <p:ext uri="{BB962C8B-B14F-4D97-AF65-F5344CB8AC3E}">
        <p14:creationId xmlns:p14="http://schemas.microsoft.com/office/powerpoint/2010/main" val="330233595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a:ln/>
        </p:spPr>
      </p:sp>
      <p:sp>
        <p:nvSpPr>
          <p:cNvPr id="645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latin typeface="Arial" panose="020B0604020202020204" pitchFamily="34" charset="0"/>
            </a:endParaRPr>
          </a:p>
        </p:txBody>
      </p:sp>
      <p:sp>
        <p:nvSpPr>
          <p:cNvPr id="645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l" rtl="0"/>
            <a:fld id="{99B17EB3-4AD2-44CA-B382-7B8A8FB92378}" type="slidenum">
              <a:rPr b="0">
                <a:latin typeface="Arial" panose="020B0604020202020204" pitchFamily="34" charset="0"/>
              </a:rPr>
              <a:pPr algn="l" rtl="0"/>
              <a:t>82</a:t>
            </a:fld>
            <a:endParaRPr lang="es" altLang="en-US" b="0">
              <a:latin typeface="Arial" panose="020B0604020202020204" pitchFamily="34" charset="0"/>
            </a:endParaRPr>
          </a:p>
        </p:txBody>
      </p:sp>
    </p:spTree>
    <p:extLst>
      <p:ext uri="{BB962C8B-B14F-4D97-AF65-F5344CB8AC3E}">
        <p14:creationId xmlns:p14="http://schemas.microsoft.com/office/powerpoint/2010/main" val="31622999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a:ln/>
        </p:spPr>
      </p:sp>
      <p:sp>
        <p:nvSpPr>
          <p:cNvPr id="768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 altLang="en-US">
              <a:latin typeface="Arial" panose="020B0604020202020204" pitchFamily="34" charset="0"/>
            </a:endParaRPr>
          </a:p>
        </p:txBody>
      </p:sp>
      <p:sp>
        <p:nvSpPr>
          <p:cNvPr id="768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fld id="{87C513C6-7728-4806-A69E-866B42AA6CA0}" type="slidenum">
              <a:rPr>
                <a:latin typeface="Arial" panose="020B0604020202020204" pitchFamily="34" charset="0"/>
              </a:rPr>
              <a:pPr algn="l" rtl="0"/>
              <a:t>30</a:t>
            </a:fld>
            <a:endParaRPr lang="es" altLang="en-US">
              <a:latin typeface="Arial" panose="020B0604020202020204" pitchFamily="34" charset="0"/>
            </a:endParaRPr>
          </a:p>
        </p:txBody>
      </p:sp>
    </p:spTree>
    <p:extLst>
      <p:ext uri="{BB962C8B-B14F-4D97-AF65-F5344CB8AC3E}">
        <p14:creationId xmlns:p14="http://schemas.microsoft.com/office/powerpoint/2010/main" val="34623416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a:ln/>
        </p:spPr>
      </p:sp>
      <p:sp>
        <p:nvSpPr>
          <p:cNvPr id="778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 altLang="en-US">
              <a:latin typeface="Arial" panose="020B0604020202020204" pitchFamily="34" charset="0"/>
            </a:endParaRPr>
          </a:p>
        </p:txBody>
      </p:sp>
      <p:sp>
        <p:nvSpPr>
          <p:cNvPr id="778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fld id="{3AECECEB-B84B-41C1-AC08-B8F010BA7D49}" type="slidenum">
              <a:rPr>
                <a:latin typeface="Arial" panose="020B0604020202020204" pitchFamily="34" charset="0"/>
              </a:rPr>
              <a:pPr algn="l" rtl="0"/>
              <a:t>31</a:t>
            </a:fld>
            <a:endParaRPr lang="es" altLang="en-US">
              <a:latin typeface="Arial" panose="020B0604020202020204" pitchFamily="34" charset="0"/>
            </a:endParaRPr>
          </a:p>
        </p:txBody>
      </p:sp>
    </p:spTree>
    <p:extLst>
      <p:ext uri="{BB962C8B-B14F-4D97-AF65-F5344CB8AC3E}">
        <p14:creationId xmlns:p14="http://schemas.microsoft.com/office/powerpoint/2010/main" val="35855429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a:ln/>
        </p:spPr>
      </p:sp>
      <p:sp>
        <p:nvSpPr>
          <p:cNvPr id="788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 altLang="en-US">
              <a:latin typeface="Arial" panose="020B0604020202020204" pitchFamily="34" charset="0"/>
            </a:endParaRPr>
          </a:p>
        </p:txBody>
      </p:sp>
      <p:sp>
        <p:nvSpPr>
          <p:cNvPr id="788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fld id="{21ED0E6A-6A6D-4151-9EDA-3D1D4190ECF2}" type="slidenum">
              <a:rPr>
                <a:latin typeface="Arial" panose="020B0604020202020204" pitchFamily="34" charset="0"/>
              </a:rPr>
              <a:pPr algn="l" rtl="0"/>
              <a:t>32</a:t>
            </a:fld>
            <a:endParaRPr lang="es" altLang="en-US">
              <a:latin typeface="Arial" panose="020B0604020202020204" pitchFamily="34" charset="0"/>
            </a:endParaRPr>
          </a:p>
        </p:txBody>
      </p:sp>
    </p:spTree>
    <p:extLst>
      <p:ext uri="{BB962C8B-B14F-4D97-AF65-F5344CB8AC3E}">
        <p14:creationId xmlns:p14="http://schemas.microsoft.com/office/powerpoint/2010/main" val="8086848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a:ln/>
        </p:spPr>
      </p:sp>
      <p:sp>
        <p:nvSpPr>
          <p:cNvPr id="798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 altLang="en-US">
              <a:latin typeface="Arial" panose="020B0604020202020204" pitchFamily="34" charset="0"/>
            </a:endParaRPr>
          </a:p>
        </p:txBody>
      </p:sp>
      <p:sp>
        <p:nvSpPr>
          <p:cNvPr id="798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fld id="{607C736C-6D2E-4CBD-9BD4-E47AE78B0ABB}" type="slidenum">
              <a:rPr>
                <a:latin typeface="Arial" panose="020B0604020202020204" pitchFamily="34" charset="0"/>
              </a:rPr>
              <a:pPr algn="l" rtl="0"/>
              <a:t>33</a:t>
            </a:fld>
            <a:endParaRPr lang="es" altLang="en-US">
              <a:latin typeface="Arial" panose="020B0604020202020204" pitchFamily="34" charset="0"/>
            </a:endParaRPr>
          </a:p>
        </p:txBody>
      </p:sp>
    </p:spTree>
    <p:extLst>
      <p:ext uri="{BB962C8B-B14F-4D97-AF65-F5344CB8AC3E}">
        <p14:creationId xmlns:p14="http://schemas.microsoft.com/office/powerpoint/2010/main" val="17717193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a:ln/>
        </p:spPr>
      </p:sp>
      <p:sp>
        <p:nvSpPr>
          <p:cNvPr id="808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 altLang="en-US">
              <a:latin typeface="Arial" panose="020B0604020202020204" pitchFamily="34" charset="0"/>
            </a:endParaRPr>
          </a:p>
        </p:txBody>
      </p:sp>
      <p:sp>
        <p:nvSpPr>
          <p:cNvPr id="809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fld id="{A4EAD70C-9C76-4695-816D-FF28F3F223AE}" type="slidenum">
              <a:rPr>
                <a:latin typeface="Arial" panose="020B0604020202020204" pitchFamily="34" charset="0"/>
              </a:rPr>
              <a:pPr algn="l" rtl="0"/>
              <a:t>35</a:t>
            </a:fld>
            <a:endParaRPr lang="es" altLang="en-US">
              <a:latin typeface="Arial" panose="020B0604020202020204" pitchFamily="34" charset="0"/>
            </a:endParaRPr>
          </a:p>
        </p:txBody>
      </p:sp>
    </p:spTree>
    <p:extLst>
      <p:ext uri="{BB962C8B-B14F-4D97-AF65-F5344CB8AC3E}">
        <p14:creationId xmlns:p14="http://schemas.microsoft.com/office/powerpoint/2010/main" val="333240116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ell Gossett Eco">
    <p:spTree>
      <p:nvGrpSpPr>
        <p:cNvPr id="1" name=""/>
        <p:cNvGrpSpPr/>
        <p:nvPr/>
      </p:nvGrpSpPr>
      <p:grpSpPr>
        <a:xfrm>
          <a:off x="0" y="0"/>
          <a:ext cx="0" cy="0"/>
          <a:chOff x="0" y="0"/>
          <a:chExt cx="0" cy="0"/>
        </a:xfrm>
      </p:grpSpPr>
      <p:pic>
        <p:nvPicPr>
          <p:cNvPr id="10" name="Picture 9" descr="blue-aqua title.png"/>
          <p:cNvPicPr>
            <a:picLocks noChangeAspect="1"/>
          </p:cNvPicPr>
          <p:nvPr userDrawn="1"/>
        </p:nvPicPr>
        <p:blipFill>
          <a:blip r:embed="rId2"/>
          <a:stretch>
            <a:fillRect/>
          </a:stretch>
        </p:blipFill>
        <p:spPr>
          <a:xfrm>
            <a:off x="0" y="585434"/>
            <a:ext cx="9143999" cy="3581400"/>
          </a:xfrm>
          <a:prstGeom prst="rect">
            <a:avLst/>
          </a:prstGeom>
        </p:spPr>
      </p:pic>
      <p:sp>
        <p:nvSpPr>
          <p:cNvPr id="2" name="Title 1"/>
          <p:cNvSpPr>
            <a:spLocks noGrp="1"/>
          </p:cNvSpPr>
          <p:nvPr>
            <p:ph type="ctrTitle"/>
          </p:nvPr>
        </p:nvSpPr>
        <p:spPr>
          <a:xfrm>
            <a:off x="347472" y="1737360"/>
            <a:ext cx="7772400" cy="1470025"/>
          </a:xfrm>
        </p:spPr>
        <p:txBody>
          <a:bodyPr/>
          <a:lstStyle>
            <a:lvl1pPr>
              <a:lnSpc>
                <a:spcPts val="5000"/>
              </a:lnSpc>
              <a:defRPr sz="4600" b="0">
                <a:solidFill>
                  <a:srgbClr val="53565A"/>
                </a:solidFill>
              </a:defRPr>
            </a:lvl1pPr>
          </a:lstStyle>
          <a:p>
            <a:r>
              <a:rPr lang="en-US"/>
              <a:t>Click to edit Master title style</a:t>
            </a:r>
            <a:endParaRPr lang="en-US" dirty="0"/>
          </a:p>
        </p:txBody>
      </p:sp>
      <p:sp>
        <p:nvSpPr>
          <p:cNvPr id="3" name="Subtitle 2"/>
          <p:cNvSpPr>
            <a:spLocks noGrp="1"/>
          </p:cNvSpPr>
          <p:nvPr>
            <p:ph type="subTitle" idx="1" hasCustomPrompt="1"/>
          </p:nvPr>
        </p:nvSpPr>
        <p:spPr>
          <a:xfrm>
            <a:off x="347472" y="3749040"/>
            <a:ext cx="4224528" cy="422029"/>
          </a:xfrm>
        </p:spPr>
        <p:txBody>
          <a:bodyPr/>
          <a:lstStyle>
            <a:lvl1pPr marL="0" indent="0" algn="l">
              <a:buNone/>
              <a:defRPr sz="1400" cap="all">
                <a:solidFill>
                  <a:srgbClr val="53565A"/>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3" name="Content Placeholder 12"/>
          <p:cNvSpPr>
            <a:spLocks noGrp="1"/>
          </p:cNvSpPr>
          <p:nvPr>
            <p:ph sz="quarter" idx="11"/>
          </p:nvPr>
        </p:nvSpPr>
        <p:spPr>
          <a:xfrm>
            <a:off x="347472" y="234706"/>
            <a:ext cx="3175000" cy="390525"/>
          </a:xfrm>
        </p:spPr>
        <p:txBody>
          <a:bodyPr/>
          <a:lstStyle>
            <a:lvl1pPr>
              <a:defRPr sz="1400">
                <a:solidFill>
                  <a:schemeClr val="tx1"/>
                </a:solidFill>
              </a:defRPr>
            </a:lvl1pPr>
            <a:lvl2pPr>
              <a:defRPr sz="1400">
                <a:solidFill>
                  <a:schemeClr val="tx1"/>
                </a:solidFill>
              </a:defRPr>
            </a:lvl2pPr>
            <a:lvl3pPr>
              <a:defRPr sz="1400">
                <a:solidFill>
                  <a:schemeClr val="tx1"/>
                </a:solidFill>
              </a:defRPr>
            </a:lvl3pPr>
            <a:lvl4pPr>
              <a:defRPr sz="1400">
                <a:solidFill>
                  <a:schemeClr val="tx1"/>
                </a:solidFill>
              </a:defRPr>
            </a:lvl4pPr>
            <a:lvl5pPr>
              <a:defRPr sz="1400">
                <a:solidFill>
                  <a:schemeClr val="tx1"/>
                </a:solidFill>
              </a:defRPr>
            </a:lvl5pPr>
          </a:lstStyle>
          <a:p>
            <a:pPr lvl="0"/>
            <a:r>
              <a:rPr lang="en-US"/>
              <a:t>Click to edit Master text styles</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503988" y="284334"/>
            <a:ext cx="2295525" cy="878288"/>
          </a:xfrm>
          <a:prstGeom prst="rect">
            <a:avLst/>
          </a:prstGeom>
        </p:spPr>
      </p:pic>
    </p:spTree>
    <p:extLst>
      <p:ext uri="{BB962C8B-B14F-4D97-AF65-F5344CB8AC3E}">
        <p14:creationId xmlns:p14="http://schemas.microsoft.com/office/powerpoint/2010/main" val="39751968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itle Bell Gossett (no photo)">
    <p:spTree>
      <p:nvGrpSpPr>
        <p:cNvPr id="1" name=""/>
        <p:cNvGrpSpPr/>
        <p:nvPr/>
      </p:nvGrpSpPr>
      <p:grpSpPr>
        <a:xfrm>
          <a:off x="0" y="0"/>
          <a:ext cx="0" cy="0"/>
          <a:chOff x="0" y="0"/>
          <a:chExt cx="0" cy="0"/>
        </a:xfrm>
      </p:grpSpPr>
      <p:pic>
        <p:nvPicPr>
          <p:cNvPr id="14" name="Picture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15696"/>
            <a:ext cx="9143046" cy="6241653"/>
          </a:xfrm>
          <a:prstGeom prst="rect">
            <a:avLst/>
          </a:prstGeom>
        </p:spPr>
      </p:pic>
      <p:sp>
        <p:nvSpPr>
          <p:cNvPr id="2" name="Title 1"/>
          <p:cNvSpPr>
            <a:spLocks noGrp="1"/>
          </p:cNvSpPr>
          <p:nvPr>
            <p:ph type="ctrTitle"/>
          </p:nvPr>
        </p:nvSpPr>
        <p:spPr>
          <a:xfrm>
            <a:off x="347472" y="1737360"/>
            <a:ext cx="7772400" cy="1470025"/>
          </a:xfrm>
        </p:spPr>
        <p:txBody>
          <a:bodyPr/>
          <a:lstStyle>
            <a:lvl1pPr>
              <a:lnSpc>
                <a:spcPts val="5000"/>
              </a:lnSpc>
              <a:defRPr sz="4600" b="0">
                <a:solidFill>
                  <a:schemeClr val="bg1"/>
                </a:solidFill>
              </a:defRPr>
            </a:lvl1pPr>
          </a:lstStyle>
          <a:p>
            <a:r>
              <a:rPr lang="en-US"/>
              <a:t>Click to edit Master title style</a:t>
            </a:r>
            <a:endParaRPr lang="en-US" dirty="0"/>
          </a:p>
        </p:txBody>
      </p:sp>
      <p:sp>
        <p:nvSpPr>
          <p:cNvPr id="3" name="Subtitle 2"/>
          <p:cNvSpPr>
            <a:spLocks noGrp="1"/>
          </p:cNvSpPr>
          <p:nvPr>
            <p:ph type="subTitle" idx="1" hasCustomPrompt="1"/>
          </p:nvPr>
        </p:nvSpPr>
        <p:spPr>
          <a:xfrm>
            <a:off x="347472" y="3749040"/>
            <a:ext cx="4224528" cy="422029"/>
          </a:xfrm>
        </p:spPr>
        <p:txBody>
          <a:bodyPr/>
          <a:lstStyle>
            <a:lvl1pPr marL="0" indent="0" algn="l">
              <a:buNone/>
              <a:defRPr sz="1400" cap="all">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3" name="Content Placeholder 12"/>
          <p:cNvSpPr>
            <a:spLocks noGrp="1"/>
          </p:cNvSpPr>
          <p:nvPr>
            <p:ph sz="quarter" idx="11"/>
          </p:nvPr>
        </p:nvSpPr>
        <p:spPr>
          <a:xfrm>
            <a:off x="347472" y="234706"/>
            <a:ext cx="3175000" cy="390525"/>
          </a:xfrm>
        </p:spPr>
        <p:txBody>
          <a:bodyPr/>
          <a:lstStyle>
            <a:lvl1pPr>
              <a:defRPr sz="1400">
                <a:solidFill>
                  <a:schemeClr val="tx1"/>
                </a:solidFill>
              </a:defRPr>
            </a:lvl1pPr>
            <a:lvl2pPr>
              <a:defRPr sz="1400">
                <a:solidFill>
                  <a:schemeClr val="tx1"/>
                </a:solidFill>
              </a:defRPr>
            </a:lvl2pPr>
            <a:lvl3pPr>
              <a:defRPr sz="1400">
                <a:solidFill>
                  <a:schemeClr val="tx1"/>
                </a:solidFill>
              </a:defRPr>
            </a:lvl3pPr>
            <a:lvl4pPr>
              <a:defRPr sz="1400">
                <a:solidFill>
                  <a:schemeClr val="tx1"/>
                </a:solidFill>
              </a:defRPr>
            </a:lvl4pPr>
            <a:lvl5pPr>
              <a:defRPr sz="1400">
                <a:solidFill>
                  <a:schemeClr val="tx1"/>
                </a:solidFill>
              </a:defRPr>
            </a:lvl5pPr>
          </a:lstStyle>
          <a:p>
            <a:pPr lvl="0"/>
            <a:r>
              <a:rPr lang="en-US"/>
              <a:t>Click to edit Master text styles</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501384" y="283464"/>
            <a:ext cx="2299258" cy="879716"/>
          </a:xfrm>
          <a:prstGeom prst="rect">
            <a:avLst/>
          </a:prstGeom>
        </p:spPr>
      </p:pic>
    </p:spTree>
    <p:extLst>
      <p:ext uri="{BB962C8B-B14F-4D97-AF65-F5344CB8AC3E}">
        <p14:creationId xmlns:p14="http://schemas.microsoft.com/office/powerpoint/2010/main" val="39751968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Bell Gosset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Tree>
    <p:extLst>
      <p:ext uri="{BB962C8B-B14F-4D97-AF65-F5344CB8AC3E}">
        <p14:creationId xmlns:p14="http://schemas.microsoft.com/office/powerpoint/2010/main" val="33158901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Bell Gossett (pho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347472" y="1600200"/>
            <a:ext cx="4691185" cy="46908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
        <p:nvSpPr>
          <p:cNvPr id="7" name="Picture Placeholder 6"/>
          <p:cNvSpPr>
            <a:spLocks noGrp="1"/>
          </p:cNvSpPr>
          <p:nvPr>
            <p:ph type="pic" sz="quarter" idx="13"/>
          </p:nvPr>
        </p:nvSpPr>
        <p:spPr>
          <a:xfrm>
            <a:off x="5376671" y="1600200"/>
            <a:ext cx="3429000" cy="3778873"/>
          </a:xfrm>
          <a:solidFill>
            <a:schemeClr val="bg2">
              <a:lumMod val="20000"/>
              <a:lumOff val="80000"/>
            </a:schemeClr>
          </a:solidFill>
        </p:spPr>
        <p:txBody>
          <a:bodyPr/>
          <a:lstStyle/>
          <a:p>
            <a:r>
              <a:rPr lang="en-US"/>
              <a:t>Drag picture to placeholder or click icon to add</a:t>
            </a:r>
          </a:p>
        </p:txBody>
      </p:sp>
    </p:spTree>
    <p:extLst>
      <p:ext uri="{BB962C8B-B14F-4D97-AF65-F5344CB8AC3E}">
        <p14:creationId xmlns:p14="http://schemas.microsoft.com/office/powerpoint/2010/main" val="12530065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Bell Gossett (2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7" name="Slide Number Placeholder 6"/>
          <p:cNvSpPr>
            <a:spLocks noGrp="1"/>
          </p:cNvSpPr>
          <p:nvPr>
            <p:ph type="sldNum" sz="quarter" idx="12"/>
          </p:nvPr>
        </p:nvSpPr>
        <p:spPr/>
        <p:txBody>
          <a:bodyPr/>
          <a:lstStyle/>
          <a:p>
            <a:fld id="{50F2F8E5-1108-0A46-83A0-852BF6A1A522}" type="slidenum">
              <a:rPr lang="en-US" smtClean="0"/>
              <a:pPr/>
              <a:t>‹#›</a:t>
            </a:fld>
            <a:endParaRPr lang="en-US"/>
          </a:p>
        </p:txBody>
      </p:sp>
      <p:sp>
        <p:nvSpPr>
          <p:cNvPr id="6" name="Content Placeholder 2"/>
          <p:cNvSpPr>
            <a:spLocks noGrp="1"/>
          </p:cNvSpPr>
          <p:nvPr>
            <p:ph idx="1"/>
          </p:nvPr>
        </p:nvSpPr>
        <p:spPr>
          <a:xfrm>
            <a:off x="347472" y="1600200"/>
            <a:ext cx="4691185" cy="46908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p:cNvSpPr>
            <a:spLocks noGrp="1"/>
          </p:cNvSpPr>
          <p:nvPr>
            <p:ph idx="13"/>
          </p:nvPr>
        </p:nvSpPr>
        <p:spPr>
          <a:xfrm>
            <a:off x="5376672" y="1600199"/>
            <a:ext cx="3429000" cy="4690872"/>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2" name="Straight Connector 11"/>
          <p:cNvCxnSpPr/>
          <p:nvPr userDrawn="1"/>
        </p:nvCxnSpPr>
        <p:spPr>
          <a:xfrm rot="5400000">
            <a:off x="2862072" y="3944145"/>
            <a:ext cx="4691512" cy="1588"/>
          </a:xfrm>
          <a:prstGeom prst="line">
            <a:avLst/>
          </a:prstGeom>
          <a:ln w="15875" cap="flat" cmpd="sng" algn="ctr">
            <a:solidFill>
              <a:srgbClr val="53565A"/>
            </a:solidFill>
            <a:prstDash val="dot"/>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391930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Bell Gossett (char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
        <p:nvSpPr>
          <p:cNvPr id="7" name="Chart Placeholder 6"/>
          <p:cNvSpPr>
            <a:spLocks noGrp="1"/>
          </p:cNvSpPr>
          <p:nvPr>
            <p:ph type="chart" sz="quarter" idx="13"/>
          </p:nvPr>
        </p:nvSpPr>
        <p:spPr>
          <a:xfrm>
            <a:off x="347472" y="3090671"/>
            <a:ext cx="3200400" cy="3200400"/>
          </a:xfrm>
        </p:spPr>
        <p:txBody>
          <a:bodyPr/>
          <a:lstStyle>
            <a:lvl1pPr>
              <a:defRPr sz="1600">
                <a:solidFill>
                  <a:schemeClr val="tx1"/>
                </a:solidFill>
              </a:defRPr>
            </a:lvl1pPr>
          </a:lstStyle>
          <a:p>
            <a:r>
              <a:rPr lang="en-US"/>
              <a:t>Click icon to add chart</a:t>
            </a:r>
            <a:endParaRPr lang="en-US" dirty="0"/>
          </a:p>
        </p:txBody>
      </p:sp>
      <p:sp>
        <p:nvSpPr>
          <p:cNvPr id="8" name="Content Placeholder 2"/>
          <p:cNvSpPr>
            <a:spLocks noGrp="1"/>
          </p:cNvSpPr>
          <p:nvPr>
            <p:ph idx="15"/>
          </p:nvPr>
        </p:nvSpPr>
        <p:spPr>
          <a:xfrm>
            <a:off x="347472" y="1600199"/>
            <a:ext cx="8458200" cy="1371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p:cNvSpPr>
            <a:spLocks noGrp="1"/>
          </p:cNvSpPr>
          <p:nvPr>
            <p:ph idx="16"/>
          </p:nvPr>
        </p:nvSpPr>
        <p:spPr>
          <a:xfrm>
            <a:off x="3886200" y="3090672"/>
            <a:ext cx="4919472" cy="3200400"/>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1" name="Straight Connector 10"/>
          <p:cNvCxnSpPr/>
          <p:nvPr userDrawn="1"/>
        </p:nvCxnSpPr>
        <p:spPr>
          <a:xfrm flipV="1">
            <a:off x="347472" y="2971800"/>
            <a:ext cx="8458200" cy="9072"/>
          </a:xfrm>
          <a:prstGeom prst="line">
            <a:avLst/>
          </a:prstGeom>
          <a:ln w="15875" cap="flat" cmpd="sng" algn="ctr">
            <a:solidFill>
              <a:srgbClr val="53565A"/>
            </a:solidFill>
            <a:prstDash val="dot"/>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4155408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Bell Gossett (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Slide Number Placeholder 4"/>
          <p:cNvSpPr>
            <a:spLocks noGrp="1"/>
          </p:cNvSpPr>
          <p:nvPr>
            <p:ph type="sldNum" sz="quarter" idx="12"/>
          </p:nvPr>
        </p:nvSpPr>
        <p:spPr/>
        <p:txBody>
          <a:bodyPr/>
          <a:lstStyle/>
          <a:p>
            <a:fld id="{50F2F8E5-1108-0A46-83A0-852BF6A1A522}" type="slidenum">
              <a:rPr lang="en-US" smtClean="0"/>
              <a:pPr/>
              <a:t>‹#›</a:t>
            </a:fld>
            <a:endParaRPr lang="en-US"/>
          </a:p>
        </p:txBody>
      </p:sp>
    </p:spTree>
    <p:extLst>
      <p:ext uri="{BB962C8B-B14F-4D97-AF65-F5344CB8AC3E}">
        <p14:creationId xmlns:p14="http://schemas.microsoft.com/office/powerpoint/2010/main" val="25146121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Divider Bell Gossett">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76" y="357"/>
            <a:ext cx="9143046" cy="6857285"/>
          </a:xfrm>
          <a:prstGeom prst="rect">
            <a:avLst/>
          </a:prstGeom>
        </p:spPr>
      </p:pic>
      <p:sp>
        <p:nvSpPr>
          <p:cNvPr id="2" name="Title 1"/>
          <p:cNvSpPr>
            <a:spLocks noGrp="1"/>
          </p:cNvSpPr>
          <p:nvPr>
            <p:ph type="title"/>
          </p:nvPr>
        </p:nvSpPr>
        <p:spPr>
          <a:xfrm>
            <a:off x="347472" y="2514600"/>
            <a:ext cx="7772400" cy="1362075"/>
          </a:xfrm>
        </p:spPr>
        <p:txBody>
          <a:bodyPr vert="horz" lIns="0" tIns="45720" rIns="0" bIns="45720" rtlCol="0" anchor="t" anchorCtr="0">
            <a:noAutofit/>
          </a:bodyPr>
          <a:lstStyle>
            <a:lvl1pPr>
              <a:lnSpc>
                <a:spcPts val="6500"/>
              </a:lnSpc>
              <a:defRPr lang="en-US" sz="4600" b="0" dirty="0">
                <a:solidFill>
                  <a:schemeClr val="bg1"/>
                </a:solidFill>
              </a:defRPr>
            </a:lvl1pPr>
          </a:lstStyle>
          <a:p>
            <a:pPr lvl="0">
              <a:lnSpc>
                <a:spcPts val="5000"/>
              </a:lnSpc>
            </a:pPr>
            <a:r>
              <a:rPr lang="en-US"/>
              <a:t>Click to edit Master title style</a:t>
            </a:r>
            <a:endParaRPr lang="en-US"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50F2F8E5-1108-0A46-83A0-852BF6A1A522}" type="slidenum">
              <a:rPr lang="en-US" smtClean="0"/>
              <a:pPr/>
              <a:t>‹#›</a:t>
            </a:fld>
            <a:endParaRPr lang="en-US"/>
          </a:p>
        </p:txBody>
      </p:sp>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47472" y="283464"/>
            <a:ext cx="2299258" cy="879716"/>
          </a:xfrm>
          <a:prstGeom prst="rect">
            <a:avLst/>
          </a:prstGeom>
        </p:spPr>
      </p:pic>
    </p:spTree>
    <p:extLst>
      <p:ext uri="{BB962C8B-B14F-4D97-AF65-F5344CB8AC3E}">
        <p14:creationId xmlns:p14="http://schemas.microsoft.com/office/powerpoint/2010/main" val="21154087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Bell Gossett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Tree>
    <p:extLst>
      <p:ext uri="{BB962C8B-B14F-4D97-AF65-F5344CB8AC3E}">
        <p14:creationId xmlns:p14="http://schemas.microsoft.com/office/powerpoint/2010/main" val="33158901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Bell Gossett (photo)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347472" y="1600200"/>
            <a:ext cx="4691185" cy="46908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
        <p:nvSpPr>
          <p:cNvPr id="7" name="Picture Placeholder 6"/>
          <p:cNvSpPr>
            <a:spLocks noGrp="1"/>
          </p:cNvSpPr>
          <p:nvPr>
            <p:ph type="pic" sz="quarter" idx="13"/>
          </p:nvPr>
        </p:nvSpPr>
        <p:spPr>
          <a:xfrm>
            <a:off x="5376671" y="1600200"/>
            <a:ext cx="3429000" cy="3778873"/>
          </a:xfrm>
          <a:solidFill>
            <a:schemeClr val="bg2">
              <a:lumMod val="20000"/>
              <a:lumOff val="80000"/>
            </a:schemeClr>
          </a:solidFill>
        </p:spPr>
        <p:txBody>
          <a:bodyPr/>
          <a:lstStyle/>
          <a:p>
            <a:r>
              <a:rPr lang="en-US"/>
              <a:t>Drag picture to placeholder or click icon to add</a:t>
            </a:r>
          </a:p>
        </p:txBody>
      </p:sp>
    </p:spTree>
    <p:extLst>
      <p:ext uri="{BB962C8B-B14F-4D97-AF65-F5344CB8AC3E}">
        <p14:creationId xmlns:p14="http://schemas.microsoft.com/office/powerpoint/2010/main" val="12530065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Bell Gossett (2 column)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7" name="Slide Number Placeholder 6"/>
          <p:cNvSpPr>
            <a:spLocks noGrp="1"/>
          </p:cNvSpPr>
          <p:nvPr>
            <p:ph type="sldNum" sz="quarter" idx="12"/>
          </p:nvPr>
        </p:nvSpPr>
        <p:spPr/>
        <p:txBody>
          <a:bodyPr/>
          <a:lstStyle/>
          <a:p>
            <a:fld id="{50F2F8E5-1108-0A46-83A0-852BF6A1A522}" type="slidenum">
              <a:rPr lang="en-US" smtClean="0"/>
              <a:pPr/>
              <a:t>‹#›</a:t>
            </a:fld>
            <a:endParaRPr lang="en-US"/>
          </a:p>
        </p:txBody>
      </p:sp>
      <p:sp>
        <p:nvSpPr>
          <p:cNvPr id="6" name="Content Placeholder 2"/>
          <p:cNvSpPr>
            <a:spLocks noGrp="1"/>
          </p:cNvSpPr>
          <p:nvPr>
            <p:ph idx="1"/>
          </p:nvPr>
        </p:nvSpPr>
        <p:spPr>
          <a:xfrm>
            <a:off x="347472" y="1600200"/>
            <a:ext cx="4691185" cy="46908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p:cNvSpPr>
            <a:spLocks noGrp="1"/>
          </p:cNvSpPr>
          <p:nvPr>
            <p:ph idx="13"/>
          </p:nvPr>
        </p:nvSpPr>
        <p:spPr>
          <a:xfrm>
            <a:off x="5376672" y="1600199"/>
            <a:ext cx="3429000" cy="4690872"/>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2" name="Straight Connector 11"/>
          <p:cNvCxnSpPr/>
          <p:nvPr userDrawn="1"/>
        </p:nvCxnSpPr>
        <p:spPr>
          <a:xfrm rot="5400000">
            <a:off x="2862072" y="3944145"/>
            <a:ext cx="4691512" cy="1588"/>
          </a:xfrm>
          <a:prstGeom prst="line">
            <a:avLst/>
          </a:prstGeom>
          <a:ln w="15875" cap="flat" cmpd="sng" algn="ctr">
            <a:solidFill>
              <a:srgbClr val="53565A"/>
            </a:solidFill>
            <a:prstDash val="dot"/>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391930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 Bell Gossett (chart)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
        <p:nvSpPr>
          <p:cNvPr id="7" name="Chart Placeholder 6"/>
          <p:cNvSpPr>
            <a:spLocks noGrp="1"/>
          </p:cNvSpPr>
          <p:nvPr>
            <p:ph type="chart" sz="quarter" idx="13"/>
          </p:nvPr>
        </p:nvSpPr>
        <p:spPr>
          <a:xfrm>
            <a:off x="347472" y="3090671"/>
            <a:ext cx="3200400" cy="3200400"/>
          </a:xfrm>
        </p:spPr>
        <p:txBody>
          <a:bodyPr/>
          <a:lstStyle>
            <a:lvl1pPr>
              <a:defRPr sz="1600">
                <a:solidFill>
                  <a:schemeClr val="tx1"/>
                </a:solidFill>
              </a:defRPr>
            </a:lvl1pPr>
          </a:lstStyle>
          <a:p>
            <a:r>
              <a:rPr lang="en-US"/>
              <a:t>Click icon to add chart</a:t>
            </a:r>
            <a:endParaRPr lang="en-US" dirty="0"/>
          </a:p>
        </p:txBody>
      </p:sp>
      <p:sp>
        <p:nvSpPr>
          <p:cNvPr id="8" name="Content Placeholder 2"/>
          <p:cNvSpPr>
            <a:spLocks noGrp="1"/>
          </p:cNvSpPr>
          <p:nvPr>
            <p:ph idx="15"/>
          </p:nvPr>
        </p:nvSpPr>
        <p:spPr>
          <a:xfrm>
            <a:off x="347472" y="1600199"/>
            <a:ext cx="8458200" cy="1371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p:cNvSpPr>
            <a:spLocks noGrp="1"/>
          </p:cNvSpPr>
          <p:nvPr>
            <p:ph idx="16"/>
          </p:nvPr>
        </p:nvSpPr>
        <p:spPr>
          <a:xfrm>
            <a:off x="3886200" y="3090672"/>
            <a:ext cx="4919472" cy="3200400"/>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1" name="Straight Connector 10"/>
          <p:cNvCxnSpPr/>
          <p:nvPr userDrawn="1"/>
        </p:nvCxnSpPr>
        <p:spPr>
          <a:xfrm flipV="1">
            <a:off x="347472" y="2971800"/>
            <a:ext cx="8458200" cy="9072"/>
          </a:xfrm>
          <a:prstGeom prst="line">
            <a:avLst/>
          </a:prstGeom>
          <a:ln w="15875" cap="flat" cmpd="sng" algn="ctr">
            <a:solidFill>
              <a:srgbClr val="53565A"/>
            </a:solidFill>
            <a:prstDash val="dot"/>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415540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Bell Gossett (title only)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Slide Number Placeholder 4"/>
          <p:cNvSpPr>
            <a:spLocks noGrp="1"/>
          </p:cNvSpPr>
          <p:nvPr>
            <p:ph type="sldNum" sz="quarter" idx="12"/>
          </p:nvPr>
        </p:nvSpPr>
        <p:spPr/>
        <p:txBody>
          <a:bodyPr/>
          <a:lstStyle/>
          <a:p>
            <a:fld id="{50F2F8E5-1108-0A46-83A0-852BF6A1A522}" type="slidenum">
              <a:rPr lang="en-US" smtClean="0"/>
              <a:pPr/>
              <a:t>‹#›</a:t>
            </a:fld>
            <a:endParaRPr lang="en-US"/>
          </a:p>
        </p:txBody>
      </p:sp>
    </p:spTree>
    <p:extLst>
      <p:ext uri="{BB962C8B-B14F-4D97-AF65-F5344CB8AC3E}">
        <p14:creationId xmlns:p14="http://schemas.microsoft.com/office/powerpoint/2010/main" val="25146121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Divider Bell Gossett Eco">
    <p:spTree>
      <p:nvGrpSpPr>
        <p:cNvPr id="1" name=""/>
        <p:cNvGrpSpPr/>
        <p:nvPr/>
      </p:nvGrpSpPr>
      <p:grpSpPr>
        <a:xfrm>
          <a:off x="0" y="0"/>
          <a:ext cx="0" cy="0"/>
          <a:chOff x="0" y="0"/>
          <a:chExt cx="0" cy="0"/>
        </a:xfrm>
      </p:grpSpPr>
      <p:pic>
        <p:nvPicPr>
          <p:cNvPr id="8" name="Picture 7" descr="blue-aqua divider.png"/>
          <p:cNvPicPr>
            <a:picLocks noChangeAspect="1"/>
          </p:cNvPicPr>
          <p:nvPr userDrawn="1"/>
        </p:nvPicPr>
        <p:blipFill>
          <a:blip r:embed="rId2"/>
          <a:stretch>
            <a:fillRect/>
          </a:stretch>
        </p:blipFill>
        <p:spPr>
          <a:xfrm>
            <a:off x="476" y="357"/>
            <a:ext cx="9143047" cy="6857286"/>
          </a:xfrm>
          <a:prstGeom prst="rect">
            <a:avLst/>
          </a:prstGeom>
        </p:spPr>
      </p:pic>
      <p:sp>
        <p:nvSpPr>
          <p:cNvPr id="2" name="Title 1"/>
          <p:cNvSpPr>
            <a:spLocks noGrp="1"/>
          </p:cNvSpPr>
          <p:nvPr>
            <p:ph type="title"/>
          </p:nvPr>
        </p:nvSpPr>
        <p:spPr>
          <a:xfrm>
            <a:off x="347472" y="2514600"/>
            <a:ext cx="7772400" cy="1362075"/>
          </a:xfrm>
        </p:spPr>
        <p:txBody>
          <a:bodyPr vert="horz" lIns="0" tIns="45720" rIns="0" bIns="45720" rtlCol="0" anchor="t" anchorCtr="0">
            <a:noAutofit/>
          </a:bodyPr>
          <a:lstStyle>
            <a:lvl1pPr>
              <a:lnSpc>
                <a:spcPts val="6500"/>
              </a:lnSpc>
              <a:defRPr lang="en-US" sz="4600" b="0" dirty="0">
                <a:solidFill>
                  <a:srgbClr val="53565A"/>
                </a:solidFill>
              </a:defRPr>
            </a:lvl1pPr>
          </a:lstStyle>
          <a:p>
            <a:pPr lvl="0">
              <a:lnSpc>
                <a:spcPts val="5000"/>
              </a:lnSpc>
            </a:pPr>
            <a:r>
              <a:rPr lang="en-US"/>
              <a:t>Click to edit Master title style</a:t>
            </a:r>
            <a:endParaRPr lang="en-US" dirty="0"/>
          </a:p>
        </p:txBody>
      </p:sp>
      <p:sp>
        <p:nvSpPr>
          <p:cNvPr id="6" name="Slide Number Placeholder 5"/>
          <p:cNvSpPr>
            <a:spLocks noGrp="1"/>
          </p:cNvSpPr>
          <p:nvPr>
            <p:ph type="sldNum" sz="quarter" idx="12"/>
          </p:nvPr>
        </p:nvSpPr>
        <p:spPr/>
        <p:txBody>
          <a:bodyPr/>
          <a:lstStyle>
            <a:lvl1pPr>
              <a:defRPr>
                <a:solidFill>
                  <a:srgbClr val="000000"/>
                </a:solidFill>
              </a:defRPr>
            </a:lvl1pPr>
          </a:lstStyle>
          <a:p>
            <a:fld id="{50F2F8E5-1108-0A46-83A0-852BF6A1A522}" type="slidenum">
              <a:rPr lang="en-US" smtClean="0"/>
              <a:pPr/>
              <a:t>‹#›</a:t>
            </a:fld>
            <a:endParaRPr lang="en-US"/>
          </a:p>
        </p:txBody>
      </p:sp>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44488" y="283464"/>
            <a:ext cx="2299258" cy="879716"/>
          </a:xfrm>
          <a:prstGeom prst="rect">
            <a:avLst/>
          </a:prstGeom>
        </p:spPr>
      </p:pic>
    </p:spTree>
    <p:extLst>
      <p:ext uri="{BB962C8B-B14F-4D97-AF65-F5344CB8AC3E}">
        <p14:creationId xmlns:p14="http://schemas.microsoft.com/office/powerpoint/2010/main" val="21154087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Bell Gosset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4114799"/>
            <a:ext cx="9144000" cy="2743200"/>
          </a:xfrm>
          <a:solidFill>
            <a:srgbClr val="61ACC9"/>
          </a:solidFill>
          <a:ln>
            <a:noFill/>
          </a:ln>
        </p:spPr>
        <p:txBody>
          <a:bodyPr/>
          <a:lstStyle>
            <a:lvl1pPr>
              <a:defRPr>
                <a:solidFill>
                  <a:srgbClr val="FFFFFF"/>
                </a:solidFill>
              </a:defRPr>
            </a:lvl1pPr>
          </a:lstStyle>
          <a:p>
            <a:r>
              <a:rPr lang="en-US"/>
              <a:t>Drag picture to placeholder or click icon to add</a:t>
            </a:r>
            <a:endParaRPr lang="en-US" dirty="0"/>
          </a:p>
        </p:txBody>
      </p:sp>
      <p:pic>
        <p:nvPicPr>
          <p:cNvPr id="14" name="Picture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 y="616458"/>
            <a:ext cx="9143993" cy="3535677"/>
          </a:xfrm>
          <a:prstGeom prst="rect">
            <a:avLst/>
          </a:prstGeom>
        </p:spPr>
      </p:pic>
      <p:sp>
        <p:nvSpPr>
          <p:cNvPr id="2" name="Title 1"/>
          <p:cNvSpPr>
            <a:spLocks noGrp="1"/>
          </p:cNvSpPr>
          <p:nvPr>
            <p:ph type="ctrTitle"/>
          </p:nvPr>
        </p:nvSpPr>
        <p:spPr>
          <a:xfrm>
            <a:off x="347472" y="1737360"/>
            <a:ext cx="7772400" cy="1470025"/>
          </a:xfrm>
        </p:spPr>
        <p:txBody>
          <a:bodyPr/>
          <a:lstStyle>
            <a:lvl1pPr>
              <a:lnSpc>
                <a:spcPts val="5000"/>
              </a:lnSpc>
              <a:defRPr sz="4600" b="0">
                <a:solidFill>
                  <a:schemeClr val="bg1"/>
                </a:solidFill>
              </a:defRPr>
            </a:lvl1pPr>
          </a:lstStyle>
          <a:p>
            <a:r>
              <a:rPr lang="en-US"/>
              <a:t>Click to edit Master title style</a:t>
            </a:r>
            <a:endParaRPr lang="en-US" dirty="0"/>
          </a:p>
        </p:txBody>
      </p:sp>
      <p:sp>
        <p:nvSpPr>
          <p:cNvPr id="3" name="Subtitle 2"/>
          <p:cNvSpPr>
            <a:spLocks noGrp="1"/>
          </p:cNvSpPr>
          <p:nvPr>
            <p:ph type="subTitle" idx="1" hasCustomPrompt="1"/>
          </p:nvPr>
        </p:nvSpPr>
        <p:spPr>
          <a:xfrm>
            <a:off x="347472" y="3749040"/>
            <a:ext cx="4224528" cy="422029"/>
          </a:xfrm>
        </p:spPr>
        <p:txBody>
          <a:bodyPr/>
          <a:lstStyle>
            <a:lvl1pPr marL="0" indent="0" algn="l">
              <a:buNone/>
              <a:defRPr sz="1400" cap="all">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3" name="Content Placeholder 12"/>
          <p:cNvSpPr>
            <a:spLocks noGrp="1"/>
          </p:cNvSpPr>
          <p:nvPr>
            <p:ph sz="quarter" idx="11"/>
          </p:nvPr>
        </p:nvSpPr>
        <p:spPr>
          <a:xfrm>
            <a:off x="347472" y="234706"/>
            <a:ext cx="3175000" cy="390525"/>
          </a:xfrm>
        </p:spPr>
        <p:txBody>
          <a:bodyPr/>
          <a:lstStyle>
            <a:lvl1pPr>
              <a:defRPr sz="1400">
                <a:solidFill>
                  <a:schemeClr val="tx1"/>
                </a:solidFill>
              </a:defRPr>
            </a:lvl1pPr>
            <a:lvl2pPr>
              <a:defRPr sz="1400">
                <a:solidFill>
                  <a:schemeClr val="tx1"/>
                </a:solidFill>
              </a:defRPr>
            </a:lvl2pPr>
            <a:lvl3pPr>
              <a:defRPr sz="1400">
                <a:solidFill>
                  <a:schemeClr val="tx1"/>
                </a:solidFill>
              </a:defRPr>
            </a:lvl3pPr>
            <a:lvl4pPr>
              <a:defRPr sz="1400">
                <a:solidFill>
                  <a:schemeClr val="tx1"/>
                </a:solidFill>
              </a:defRPr>
            </a:lvl4pPr>
            <a:lvl5pPr>
              <a:defRPr sz="1400">
                <a:solidFill>
                  <a:schemeClr val="tx1"/>
                </a:solidFill>
              </a:defRPr>
            </a:lvl5pPr>
          </a:lstStyle>
          <a:p>
            <a:pPr lvl="0"/>
            <a:r>
              <a:rPr lang="en-US"/>
              <a:t>Click to edit Master text styles</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501384" y="283464"/>
            <a:ext cx="2299258" cy="879716"/>
          </a:xfrm>
          <a:prstGeom prst="rect">
            <a:avLst/>
          </a:prstGeom>
        </p:spPr>
      </p:pic>
    </p:spTree>
    <p:extLst>
      <p:ext uri="{BB962C8B-B14F-4D97-AF65-F5344CB8AC3E}">
        <p14:creationId xmlns:p14="http://schemas.microsoft.com/office/powerpoint/2010/main" val="39751968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itle Bell Gossett (2 photo)">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4114799"/>
            <a:ext cx="3507153" cy="2743200"/>
          </a:xfrm>
          <a:solidFill>
            <a:srgbClr val="61ACC9"/>
          </a:solidFill>
          <a:ln>
            <a:noFill/>
          </a:ln>
        </p:spPr>
        <p:txBody>
          <a:bodyPr/>
          <a:lstStyle>
            <a:lvl1pPr>
              <a:defRPr>
                <a:solidFill>
                  <a:srgbClr val="FFFFFF"/>
                </a:solidFill>
              </a:defRPr>
            </a:lvl1pPr>
          </a:lstStyle>
          <a:p>
            <a:r>
              <a:rPr lang="en-US"/>
              <a:t>Drag picture to placeholder or click icon to add</a:t>
            </a:r>
          </a:p>
        </p:txBody>
      </p:sp>
      <p:sp>
        <p:nvSpPr>
          <p:cNvPr id="12" name="Picture Placeholder 8"/>
          <p:cNvSpPr>
            <a:spLocks noGrp="1"/>
          </p:cNvSpPr>
          <p:nvPr>
            <p:ph type="pic" sz="quarter" idx="12"/>
          </p:nvPr>
        </p:nvSpPr>
        <p:spPr>
          <a:xfrm>
            <a:off x="3507153" y="4114799"/>
            <a:ext cx="5636847" cy="2743200"/>
          </a:xfrm>
          <a:solidFill>
            <a:srgbClr val="61ACC9"/>
          </a:solidFill>
          <a:ln>
            <a:noFill/>
          </a:ln>
        </p:spPr>
        <p:txBody>
          <a:bodyPr/>
          <a:lstStyle>
            <a:lvl1pPr>
              <a:defRPr>
                <a:solidFill>
                  <a:srgbClr val="FFFFFF"/>
                </a:solidFill>
              </a:defRPr>
            </a:lvl1pPr>
          </a:lstStyle>
          <a:p>
            <a:r>
              <a:rPr lang="en-US"/>
              <a:t>Drag picture to placeholder or click icon to add</a:t>
            </a:r>
          </a:p>
        </p:txBody>
      </p:sp>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 y="616458"/>
            <a:ext cx="9143993" cy="3535677"/>
          </a:xfrm>
          <a:prstGeom prst="rect">
            <a:avLst/>
          </a:prstGeom>
        </p:spPr>
      </p:pic>
      <p:sp>
        <p:nvSpPr>
          <p:cNvPr id="17" name="Title 1"/>
          <p:cNvSpPr>
            <a:spLocks noGrp="1"/>
          </p:cNvSpPr>
          <p:nvPr>
            <p:ph type="ctrTitle"/>
          </p:nvPr>
        </p:nvSpPr>
        <p:spPr>
          <a:xfrm>
            <a:off x="347472" y="1737360"/>
            <a:ext cx="7772400" cy="1470025"/>
          </a:xfrm>
        </p:spPr>
        <p:txBody>
          <a:bodyPr/>
          <a:lstStyle>
            <a:lvl1pPr>
              <a:lnSpc>
                <a:spcPts val="5000"/>
              </a:lnSpc>
              <a:defRPr sz="4600" b="0">
                <a:solidFill>
                  <a:schemeClr val="bg1"/>
                </a:solidFill>
              </a:defRPr>
            </a:lvl1pPr>
          </a:lstStyle>
          <a:p>
            <a:r>
              <a:rPr lang="en-US"/>
              <a:t>Click to edit Master title style</a:t>
            </a:r>
            <a:endParaRPr lang="en-US" dirty="0"/>
          </a:p>
        </p:txBody>
      </p:sp>
      <p:sp>
        <p:nvSpPr>
          <p:cNvPr id="18" name="Subtitle 2"/>
          <p:cNvSpPr>
            <a:spLocks noGrp="1"/>
          </p:cNvSpPr>
          <p:nvPr>
            <p:ph type="subTitle" idx="1" hasCustomPrompt="1"/>
          </p:nvPr>
        </p:nvSpPr>
        <p:spPr>
          <a:xfrm>
            <a:off x="347472" y="3749040"/>
            <a:ext cx="4224528" cy="422029"/>
          </a:xfrm>
        </p:spPr>
        <p:txBody>
          <a:bodyPr/>
          <a:lstStyle>
            <a:lvl1pPr marL="0" indent="0" algn="l">
              <a:buNone/>
              <a:defRPr sz="1400" cap="all">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9" name="Content Placeholder 12"/>
          <p:cNvSpPr>
            <a:spLocks noGrp="1"/>
          </p:cNvSpPr>
          <p:nvPr>
            <p:ph sz="quarter" idx="11"/>
          </p:nvPr>
        </p:nvSpPr>
        <p:spPr>
          <a:xfrm>
            <a:off x="347472" y="234706"/>
            <a:ext cx="3175000" cy="390525"/>
          </a:xfrm>
        </p:spPr>
        <p:txBody>
          <a:bodyPr/>
          <a:lstStyle>
            <a:lvl1pPr>
              <a:defRPr sz="1400">
                <a:solidFill>
                  <a:schemeClr val="tx1"/>
                </a:solidFill>
              </a:defRPr>
            </a:lvl1pPr>
            <a:lvl2pPr>
              <a:defRPr sz="1400">
                <a:solidFill>
                  <a:schemeClr val="tx1"/>
                </a:solidFill>
              </a:defRPr>
            </a:lvl2pPr>
            <a:lvl3pPr>
              <a:defRPr sz="1400">
                <a:solidFill>
                  <a:schemeClr val="tx1"/>
                </a:solidFill>
              </a:defRPr>
            </a:lvl3pPr>
            <a:lvl4pPr>
              <a:defRPr sz="1400">
                <a:solidFill>
                  <a:schemeClr val="tx1"/>
                </a:solidFill>
              </a:defRPr>
            </a:lvl4pPr>
            <a:lvl5pPr>
              <a:defRPr sz="1400">
                <a:solidFill>
                  <a:schemeClr val="tx1"/>
                </a:solidFill>
              </a:defRPr>
            </a:lvl5pPr>
          </a:lstStyle>
          <a:p>
            <a:pPr lvl="0"/>
            <a:r>
              <a:rPr lang="en-US"/>
              <a:t>Click to edit Master text styles</a:t>
            </a:r>
          </a:p>
        </p:txBody>
      </p:sp>
      <p:pic>
        <p:nvPicPr>
          <p:cNvPr id="13" name="Picture 1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501384" y="283464"/>
            <a:ext cx="2299258" cy="879716"/>
          </a:xfrm>
          <a:prstGeom prst="rect">
            <a:avLst/>
          </a:prstGeom>
        </p:spPr>
      </p:pic>
    </p:spTree>
    <p:extLst>
      <p:ext uri="{BB962C8B-B14F-4D97-AF65-F5344CB8AC3E}">
        <p14:creationId xmlns:p14="http://schemas.microsoft.com/office/powerpoint/2010/main" val="881953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image" Target="../media/image2.png"/><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image" Target="../media/image5.png"/><Relationship Id="rId5" Type="http://schemas.openxmlformats.org/officeDocument/2006/relationships/slideLayout" Target="../slideLayouts/slideLayout12.xml"/><Relationship Id="rId10" Type="http://schemas.openxmlformats.org/officeDocument/2006/relationships/theme" Target="../theme/theme2.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descr="blue-aqua content header.png"/>
          <p:cNvPicPr>
            <a:picLocks noChangeAspect="1"/>
          </p:cNvPicPr>
          <p:nvPr userDrawn="1"/>
        </p:nvPicPr>
        <p:blipFill>
          <a:blip r:embed="rId9"/>
          <a:stretch>
            <a:fillRect/>
          </a:stretch>
        </p:blipFill>
        <p:spPr>
          <a:xfrm>
            <a:off x="0" y="0"/>
            <a:ext cx="9144000" cy="1514475"/>
          </a:xfrm>
          <a:prstGeom prst="rect">
            <a:avLst/>
          </a:prstGeom>
        </p:spPr>
      </p:pic>
      <p:sp>
        <p:nvSpPr>
          <p:cNvPr id="2" name="Title Placeholder 1"/>
          <p:cNvSpPr>
            <a:spLocks noGrp="1"/>
          </p:cNvSpPr>
          <p:nvPr>
            <p:ph type="title"/>
          </p:nvPr>
        </p:nvSpPr>
        <p:spPr>
          <a:xfrm>
            <a:off x="347472" y="0"/>
            <a:ext cx="6528671" cy="988786"/>
          </a:xfrm>
          <a:prstGeom prst="rect">
            <a:avLst/>
          </a:prstGeom>
        </p:spPr>
        <p:txBody>
          <a:bodyPr vert="horz" lIns="0" tIns="45720" rIns="0" bIns="45720" rtlCol="0" anchor="ctr" anchorCtr="0">
            <a:noAutofit/>
          </a:bodyPr>
          <a:lstStyle/>
          <a:p>
            <a:r>
              <a:rPr lang="en-US"/>
              <a:t>Click to edit Master title style</a:t>
            </a:r>
          </a:p>
        </p:txBody>
      </p:sp>
      <p:sp>
        <p:nvSpPr>
          <p:cNvPr id="3" name="Text Placeholder 2"/>
          <p:cNvSpPr>
            <a:spLocks noGrp="1"/>
          </p:cNvSpPr>
          <p:nvPr>
            <p:ph type="body" idx="1"/>
          </p:nvPr>
        </p:nvSpPr>
        <p:spPr>
          <a:xfrm>
            <a:off x="347472" y="1600200"/>
            <a:ext cx="8458200" cy="4690872"/>
          </a:xfrm>
          <a:prstGeom prst="rect">
            <a:avLst/>
          </a:prstGeom>
        </p:spPr>
        <p:txBody>
          <a:bodyPr vert="horz" lIns="0" tIns="0" rIns="0" bIns="0" rtlCol="0">
            <a:normAutofit/>
          </a:bodyPr>
          <a:lstStyle/>
          <a:p>
            <a:pPr lvl="0"/>
            <a:r>
              <a:rPr lang="en-US"/>
              <a:t>Click to edit Master text style</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347472" y="6404429"/>
            <a:ext cx="715108" cy="453571"/>
          </a:xfrm>
          <a:prstGeom prst="rect">
            <a:avLst/>
          </a:prstGeom>
        </p:spPr>
        <p:txBody>
          <a:bodyPr vert="horz" lIns="0" tIns="0" rIns="0" bIns="0" rtlCol="0" anchor="ctr" anchorCtr="0"/>
          <a:lstStyle>
            <a:lvl1pPr algn="l">
              <a:defRPr sz="1200">
                <a:solidFill>
                  <a:schemeClr val="tx1"/>
                </a:solidFill>
                <a:latin typeface="Arial"/>
                <a:cs typeface="Arial"/>
              </a:defRPr>
            </a:lvl1pPr>
          </a:lstStyle>
          <a:p>
            <a:fld id="{50F2F8E5-1108-0A46-83A0-852BF6A1A522}" type="slidenum">
              <a:rPr lang="en-US" smtClean="0"/>
              <a:pPr/>
              <a:t>‹#›</a:t>
            </a:fld>
            <a:endParaRPr lang="en-US" dirty="0"/>
          </a:p>
        </p:txBody>
      </p:sp>
      <p:pic>
        <p:nvPicPr>
          <p:cNvPr id="7" name="Picture 6"/>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7677692" y="6335142"/>
            <a:ext cx="1127569" cy="431418"/>
          </a:xfrm>
          <a:prstGeom prst="rect">
            <a:avLst/>
          </a:prstGeom>
        </p:spPr>
      </p:pic>
    </p:spTree>
    <p:extLst>
      <p:ext uri="{BB962C8B-B14F-4D97-AF65-F5344CB8AC3E}">
        <p14:creationId xmlns:p14="http://schemas.microsoft.com/office/powerpoint/2010/main" val="3544712800"/>
      </p:ext>
    </p:extLst>
  </p:cSld>
  <p:clrMap bg1="lt1" tx1="dk1" bg2="lt2" tx2="dk2" accent1="accent1" accent2="accent2" accent3="accent3" accent4="accent4" accent5="accent5" accent6="accent6" hlink="hlink" folHlink="folHlink"/>
  <p:sldLayoutIdLst>
    <p:sldLayoutId id="2147483836" r:id="rId1"/>
    <p:sldLayoutId id="2147483839" r:id="rId2"/>
    <p:sldLayoutId id="2147483840" r:id="rId3"/>
    <p:sldLayoutId id="2147483841" r:id="rId4"/>
    <p:sldLayoutId id="2147483842" r:id="rId5"/>
    <p:sldLayoutId id="2147483843" r:id="rId6"/>
    <p:sldLayoutId id="2147483844" r:id="rId7"/>
  </p:sldLayoutIdLst>
  <p:hf hdr="0" ftr="0" dt="0"/>
  <p:txStyles>
    <p:titleStyle>
      <a:lvl1pPr algn="l" defTabSz="457200" rtl="0" eaLnBrk="1" latinLnBrk="0" hangingPunct="1">
        <a:lnSpc>
          <a:spcPts val="2900"/>
        </a:lnSpc>
        <a:spcBef>
          <a:spcPct val="0"/>
        </a:spcBef>
        <a:buNone/>
        <a:defRPr sz="2800" b="0" kern="1200">
          <a:solidFill>
            <a:srgbClr val="53565A"/>
          </a:solidFill>
          <a:latin typeface="Arial"/>
          <a:ea typeface="+mj-ea"/>
          <a:cs typeface="Arial"/>
        </a:defRPr>
      </a:lvl1pPr>
    </p:titleStyle>
    <p:bodyStyle>
      <a:lvl1pPr marL="0" indent="0" algn="l" defTabSz="457200" rtl="0" eaLnBrk="1" latinLnBrk="0" hangingPunct="1">
        <a:spcBef>
          <a:spcPts val="0"/>
        </a:spcBef>
        <a:spcAft>
          <a:spcPts val="600"/>
        </a:spcAft>
        <a:buClr>
          <a:schemeClr val="bg2"/>
        </a:buClr>
        <a:buFont typeface="Arial"/>
        <a:buNone/>
        <a:defRPr sz="2200" b="0" i="0" kern="1200" cap="none">
          <a:solidFill>
            <a:schemeClr val="tx1"/>
          </a:solidFill>
          <a:latin typeface="Arial"/>
          <a:ea typeface="+mn-ea"/>
          <a:cs typeface="Arial"/>
        </a:defRPr>
      </a:lvl1pPr>
      <a:lvl2pPr marL="137160" indent="-137160" algn="l" defTabSz="457200" rtl="0" eaLnBrk="1" latinLnBrk="0" hangingPunct="1">
        <a:spcBef>
          <a:spcPts val="0"/>
        </a:spcBef>
        <a:spcAft>
          <a:spcPts val="400"/>
        </a:spcAft>
        <a:buClr>
          <a:schemeClr val="tx1"/>
        </a:buClr>
        <a:buSzPct val="100000"/>
        <a:buFont typeface="Arial"/>
        <a:buChar char="•"/>
        <a:defRPr sz="2000" kern="1200">
          <a:solidFill>
            <a:schemeClr val="tx1"/>
          </a:solidFill>
          <a:latin typeface="Arial"/>
          <a:ea typeface="+mn-ea"/>
          <a:cs typeface="Arial"/>
        </a:defRPr>
      </a:lvl2pPr>
      <a:lvl3pPr marL="274320" indent="-137160" algn="l" defTabSz="457200" rtl="0" eaLnBrk="1" latinLnBrk="0" hangingPunct="1">
        <a:spcBef>
          <a:spcPts val="0"/>
        </a:spcBef>
        <a:spcAft>
          <a:spcPts val="400"/>
        </a:spcAft>
        <a:buFont typeface="Lucida Grande"/>
        <a:buChar char="-"/>
        <a:defRPr sz="1800" kern="1200">
          <a:solidFill>
            <a:schemeClr val="tx1"/>
          </a:solidFill>
          <a:latin typeface="Arial"/>
          <a:ea typeface="+mn-ea"/>
          <a:cs typeface="Arial"/>
        </a:defRPr>
      </a:lvl3pPr>
      <a:lvl4pPr marL="411480" indent="-137160" algn="l" defTabSz="457200" rtl="0" eaLnBrk="1" latinLnBrk="0" hangingPunct="1">
        <a:spcBef>
          <a:spcPts val="0"/>
        </a:spcBef>
        <a:spcAft>
          <a:spcPts val="400"/>
        </a:spcAft>
        <a:buFont typeface="Arial"/>
        <a:buChar char="•"/>
        <a:defRPr sz="1600" kern="1200">
          <a:solidFill>
            <a:schemeClr val="tx1"/>
          </a:solidFill>
          <a:latin typeface="Arial"/>
          <a:ea typeface="+mn-ea"/>
          <a:cs typeface="Arial"/>
        </a:defRPr>
      </a:lvl4pPr>
      <a:lvl5pPr marL="548640" indent="-137160" algn="l" defTabSz="457200" rtl="0" eaLnBrk="1" latinLnBrk="0" hangingPunct="1">
        <a:spcBef>
          <a:spcPts val="0"/>
        </a:spcBef>
        <a:spcAft>
          <a:spcPts val="400"/>
        </a:spcAft>
        <a:buFont typeface="Lucida Grande"/>
        <a:buChar char="-"/>
        <a:defRPr sz="16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2" y="2667"/>
            <a:ext cx="9143043" cy="1499459"/>
          </a:xfrm>
          <a:prstGeom prst="rect">
            <a:avLst/>
          </a:prstGeom>
        </p:spPr>
      </p:pic>
      <p:sp>
        <p:nvSpPr>
          <p:cNvPr id="2" name="Title Placeholder 1"/>
          <p:cNvSpPr>
            <a:spLocks noGrp="1"/>
          </p:cNvSpPr>
          <p:nvPr>
            <p:ph type="title"/>
          </p:nvPr>
        </p:nvSpPr>
        <p:spPr>
          <a:xfrm>
            <a:off x="347472" y="0"/>
            <a:ext cx="6528671" cy="988786"/>
          </a:xfrm>
          <a:prstGeom prst="rect">
            <a:avLst/>
          </a:prstGeom>
        </p:spPr>
        <p:txBody>
          <a:bodyPr vert="horz" lIns="0" tIns="45720" rIns="0" bIns="45720" rtlCol="0" anchor="ctr" anchorCtr="0">
            <a:noAutofit/>
          </a:bodyPr>
          <a:lstStyle/>
          <a:p>
            <a:r>
              <a:rPr lang="en-US"/>
              <a:t>Click to edit Master title style</a:t>
            </a:r>
          </a:p>
        </p:txBody>
      </p:sp>
      <p:sp>
        <p:nvSpPr>
          <p:cNvPr id="3" name="Text Placeholder 2"/>
          <p:cNvSpPr>
            <a:spLocks noGrp="1"/>
          </p:cNvSpPr>
          <p:nvPr>
            <p:ph type="body" idx="1"/>
          </p:nvPr>
        </p:nvSpPr>
        <p:spPr>
          <a:xfrm>
            <a:off x="347472" y="1600200"/>
            <a:ext cx="8458200" cy="4690872"/>
          </a:xfrm>
          <a:prstGeom prst="rect">
            <a:avLst/>
          </a:prstGeom>
        </p:spPr>
        <p:txBody>
          <a:bodyPr vert="horz" lIns="0" tIns="0" rIns="0" bIns="0" rtlCol="0">
            <a:normAutofit/>
          </a:bodyPr>
          <a:lstStyle/>
          <a:p>
            <a:pPr lvl="0"/>
            <a:r>
              <a:rPr lang="en-US"/>
              <a:t>Click to edit Master text style</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347472" y="6404429"/>
            <a:ext cx="715108" cy="453571"/>
          </a:xfrm>
          <a:prstGeom prst="rect">
            <a:avLst/>
          </a:prstGeom>
        </p:spPr>
        <p:txBody>
          <a:bodyPr vert="horz" lIns="0" tIns="0" rIns="0" bIns="0" rtlCol="0" anchor="ctr" anchorCtr="0"/>
          <a:lstStyle>
            <a:lvl1pPr algn="l">
              <a:defRPr sz="1200">
                <a:solidFill>
                  <a:schemeClr val="tx1"/>
                </a:solidFill>
                <a:latin typeface="Arial"/>
                <a:cs typeface="Arial"/>
              </a:defRPr>
            </a:lvl1pPr>
          </a:lstStyle>
          <a:p>
            <a:fld id="{50F2F8E5-1108-0A46-83A0-852BF6A1A522}" type="slidenum">
              <a:rPr lang="en-US" smtClean="0"/>
              <a:pPr/>
              <a:t>‹#›</a:t>
            </a:fld>
            <a:endParaRPr lang="en-US" dirty="0"/>
          </a:p>
        </p:txBody>
      </p:sp>
      <p:pic>
        <p:nvPicPr>
          <p:cNvPr id="7" name="Picture 6"/>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7671944" y="6335142"/>
            <a:ext cx="1127569" cy="431418"/>
          </a:xfrm>
          <a:prstGeom prst="rect">
            <a:avLst/>
          </a:prstGeom>
        </p:spPr>
      </p:pic>
    </p:spTree>
    <p:extLst>
      <p:ext uri="{BB962C8B-B14F-4D97-AF65-F5344CB8AC3E}">
        <p14:creationId xmlns:p14="http://schemas.microsoft.com/office/powerpoint/2010/main" val="3544712800"/>
      </p:ext>
    </p:extLst>
  </p:cSld>
  <p:clrMap bg1="lt1" tx1="dk1" bg2="lt2" tx2="dk2" accent1="accent1" accent2="accent2" accent3="accent3" accent4="accent4" accent5="accent5" accent6="accent6" hlink="hlink" folHlink="folHlink"/>
  <p:sldLayoutIdLst>
    <p:sldLayoutId id="2147483826" r:id="rId1"/>
    <p:sldLayoutId id="2147483827" r:id="rId2"/>
    <p:sldLayoutId id="2147483828" r:id="rId3"/>
    <p:sldLayoutId id="2147483829" r:id="rId4"/>
    <p:sldLayoutId id="2147483830" r:id="rId5"/>
    <p:sldLayoutId id="2147483831" r:id="rId6"/>
    <p:sldLayoutId id="2147483832" r:id="rId7"/>
    <p:sldLayoutId id="2147483833" r:id="rId8"/>
    <p:sldLayoutId id="2147483834" r:id="rId9"/>
  </p:sldLayoutIdLst>
  <p:hf hdr="0" ftr="0" dt="0"/>
  <p:txStyles>
    <p:titleStyle>
      <a:lvl1pPr algn="l" defTabSz="457200" rtl="0" eaLnBrk="1" latinLnBrk="0" hangingPunct="1">
        <a:lnSpc>
          <a:spcPts val="2900"/>
        </a:lnSpc>
        <a:spcBef>
          <a:spcPct val="0"/>
        </a:spcBef>
        <a:buNone/>
        <a:defRPr sz="2800" b="0" kern="1200">
          <a:solidFill>
            <a:schemeClr val="bg1"/>
          </a:solidFill>
          <a:latin typeface="Arial"/>
          <a:ea typeface="+mj-ea"/>
          <a:cs typeface="Arial"/>
        </a:defRPr>
      </a:lvl1pPr>
    </p:titleStyle>
    <p:bodyStyle>
      <a:lvl1pPr marL="0" indent="0" algn="l" defTabSz="457200" rtl="0" eaLnBrk="1" latinLnBrk="0" hangingPunct="1">
        <a:spcBef>
          <a:spcPts val="0"/>
        </a:spcBef>
        <a:spcAft>
          <a:spcPts val="600"/>
        </a:spcAft>
        <a:buClr>
          <a:schemeClr val="bg2"/>
        </a:buClr>
        <a:buFont typeface="Arial"/>
        <a:buNone/>
        <a:defRPr sz="2200" b="0" i="0" kern="1200" cap="none">
          <a:solidFill>
            <a:schemeClr val="tx1"/>
          </a:solidFill>
          <a:latin typeface="Arial"/>
          <a:ea typeface="+mn-ea"/>
          <a:cs typeface="Arial"/>
        </a:defRPr>
      </a:lvl1pPr>
      <a:lvl2pPr marL="137160" indent="-137160" algn="l" defTabSz="457200" rtl="0" eaLnBrk="1" latinLnBrk="0" hangingPunct="1">
        <a:spcBef>
          <a:spcPts val="0"/>
        </a:spcBef>
        <a:spcAft>
          <a:spcPts val="400"/>
        </a:spcAft>
        <a:buClr>
          <a:schemeClr val="tx1"/>
        </a:buClr>
        <a:buSzPct val="100000"/>
        <a:buFont typeface="Arial"/>
        <a:buChar char="•"/>
        <a:defRPr sz="2000" kern="1200">
          <a:solidFill>
            <a:schemeClr val="tx1"/>
          </a:solidFill>
          <a:latin typeface="Arial"/>
          <a:ea typeface="+mn-ea"/>
          <a:cs typeface="Arial"/>
        </a:defRPr>
      </a:lvl2pPr>
      <a:lvl3pPr marL="274320" indent="-137160" algn="l" defTabSz="457200" rtl="0" eaLnBrk="1" latinLnBrk="0" hangingPunct="1">
        <a:spcBef>
          <a:spcPts val="0"/>
        </a:spcBef>
        <a:spcAft>
          <a:spcPts val="400"/>
        </a:spcAft>
        <a:buFont typeface="Lucida Grande"/>
        <a:buChar char="-"/>
        <a:defRPr sz="1800" kern="1200">
          <a:solidFill>
            <a:schemeClr val="tx1"/>
          </a:solidFill>
          <a:latin typeface="Arial"/>
          <a:ea typeface="+mn-ea"/>
          <a:cs typeface="Arial"/>
        </a:defRPr>
      </a:lvl3pPr>
      <a:lvl4pPr marL="411480" indent="-137160" algn="l" defTabSz="457200" rtl="0" eaLnBrk="1" latinLnBrk="0" hangingPunct="1">
        <a:spcBef>
          <a:spcPts val="0"/>
        </a:spcBef>
        <a:spcAft>
          <a:spcPts val="400"/>
        </a:spcAft>
        <a:buFont typeface="Arial"/>
        <a:buChar char="•"/>
        <a:defRPr sz="1600" kern="1200">
          <a:solidFill>
            <a:schemeClr val="tx1"/>
          </a:solidFill>
          <a:latin typeface="Arial"/>
          <a:ea typeface="+mn-ea"/>
          <a:cs typeface="Arial"/>
        </a:defRPr>
      </a:lvl4pPr>
      <a:lvl5pPr marL="548640" indent="-137160" algn="l" defTabSz="457200" rtl="0" eaLnBrk="1" latinLnBrk="0" hangingPunct="1">
        <a:spcBef>
          <a:spcPts val="0"/>
        </a:spcBef>
        <a:spcAft>
          <a:spcPts val="400"/>
        </a:spcAft>
        <a:buFont typeface="Lucida Grande"/>
        <a:buChar char="-"/>
        <a:defRPr sz="16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5.xml"/><Relationship Id="rId5" Type="http://schemas.openxmlformats.org/officeDocument/2006/relationships/image" Target="../media/image23.png"/><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eg"/><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15.xml"/><Relationship Id="rId5" Type="http://schemas.openxmlformats.org/officeDocument/2006/relationships/image" Target="../media/image36.png"/><Relationship Id="rId4" Type="http://schemas.openxmlformats.org/officeDocument/2006/relationships/image" Target="../media/image35.png"/></Relationships>
</file>

<file path=ppt/slides/_rels/slide22.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4.xml"/><Relationship Id="rId1" Type="http://schemas.openxmlformats.org/officeDocument/2006/relationships/slideLayout" Target="../slideLayouts/slideLayout15.xml"/><Relationship Id="rId4" Type="http://schemas.openxmlformats.org/officeDocument/2006/relationships/image" Target="../media/image9.jpeg"/></Relationships>
</file>

<file path=ppt/slides/_rels/slide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16.xml"/></Relationships>
</file>

<file path=ppt/slides/_rels/slide3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7.xml"/><Relationship Id="rId1" Type="http://schemas.openxmlformats.org/officeDocument/2006/relationships/slideLayout" Target="../slideLayouts/slideLayout15.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video" Target="2017%20HARDWARE%20GPS%20and%20Echsounder.avi" TargetMode="External"/><Relationship Id="rId1" Type="http://schemas.microsoft.com/office/2007/relationships/media" Target="2017%20HARDWARE%20GPS%20and%20Echsounder.avi" TargetMode="External"/><Relationship Id="rId4" Type="http://schemas.openxmlformats.org/officeDocument/2006/relationships/image" Target="../media/image48.pn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video" Target="2017%20HARDWARE%20Add%20MRU.avi" TargetMode="External"/><Relationship Id="rId1" Type="http://schemas.microsoft.com/office/2007/relationships/media" Target="2017%20HARDWARE%20Add%20MRU.avi" TargetMode="External"/><Relationship Id="rId5" Type="http://schemas.openxmlformats.org/officeDocument/2006/relationships/image" Target="../media/image49.png"/><Relationship Id="rId4" Type="http://schemas.openxmlformats.org/officeDocument/2006/relationships/notesSlide" Target="../notesSlides/notesSlide9.xml"/></Relationships>
</file>

<file path=ppt/slides/_rels/slide3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3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15.xml"/></Relationships>
</file>

<file path=ppt/slides/_rels/slide3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5.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video" Target="2017%20HARDWARE%20Towfish.avi" TargetMode="External"/><Relationship Id="rId1" Type="http://schemas.microsoft.com/office/2007/relationships/media" Target="2017%20HARDWARE%20Towfish.avi" TargetMode="External"/><Relationship Id="rId4" Type="http://schemas.openxmlformats.org/officeDocument/2006/relationships/image" Target="../media/image53.png"/></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video" Target="2017%20HARDWARE%20Towfish%20in%20SURVEY.avi" TargetMode="External"/><Relationship Id="rId1" Type="http://schemas.microsoft.com/office/2007/relationships/media" Target="2017%20HARDWARE%20Towfish%20in%20SURVEY.avi" TargetMode="External"/><Relationship Id="rId5" Type="http://schemas.openxmlformats.org/officeDocument/2006/relationships/image" Target="../media/image54.png"/><Relationship Id="rId4" Type="http://schemas.openxmlformats.org/officeDocument/2006/relationships/notesSlide" Target="../notesSlides/notesSlide12.xml"/></Relationships>
</file>

<file path=ppt/slides/_rels/slide4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16.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4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47.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48.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49.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5.xml"/></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video" Target="2017%20SINGLE%20BEAM%20LATENCY.avi" TargetMode="External"/><Relationship Id="rId1" Type="http://schemas.microsoft.com/office/2007/relationships/media" Target="2017%20SINGLE%20BEAM%20LATENCY.avi" TargetMode="External"/><Relationship Id="rId5" Type="http://schemas.openxmlformats.org/officeDocument/2006/relationships/image" Target="../media/image58.png"/><Relationship Id="rId4" Type="http://schemas.openxmlformats.org/officeDocument/2006/relationships/notesSlide" Target="../notesSlides/notesSlide19.xml"/></Relationships>
</file>

<file path=ppt/slides/_rels/slide51.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20.xml"/><Relationship Id="rId1" Type="http://schemas.openxmlformats.org/officeDocument/2006/relationships/slideLayout" Target="../slideLayouts/slideLayout15.xml"/><Relationship Id="rId4" Type="http://schemas.openxmlformats.org/officeDocument/2006/relationships/image" Target="../media/image60.jpeg"/></Relationships>
</file>

<file path=ppt/slides/_rels/slide5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53.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22.xml"/><Relationship Id="rId1" Type="http://schemas.openxmlformats.org/officeDocument/2006/relationships/slideLayout" Target="../slideLayouts/slideLayout15.xml"/></Relationships>
</file>

<file path=ppt/slides/_rels/slide54.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11.xml"/></Relationships>
</file>

<file path=ppt/slides/_rels/slide5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16.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5.xml"/></Relationships>
</file>

<file path=ppt/slides/_rels/slide57.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1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5.xml"/></Relationships>
</file>

<file path=ppt/slides/_rels/slide60.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25.xml"/><Relationship Id="rId1" Type="http://schemas.openxmlformats.org/officeDocument/2006/relationships/slideLayout" Target="../slideLayouts/slideLayout15.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5.xml"/></Relationships>
</file>

<file path=ppt/slides/_rels/slide62.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27.xml"/><Relationship Id="rId1" Type="http://schemas.openxmlformats.org/officeDocument/2006/relationships/slideLayout" Target="../slideLayouts/slideLayout15.xml"/></Relationships>
</file>

<file path=ppt/slides/_rels/slide63.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28.xml"/><Relationship Id="rId1" Type="http://schemas.openxmlformats.org/officeDocument/2006/relationships/slideLayout" Target="../slideLayouts/slideLayout15.xml"/><Relationship Id="rId4" Type="http://schemas.openxmlformats.org/officeDocument/2006/relationships/image" Target="../media/image68.jpeg"/></Relationships>
</file>

<file path=ppt/slides/_rels/slide64.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29.xml"/><Relationship Id="rId1" Type="http://schemas.openxmlformats.org/officeDocument/2006/relationships/slideLayout" Target="../slideLayouts/slideLayout15.xml"/></Relationships>
</file>

<file path=ppt/slides/_rels/slide65.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30.xml"/><Relationship Id="rId1" Type="http://schemas.openxmlformats.org/officeDocument/2006/relationships/slideLayout" Target="../slideLayouts/slideLayout15.xml"/></Relationships>
</file>

<file path=ppt/slides/_rels/slide66.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31.xml"/><Relationship Id="rId1" Type="http://schemas.openxmlformats.org/officeDocument/2006/relationships/slideLayout" Target="../slideLayouts/slideLayout15.xml"/><Relationship Id="rId5" Type="http://schemas.openxmlformats.org/officeDocument/2006/relationships/image" Target="../media/image73.jpeg"/><Relationship Id="rId4" Type="http://schemas.openxmlformats.org/officeDocument/2006/relationships/image" Target="../media/image72.jpeg"/></Relationships>
</file>

<file path=ppt/slides/_rels/slide6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16.xml"/></Relationships>
</file>

<file path=ppt/slides/_rels/slide68.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32.xml"/><Relationship Id="rId1" Type="http://schemas.openxmlformats.org/officeDocument/2006/relationships/slideLayout" Target="../slideLayouts/slideLayout15.xml"/></Relationships>
</file>

<file path=ppt/slides/_rels/slide69.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33.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5.xml"/></Relationships>
</file>

<file path=ppt/slides/_rels/slide70.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34.xml"/><Relationship Id="rId1" Type="http://schemas.openxmlformats.org/officeDocument/2006/relationships/slideLayout" Target="../slideLayouts/slideLayout15.xml"/><Relationship Id="rId4" Type="http://schemas.openxmlformats.org/officeDocument/2006/relationships/image" Target="../media/image77.png"/></Relationships>
</file>

<file path=ppt/slides/_rels/slide71.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35.xml"/><Relationship Id="rId1" Type="http://schemas.openxmlformats.org/officeDocument/2006/relationships/slideLayout" Target="../slideLayouts/slideLayout15.xml"/><Relationship Id="rId5" Type="http://schemas.openxmlformats.org/officeDocument/2006/relationships/image" Target="../media/image80.jpeg"/><Relationship Id="rId4" Type="http://schemas.openxmlformats.org/officeDocument/2006/relationships/image" Target="../media/image79.jpeg"/></Relationships>
</file>

<file path=ppt/slides/_rels/slide72.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15.xml"/></Relationships>
</file>

<file path=ppt/slides/_rels/slide73.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15.xml"/></Relationships>
</file>

<file path=ppt/slides/_rels/slide74.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11.xml"/></Relationships>
</file>

<file path=ppt/slides/_rels/slide75.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36.xml"/><Relationship Id="rId1" Type="http://schemas.openxmlformats.org/officeDocument/2006/relationships/slideLayout" Target="../slideLayouts/slideLayout15.xml"/><Relationship Id="rId4" Type="http://schemas.openxmlformats.org/officeDocument/2006/relationships/image" Target="../media/image86.png"/></Relationships>
</file>

<file path=ppt/slides/_rels/slide76.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37.xml"/><Relationship Id="rId1" Type="http://schemas.openxmlformats.org/officeDocument/2006/relationships/slideLayout" Target="../slideLayouts/slideLayout15.xml"/></Relationships>
</file>

<file path=ppt/slides/_rels/slide77.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38.xml"/><Relationship Id="rId1" Type="http://schemas.openxmlformats.org/officeDocument/2006/relationships/slideLayout" Target="../slideLayouts/slideLayout15.xml"/></Relationships>
</file>

<file path=ppt/slides/_rels/slide78.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notesSlide" Target="../notesSlides/notesSlide39.xml"/><Relationship Id="rId1" Type="http://schemas.openxmlformats.org/officeDocument/2006/relationships/slideLayout" Target="../slideLayouts/slideLayout15.xml"/><Relationship Id="rId4" Type="http://schemas.openxmlformats.org/officeDocument/2006/relationships/image" Target="../media/image90.png"/></Relationships>
</file>

<file path=ppt/slides/_rels/slide79.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40.xml"/><Relationship Id="rId1" Type="http://schemas.openxmlformats.org/officeDocument/2006/relationships/slideLayout" Target="../slideLayouts/slideLayout15.xml"/><Relationship Id="rId4" Type="http://schemas.openxmlformats.org/officeDocument/2006/relationships/image" Target="../media/image92.png"/></Relationships>
</file>

<file path=ppt/slides/_rels/slide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5.xml"/></Relationships>
</file>

<file path=ppt/slides/_rels/slide80.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41.xml"/><Relationship Id="rId1" Type="http://schemas.openxmlformats.org/officeDocument/2006/relationships/slideLayout" Target="../slideLayouts/slideLayout15.xml"/><Relationship Id="rId4" Type="http://schemas.openxmlformats.org/officeDocument/2006/relationships/image" Target="../media/image94.png"/></Relationships>
</file>

<file path=ppt/slides/_rels/slide81.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notesSlide" Target="../notesSlides/notesSlide42.xml"/><Relationship Id="rId1" Type="http://schemas.openxmlformats.org/officeDocument/2006/relationships/slideLayout" Target="../slideLayouts/slideLayout15.xml"/><Relationship Id="rId4" Type="http://schemas.openxmlformats.org/officeDocument/2006/relationships/image" Target="../media/image96.jpeg"/></Relationships>
</file>

<file path=ppt/slides/_rels/slide82.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notesSlide" Target="../notesSlides/notesSlide43.xml"/><Relationship Id="rId1" Type="http://schemas.openxmlformats.org/officeDocument/2006/relationships/slideLayout" Target="../slideLayouts/slideLayout15.xml"/><Relationship Id="rId4" Type="http://schemas.openxmlformats.org/officeDocument/2006/relationships/image" Target="../media/image98.jpeg"/></Relationships>
</file>

<file path=ppt/slides/_rels/slide83.xml.rels><?xml version="1.0" encoding="UTF-8" standalone="yes"?>
<Relationships xmlns="http://schemas.openxmlformats.org/package/2006/relationships"><Relationship Id="rId3" Type="http://schemas.openxmlformats.org/officeDocument/2006/relationships/hyperlink" Target="https://support.hypack.com/support/visitor/index.php?/LiveChat/Chat/Request/_sessionID=uldLlWxjCstAadc8e3e434ecaff6151a1935473db5d95454bce6ryxs99pjTF5daVD6sRxXwWj9eGb/_proactive=0/_filterDepartmentID=/_randomNumber=20/_fullName=/_email=/_promptType=chat" TargetMode="External"/><Relationship Id="rId7" Type="http://schemas.openxmlformats.org/officeDocument/2006/relationships/hyperlink" Target="http://www.hypack.com/" TargetMode="External"/><Relationship Id="rId2" Type="http://schemas.openxmlformats.org/officeDocument/2006/relationships/hyperlink" Target="https://www.youtube.com/user/HYPACK2013/videos" TargetMode="External"/><Relationship Id="rId1" Type="http://schemas.openxmlformats.org/officeDocument/2006/relationships/slideLayout" Target="../slideLayouts/slideLayout8.xml"/><Relationship Id="rId6" Type="http://schemas.openxmlformats.org/officeDocument/2006/relationships/hyperlink" Target="http://support.hypack.com/" TargetMode="External"/><Relationship Id="rId5" Type="http://schemas.openxmlformats.org/officeDocument/2006/relationships/hyperlink" Target="http://www.ustream.tv/channel/hypack" TargetMode="External"/><Relationship Id="rId4" Type="http://schemas.openxmlformats.org/officeDocument/2006/relationships/hyperlink" Target="https://www.youtube.com/channel/UCOzhxa2gkVQD3ArsKVXiXnQ" TargetMode="External"/></Relationships>
</file>

<file path=ppt/slides/_rels/slide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347471" y="1737360"/>
            <a:ext cx="8796529" cy="1470025"/>
          </a:xfrm>
        </p:spPr>
        <p:txBody>
          <a:bodyPr/>
          <a:lstStyle/>
          <a:p>
            <a:pPr algn="l" rtl="0"/>
            <a:r>
              <a:rPr lang="es" b="0" i="0" u="none" dirty="0"/>
              <a:t>Monohaz - Configurando Equipos </a:t>
            </a:r>
            <a:endParaRPr lang="es" sz="2400" dirty="0"/>
          </a:p>
        </p:txBody>
      </p:sp>
      <p:sp>
        <p:nvSpPr>
          <p:cNvPr id="2" name="Subtitle 1"/>
          <p:cNvSpPr>
            <a:spLocks noGrp="1"/>
          </p:cNvSpPr>
          <p:nvPr>
            <p:ph type="subTitle" idx="1"/>
          </p:nvPr>
        </p:nvSpPr>
        <p:spPr>
          <a:xfrm>
            <a:off x="433136" y="2774482"/>
            <a:ext cx="4138863" cy="422029"/>
          </a:xfrm>
        </p:spPr>
        <p:txBody>
          <a:bodyPr/>
          <a:lstStyle/>
          <a:p>
            <a:pPr algn="l" rtl="0"/>
            <a:r>
              <a:rPr lang="es" b="0" i="0" u="none"/>
              <a:t>Evento de Entrenamiento HYPACK 2020</a:t>
            </a:r>
          </a:p>
        </p:txBody>
      </p:sp>
      <p:pic>
        <p:nvPicPr>
          <p:cNvPr id="8" name="Picture 3" descr="C:\2010 HYPACK Presentations\05 - Hardware\Pictures\2010 HARDWARE Odom Echogram Window.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136571"/>
            <a:ext cx="9144000" cy="2721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070507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pPr algn="l" rtl="0" eaLnBrk="1" hangingPunct="1"/>
            <a:r>
              <a:rPr lang="es" sz="3600" b="0" i="0" u="none">
                <a:latin typeface="Arial" panose="020B0604020202020204" pitchFamily="34" charset="0"/>
                <a:cs typeface="Arial" panose="020B0604020202020204" pitchFamily="34" charset="0"/>
              </a:rPr>
              <a:t>Equipos:  Pestaña Conexión</a:t>
            </a:r>
          </a:p>
        </p:txBody>
      </p:sp>
      <p:grpSp>
        <p:nvGrpSpPr>
          <p:cNvPr id="36867" name="Group 7"/>
          <p:cNvGrpSpPr>
            <a:grpSpLocks/>
          </p:cNvGrpSpPr>
          <p:nvPr/>
        </p:nvGrpSpPr>
        <p:grpSpPr bwMode="auto">
          <a:xfrm>
            <a:off x="347472" y="1712258"/>
            <a:ext cx="7191846" cy="4318983"/>
            <a:chOff x="838200" y="1143001"/>
            <a:chExt cx="7486650" cy="4424120"/>
          </a:xfrm>
        </p:grpSpPr>
        <p:pic>
          <p:nvPicPr>
            <p:cNvPr id="2" name="Picture 2"/>
            <p:cNvPicPr>
              <a:picLocks noChangeAspect="1" noChangeArrowheads="1"/>
            </p:cNvPicPr>
            <p:nvPr/>
          </p:nvPicPr>
          <p:blipFill>
            <a:blip r:embed="rId2"/>
            <a:srcRect/>
            <a:stretch>
              <a:fillRect/>
            </a:stretch>
          </p:blipFill>
          <p:spPr bwMode="auto">
            <a:xfrm>
              <a:off x="838200" y="1143001"/>
              <a:ext cx="7486650" cy="418557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5526088" y="2003289"/>
              <a:ext cx="2393950" cy="1134968"/>
            </a:xfrm>
            <a:prstGeom prst="rect">
              <a:avLst/>
            </a:prstGeom>
            <a:solidFill>
              <a:srgbClr val="FF0000"/>
            </a:solidFill>
            <a:ln>
              <a:solidFill>
                <a:schemeClr val="tx1"/>
              </a:solidFill>
            </a:ln>
          </p:spPr>
          <p:txBody>
            <a:bodyPr>
              <a:spAutoFit/>
            </a:bodyPr>
            <a:lstStyle/>
            <a:p>
              <a:pPr algn="l" rtl="0">
                <a:defRPr/>
              </a:pPr>
              <a:r>
                <a:rPr lang="es" sz="1600" b="0" i="0" u="none">
                  <a:solidFill>
                    <a:schemeClr val="bg1"/>
                  </a:solidFill>
                  <a:latin typeface="+mj-lt"/>
                </a:rPr>
                <a:t>Haga clic para obtener la ventana de Conexión de Equipos </a:t>
              </a:r>
            </a:p>
            <a:p>
              <a:pPr algn="l" rtl="0">
                <a:defRPr/>
              </a:pPr>
              <a:r>
                <a:rPr lang="es" sz="1600" b="0" i="0" u="none">
                  <a:solidFill>
                    <a:schemeClr val="bg1"/>
                  </a:solidFill>
                  <a:latin typeface="+mj-lt"/>
                </a:rPr>
                <a:t>ventana.</a:t>
              </a:r>
            </a:p>
          </p:txBody>
        </p:sp>
        <p:cxnSp>
          <p:nvCxnSpPr>
            <p:cNvPr id="7" name="Straight Arrow Connector 6"/>
            <p:cNvCxnSpPr/>
            <p:nvPr/>
          </p:nvCxnSpPr>
          <p:spPr>
            <a:xfrm flipH="1">
              <a:off x="5084763" y="2125508"/>
              <a:ext cx="441325" cy="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a:stCxn id="5" idx="2"/>
            </p:cNvCxnSpPr>
            <p:nvPr/>
          </p:nvCxnSpPr>
          <p:spPr>
            <a:xfrm flipH="1">
              <a:off x="6723063" y="3138257"/>
              <a:ext cx="1" cy="22054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992188" y="3482603"/>
              <a:ext cx="1700212" cy="1355655"/>
            </a:xfrm>
            <a:prstGeom prst="rect">
              <a:avLst/>
            </a:prstGeom>
            <a:solidFill>
              <a:srgbClr val="FF0000"/>
            </a:solidFill>
            <a:ln>
              <a:solidFill>
                <a:schemeClr val="accent4">
                  <a:lumMod val="10000"/>
                </a:schemeClr>
              </a:solidFill>
            </a:ln>
          </p:spPr>
          <p:txBody>
            <a:bodyPr>
              <a:spAutoFit/>
            </a:bodyPr>
            <a:lstStyle/>
            <a:p>
              <a:pPr algn="l" rtl="0">
                <a:defRPr/>
              </a:pPr>
              <a:r>
                <a:rPr lang="es" sz="1600" b="0" i="0" u="none" dirty="0">
                  <a:solidFill>
                    <a:schemeClr val="bg1"/>
                  </a:solidFill>
                  <a:latin typeface="+mj-lt"/>
                </a:rPr>
                <a:t>Usted puede examinar el puerto serial </a:t>
              </a:r>
            </a:p>
            <a:p>
              <a:pPr algn="l" rtl="0">
                <a:defRPr/>
              </a:pPr>
              <a:r>
                <a:rPr lang="es" sz="1600" b="0" i="0" u="none" dirty="0">
                  <a:solidFill>
                    <a:schemeClr val="bg1"/>
                  </a:solidFill>
                  <a:latin typeface="+mj-lt"/>
                </a:rPr>
                <a:t>transmita desde aqui:</a:t>
              </a:r>
            </a:p>
          </p:txBody>
        </p:sp>
        <p:cxnSp>
          <p:nvCxnSpPr>
            <p:cNvPr id="12" name="Straight Arrow Connector 11"/>
            <p:cNvCxnSpPr/>
            <p:nvPr/>
          </p:nvCxnSpPr>
          <p:spPr>
            <a:xfrm>
              <a:off x="2692400" y="3730214"/>
              <a:ext cx="314325" cy="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3133725" y="4715895"/>
              <a:ext cx="1700213" cy="851226"/>
            </a:xfrm>
            <a:prstGeom prst="rect">
              <a:avLst/>
            </a:prstGeom>
            <a:solidFill>
              <a:srgbClr val="FF0000"/>
            </a:solidFill>
            <a:ln>
              <a:solidFill>
                <a:schemeClr val="tx1"/>
              </a:solidFill>
            </a:ln>
          </p:spPr>
          <p:txBody>
            <a:bodyPr>
              <a:spAutoFit/>
            </a:bodyPr>
            <a:lstStyle/>
            <a:p>
              <a:pPr algn="l" rtl="0">
                <a:defRPr/>
              </a:pPr>
              <a:r>
                <a:rPr lang="es" sz="1600" b="0" i="0" u="none">
                  <a:solidFill>
                    <a:schemeClr val="bg1"/>
                  </a:solidFill>
                  <a:latin typeface="+mj-lt"/>
                </a:rPr>
                <a:t>Puede probar el dispositivo desde aqui.</a:t>
              </a:r>
            </a:p>
          </p:txBody>
        </p:sp>
      </p:grpSp>
      <p:cxnSp>
        <p:nvCxnSpPr>
          <p:cNvPr id="15" name="Straight Arrow Connector 14"/>
          <p:cNvCxnSpPr>
            <a:stCxn id="13" idx="0"/>
          </p:cNvCxnSpPr>
          <p:nvPr/>
        </p:nvCxnSpPr>
        <p:spPr>
          <a:xfrm flipV="1">
            <a:off x="3369237" y="4808258"/>
            <a:ext cx="91323" cy="391986"/>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69397896"/>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a:xfrm>
            <a:off x="347472" y="0"/>
            <a:ext cx="7239000" cy="988786"/>
          </a:xfrm>
        </p:spPr>
        <p:txBody>
          <a:bodyPr/>
          <a:lstStyle/>
          <a:p>
            <a:pPr algn="l" rtl="0" eaLnBrk="1" hangingPunct="1"/>
            <a:r>
              <a:rPr lang="es" sz="3600" b="0" i="0" u="none" dirty="0">
                <a:latin typeface="Arial" panose="020B0604020202020204" pitchFamily="34" charset="0"/>
                <a:cs typeface="Arial" panose="020B0604020202020204" pitchFamily="34" charset="0"/>
              </a:rPr>
              <a:t>Equipos:  Pestaña Ofsets Equipo</a:t>
            </a:r>
          </a:p>
        </p:txBody>
      </p:sp>
      <p:pic>
        <p:nvPicPr>
          <p:cNvPr id="37891" name="Picture 3"/>
          <p:cNvPicPr>
            <a:picLocks noChangeAspect="1" noChangeArrowheads="1"/>
          </p:cNvPicPr>
          <p:nvPr/>
        </p:nvPicPr>
        <p:blipFill>
          <a:blip r:embed="rId2"/>
          <a:srcRect/>
          <a:stretch>
            <a:fillRect/>
          </a:stretch>
        </p:blipFill>
        <p:spPr bwMode="auto">
          <a:xfrm>
            <a:off x="347472" y="1595718"/>
            <a:ext cx="7382246" cy="386881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2" name="Text Box 27"/>
          <p:cNvSpPr txBox="1">
            <a:spLocks noChangeArrowheads="1"/>
          </p:cNvSpPr>
          <p:nvPr/>
        </p:nvSpPr>
        <p:spPr bwMode="auto">
          <a:xfrm>
            <a:off x="347472" y="5818094"/>
            <a:ext cx="72390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ct val="50000"/>
              </a:spcBef>
            </a:pPr>
            <a:r>
              <a:rPr lang="es" b="0" i="0" u="none">
                <a:solidFill>
                  <a:schemeClr val="tx1">
                    <a:lumMod val="65000"/>
                    <a:lumOff val="35000"/>
                  </a:schemeClr>
                </a:solidFill>
                <a:latin typeface="Verdana" panose="020B0604030504040204" pitchFamily="34" charset="0"/>
              </a:rPr>
              <a:t>Especifique la posición para cada dispositivo, en relación con el origen de su bote.  Recuerde, Z es positivo hacia abajo!</a:t>
            </a:r>
          </a:p>
        </p:txBody>
      </p:sp>
    </p:spTree>
    <p:extLst>
      <p:ext uri="{BB962C8B-B14F-4D97-AF65-F5344CB8AC3E}">
        <p14:creationId xmlns:p14="http://schemas.microsoft.com/office/powerpoint/2010/main" val="1094354063"/>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a:xfrm>
            <a:off x="347663" y="0"/>
            <a:ext cx="8339137" cy="989013"/>
          </a:xfrm>
        </p:spPr>
        <p:txBody>
          <a:bodyPr/>
          <a:lstStyle/>
          <a:p>
            <a:pPr algn="l" rtl="0" eaLnBrk="1" hangingPunct="1"/>
            <a:r>
              <a:rPr lang="es" sz="3600" b="0" i="0" u="none">
                <a:latin typeface="Arial" panose="020B0604020202020204" pitchFamily="34" charset="0"/>
                <a:cs typeface="Arial" panose="020B0604020202020204" pitchFamily="34" charset="0"/>
              </a:rPr>
              <a:t>Ejemplo Configuraciones Equipos</a:t>
            </a:r>
          </a:p>
        </p:txBody>
      </p:sp>
      <p:pic>
        <p:nvPicPr>
          <p:cNvPr id="41988" name="Picture 21"/>
          <p:cNvPicPr>
            <a:picLocks noChangeAspect="1" noChangeArrowheads="1"/>
          </p:cNvPicPr>
          <p:nvPr/>
        </p:nvPicPr>
        <p:blipFill>
          <a:blip r:embed="rId2"/>
          <a:srcRect/>
          <a:stretch>
            <a:fillRect/>
          </a:stretch>
        </p:blipFill>
        <p:spPr bwMode="auto">
          <a:xfrm>
            <a:off x="152400" y="1613647"/>
            <a:ext cx="2933875" cy="239796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Box 24"/>
          <p:cNvSpPr txBox="1"/>
          <p:nvPr/>
        </p:nvSpPr>
        <p:spPr>
          <a:xfrm>
            <a:off x="228600" y="4191000"/>
            <a:ext cx="3048000" cy="738664"/>
          </a:xfrm>
          <a:prstGeom prst="rect">
            <a:avLst/>
          </a:prstGeom>
          <a:noFill/>
          <a:ln>
            <a:noFill/>
          </a:ln>
        </p:spPr>
        <p:txBody>
          <a:bodyPr>
            <a:spAutoFit/>
          </a:bodyPr>
          <a:lstStyle/>
          <a:p>
            <a:pPr algn="l" rtl="0">
              <a:defRPr/>
            </a:pPr>
            <a:r>
              <a:rPr lang="es" sz="1400" b="0" i="0" u="none" dirty="0">
                <a:solidFill>
                  <a:schemeClr val="tx1">
                    <a:lumMod val="65000"/>
                    <a:lumOff val="35000"/>
                  </a:schemeClr>
                </a:solidFill>
                <a:latin typeface="+mj-lt"/>
              </a:rPr>
              <a:t>Embarcación levantamiento con magnetómetro instalado en pez remolcado y layback manual.</a:t>
            </a:r>
          </a:p>
        </p:txBody>
      </p:sp>
      <p:pic>
        <p:nvPicPr>
          <p:cNvPr id="41990" name="Picture 22"/>
          <p:cNvPicPr>
            <a:picLocks noChangeAspect="1" noChangeArrowheads="1"/>
          </p:cNvPicPr>
          <p:nvPr/>
        </p:nvPicPr>
        <p:blipFill>
          <a:blip r:embed="rId3"/>
          <a:srcRect/>
          <a:stretch>
            <a:fillRect/>
          </a:stretch>
        </p:blipFill>
        <p:spPr bwMode="auto">
          <a:xfrm>
            <a:off x="3352801" y="1613647"/>
            <a:ext cx="2444896" cy="239796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26"/>
          <p:cNvSpPr txBox="1"/>
          <p:nvPr/>
        </p:nvSpPr>
        <p:spPr>
          <a:xfrm>
            <a:off x="3505200" y="4160838"/>
            <a:ext cx="2514600" cy="738664"/>
          </a:xfrm>
          <a:prstGeom prst="rect">
            <a:avLst/>
          </a:prstGeom>
          <a:noFill/>
          <a:ln>
            <a:noFill/>
          </a:ln>
        </p:spPr>
        <p:txBody>
          <a:bodyPr>
            <a:spAutoFit/>
          </a:bodyPr>
          <a:lstStyle/>
          <a:p>
            <a:pPr algn="l" rtl="0">
              <a:defRPr/>
            </a:pPr>
            <a:r>
              <a:rPr lang="es" sz="1400" b="0" i="0" u="none">
                <a:solidFill>
                  <a:schemeClr val="tx1">
                    <a:lumMod val="65000"/>
                    <a:lumOff val="35000"/>
                  </a:schemeClr>
                </a:solidFill>
                <a:latin typeface="+mj-lt"/>
              </a:rPr>
              <a:t>Embarcación levantamiento con Multihaz R2Sonic instalado en la Embarcación.</a:t>
            </a:r>
          </a:p>
        </p:txBody>
      </p:sp>
      <p:sp>
        <p:nvSpPr>
          <p:cNvPr id="28" name="TextBox 27"/>
          <p:cNvSpPr txBox="1"/>
          <p:nvPr/>
        </p:nvSpPr>
        <p:spPr>
          <a:xfrm>
            <a:off x="6172200" y="4160838"/>
            <a:ext cx="2514600" cy="954107"/>
          </a:xfrm>
          <a:prstGeom prst="rect">
            <a:avLst/>
          </a:prstGeom>
          <a:noFill/>
          <a:ln>
            <a:noFill/>
          </a:ln>
        </p:spPr>
        <p:txBody>
          <a:bodyPr>
            <a:spAutoFit/>
          </a:bodyPr>
          <a:lstStyle/>
          <a:p>
            <a:pPr algn="l" rtl="0">
              <a:defRPr/>
            </a:pPr>
            <a:r>
              <a:rPr lang="es" sz="1400" b="0" i="0" u="none" dirty="0">
                <a:solidFill>
                  <a:schemeClr val="tx1">
                    <a:lumMod val="65000"/>
                    <a:lumOff val="35000"/>
                  </a:schemeClr>
                </a:solidFill>
                <a:latin typeface="+mj-lt"/>
              </a:rPr>
              <a:t>Embarcación levantamiento con sonar lateral Edgetech instalado en un pez remolcado.</a:t>
            </a:r>
          </a:p>
        </p:txBody>
      </p:sp>
      <p:sp>
        <p:nvSpPr>
          <p:cNvPr id="29" name="TextBox 28"/>
          <p:cNvSpPr txBox="1"/>
          <p:nvPr/>
        </p:nvSpPr>
        <p:spPr>
          <a:xfrm>
            <a:off x="3490913" y="5351463"/>
            <a:ext cx="4495800" cy="1077218"/>
          </a:xfrm>
          <a:prstGeom prst="rect">
            <a:avLst/>
          </a:prstGeom>
          <a:noFill/>
          <a:ln>
            <a:noFill/>
          </a:ln>
        </p:spPr>
        <p:txBody>
          <a:bodyPr>
            <a:spAutoFit/>
          </a:bodyPr>
          <a:lstStyle/>
          <a:p>
            <a:pPr algn="l" rtl="0">
              <a:defRPr/>
            </a:pPr>
            <a:r>
              <a:rPr lang="es" sz="1600" b="0" i="0" u="none">
                <a:solidFill>
                  <a:schemeClr val="tx1">
                    <a:lumMod val="65000"/>
                    <a:lumOff val="35000"/>
                  </a:schemeClr>
                </a:solidFill>
                <a:latin typeface="+mj-lt"/>
              </a:rPr>
              <a:t>El multihaz y/o sonar lateral son colocados en la embarcación principal o el móvil pez remolcado dependiendo de la configuración en la pestaña de Configuración HYPACK.</a:t>
            </a:r>
          </a:p>
        </p:txBody>
      </p:sp>
      <p:pic>
        <p:nvPicPr>
          <p:cNvPr id="41995" name="Picture 12"/>
          <p:cNvPicPr>
            <a:picLocks noChangeAspect="1" noChangeArrowheads="1"/>
          </p:cNvPicPr>
          <p:nvPr/>
        </p:nvPicPr>
        <p:blipFill>
          <a:blip r:embed="rId4"/>
          <a:srcRect/>
          <a:stretch>
            <a:fillRect/>
          </a:stretch>
        </p:blipFill>
        <p:spPr bwMode="auto">
          <a:xfrm>
            <a:off x="6019800" y="1613647"/>
            <a:ext cx="2776433" cy="239796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994" name="Group 1"/>
          <p:cNvGrpSpPr>
            <a:grpSpLocks/>
          </p:cNvGrpSpPr>
          <p:nvPr/>
        </p:nvGrpSpPr>
        <p:grpSpPr bwMode="auto">
          <a:xfrm>
            <a:off x="319088" y="5199063"/>
            <a:ext cx="3200400" cy="1506537"/>
            <a:chOff x="0" y="5408613"/>
            <a:chExt cx="3200400" cy="1506537"/>
          </a:xfrm>
        </p:grpSpPr>
        <p:pic>
          <p:nvPicPr>
            <p:cNvPr id="2" name="Picture 13"/>
            <p:cNvPicPr>
              <a:picLocks noChangeAspect="1" noChangeArrowheads="1"/>
            </p:cNvPicPr>
            <p:nvPr/>
          </p:nvPicPr>
          <p:blipFill>
            <a:blip r:embed="rId5"/>
            <a:srcRect/>
            <a:stretch>
              <a:fillRect/>
            </a:stretch>
          </p:blipFill>
          <p:spPr bwMode="auto">
            <a:xfrm>
              <a:off x="0" y="5408613"/>
              <a:ext cx="2743200" cy="150653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1" name="Straight Arrow Connector 30"/>
            <p:cNvCxnSpPr/>
            <p:nvPr/>
          </p:nvCxnSpPr>
          <p:spPr>
            <a:xfrm flipH="1">
              <a:off x="2527300" y="6161088"/>
              <a:ext cx="673100" cy="17462"/>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a:off x="1298575" y="5891213"/>
              <a:ext cx="1228725" cy="887412"/>
            </a:xfrm>
            <a:prstGeom prst="rect">
              <a:avLst/>
            </a:pr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es"/>
            </a:p>
          </p:txBody>
        </p:sp>
      </p:grpSp>
    </p:spTree>
    <p:extLst>
      <p:ext uri="{BB962C8B-B14F-4D97-AF65-F5344CB8AC3E}">
        <p14:creationId xmlns:p14="http://schemas.microsoft.com/office/powerpoint/2010/main" val="15847153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7" grpId="0"/>
      <p:bldP spid="2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9"/>
          <p:cNvPicPr>
            <a:picLocks noChangeAspect="1" noChangeArrowheads="1"/>
          </p:cNvPicPr>
          <p:nvPr/>
        </p:nvPicPr>
        <p:blipFill>
          <a:blip r:embed="rId2"/>
          <a:srcRect/>
          <a:stretch>
            <a:fillRect/>
          </a:stretch>
        </p:blipFill>
        <p:spPr bwMode="auto">
          <a:xfrm>
            <a:off x="1580823" y="1401320"/>
            <a:ext cx="5872816" cy="192463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1" name="Title 2"/>
          <p:cNvSpPr>
            <a:spLocks noGrp="1"/>
          </p:cNvSpPr>
          <p:nvPr>
            <p:ph type="title"/>
          </p:nvPr>
        </p:nvSpPr>
        <p:spPr>
          <a:xfrm>
            <a:off x="347663" y="0"/>
            <a:ext cx="8339137" cy="989013"/>
          </a:xfrm>
        </p:spPr>
        <p:txBody>
          <a:bodyPr/>
          <a:lstStyle/>
          <a:p>
            <a:pPr algn="l" rtl="0" eaLnBrk="1" hangingPunct="1"/>
            <a:r>
              <a:rPr lang="es" sz="3600" b="0" i="0" u="none">
                <a:latin typeface="Arial" panose="020B0604020202020204" pitchFamily="34" charset="0"/>
                <a:cs typeface="Arial" panose="020B0604020202020204" pitchFamily="34" charset="0"/>
              </a:rPr>
              <a:t>Funciones y Opciones Equipos</a:t>
            </a:r>
          </a:p>
        </p:txBody>
      </p:sp>
      <p:sp>
        <p:nvSpPr>
          <p:cNvPr id="21507" name="Content Placeholder 3"/>
          <p:cNvSpPr>
            <a:spLocks noGrp="1"/>
          </p:cNvSpPr>
          <p:nvPr>
            <p:ph idx="4294967295"/>
          </p:nvPr>
        </p:nvSpPr>
        <p:spPr>
          <a:xfrm>
            <a:off x="347663" y="3738265"/>
            <a:ext cx="3810000" cy="2133600"/>
          </a:xfrm>
        </p:spPr>
        <p:txBody>
          <a:bodyPr rtlCol="0">
            <a:normAutofit/>
          </a:bodyPr>
          <a:lstStyle/>
          <a:p>
            <a:pPr algn="l" rtl="0" eaLnBrk="1" fontAlgn="auto" hangingPunct="1">
              <a:spcBef>
                <a:spcPts val="0"/>
              </a:spcBef>
              <a:buClr>
                <a:schemeClr val="tx1"/>
              </a:buClr>
              <a:defRPr/>
            </a:pPr>
            <a:r>
              <a:rPr lang="es" sz="1600" b="1" i="0" u="none" dirty="0">
                <a:solidFill>
                  <a:schemeClr val="tx1">
                    <a:lumMod val="65000"/>
                    <a:lumOff val="35000"/>
                  </a:schemeClr>
                </a:solidFill>
              </a:rPr>
              <a:t>Por cada equipo, usted debe especificar la función(es) del dispositivo.</a:t>
            </a:r>
          </a:p>
          <a:p>
            <a:pPr algn="l" rtl="0" eaLnBrk="1" fontAlgn="auto" hangingPunct="1">
              <a:spcBef>
                <a:spcPts val="0"/>
              </a:spcBef>
              <a:buClr>
                <a:schemeClr val="tx1">
                  <a:lumMod val="65000"/>
                  <a:lumOff val="35000"/>
                </a:schemeClr>
              </a:buClr>
              <a:defRPr/>
            </a:pPr>
            <a:r>
              <a:rPr lang="es" sz="1600" b="0" i="0" u="none" dirty="0">
                <a:solidFill>
                  <a:schemeClr val="tx1">
                    <a:lumMod val="65000"/>
                    <a:lumOff val="35000"/>
                  </a:schemeClr>
                </a:solidFill>
              </a:rPr>
              <a:t>Manejadores (drivers) de dispositivos solo listaran las funciones que son posibles para un equipo.</a:t>
            </a:r>
          </a:p>
          <a:p>
            <a:pPr marL="342900" indent="-342900" algn="l" rtl="0" eaLnBrk="1" fontAlgn="auto" hangingPunct="1">
              <a:spcBef>
                <a:spcPts val="0"/>
              </a:spcBef>
              <a:buClr>
                <a:schemeClr val="tx1"/>
              </a:buClr>
              <a:buFont typeface="Arial" panose="020B0604020202020204" pitchFamily="34" charset="0"/>
              <a:buChar char="•"/>
              <a:defRPr/>
            </a:pPr>
            <a:endParaRPr lang="es" sz="2000" dirty="0">
              <a:solidFill>
                <a:schemeClr val="tx1">
                  <a:lumMod val="65000"/>
                  <a:lumOff val="35000"/>
                </a:schemeClr>
              </a:solidFill>
            </a:endParaRPr>
          </a:p>
          <a:p>
            <a:pPr marL="342900" indent="-342900" algn="l" rtl="0" eaLnBrk="1" fontAlgn="auto" hangingPunct="1">
              <a:spcBef>
                <a:spcPts val="0"/>
              </a:spcBef>
              <a:buClr>
                <a:schemeClr val="tx1"/>
              </a:buClr>
              <a:buFont typeface="Arial" panose="020B0604020202020204" pitchFamily="34" charset="0"/>
              <a:buChar char="•"/>
              <a:defRPr/>
            </a:pPr>
            <a:endParaRPr lang="es" sz="2000" dirty="0">
              <a:solidFill>
                <a:schemeClr val="tx1">
                  <a:lumMod val="65000"/>
                  <a:lumOff val="35000"/>
                </a:schemeClr>
              </a:solidFill>
            </a:endParaRPr>
          </a:p>
        </p:txBody>
      </p:sp>
      <p:sp>
        <p:nvSpPr>
          <p:cNvPr id="8" name="Content Placeholder 3"/>
          <p:cNvSpPr txBox="1">
            <a:spLocks/>
          </p:cNvSpPr>
          <p:nvPr/>
        </p:nvSpPr>
        <p:spPr bwMode="auto">
          <a:xfrm>
            <a:off x="4428564" y="3648496"/>
            <a:ext cx="4536141" cy="3505200"/>
          </a:xfrm>
          <a:prstGeom prst="rect">
            <a:avLst/>
          </a:prstGeom>
          <a:noFill/>
          <a:ln w="9525">
            <a:noFill/>
            <a:miter lim="800000"/>
            <a:headEnd/>
            <a:tailEnd/>
          </a:ln>
        </p:spPr>
        <p:txBody>
          <a:bodyPr/>
          <a:lstStyle/>
          <a:p>
            <a:pPr algn="l" rtl="0">
              <a:buClr>
                <a:schemeClr val="tx1"/>
              </a:buClr>
              <a:buSzPct val="70000"/>
              <a:defRPr/>
            </a:pPr>
            <a:r>
              <a:rPr lang="es" sz="1600" b="1" i="0" u="none">
                <a:solidFill>
                  <a:schemeClr val="tx1">
                    <a:lumMod val="65000"/>
                    <a:lumOff val="35000"/>
                  </a:schemeClr>
                </a:solidFill>
                <a:latin typeface="+mn-lt"/>
              </a:rPr>
              <a:t>Funcionalidades opcionales pueden ser seleccionadas para ciertos equipos:</a:t>
            </a:r>
            <a:endParaRPr lang="es" b="1" dirty="0">
              <a:solidFill>
                <a:schemeClr val="tx1">
                  <a:lumMod val="65000"/>
                  <a:lumOff val="35000"/>
                </a:schemeClr>
              </a:solidFill>
              <a:latin typeface="+mn-lt"/>
            </a:endParaRPr>
          </a:p>
          <a:p>
            <a:pPr marL="800100" lvl="1" indent="-342900" algn="l" rtl="0">
              <a:buClr>
                <a:schemeClr val="tx1">
                  <a:lumMod val="65000"/>
                  <a:lumOff val="35000"/>
                </a:schemeClr>
              </a:buClr>
              <a:buSzPct val="70000"/>
              <a:buFont typeface="Arial" panose="020B0604020202020204" pitchFamily="34" charset="0"/>
              <a:buChar char="•"/>
              <a:defRPr/>
            </a:pPr>
            <a:r>
              <a:rPr lang="es" sz="1600" b="0" i="0" u="none">
                <a:solidFill>
                  <a:schemeClr val="tx1">
                    <a:lumMod val="65000"/>
                    <a:lumOff val="35000"/>
                  </a:schemeClr>
                </a:solidFill>
                <a:latin typeface="+mn-lt"/>
              </a:rPr>
              <a:t>Registrar mensajes brutos</a:t>
            </a:r>
          </a:p>
          <a:p>
            <a:pPr marL="800100" lvl="1" indent="-342900" algn="l" rtl="0">
              <a:buClr>
                <a:schemeClr val="tx1">
                  <a:lumMod val="65000"/>
                  <a:lumOff val="35000"/>
                </a:schemeClr>
              </a:buClr>
              <a:buSzPct val="70000"/>
              <a:buFont typeface="Arial" panose="020B0604020202020204" pitchFamily="34" charset="0"/>
              <a:buChar char="•"/>
              <a:defRPr/>
            </a:pPr>
            <a:r>
              <a:rPr lang="es" sz="1600" b="0" i="0" u="none">
                <a:solidFill>
                  <a:schemeClr val="tx1">
                    <a:lumMod val="65000"/>
                    <a:lumOff val="35000"/>
                  </a:schemeClr>
                </a:solidFill>
                <a:latin typeface="+mn-lt"/>
              </a:rPr>
              <a:t>Registrar mensajes específicos del dispositivo</a:t>
            </a:r>
          </a:p>
          <a:p>
            <a:pPr marL="1257300" lvl="2" indent="-342900" algn="l" rtl="0">
              <a:buClr>
                <a:schemeClr val="tx1">
                  <a:lumMod val="65000"/>
                  <a:lumOff val="35000"/>
                </a:schemeClr>
              </a:buClr>
              <a:buSzPct val="70000"/>
              <a:buFont typeface="Wingdings" panose="05000000000000000000" pitchFamily="2" charset="2"/>
              <a:buChar char="Ø"/>
              <a:defRPr/>
            </a:pPr>
            <a:r>
              <a:rPr lang="es" sz="1400" b="0" i="0" u="none">
                <a:solidFill>
                  <a:schemeClr val="tx1">
                    <a:lumMod val="65000"/>
                    <a:lumOff val="35000"/>
                  </a:schemeClr>
                </a:solidFill>
                <a:latin typeface="+mn-lt"/>
              </a:rPr>
              <a:t>GPS:  Registrar diferencias de Sincronización de Tiempo</a:t>
            </a:r>
          </a:p>
          <a:p>
            <a:pPr marL="1257300" lvl="2" indent="-342900" algn="l" rtl="0">
              <a:buClr>
                <a:schemeClr val="tx1">
                  <a:lumMod val="65000"/>
                  <a:lumOff val="35000"/>
                </a:schemeClr>
              </a:buClr>
              <a:buSzPct val="70000"/>
              <a:buFont typeface="Wingdings" panose="05000000000000000000" pitchFamily="2" charset="2"/>
              <a:buChar char="Ø"/>
              <a:defRPr/>
            </a:pPr>
            <a:r>
              <a:rPr lang="es" sz="1400" b="0" i="0" u="none">
                <a:solidFill>
                  <a:schemeClr val="tx1">
                    <a:lumMod val="65000"/>
                    <a:lumOff val="35000"/>
                  </a:schemeClr>
                </a:solidFill>
                <a:latin typeface="+mn-lt"/>
              </a:rPr>
              <a:t>Ecosondas  Registrar ping acústico por cada ping.</a:t>
            </a:r>
          </a:p>
          <a:p>
            <a:pPr marL="800100" lvl="1" indent="-342900" algn="l" rtl="0">
              <a:buClr>
                <a:schemeClr val="tx1">
                  <a:lumMod val="65000"/>
                  <a:lumOff val="35000"/>
                </a:schemeClr>
              </a:buClr>
              <a:buSzPct val="70000"/>
              <a:buFont typeface="Arial" panose="020B0604020202020204" pitchFamily="34" charset="0"/>
              <a:buChar char="•"/>
              <a:defRPr/>
            </a:pPr>
            <a:r>
              <a:rPr lang="es" sz="1600" b="0" i="0" u="none">
                <a:solidFill>
                  <a:schemeClr val="tx1">
                    <a:lumMod val="65000"/>
                    <a:lumOff val="35000"/>
                  </a:schemeClr>
                </a:solidFill>
                <a:latin typeface="+mn-lt"/>
              </a:rPr>
              <a:t>Uso de Actualizar Matriz</a:t>
            </a:r>
            <a:endParaRPr lang="es" sz="2000" dirty="0">
              <a:solidFill>
                <a:schemeClr val="tx1">
                  <a:lumMod val="65000"/>
                  <a:lumOff val="35000"/>
                </a:schemeClr>
              </a:solidFill>
              <a:latin typeface="+mn-lt"/>
            </a:endParaRPr>
          </a:p>
        </p:txBody>
      </p:sp>
    </p:spTree>
    <p:extLst>
      <p:ext uri="{BB962C8B-B14F-4D97-AF65-F5344CB8AC3E}">
        <p14:creationId xmlns:p14="http://schemas.microsoft.com/office/powerpoint/2010/main" val="351193757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a:xfrm>
            <a:off x="213192" y="62707"/>
            <a:ext cx="9163890" cy="989013"/>
          </a:xfrm>
        </p:spPr>
        <p:txBody>
          <a:bodyPr/>
          <a:lstStyle/>
          <a:p>
            <a:pPr algn="l" rtl="0" eaLnBrk="1" hangingPunct="1"/>
            <a:r>
              <a:rPr lang="es" sz="3600" b="0" i="0" u="none">
                <a:latin typeface="Arial" panose="020B0604020202020204" pitchFamily="34" charset="0"/>
                <a:cs typeface="Arial" panose="020B0604020202020204" pitchFamily="34" charset="0"/>
              </a:rPr>
              <a:t>Ubicación Ecosonda Monohaz:</a:t>
            </a:r>
          </a:p>
        </p:txBody>
      </p:sp>
      <p:sp>
        <p:nvSpPr>
          <p:cNvPr id="44035" name="Content Placeholder 3"/>
          <p:cNvSpPr>
            <a:spLocks noGrp="1"/>
          </p:cNvSpPr>
          <p:nvPr>
            <p:ph idx="4294967295"/>
          </p:nvPr>
        </p:nvSpPr>
        <p:spPr>
          <a:xfrm>
            <a:off x="457200" y="2641600"/>
            <a:ext cx="5410200" cy="2235200"/>
          </a:xfrm>
        </p:spPr>
        <p:txBody>
          <a:bodyPr>
            <a:normAutofit/>
          </a:bodyPr>
          <a:lstStyle/>
          <a:p>
            <a:pPr algn="l" rtl="0" eaLnBrk="1" hangingPunct="1">
              <a:buClr>
                <a:schemeClr val="tx1"/>
              </a:buClr>
            </a:pPr>
            <a:r>
              <a:rPr lang="es" sz="1800" b="0" i="0" u="none">
                <a:solidFill>
                  <a:schemeClr val="tx1">
                    <a:lumMod val="65000"/>
                    <a:lumOff val="35000"/>
                  </a:schemeClr>
                </a:solidFill>
                <a:latin typeface="Arial" panose="020B0604020202020204" pitchFamily="34" charset="0"/>
                <a:cs typeface="Arial" panose="020B0604020202020204" pitchFamily="34" charset="0"/>
              </a:rPr>
              <a:t>Para eliminar cualquier error debido a rumbo no preciso, trate de localizar la antena GPS directamente sobre su transducer de la ecosonda monohaz.</a:t>
            </a:r>
          </a:p>
        </p:txBody>
      </p:sp>
      <p:cxnSp>
        <p:nvCxnSpPr>
          <p:cNvPr id="12" name="Straight Connector 11"/>
          <p:cNvCxnSpPr/>
          <p:nvPr/>
        </p:nvCxnSpPr>
        <p:spPr>
          <a:xfrm rot="5400000">
            <a:off x="6286500" y="1917700"/>
            <a:ext cx="1066800" cy="83820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rot="5400000">
            <a:off x="5181600" y="4089400"/>
            <a:ext cx="24384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6200000" flipV="1">
            <a:off x="7162800" y="1879600"/>
            <a:ext cx="1066800" cy="91440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5400000">
            <a:off x="6934200" y="4089400"/>
            <a:ext cx="24384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6400800" y="5308600"/>
            <a:ext cx="17526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cxnSpLocks/>
          </p:cNvCxnSpPr>
          <p:nvPr/>
        </p:nvCxnSpPr>
        <p:spPr>
          <a:xfrm>
            <a:off x="6858000" y="4354513"/>
            <a:ext cx="1752600" cy="1587"/>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a:cxnSpLocks/>
          </p:cNvCxnSpPr>
          <p:nvPr/>
        </p:nvCxnSpPr>
        <p:spPr>
          <a:xfrm flipV="1">
            <a:off x="6894513" y="3022600"/>
            <a:ext cx="0" cy="1347177"/>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8458200" y="3860800"/>
            <a:ext cx="304800" cy="369888"/>
          </a:xfrm>
          <a:prstGeom prst="rect">
            <a:avLst/>
          </a:prstGeom>
          <a:noFill/>
        </p:spPr>
        <p:txBody>
          <a:bodyPr>
            <a:spAutoFit/>
          </a:bodyPr>
          <a:lstStyle/>
          <a:p>
            <a:pPr algn="l" rtl="0">
              <a:defRPr/>
            </a:pPr>
            <a:r>
              <a:rPr lang="es" b="1" i="0" u="none">
                <a:latin typeface="+mj-lt"/>
              </a:rPr>
              <a:t>X</a:t>
            </a:r>
          </a:p>
        </p:txBody>
      </p:sp>
      <p:sp>
        <p:nvSpPr>
          <p:cNvPr id="24" name="TextBox 23"/>
          <p:cNvSpPr txBox="1"/>
          <p:nvPr/>
        </p:nvSpPr>
        <p:spPr>
          <a:xfrm>
            <a:off x="6858000" y="2641600"/>
            <a:ext cx="304800" cy="369888"/>
          </a:xfrm>
          <a:prstGeom prst="rect">
            <a:avLst/>
          </a:prstGeom>
          <a:noFill/>
        </p:spPr>
        <p:txBody>
          <a:bodyPr>
            <a:spAutoFit/>
          </a:bodyPr>
          <a:lstStyle/>
          <a:p>
            <a:pPr algn="l" rtl="0">
              <a:defRPr/>
            </a:pPr>
            <a:r>
              <a:rPr lang="es" b="1" i="0" u="none">
                <a:latin typeface="+mj-lt"/>
              </a:rPr>
              <a:t>Y</a:t>
            </a:r>
          </a:p>
        </p:txBody>
      </p:sp>
      <p:sp>
        <p:nvSpPr>
          <p:cNvPr id="27" name="Oval 26"/>
          <p:cNvSpPr/>
          <p:nvPr/>
        </p:nvSpPr>
        <p:spPr>
          <a:xfrm>
            <a:off x="6705600" y="4191000"/>
            <a:ext cx="304800" cy="304800"/>
          </a:xfrm>
          <a:prstGeom prst="ellipse">
            <a:avLst/>
          </a:prstGeom>
          <a:solidFill>
            <a:srgbClr val="8B0000"/>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es"/>
          </a:p>
        </p:txBody>
      </p:sp>
      <p:sp>
        <p:nvSpPr>
          <p:cNvPr id="28" name="TextBox 27"/>
          <p:cNvSpPr txBox="1"/>
          <p:nvPr/>
        </p:nvSpPr>
        <p:spPr>
          <a:xfrm>
            <a:off x="6858000" y="3962400"/>
            <a:ext cx="685800" cy="338138"/>
          </a:xfrm>
          <a:prstGeom prst="rect">
            <a:avLst/>
          </a:prstGeom>
          <a:noFill/>
        </p:spPr>
        <p:txBody>
          <a:bodyPr>
            <a:spAutoFit/>
          </a:bodyPr>
          <a:lstStyle/>
          <a:p>
            <a:pPr algn="l" rtl="0">
              <a:defRPr/>
            </a:pPr>
            <a:r>
              <a:rPr lang="es" sz="1600" b="1" i="0" u="none">
                <a:solidFill>
                  <a:srgbClr val="8B0000"/>
                </a:solidFill>
                <a:latin typeface="+mj-lt"/>
              </a:rPr>
              <a:t>GPS</a:t>
            </a:r>
          </a:p>
        </p:txBody>
      </p:sp>
      <p:sp>
        <p:nvSpPr>
          <p:cNvPr id="29" name="Rectangle 28"/>
          <p:cNvSpPr/>
          <p:nvPr/>
        </p:nvSpPr>
        <p:spPr>
          <a:xfrm>
            <a:off x="6781800" y="4241800"/>
            <a:ext cx="228600" cy="228600"/>
          </a:xfrm>
          <a:prstGeom prst="rect">
            <a:avLst/>
          </a:prstGeom>
          <a:solidFill>
            <a:schemeClr val="accent6">
              <a:lumMod val="60000"/>
              <a:lumOff val="40000"/>
            </a:schemeClr>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es"/>
          </a:p>
        </p:txBody>
      </p:sp>
      <p:sp>
        <p:nvSpPr>
          <p:cNvPr id="30" name="TextBox 29"/>
          <p:cNvSpPr txBox="1"/>
          <p:nvPr/>
        </p:nvSpPr>
        <p:spPr>
          <a:xfrm>
            <a:off x="6705600" y="4470400"/>
            <a:ext cx="1600200" cy="338138"/>
          </a:xfrm>
          <a:prstGeom prst="rect">
            <a:avLst/>
          </a:prstGeom>
          <a:noFill/>
        </p:spPr>
        <p:txBody>
          <a:bodyPr>
            <a:spAutoFit/>
          </a:bodyPr>
          <a:lstStyle/>
          <a:p>
            <a:pPr algn="l" rtl="0">
              <a:defRPr/>
            </a:pPr>
            <a:r>
              <a:rPr lang="es" sz="1600" b="1" i="0" u="none">
                <a:solidFill>
                  <a:schemeClr val="accent2"/>
                </a:solidFill>
                <a:latin typeface="+mj-lt"/>
              </a:rPr>
              <a:t>Transducer</a:t>
            </a:r>
          </a:p>
        </p:txBody>
      </p:sp>
      <p:sp>
        <p:nvSpPr>
          <p:cNvPr id="34" name="TextBox 33"/>
          <p:cNvSpPr txBox="1"/>
          <p:nvPr/>
        </p:nvSpPr>
        <p:spPr>
          <a:xfrm>
            <a:off x="422275" y="1794273"/>
            <a:ext cx="5243619" cy="646112"/>
          </a:xfrm>
          <a:prstGeom prst="rect">
            <a:avLst/>
          </a:prstGeom>
          <a:noFill/>
        </p:spPr>
        <p:txBody>
          <a:bodyPr wrap="square">
            <a:spAutoFit/>
          </a:bodyPr>
          <a:lstStyle/>
          <a:p>
            <a:pPr algn="l" rtl="0">
              <a:defRPr/>
            </a:pPr>
            <a:r>
              <a:rPr lang="es" b="0" i="0" u="none">
                <a:solidFill>
                  <a:schemeClr val="bg2"/>
                </a:solidFill>
                <a:latin typeface="+mj-lt"/>
              </a:rPr>
              <a:t>CO-LOCALICE LA ANTENA GPS CON EL TRANSDUCER MONOHAZ</a:t>
            </a:r>
          </a:p>
        </p:txBody>
      </p:sp>
    </p:spTree>
    <p:extLst>
      <p:ext uri="{BB962C8B-B14F-4D97-AF65-F5344CB8AC3E}">
        <p14:creationId xmlns:p14="http://schemas.microsoft.com/office/powerpoint/2010/main" val="132222404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p:txBody>
          <a:bodyPr/>
          <a:lstStyle/>
          <a:p>
            <a:pPr algn="l" rtl="0" eaLnBrk="1" hangingPunct="1"/>
            <a:r>
              <a:rPr lang="es" sz="3600" b="0" i="0" u="none">
                <a:latin typeface="Arial" panose="020B0604020202020204" pitchFamily="34" charset="0"/>
                <a:cs typeface="Arial" panose="020B0604020202020204" pitchFamily="34" charset="0"/>
              </a:rPr>
              <a:t>Herramientas Serial RS-232</a:t>
            </a:r>
          </a:p>
        </p:txBody>
      </p:sp>
      <p:sp>
        <p:nvSpPr>
          <p:cNvPr id="45059" name="Content Placeholder 2"/>
          <p:cNvSpPr>
            <a:spLocks noGrp="1"/>
          </p:cNvSpPr>
          <p:nvPr>
            <p:ph idx="4294967295"/>
          </p:nvPr>
        </p:nvSpPr>
        <p:spPr>
          <a:xfrm>
            <a:off x="528320" y="2050626"/>
            <a:ext cx="4847801" cy="3475038"/>
          </a:xfrm>
        </p:spPr>
        <p:txBody>
          <a:bodyPr>
            <a:normAutofit fontScale="92500"/>
          </a:bodyPr>
          <a:lstStyle/>
          <a:p>
            <a:pPr marL="285750" indent="-285750" algn="l" rtl="0" eaLnBrk="1" hangingPunct="1">
              <a:buClrTx/>
              <a:buFont typeface="Arial" panose="020B0604020202020204" pitchFamily="34" charset="0"/>
              <a:buChar char="•"/>
            </a:pPr>
            <a:r>
              <a:rPr lang="es" sz="1800" b="0" i="0" u="none">
                <a:solidFill>
                  <a:schemeClr val="tx1">
                    <a:lumMod val="65000"/>
                    <a:lumOff val="35000"/>
                  </a:schemeClr>
                </a:solidFill>
                <a:latin typeface="Arial" panose="020B0604020202020204" pitchFamily="34" charset="0"/>
                <a:cs typeface="Arial" panose="020B0604020202020204" pitchFamily="34" charset="0"/>
              </a:rPr>
              <a:t>En HYPACK EQUIPOS, haga clic en ‘Opciones –WCOM32’ para probar las comunicaciones seriales y la configuración de los puertos.</a:t>
            </a:r>
          </a:p>
          <a:p>
            <a:pPr marL="285750" indent="-285750" algn="l" rtl="0" eaLnBrk="1" hangingPunct="1">
              <a:buClrTx/>
              <a:buFont typeface="Arial" panose="020B0604020202020204" pitchFamily="34" charset="0"/>
              <a:buChar char="•"/>
            </a:pPr>
            <a:endParaRPr lang="es" altLang="en-US" sz="1800" dirty="0">
              <a:solidFill>
                <a:schemeClr val="tx1">
                  <a:lumMod val="65000"/>
                  <a:lumOff val="35000"/>
                </a:schemeClr>
              </a:solidFill>
              <a:latin typeface="Arial" panose="020B0604020202020204" pitchFamily="34" charset="0"/>
              <a:cs typeface="Arial" panose="020B0604020202020204" pitchFamily="34" charset="0"/>
            </a:endParaRPr>
          </a:p>
          <a:p>
            <a:pPr marL="285750" indent="-285750" algn="l" rtl="0" eaLnBrk="1" hangingPunct="1">
              <a:buClrTx/>
              <a:buFont typeface="Arial" panose="020B0604020202020204" pitchFamily="34" charset="0"/>
              <a:buChar char="•"/>
            </a:pPr>
            <a:r>
              <a:rPr lang="es" sz="1800" b="0" i="0" u="none">
                <a:solidFill>
                  <a:schemeClr val="tx1">
                    <a:lumMod val="65000"/>
                    <a:lumOff val="35000"/>
                  </a:schemeClr>
                </a:solidFill>
                <a:latin typeface="Arial" panose="020B0604020202020204" pitchFamily="34" charset="0"/>
                <a:cs typeface="Arial" panose="020B0604020202020204" pitchFamily="34" charset="0"/>
              </a:rPr>
              <a:t>En HYPACK EQUIPOS, haga clic en ‘Opciones – ComQuery’ para ver que puertos seriales son reconocidos por Windows.</a:t>
            </a:r>
          </a:p>
          <a:p>
            <a:pPr algn="l" rtl="0" eaLnBrk="1" hangingPunct="1">
              <a:buClrTx/>
            </a:pPr>
            <a:endParaRPr lang="es" altLang="en-US" dirty="0">
              <a:solidFill>
                <a:schemeClr val="tx1">
                  <a:lumMod val="65000"/>
                  <a:lumOff val="35000"/>
                </a:schemeClr>
              </a:solidFill>
              <a:latin typeface="Arial" panose="020B0604020202020204" pitchFamily="34" charset="0"/>
              <a:cs typeface="Arial" panose="020B0604020202020204" pitchFamily="34" charset="0"/>
            </a:endParaRPr>
          </a:p>
          <a:p>
            <a:pPr lvl="2" algn="l" rtl="0" eaLnBrk="1" hangingPunct="1"/>
            <a:r>
              <a:rPr lang="es" b="0" i="0" u="none">
                <a:solidFill>
                  <a:schemeClr val="tx1">
                    <a:lumMod val="65000"/>
                    <a:lumOff val="35000"/>
                  </a:schemeClr>
                </a:solidFill>
                <a:latin typeface="Arial" panose="020B0604020202020204" pitchFamily="34" charset="0"/>
                <a:cs typeface="Arial" panose="020B0604020202020204" pitchFamily="34" charset="0"/>
              </a:rPr>
              <a:t>Usted puede grabar datos recibidos en WCOM32 a un archivo de texto y enviárnoslo via e-mail si tiene problemas con un driver.</a:t>
            </a:r>
          </a:p>
        </p:txBody>
      </p:sp>
      <p:pic>
        <p:nvPicPr>
          <p:cNvPr id="45060" name="Picture 8" descr="C:\2010 HYPACK Presentations\05 - Hardware\Pictures\2010 HARDWARE ComQuery.jpg"/>
          <p:cNvPicPr>
            <a:picLocks noChangeAspect="1" noChangeArrowheads="1"/>
          </p:cNvPicPr>
          <p:nvPr/>
        </p:nvPicPr>
        <p:blipFill>
          <a:blip r:embed="rId2"/>
          <a:srcRect/>
          <a:stretch>
            <a:fillRect/>
          </a:stretch>
        </p:blipFill>
        <p:spPr bwMode="auto">
          <a:xfrm>
            <a:off x="6038850" y="3105150"/>
            <a:ext cx="2549525" cy="314166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1" name="Picture 8"/>
          <p:cNvPicPr>
            <a:picLocks noChangeAspect="1" noChangeArrowheads="1"/>
          </p:cNvPicPr>
          <p:nvPr/>
        </p:nvPicPr>
        <p:blipFill>
          <a:blip r:embed="rId3"/>
          <a:srcRect/>
          <a:stretch>
            <a:fillRect/>
          </a:stretch>
        </p:blipFill>
        <p:spPr bwMode="auto">
          <a:xfrm>
            <a:off x="6276974" y="1542266"/>
            <a:ext cx="1933575" cy="142752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0713036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p:txBody>
          <a:bodyPr/>
          <a:lstStyle/>
          <a:p>
            <a:pPr algn="l" rtl="0" eaLnBrk="1" hangingPunct="1"/>
            <a:r>
              <a:rPr lang="es" sz="3600" b="0" i="0" u="none">
                <a:latin typeface="Arial" panose="020B0604020202020204" pitchFamily="34" charset="0"/>
                <a:cs typeface="Arial" panose="020B0604020202020204" pitchFamily="34" charset="0"/>
              </a:rPr>
              <a:t>Asuntos Puerto Serial</a:t>
            </a:r>
          </a:p>
        </p:txBody>
      </p:sp>
      <p:sp>
        <p:nvSpPr>
          <p:cNvPr id="46083" name="Content Placeholder 2"/>
          <p:cNvSpPr>
            <a:spLocks noGrp="1"/>
          </p:cNvSpPr>
          <p:nvPr>
            <p:ph idx="4294967295"/>
          </p:nvPr>
        </p:nvSpPr>
        <p:spPr>
          <a:xfrm>
            <a:off x="347472" y="4267200"/>
            <a:ext cx="4572000" cy="2743200"/>
          </a:xfrm>
        </p:spPr>
        <p:txBody>
          <a:bodyPr/>
          <a:lstStyle/>
          <a:p>
            <a:pPr algn="l" rtl="0" eaLnBrk="1" hangingPunct="1">
              <a:buClr>
                <a:schemeClr val="tx1"/>
              </a:buClr>
              <a:defRPr/>
            </a:pPr>
            <a:r>
              <a:rPr lang="es" sz="1800" b="1" i="0" u="none">
                <a:solidFill>
                  <a:schemeClr val="bg2"/>
                </a:solidFill>
                <a:latin typeface="Arial" panose="020B0604020202020204" pitchFamily="34" charset="0"/>
                <a:cs typeface="Arial" panose="020B0604020202020204" pitchFamily="34" charset="0"/>
              </a:rPr>
              <a:t>Agregar Puertos Seriales</a:t>
            </a:r>
          </a:p>
          <a:p>
            <a:pPr algn="l" rtl="0" eaLnBrk="1" hangingPunct="1">
              <a:buClr>
                <a:schemeClr val="tx1"/>
              </a:buClr>
              <a:defRPr/>
            </a:pPr>
            <a:r>
              <a:rPr lang="es" sz="1800" b="1" i="0" u="none">
                <a:solidFill>
                  <a:schemeClr val="tx1">
                    <a:lumMod val="75000"/>
                    <a:lumOff val="25000"/>
                  </a:schemeClr>
                </a:solidFill>
                <a:latin typeface="Arial" panose="020B0604020202020204" pitchFamily="34" charset="0"/>
                <a:cs typeface="Arial" panose="020B0604020202020204" pitchFamily="34" charset="0"/>
              </a:rPr>
              <a:t>Buenas Opciones:</a:t>
            </a:r>
          </a:p>
          <a:p>
            <a:pPr lvl="3" algn="l" rtl="0" eaLnBrk="1" hangingPunct="1">
              <a:buClr>
                <a:schemeClr val="tx1">
                  <a:lumMod val="65000"/>
                  <a:lumOff val="35000"/>
                </a:schemeClr>
              </a:buClr>
              <a:defRPr/>
            </a:pPr>
            <a:r>
              <a:rPr lang="es" sz="1400" b="0" i="0" u="none">
                <a:solidFill>
                  <a:schemeClr val="tx1">
                    <a:lumMod val="65000"/>
                    <a:lumOff val="35000"/>
                  </a:schemeClr>
                </a:solidFill>
                <a:latin typeface="Arial" panose="020B0604020202020204" pitchFamily="34" charset="0"/>
                <a:cs typeface="Arial" panose="020B0604020202020204" pitchFamily="34" charset="0"/>
              </a:rPr>
              <a:t>Use una Tarjeta PCMCIA o Serial PC Express</a:t>
            </a:r>
          </a:p>
          <a:p>
            <a:pPr lvl="3" algn="l" rtl="0" eaLnBrk="1" hangingPunct="1">
              <a:buClr>
                <a:schemeClr val="tx1">
                  <a:lumMod val="65000"/>
                  <a:lumOff val="35000"/>
                </a:schemeClr>
              </a:buClr>
              <a:defRPr/>
            </a:pPr>
            <a:r>
              <a:rPr lang="es" sz="1400" b="0" i="0" u="none">
                <a:solidFill>
                  <a:schemeClr val="tx1">
                    <a:lumMod val="65000"/>
                    <a:lumOff val="35000"/>
                  </a:schemeClr>
                </a:solidFill>
                <a:latin typeface="Arial" panose="020B0604020202020204" pitchFamily="34" charset="0"/>
                <a:cs typeface="Arial" panose="020B0604020202020204" pitchFamily="34" charset="0"/>
              </a:rPr>
              <a:t>Use una Caja de Conversión RS-232 a Red (MUX)</a:t>
            </a:r>
          </a:p>
          <a:p>
            <a:pPr lvl="3" algn="l" rtl="0" eaLnBrk="1" hangingPunct="1">
              <a:buClr>
                <a:schemeClr val="tx1">
                  <a:lumMod val="65000"/>
                  <a:lumOff val="35000"/>
                </a:schemeClr>
              </a:buClr>
              <a:defRPr/>
            </a:pPr>
            <a:r>
              <a:rPr lang="es" sz="1400" b="0" i="0" u="none">
                <a:solidFill>
                  <a:schemeClr val="tx1">
                    <a:lumMod val="65000"/>
                    <a:lumOff val="35000"/>
                  </a:schemeClr>
                </a:solidFill>
                <a:latin typeface="Arial" panose="020B0604020202020204" pitchFamily="34" charset="0"/>
                <a:cs typeface="Arial" panose="020B0604020202020204" pitchFamily="34" charset="0"/>
              </a:rPr>
              <a:t>Use un convertidor Quatech QSU2-100 Serie a USB </a:t>
            </a:r>
          </a:p>
          <a:p>
            <a:pPr marL="0" lvl="1" indent="0" algn="l" rtl="0" eaLnBrk="1" hangingPunct="1">
              <a:buClr>
                <a:schemeClr val="tx1">
                  <a:lumMod val="65000"/>
                  <a:lumOff val="35000"/>
                </a:schemeClr>
              </a:buClr>
              <a:buFont typeface="Arial" panose="020B0604020202020204" pitchFamily="34" charset="0"/>
              <a:buNone/>
              <a:defRPr/>
            </a:pPr>
            <a:r>
              <a:rPr lang="es" sz="1800" b="1" i="0" u="none">
                <a:solidFill>
                  <a:schemeClr val="tx1">
                    <a:lumMod val="75000"/>
                    <a:lumOff val="25000"/>
                  </a:schemeClr>
                </a:solidFill>
                <a:latin typeface="Arial" panose="020B0604020202020204" pitchFamily="34" charset="0"/>
                <a:cs typeface="Arial" panose="020B0604020202020204" pitchFamily="34" charset="0"/>
              </a:rPr>
              <a:t>Mala, muy mala Opción:</a:t>
            </a:r>
          </a:p>
          <a:p>
            <a:pPr lvl="3" algn="l" rtl="0" eaLnBrk="1" hangingPunct="1">
              <a:buClr>
                <a:schemeClr val="tx1">
                  <a:lumMod val="65000"/>
                  <a:lumOff val="35000"/>
                </a:schemeClr>
              </a:buClr>
              <a:defRPr/>
            </a:pPr>
            <a:r>
              <a:rPr lang="es" sz="1400" b="0" i="0" u="none">
                <a:solidFill>
                  <a:schemeClr val="tx1">
                    <a:lumMod val="65000"/>
                    <a:lumOff val="35000"/>
                  </a:schemeClr>
                </a:solidFill>
                <a:latin typeface="Arial" panose="020B0604020202020204" pitchFamily="34" charset="0"/>
                <a:cs typeface="Arial" panose="020B0604020202020204" pitchFamily="34" charset="0"/>
              </a:rPr>
              <a:t>Use un Convertidor Serie a USB 1.0</a:t>
            </a:r>
          </a:p>
        </p:txBody>
      </p:sp>
      <p:pic>
        <p:nvPicPr>
          <p:cNvPr id="46084" name="Picture 2"/>
          <p:cNvPicPr>
            <a:picLocks noChangeAspect="1" noChangeArrowheads="1"/>
          </p:cNvPicPr>
          <p:nvPr/>
        </p:nvPicPr>
        <p:blipFill>
          <a:blip r:embed="rId2"/>
          <a:srcRect/>
          <a:stretch>
            <a:fillRect/>
          </a:stretch>
        </p:blipFill>
        <p:spPr bwMode="auto">
          <a:xfrm>
            <a:off x="347472" y="1211943"/>
            <a:ext cx="3830638" cy="2832100"/>
          </a:xfrm>
          <a:prstGeom prst="rect">
            <a:avLst/>
          </a:prstGeom>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Lst>
        </p:spPr>
      </p:pic>
      <p:sp>
        <p:nvSpPr>
          <p:cNvPr id="6" name="Rectangle 3"/>
          <p:cNvSpPr txBox="1">
            <a:spLocks noChangeArrowheads="1"/>
          </p:cNvSpPr>
          <p:nvPr/>
        </p:nvSpPr>
        <p:spPr bwMode="auto">
          <a:xfrm>
            <a:off x="4723493" y="1810090"/>
            <a:ext cx="4305300" cy="2667000"/>
          </a:xfrm>
          <a:prstGeom prst="rect">
            <a:avLst/>
          </a:prstGeom>
          <a:noFill/>
          <a:ln w="9525">
            <a:noFill/>
            <a:miter lim="800000"/>
            <a:headEnd/>
            <a:tailEnd/>
          </a:ln>
        </p:spPr>
        <p:txBody>
          <a:bodyPr/>
          <a:lstStyle/>
          <a:p>
            <a:pPr algn="l" rtl="0" eaLnBrk="1" fontAlgn="auto" hangingPunct="1">
              <a:lnSpc>
                <a:spcPct val="80000"/>
              </a:lnSpc>
              <a:spcBef>
                <a:spcPts val="0"/>
              </a:spcBef>
              <a:spcAft>
                <a:spcPts val="0"/>
              </a:spcAft>
              <a:buClr>
                <a:schemeClr val="accent1"/>
              </a:buClr>
              <a:buSzPct val="70000"/>
              <a:defRPr/>
            </a:pPr>
            <a:r>
              <a:rPr lang="es" b="0" i="0" u="none">
                <a:solidFill>
                  <a:schemeClr val="tx1">
                    <a:lumMod val="75000"/>
                    <a:lumOff val="25000"/>
                  </a:schemeClr>
                </a:solidFill>
                <a:latin typeface="+mn-lt"/>
              </a:rPr>
              <a:t>RS 232.  Distancia Corta (&lt;30m)</a:t>
            </a:r>
          </a:p>
          <a:p>
            <a:pPr algn="l" rtl="0" eaLnBrk="1" fontAlgn="auto" hangingPunct="1">
              <a:lnSpc>
                <a:spcPct val="80000"/>
              </a:lnSpc>
              <a:spcBef>
                <a:spcPts val="0"/>
              </a:spcBef>
              <a:spcAft>
                <a:spcPts val="0"/>
              </a:spcAft>
              <a:buClr>
                <a:schemeClr val="accent1"/>
              </a:buClr>
              <a:buSzPct val="70000"/>
              <a:defRPr/>
            </a:pPr>
            <a:r>
              <a:rPr lang="es" b="0" i="0" u="none">
                <a:solidFill>
                  <a:schemeClr val="tx1">
                    <a:lumMod val="75000"/>
                    <a:lumOff val="25000"/>
                  </a:schemeClr>
                </a:solidFill>
                <a:latin typeface="+mn-lt"/>
              </a:rPr>
              <a:t>RS 422:  Distancia más Larga (&gt;100m)</a:t>
            </a:r>
          </a:p>
          <a:p>
            <a:pPr marL="640080" lvl="1" indent="-228600" algn="l" rtl="0" eaLnBrk="1" fontAlgn="auto" hangingPunct="1">
              <a:lnSpc>
                <a:spcPct val="80000"/>
              </a:lnSpc>
              <a:spcBef>
                <a:spcPts val="400"/>
              </a:spcBef>
              <a:spcAft>
                <a:spcPts val="0"/>
              </a:spcAft>
              <a:buClr>
                <a:schemeClr val="accent2"/>
              </a:buClr>
              <a:buSzPct val="90000"/>
              <a:buFont typeface="Arial" pitchFamily="34" charset="0"/>
              <a:buChar char="–"/>
              <a:defRPr/>
            </a:pPr>
            <a:r>
              <a:rPr lang="es" sz="1600" b="0" i="0" u="none">
                <a:solidFill>
                  <a:srgbClr val="0091BB"/>
                </a:solidFill>
                <a:latin typeface="+mn-lt"/>
              </a:rPr>
              <a:t>Puede conectar un equipo RS422 a un puerto RS-232.</a:t>
            </a:r>
          </a:p>
          <a:p>
            <a:pPr marL="822960" lvl="2" indent="-192024" algn="l" rtl="0" eaLnBrk="1" fontAlgn="auto" hangingPunct="1">
              <a:lnSpc>
                <a:spcPct val="80000"/>
              </a:lnSpc>
              <a:spcBef>
                <a:spcPts val="400"/>
              </a:spcBef>
              <a:spcAft>
                <a:spcPts val="0"/>
              </a:spcAft>
              <a:buClr>
                <a:schemeClr val="bg2"/>
              </a:buClr>
              <a:buSzPct val="100000"/>
              <a:buFont typeface="Arial" pitchFamily="34" charset="0"/>
              <a:buChar char="•"/>
              <a:defRPr/>
            </a:pPr>
            <a:r>
              <a:rPr lang="es" sz="1400" b="0" i="0" u="none">
                <a:solidFill>
                  <a:srgbClr val="0091BB"/>
                </a:solidFill>
                <a:latin typeface="+mn-lt"/>
              </a:rPr>
              <a:t>TX- a RX y SG a SG</a:t>
            </a:r>
          </a:p>
          <a:p>
            <a:pPr algn="l" rtl="0" eaLnBrk="1" fontAlgn="auto" hangingPunct="1">
              <a:lnSpc>
                <a:spcPct val="80000"/>
              </a:lnSpc>
              <a:spcBef>
                <a:spcPts val="0"/>
              </a:spcBef>
              <a:spcAft>
                <a:spcPts val="0"/>
              </a:spcAft>
              <a:buClr>
                <a:schemeClr val="accent1"/>
              </a:buClr>
              <a:buSzPct val="70000"/>
              <a:defRPr/>
            </a:pPr>
            <a:r>
              <a:rPr lang="es" b="0" i="0" u="none">
                <a:solidFill>
                  <a:schemeClr val="tx1">
                    <a:lumMod val="75000"/>
                    <a:lumOff val="25000"/>
                  </a:schemeClr>
                </a:solidFill>
                <a:latin typeface="+mn-lt"/>
              </a:rPr>
              <a:t>Cuando usted este configurando un puerto COM, debe definir:</a:t>
            </a:r>
          </a:p>
          <a:p>
            <a:pPr marL="640080" lvl="1" indent="-228600" algn="l" rtl="0" eaLnBrk="1" fontAlgn="auto" hangingPunct="1">
              <a:lnSpc>
                <a:spcPct val="80000"/>
              </a:lnSpc>
              <a:spcBef>
                <a:spcPts val="400"/>
              </a:spcBef>
              <a:spcAft>
                <a:spcPts val="0"/>
              </a:spcAft>
              <a:buClr>
                <a:schemeClr val="accent2"/>
              </a:buClr>
              <a:buSzPct val="90000"/>
              <a:buFont typeface="Arial" pitchFamily="34" charset="0"/>
              <a:buChar char="–"/>
              <a:defRPr/>
            </a:pPr>
            <a:r>
              <a:rPr lang="es" sz="1600" b="0" i="0" u="none">
                <a:solidFill>
                  <a:srgbClr val="0091BB"/>
                </a:solidFill>
                <a:latin typeface="+mn-lt"/>
              </a:rPr>
              <a:t>COMn	número Puerto.</a:t>
            </a:r>
          </a:p>
          <a:p>
            <a:pPr marL="640080" lvl="1" indent="-228600" algn="l" rtl="0" eaLnBrk="1" fontAlgn="auto" hangingPunct="1">
              <a:lnSpc>
                <a:spcPct val="80000"/>
              </a:lnSpc>
              <a:spcBef>
                <a:spcPts val="400"/>
              </a:spcBef>
              <a:spcAft>
                <a:spcPts val="0"/>
              </a:spcAft>
              <a:buClr>
                <a:schemeClr val="accent2"/>
              </a:buClr>
              <a:buSzPct val="90000"/>
              <a:buFont typeface="Arial" pitchFamily="34" charset="0"/>
              <a:buChar char="–"/>
              <a:defRPr/>
            </a:pPr>
            <a:r>
              <a:rPr lang="es" sz="1600" b="0" i="0" u="none">
                <a:solidFill>
                  <a:srgbClr val="0091BB"/>
                </a:solidFill>
                <a:latin typeface="+mn-lt"/>
              </a:rPr>
              <a:t>Rata Baud 	Cuantos bits por segundo (mas o menos)</a:t>
            </a:r>
          </a:p>
          <a:p>
            <a:pPr marL="640080" lvl="1" indent="-228600" algn="l" rtl="0" eaLnBrk="1" fontAlgn="auto" hangingPunct="1">
              <a:lnSpc>
                <a:spcPct val="80000"/>
              </a:lnSpc>
              <a:spcBef>
                <a:spcPts val="400"/>
              </a:spcBef>
              <a:spcAft>
                <a:spcPts val="0"/>
              </a:spcAft>
              <a:buClr>
                <a:schemeClr val="accent2"/>
              </a:buClr>
              <a:buSzPct val="90000"/>
              <a:buFont typeface="Arial" pitchFamily="34" charset="0"/>
              <a:buChar char="–"/>
              <a:defRPr/>
            </a:pPr>
            <a:r>
              <a:rPr lang="es" sz="1600" b="0" i="0" u="none">
                <a:solidFill>
                  <a:srgbClr val="0091BB"/>
                </a:solidFill>
                <a:latin typeface="+mn-lt"/>
              </a:rPr>
              <a:t>Bits Datos	Cuantos bits en una ‘palabra’</a:t>
            </a:r>
          </a:p>
          <a:p>
            <a:pPr marL="640080" lvl="1" indent="-228600" algn="l" rtl="0" eaLnBrk="1" fontAlgn="auto" hangingPunct="1">
              <a:lnSpc>
                <a:spcPct val="80000"/>
              </a:lnSpc>
              <a:spcBef>
                <a:spcPts val="400"/>
              </a:spcBef>
              <a:spcAft>
                <a:spcPts val="0"/>
              </a:spcAft>
              <a:buClr>
                <a:schemeClr val="accent2"/>
              </a:buClr>
              <a:buSzPct val="90000"/>
              <a:buFont typeface="Arial" pitchFamily="34" charset="0"/>
              <a:buChar char="–"/>
              <a:defRPr/>
            </a:pPr>
            <a:r>
              <a:rPr lang="es" sz="1600" b="0" i="0" u="none">
                <a:solidFill>
                  <a:srgbClr val="0091BB"/>
                </a:solidFill>
                <a:latin typeface="+mn-lt"/>
              </a:rPr>
              <a:t>Bits Parada	Cuantos Bits añadidos al final de cada palabra</a:t>
            </a:r>
          </a:p>
          <a:p>
            <a:pPr marL="640080" lvl="1" indent="-228600" algn="l" rtl="0" eaLnBrk="1" fontAlgn="auto" hangingPunct="1">
              <a:lnSpc>
                <a:spcPct val="80000"/>
              </a:lnSpc>
              <a:spcBef>
                <a:spcPts val="400"/>
              </a:spcBef>
              <a:spcAft>
                <a:spcPts val="0"/>
              </a:spcAft>
              <a:buClr>
                <a:schemeClr val="accent2"/>
              </a:buClr>
              <a:buSzPct val="90000"/>
              <a:buFont typeface="Arial" pitchFamily="34" charset="0"/>
              <a:buChar char="–"/>
              <a:defRPr/>
            </a:pPr>
            <a:r>
              <a:rPr lang="es" sz="1600" b="0" i="0" u="none">
                <a:solidFill>
                  <a:srgbClr val="0091BB"/>
                </a:solidFill>
                <a:latin typeface="+mn-lt"/>
              </a:rPr>
              <a:t>Paridad	Usado para detectar errores de transmisión</a:t>
            </a:r>
          </a:p>
          <a:p>
            <a:pPr marL="640080" lvl="1" indent="-228600" algn="l" rtl="0" eaLnBrk="1" fontAlgn="auto" hangingPunct="1">
              <a:lnSpc>
                <a:spcPct val="80000"/>
              </a:lnSpc>
              <a:spcBef>
                <a:spcPts val="400"/>
              </a:spcBef>
              <a:spcAft>
                <a:spcPts val="0"/>
              </a:spcAft>
              <a:buClr>
                <a:schemeClr val="accent2"/>
              </a:buClr>
              <a:buSzPct val="90000"/>
              <a:buFont typeface="Arial" charset="0"/>
              <a:buNone/>
              <a:defRPr/>
            </a:pPr>
            <a:r>
              <a:rPr lang="es" sz="1600" b="0" i="0" u="none">
                <a:solidFill>
                  <a:schemeClr val="tx1">
                    <a:lumMod val="75000"/>
                    <a:lumOff val="25000"/>
                  </a:schemeClr>
                </a:solidFill>
                <a:latin typeface="+mn-lt"/>
              </a:rPr>
              <a:t>Control de Flujo no es generalmene necesario y no es deseado.</a:t>
            </a:r>
            <a:endParaRPr lang="es" sz="1400" dirty="0">
              <a:solidFill>
                <a:schemeClr val="tx1">
                  <a:lumMod val="75000"/>
                  <a:lumOff val="25000"/>
                </a:schemeClr>
              </a:solidFill>
              <a:latin typeface="+mn-lt"/>
            </a:endParaRPr>
          </a:p>
        </p:txBody>
      </p:sp>
    </p:spTree>
    <p:extLst>
      <p:ext uri="{BB962C8B-B14F-4D97-AF65-F5344CB8AC3E}">
        <p14:creationId xmlns:p14="http://schemas.microsoft.com/office/powerpoint/2010/main" val="336984688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p:txBody>
          <a:bodyPr/>
          <a:lstStyle/>
          <a:p>
            <a:pPr algn="l" rtl="0" eaLnBrk="1" hangingPunct="1"/>
            <a:r>
              <a:rPr lang="es" sz="3600" b="0" i="0" u="none">
                <a:latin typeface="Arial" panose="020B0604020202020204" pitchFamily="34" charset="0"/>
                <a:cs typeface="Arial" panose="020B0604020202020204" pitchFamily="34" charset="0"/>
              </a:rPr>
              <a:t>Asuntos de Redes:</a:t>
            </a:r>
          </a:p>
        </p:txBody>
      </p:sp>
      <p:sp>
        <p:nvSpPr>
          <p:cNvPr id="47107" name="Content Placeholder 2"/>
          <p:cNvSpPr>
            <a:spLocks noGrp="1"/>
          </p:cNvSpPr>
          <p:nvPr>
            <p:ph idx="4294967295"/>
          </p:nvPr>
        </p:nvSpPr>
        <p:spPr>
          <a:xfrm>
            <a:off x="4724400" y="4830763"/>
            <a:ext cx="3962400" cy="762000"/>
          </a:xfrm>
        </p:spPr>
        <p:txBody>
          <a:bodyPr/>
          <a:lstStyle/>
          <a:p>
            <a:pPr marL="285750" indent="-285750" algn="l" rtl="0" eaLnBrk="1" hangingPunct="1">
              <a:buClr>
                <a:schemeClr val="tx1">
                  <a:lumMod val="65000"/>
                  <a:lumOff val="35000"/>
                </a:schemeClr>
              </a:buClr>
              <a:buFont typeface="Arial" panose="020B0604020202020204" pitchFamily="34" charset="0"/>
              <a:buChar char="•"/>
            </a:pPr>
            <a:r>
              <a:rPr lang="es" sz="1800" b="0" i="0" u="none">
                <a:solidFill>
                  <a:schemeClr val="tx1">
                    <a:lumMod val="65000"/>
                    <a:lumOff val="35000"/>
                  </a:schemeClr>
                </a:solidFill>
                <a:latin typeface="Arial" panose="020B0604020202020204" pitchFamily="34" charset="0"/>
                <a:cs typeface="Arial" panose="020B0604020202020204" pitchFamily="34" charset="0"/>
              </a:rPr>
              <a:t>TCP requiere una dirección IP y un número de puerto.</a:t>
            </a:r>
          </a:p>
        </p:txBody>
      </p:sp>
      <p:pic>
        <p:nvPicPr>
          <p:cNvPr id="47108" name="Picture 2"/>
          <p:cNvPicPr>
            <a:picLocks noChangeAspect="1" noChangeArrowheads="1"/>
          </p:cNvPicPr>
          <p:nvPr/>
        </p:nvPicPr>
        <p:blipFill>
          <a:blip r:embed="rId2"/>
          <a:srcRect/>
          <a:stretch>
            <a:fillRect/>
          </a:stretch>
        </p:blipFill>
        <p:spPr bwMode="auto">
          <a:xfrm>
            <a:off x="4724400" y="1690688"/>
            <a:ext cx="3886200" cy="2860675"/>
          </a:xfrm>
          <a:prstGeom prst="rect">
            <a:avLst/>
          </a:prstGeom>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Lst>
        </p:spPr>
      </p:pic>
      <p:pic>
        <p:nvPicPr>
          <p:cNvPr id="47109" name="Picture 5"/>
          <p:cNvPicPr>
            <a:picLocks noChangeAspect="1" noChangeArrowheads="1"/>
          </p:cNvPicPr>
          <p:nvPr/>
        </p:nvPicPr>
        <p:blipFill>
          <a:blip r:embed="rId3"/>
          <a:srcRect/>
          <a:stretch>
            <a:fillRect/>
          </a:stretch>
        </p:blipFill>
        <p:spPr bwMode="auto">
          <a:xfrm>
            <a:off x="347472" y="1690688"/>
            <a:ext cx="4067175" cy="2859088"/>
          </a:xfrm>
          <a:prstGeom prst="rect">
            <a:avLst/>
          </a:prstGeom>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Lst>
        </p:spPr>
      </p:pic>
      <p:sp>
        <p:nvSpPr>
          <p:cNvPr id="6" name="Content Placeholder 2"/>
          <p:cNvSpPr txBox="1">
            <a:spLocks/>
          </p:cNvSpPr>
          <p:nvPr/>
        </p:nvSpPr>
        <p:spPr bwMode="auto">
          <a:xfrm>
            <a:off x="219075" y="4830763"/>
            <a:ext cx="4114800" cy="762000"/>
          </a:xfrm>
          <a:prstGeom prst="rect">
            <a:avLst/>
          </a:prstGeom>
          <a:noFill/>
          <a:ln w="9525">
            <a:noFill/>
            <a:miter lim="800000"/>
            <a:headEnd/>
            <a:tailEnd/>
          </a:ln>
        </p:spPr>
        <p:txBody>
          <a:bodyPr/>
          <a:lstStyle/>
          <a:p>
            <a:pPr marL="292100" indent="-292100" algn="l" rtl="0">
              <a:buClr>
                <a:schemeClr val="tx1">
                  <a:lumMod val="65000"/>
                  <a:lumOff val="35000"/>
                </a:schemeClr>
              </a:buClr>
              <a:buSzPct val="70000"/>
              <a:buFont typeface="Arial" panose="020B0604020202020204" pitchFamily="34" charset="0"/>
              <a:buChar char="•"/>
              <a:defRPr/>
            </a:pPr>
            <a:r>
              <a:rPr lang="es" b="0" i="0" u="none">
                <a:solidFill>
                  <a:schemeClr val="tx1">
                    <a:lumMod val="65000"/>
                    <a:lumOff val="35000"/>
                  </a:schemeClr>
                </a:solidFill>
                <a:latin typeface="+mn-lt"/>
              </a:rPr>
              <a:t>UDP requiere una dirección IP y números de puerto separados para lectura/escritura.</a:t>
            </a:r>
          </a:p>
        </p:txBody>
      </p:sp>
      <p:sp>
        <p:nvSpPr>
          <p:cNvPr id="7" name="Content Placeholder 2"/>
          <p:cNvSpPr txBox="1">
            <a:spLocks/>
          </p:cNvSpPr>
          <p:nvPr/>
        </p:nvSpPr>
        <p:spPr bwMode="auto">
          <a:xfrm>
            <a:off x="219075" y="5781675"/>
            <a:ext cx="8105775" cy="762000"/>
          </a:xfrm>
          <a:prstGeom prst="rect">
            <a:avLst/>
          </a:prstGeom>
          <a:noFill/>
          <a:ln w="9525">
            <a:noFill/>
            <a:miter lim="800000"/>
            <a:headEnd/>
            <a:tailEnd/>
          </a:ln>
        </p:spPr>
        <p:txBody>
          <a:bodyPr/>
          <a:lstStyle/>
          <a:p>
            <a:pPr marL="292100" indent="-292100" algn="l" rtl="0">
              <a:buClr>
                <a:schemeClr val="tx1">
                  <a:lumMod val="65000"/>
                  <a:lumOff val="35000"/>
                </a:schemeClr>
              </a:buClr>
              <a:buSzPct val="70000"/>
              <a:buFont typeface="Arial" panose="020B0604020202020204" pitchFamily="34" charset="0"/>
              <a:buChar char="•"/>
              <a:defRPr/>
            </a:pPr>
            <a:r>
              <a:rPr lang="es" b="0" i="0" u="none">
                <a:solidFill>
                  <a:schemeClr val="tx1">
                    <a:lumMod val="65000"/>
                    <a:lumOff val="35000"/>
                  </a:schemeClr>
                </a:solidFill>
                <a:latin typeface="+mn-lt"/>
              </a:rPr>
              <a:t>Puede ser necesario resetear la Dirección IP para su computador a una dirección similar a la de su dispositivo de red.</a:t>
            </a:r>
          </a:p>
        </p:txBody>
      </p:sp>
    </p:spTree>
    <p:extLst>
      <p:ext uri="{BB962C8B-B14F-4D97-AF65-F5344CB8AC3E}">
        <p14:creationId xmlns:p14="http://schemas.microsoft.com/office/powerpoint/2010/main" val="230544469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p:txBody>
          <a:bodyPr/>
          <a:lstStyle/>
          <a:p>
            <a:pPr algn="l" rtl="0" eaLnBrk="1" hangingPunct="1"/>
            <a:r>
              <a:rPr lang="es" sz="3600" b="0" i="0" u="none">
                <a:latin typeface="Arial" panose="020B0604020202020204" pitchFamily="34" charset="0"/>
                <a:cs typeface="Arial" panose="020B0604020202020204" pitchFamily="34" charset="0"/>
              </a:rPr>
              <a:t>Equipos Análogos</a:t>
            </a:r>
          </a:p>
        </p:txBody>
      </p:sp>
      <p:sp>
        <p:nvSpPr>
          <p:cNvPr id="48131" name="Content Placeholder 2"/>
          <p:cNvSpPr>
            <a:spLocks noGrp="1"/>
          </p:cNvSpPr>
          <p:nvPr>
            <p:ph idx="4294967295"/>
          </p:nvPr>
        </p:nvSpPr>
        <p:spPr>
          <a:xfrm>
            <a:off x="150813" y="1869440"/>
            <a:ext cx="3963987" cy="3840163"/>
          </a:xfrm>
        </p:spPr>
        <p:txBody>
          <a:bodyPr lIns="182880">
            <a:normAutofit lnSpcReduction="10000"/>
          </a:bodyPr>
          <a:lstStyle/>
          <a:p>
            <a:pPr marL="285750" indent="-285750" algn="l" rtl="0" eaLnBrk="1" hangingPunct="1">
              <a:buClr>
                <a:schemeClr val="tx1">
                  <a:lumMod val="65000"/>
                  <a:lumOff val="35000"/>
                </a:schemeClr>
              </a:buClr>
              <a:buFont typeface="Arial" panose="020B0604020202020204" pitchFamily="34" charset="0"/>
              <a:buChar char="•"/>
              <a:defRPr/>
            </a:pPr>
            <a:r>
              <a:rPr lang="es" sz="1800" b="0" i="0" u="none">
                <a:solidFill>
                  <a:schemeClr val="tx1">
                    <a:lumMod val="65000"/>
                    <a:lumOff val="35000"/>
                  </a:schemeClr>
                </a:solidFill>
                <a:latin typeface="Arial" panose="020B0604020202020204" pitchFamily="34" charset="0"/>
                <a:cs typeface="Arial" panose="020B0604020202020204" pitchFamily="34" charset="0"/>
              </a:rPr>
              <a:t>Requieren una tarjeta A/D específica.</a:t>
            </a:r>
          </a:p>
          <a:p>
            <a:pPr marL="285750" indent="-285750" algn="l" rtl="0" eaLnBrk="1" hangingPunct="1">
              <a:buClr>
                <a:schemeClr val="tx1">
                  <a:lumMod val="65000"/>
                  <a:lumOff val="35000"/>
                </a:schemeClr>
              </a:buClr>
              <a:buFont typeface="Arial" panose="020B0604020202020204" pitchFamily="34" charset="0"/>
              <a:buChar char="•"/>
              <a:defRPr/>
            </a:pPr>
            <a:endParaRPr lang="es" altLang="en-US" sz="1800" dirty="0">
              <a:solidFill>
                <a:schemeClr val="tx1">
                  <a:lumMod val="75000"/>
                  <a:lumOff val="25000"/>
                </a:schemeClr>
              </a:solidFill>
              <a:latin typeface="Arial" panose="020B0604020202020204" pitchFamily="34" charset="0"/>
              <a:cs typeface="Arial" panose="020B0604020202020204" pitchFamily="34" charset="0"/>
            </a:endParaRPr>
          </a:p>
          <a:p>
            <a:pPr marL="285750" indent="-285750" algn="l" rtl="0" eaLnBrk="1" hangingPunct="1">
              <a:buClr>
                <a:schemeClr val="tx1">
                  <a:lumMod val="65000"/>
                  <a:lumOff val="35000"/>
                </a:schemeClr>
              </a:buClr>
              <a:buFont typeface="Arial" panose="020B0604020202020204" pitchFamily="34" charset="0"/>
              <a:buChar char="•"/>
              <a:defRPr/>
            </a:pPr>
            <a:r>
              <a:rPr lang="es" sz="1800" b="0" i="0" u="none">
                <a:solidFill>
                  <a:schemeClr val="tx1">
                    <a:lumMod val="75000"/>
                    <a:lumOff val="25000"/>
                  </a:schemeClr>
                </a:solidFill>
                <a:latin typeface="Arial" panose="020B0604020202020204" pitchFamily="34" charset="0"/>
                <a:cs typeface="Arial" panose="020B0604020202020204" pitchFamily="34" charset="0"/>
              </a:rPr>
              <a:t>Contacte nuestro personal de Soporte por detalles.</a:t>
            </a:r>
          </a:p>
          <a:p>
            <a:pPr marL="285750" indent="-285750" algn="l" rtl="0" eaLnBrk="1" hangingPunct="1">
              <a:buClr>
                <a:schemeClr val="tx1">
                  <a:lumMod val="65000"/>
                  <a:lumOff val="35000"/>
                </a:schemeClr>
              </a:buClr>
              <a:buFont typeface="Arial" panose="020B0604020202020204" pitchFamily="34" charset="0"/>
              <a:buChar char="•"/>
              <a:defRPr/>
            </a:pPr>
            <a:endParaRPr lang="es" altLang="en-US" sz="1800" dirty="0">
              <a:solidFill>
                <a:schemeClr val="tx1">
                  <a:lumMod val="75000"/>
                  <a:lumOff val="25000"/>
                </a:schemeClr>
              </a:solidFill>
              <a:latin typeface="Arial" panose="020B0604020202020204" pitchFamily="34" charset="0"/>
              <a:cs typeface="Arial" panose="020B0604020202020204" pitchFamily="34" charset="0"/>
            </a:endParaRPr>
          </a:p>
          <a:p>
            <a:pPr marL="285750" indent="-285750" algn="l" rtl="0" eaLnBrk="1" hangingPunct="1">
              <a:buClr>
                <a:schemeClr val="tx1">
                  <a:lumMod val="65000"/>
                  <a:lumOff val="35000"/>
                </a:schemeClr>
              </a:buClr>
              <a:buFont typeface="Arial" panose="020B0604020202020204" pitchFamily="34" charset="0"/>
              <a:buChar char="•"/>
              <a:defRPr/>
            </a:pPr>
            <a:r>
              <a:rPr lang="es" sz="1800" b="0" i="0" u="none">
                <a:solidFill>
                  <a:schemeClr val="tx1">
                    <a:lumMod val="75000"/>
                    <a:lumOff val="25000"/>
                  </a:schemeClr>
                </a:solidFill>
                <a:latin typeface="Arial" panose="020B0604020202020204" pitchFamily="34" charset="0"/>
                <a:cs typeface="Arial" panose="020B0604020202020204" pitchFamily="34" charset="0"/>
              </a:rPr>
              <a:t>Ajuste “Conectar” a Ninguno</a:t>
            </a:r>
            <a:r>
              <a:rPr lang="es" sz="1800">
                <a:solidFill>
                  <a:schemeClr val="tx1">
                    <a:lumMod val="75000"/>
                    <a:lumOff val="25000"/>
                  </a:schemeClr>
                </a:solidFill>
                <a:latin typeface="Arial" panose="020B0604020202020204" pitchFamily="34" charset="0"/>
                <a:cs typeface="Arial" panose="020B0604020202020204" pitchFamily="34" charset="0"/>
              </a:rPr>
              <a:t/>
            </a:r>
            <a:br>
              <a:rPr lang="es" sz="1800">
                <a:solidFill>
                  <a:schemeClr val="tx1">
                    <a:lumMod val="75000"/>
                    <a:lumOff val="25000"/>
                  </a:schemeClr>
                </a:solidFill>
                <a:latin typeface="Arial" panose="020B0604020202020204" pitchFamily="34" charset="0"/>
                <a:cs typeface="Arial" panose="020B0604020202020204" pitchFamily="34" charset="0"/>
              </a:rPr>
            </a:br>
            <a:r>
              <a:rPr lang="es" sz="1800" b="0" i="0" u="none">
                <a:solidFill>
                  <a:schemeClr val="tx1">
                    <a:lumMod val="75000"/>
                    <a:lumOff val="25000"/>
                  </a:schemeClr>
                </a:solidFill>
                <a:latin typeface="Arial" panose="020B0604020202020204" pitchFamily="34" charset="0"/>
                <a:cs typeface="Arial" panose="020B0604020202020204" pitchFamily="34" charset="0"/>
              </a:rPr>
              <a:t> Drivers Análogos son configurados para leer tarjetas A/D específicas.</a:t>
            </a:r>
          </a:p>
          <a:p>
            <a:pPr marL="285750" indent="-285750" algn="l" rtl="0" eaLnBrk="1" hangingPunct="1">
              <a:spcAft>
                <a:spcPts val="0"/>
              </a:spcAft>
              <a:buClr>
                <a:schemeClr val="tx1">
                  <a:lumMod val="65000"/>
                  <a:lumOff val="35000"/>
                </a:schemeClr>
              </a:buClr>
              <a:buFont typeface="Arial" panose="020B0604020202020204" pitchFamily="34" charset="0"/>
              <a:buChar char="•"/>
              <a:defRPr/>
            </a:pPr>
            <a:endParaRPr lang="es" altLang="en-US" sz="1800" dirty="0">
              <a:solidFill>
                <a:schemeClr val="tx1">
                  <a:lumMod val="75000"/>
                  <a:lumOff val="25000"/>
                </a:schemeClr>
              </a:solidFill>
              <a:latin typeface="Arial" panose="020B0604020202020204" pitchFamily="34" charset="0"/>
              <a:cs typeface="Arial" panose="020B0604020202020204" pitchFamily="34" charset="0"/>
            </a:endParaRPr>
          </a:p>
          <a:p>
            <a:pPr marL="285750" indent="-285750" algn="l" rtl="0" eaLnBrk="1" hangingPunct="1">
              <a:spcAft>
                <a:spcPts val="0"/>
              </a:spcAft>
              <a:buClr>
                <a:schemeClr val="tx1">
                  <a:lumMod val="65000"/>
                  <a:lumOff val="35000"/>
                </a:schemeClr>
              </a:buClr>
              <a:buFont typeface="Arial" panose="020B0604020202020204" pitchFamily="34" charset="0"/>
              <a:buChar char="•"/>
              <a:defRPr/>
            </a:pPr>
            <a:r>
              <a:rPr lang="es" sz="1800" b="0" i="0" u="none">
                <a:solidFill>
                  <a:schemeClr val="tx1">
                    <a:lumMod val="75000"/>
                    <a:lumOff val="25000"/>
                  </a:schemeClr>
                </a:solidFill>
                <a:latin typeface="Arial" panose="020B0604020202020204" pitchFamily="34" charset="0"/>
                <a:cs typeface="Arial" panose="020B0604020202020204" pitchFamily="34" charset="0"/>
              </a:rPr>
              <a:t>Parámetros de Calibración serán específicados en la Ventana de Configuración del Equipo.</a:t>
            </a:r>
          </a:p>
        </p:txBody>
      </p:sp>
      <p:pic>
        <p:nvPicPr>
          <p:cNvPr id="48132" name="Picture 2"/>
          <p:cNvPicPr>
            <a:picLocks noChangeAspect="1" noChangeArrowheads="1"/>
          </p:cNvPicPr>
          <p:nvPr/>
        </p:nvPicPr>
        <p:blipFill>
          <a:blip r:embed="rId2"/>
          <a:srcRect/>
          <a:stretch>
            <a:fillRect/>
          </a:stretch>
        </p:blipFill>
        <p:spPr bwMode="auto">
          <a:xfrm>
            <a:off x="4114800" y="1869440"/>
            <a:ext cx="4694238" cy="3733800"/>
          </a:xfrm>
          <a:prstGeom prst="rect">
            <a:avLst/>
          </a:prstGeom>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6123225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6"/>
          <p:cNvPicPr>
            <a:picLocks noChangeAspect="1" noChangeArrowheads="1"/>
          </p:cNvPicPr>
          <p:nvPr/>
        </p:nvPicPr>
        <p:blipFill rotWithShape="1">
          <a:blip r:embed="rId2"/>
          <a:srcRect l="42512"/>
          <a:stretch/>
        </p:blipFill>
        <p:spPr bwMode="auto">
          <a:xfrm>
            <a:off x="5056094" y="1686169"/>
            <a:ext cx="3003178" cy="247625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155" name="Title 1"/>
          <p:cNvSpPr>
            <a:spLocks noGrp="1"/>
          </p:cNvSpPr>
          <p:nvPr>
            <p:ph type="title"/>
          </p:nvPr>
        </p:nvSpPr>
        <p:spPr>
          <a:xfrm>
            <a:off x="347472" y="0"/>
            <a:ext cx="7446292" cy="988786"/>
          </a:xfrm>
        </p:spPr>
        <p:txBody>
          <a:bodyPr/>
          <a:lstStyle/>
          <a:p>
            <a:pPr algn="l" rtl="0" eaLnBrk="1" hangingPunct="1"/>
            <a:r>
              <a:rPr lang="es" sz="3600" b="0" i="0" u="none" dirty="0">
                <a:latin typeface="Arial" panose="020B0604020202020204" pitchFamily="34" charset="0"/>
                <a:cs typeface="Arial" panose="020B0604020202020204" pitchFamily="34" charset="0"/>
              </a:rPr>
              <a:t>Botones de Configuración y Prueba</a:t>
            </a:r>
          </a:p>
        </p:txBody>
      </p:sp>
      <p:sp>
        <p:nvSpPr>
          <p:cNvPr id="49156" name="Content Placeholder 2"/>
          <p:cNvSpPr>
            <a:spLocks noGrp="1"/>
          </p:cNvSpPr>
          <p:nvPr>
            <p:ph idx="4294967295"/>
          </p:nvPr>
        </p:nvSpPr>
        <p:spPr>
          <a:xfrm>
            <a:off x="347472" y="1260475"/>
            <a:ext cx="4419600" cy="5426075"/>
          </a:xfrm>
          <a:solidFill>
            <a:schemeClr val="bg1"/>
          </a:solidFill>
        </p:spPr>
        <p:txBody>
          <a:bodyPr>
            <a:normAutofit lnSpcReduction="10000"/>
          </a:bodyPr>
          <a:lstStyle/>
          <a:p>
            <a:pPr algn="l" rtl="0" eaLnBrk="1" hangingPunct="1">
              <a:buClr>
                <a:schemeClr val="tx1">
                  <a:lumMod val="65000"/>
                  <a:lumOff val="35000"/>
                </a:schemeClr>
              </a:buClr>
              <a:defRPr/>
            </a:pPr>
            <a:r>
              <a:rPr lang="es" b="1" i="0" u="none">
                <a:solidFill>
                  <a:schemeClr val="bg2"/>
                </a:solidFill>
                <a:latin typeface="Arial" panose="020B0604020202020204" pitchFamily="34" charset="0"/>
                <a:cs typeface="Arial" panose="020B0604020202020204" pitchFamily="34" charset="0"/>
              </a:rPr>
              <a:t>Configuración:</a:t>
            </a:r>
          </a:p>
          <a:p>
            <a:pPr lvl="2" algn="l" rtl="0">
              <a:spcBef>
                <a:spcPts val="600"/>
              </a:spcBef>
              <a:spcAft>
                <a:spcPts val="0"/>
              </a:spcAft>
              <a:buClr>
                <a:schemeClr val="tx1">
                  <a:lumMod val="65000"/>
                  <a:lumOff val="35000"/>
                </a:schemeClr>
              </a:buClr>
              <a:buFont typeface="Arial" panose="020B0604020202020204" pitchFamily="34" charset="0"/>
              <a:buChar char="•"/>
              <a:defRPr/>
            </a:pPr>
            <a:r>
              <a:rPr lang="es" b="0" i="0" u="none">
                <a:solidFill>
                  <a:schemeClr val="tx1">
                    <a:lumMod val="75000"/>
                    <a:lumOff val="25000"/>
                  </a:schemeClr>
                </a:solidFill>
                <a:latin typeface="Arial" panose="020B0604020202020204" pitchFamily="34" charset="0"/>
                <a:cs typeface="Arial" panose="020B0604020202020204" pitchFamily="34" charset="0"/>
              </a:rPr>
              <a:t>Localizado en el Equipo: Pestaña Equipos Levantamiento.</a:t>
            </a:r>
          </a:p>
          <a:p>
            <a:pPr lvl="2" algn="l" rtl="0">
              <a:spcBef>
                <a:spcPts val="600"/>
              </a:spcBef>
              <a:spcAft>
                <a:spcPts val="0"/>
              </a:spcAft>
              <a:buClr>
                <a:schemeClr val="tx1">
                  <a:lumMod val="65000"/>
                  <a:lumOff val="35000"/>
                </a:schemeClr>
              </a:buClr>
              <a:buFont typeface="Arial" panose="020B0604020202020204" pitchFamily="34" charset="0"/>
              <a:buChar char="•"/>
              <a:defRPr/>
            </a:pPr>
            <a:r>
              <a:rPr lang="es" b="0" i="0" u="none">
                <a:solidFill>
                  <a:schemeClr val="tx1">
                    <a:lumMod val="75000"/>
                    <a:lumOff val="25000"/>
                  </a:schemeClr>
                </a:solidFill>
                <a:latin typeface="Arial" panose="020B0604020202020204" pitchFamily="34" charset="0"/>
                <a:cs typeface="Arial" panose="020B0604020202020204" pitchFamily="34" charset="0"/>
              </a:rPr>
              <a:t>Usado para configurar parámetros dependientes del equipo.</a:t>
            </a:r>
          </a:p>
          <a:p>
            <a:pPr lvl="2" algn="l" rtl="0">
              <a:spcBef>
                <a:spcPts val="600"/>
              </a:spcBef>
              <a:spcAft>
                <a:spcPts val="0"/>
              </a:spcAft>
              <a:buClr>
                <a:schemeClr val="tx1">
                  <a:lumMod val="65000"/>
                  <a:lumOff val="35000"/>
                </a:schemeClr>
              </a:buClr>
              <a:buFont typeface="Arial" panose="020B0604020202020204" pitchFamily="34" charset="0"/>
              <a:buChar char="•"/>
              <a:defRPr/>
            </a:pPr>
            <a:r>
              <a:rPr lang="es" b="0" i="0" u="none">
                <a:solidFill>
                  <a:schemeClr val="tx1">
                    <a:lumMod val="75000"/>
                    <a:lumOff val="25000"/>
                  </a:schemeClr>
                </a:solidFill>
                <a:latin typeface="Arial" panose="020B0604020202020204" pitchFamily="34" charset="0"/>
                <a:cs typeface="Arial" panose="020B0604020202020204" pitchFamily="34" charset="0"/>
              </a:rPr>
              <a:t>Cada equipo puede ser diferente.</a:t>
            </a:r>
          </a:p>
          <a:p>
            <a:pPr lvl="2" algn="l" rtl="0">
              <a:spcBef>
                <a:spcPts val="600"/>
              </a:spcBef>
              <a:spcAft>
                <a:spcPts val="0"/>
              </a:spcAft>
              <a:buClr>
                <a:schemeClr val="tx1">
                  <a:lumMod val="65000"/>
                  <a:lumOff val="35000"/>
                </a:schemeClr>
              </a:buClr>
              <a:buFont typeface="Arial" panose="020B0604020202020204" pitchFamily="34" charset="0"/>
              <a:buChar char="•"/>
              <a:defRPr/>
            </a:pPr>
            <a:r>
              <a:rPr lang="es" b="0" i="0" u="none">
                <a:solidFill>
                  <a:schemeClr val="tx1">
                    <a:lumMod val="75000"/>
                    <a:lumOff val="25000"/>
                  </a:schemeClr>
                </a:solidFill>
                <a:latin typeface="Arial" panose="020B0604020202020204" pitchFamily="34" charset="0"/>
                <a:cs typeface="Arial" panose="020B0604020202020204" pitchFamily="34" charset="0"/>
              </a:rPr>
              <a:t>Algunos equipos no tienen Configuración.</a:t>
            </a:r>
          </a:p>
          <a:p>
            <a:pPr lvl="1" algn="l" rtl="0" eaLnBrk="1" hangingPunct="1">
              <a:buClr>
                <a:schemeClr val="tx1">
                  <a:lumMod val="65000"/>
                  <a:lumOff val="35000"/>
                </a:schemeClr>
              </a:buClr>
              <a:buFont typeface="Arial" panose="020B0604020202020204" pitchFamily="34" charset="0"/>
              <a:buChar char="•"/>
              <a:defRPr/>
            </a:pPr>
            <a:endParaRPr lang="es" altLang="en-US" dirty="0">
              <a:solidFill>
                <a:schemeClr val="tx1">
                  <a:lumMod val="75000"/>
                  <a:lumOff val="25000"/>
                </a:schemeClr>
              </a:solidFill>
              <a:latin typeface="Arial" panose="020B0604020202020204" pitchFamily="34" charset="0"/>
              <a:cs typeface="Arial" panose="020B0604020202020204" pitchFamily="34" charset="0"/>
            </a:endParaRPr>
          </a:p>
          <a:p>
            <a:pPr algn="l" rtl="0" eaLnBrk="1" hangingPunct="1">
              <a:buClr>
                <a:schemeClr val="tx1">
                  <a:lumMod val="65000"/>
                  <a:lumOff val="35000"/>
                </a:schemeClr>
              </a:buClr>
              <a:defRPr/>
            </a:pPr>
            <a:r>
              <a:rPr lang="es" b="1" i="0" u="none">
                <a:solidFill>
                  <a:schemeClr val="bg2"/>
                </a:solidFill>
                <a:latin typeface="Arial" panose="020B0604020202020204" pitchFamily="34" charset="0"/>
                <a:cs typeface="Arial" panose="020B0604020202020204" pitchFamily="34" charset="0"/>
              </a:rPr>
              <a:t>Prueba</a:t>
            </a:r>
          </a:p>
          <a:p>
            <a:pPr marL="480060" lvl="1" indent="-342900" algn="l" rtl="0">
              <a:buClr>
                <a:schemeClr val="tx1">
                  <a:lumMod val="65000"/>
                  <a:lumOff val="35000"/>
                </a:schemeClr>
              </a:buClr>
              <a:buFont typeface="Arial" panose="020B0604020202020204" pitchFamily="34" charset="0"/>
              <a:buChar char="•"/>
              <a:defRPr/>
            </a:pPr>
            <a:r>
              <a:rPr lang="es" sz="1800" b="0" i="0" u="none">
                <a:solidFill>
                  <a:schemeClr val="tx1">
                    <a:lumMod val="75000"/>
                    <a:lumOff val="25000"/>
                  </a:schemeClr>
                </a:solidFill>
                <a:latin typeface="Arial" panose="020B0604020202020204" pitchFamily="34" charset="0"/>
                <a:cs typeface="Arial" panose="020B0604020202020204" pitchFamily="34" charset="0"/>
              </a:rPr>
              <a:t>Ahora localizado en el Equipo:  Pestaña Conexión</a:t>
            </a:r>
          </a:p>
          <a:p>
            <a:pPr marL="480060" lvl="1" indent="-342900" algn="l" rtl="0">
              <a:buClr>
                <a:schemeClr val="tx1">
                  <a:lumMod val="65000"/>
                  <a:lumOff val="35000"/>
                </a:schemeClr>
              </a:buClr>
              <a:buFont typeface="Arial" panose="020B0604020202020204" pitchFamily="34" charset="0"/>
              <a:buChar char="•"/>
              <a:defRPr/>
            </a:pPr>
            <a:r>
              <a:rPr lang="es" sz="1800" b="0" i="0" u="none">
                <a:solidFill>
                  <a:schemeClr val="tx1">
                    <a:lumMod val="75000"/>
                    <a:lumOff val="25000"/>
                  </a:schemeClr>
                </a:solidFill>
                <a:latin typeface="Arial" panose="020B0604020202020204" pitchFamily="34" charset="0"/>
                <a:cs typeface="Arial" panose="020B0604020202020204" pitchFamily="34" charset="0"/>
              </a:rPr>
              <a:t>Pruebe las comunicaciones con el dispositivo usando el driver del equipo de Levantamiento</a:t>
            </a:r>
          </a:p>
          <a:p>
            <a:pPr marL="480060" lvl="1" indent="-342900" algn="l" rtl="0">
              <a:buClr>
                <a:schemeClr val="tx1">
                  <a:lumMod val="65000"/>
                  <a:lumOff val="35000"/>
                </a:schemeClr>
              </a:buClr>
              <a:buFont typeface="Arial" panose="020B0604020202020204" pitchFamily="34" charset="0"/>
              <a:buChar char="•"/>
              <a:defRPr/>
            </a:pPr>
            <a:r>
              <a:rPr lang="es" sz="1800" b="0" i="0" u="none">
                <a:solidFill>
                  <a:schemeClr val="tx1">
                    <a:lumMod val="75000"/>
                    <a:lumOff val="25000"/>
                  </a:schemeClr>
                </a:solidFill>
                <a:latin typeface="Arial" panose="020B0604020202020204" pitchFamily="34" charset="0"/>
                <a:cs typeface="Arial" panose="020B0604020202020204" pitchFamily="34" charset="0"/>
              </a:rPr>
              <a:t>No haga la prueba cuando el puerto esta abierto en LEVANTAMIENTO o WCOM32!</a:t>
            </a:r>
          </a:p>
        </p:txBody>
      </p:sp>
      <p:pic>
        <p:nvPicPr>
          <p:cNvPr id="49157" name="Picture 5"/>
          <p:cNvPicPr>
            <a:picLocks noChangeAspect="1" noChangeArrowheads="1"/>
          </p:cNvPicPr>
          <p:nvPr/>
        </p:nvPicPr>
        <p:blipFill>
          <a:blip r:embed="rId3"/>
          <a:srcRect/>
          <a:stretch>
            <a:fillRect/>
          </a:stretch>
        </p:blipFill>
        <p:spPr bwMode="auto">
          <a:xfrm>
            <a:off x="5056094" y="4573404"/>
            <a:ext cx="3088880" cy="138914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 name="Straight Arrow Connector 7"/>
          <p:cNvCxnSpPr/>
          <p:nvPr/>
        </p:nvCxnSpPr>
        <p:spPr>
          <a:xfrm>
            <a:off x="4177553" y="2707341"/>
            <a:ext cx="2814918" cy="1132822"/>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4572000" y="5267979"/>
            <a:ext cx="1395413" cy="353359"/>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9164123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 xmlns:a16="http://schemas.microsoft.com/office/drawing/2014/main" id="{93E46AFD-C329-4B7C-B247-B3CD07DA78B8}"/>
              </a:ext>
            </a:extLst>
          </p:cNvPr>
          <p:cNvSpPr>
            <a:spLocks noGrp="1"/>
          </p:cNvSpPr>
          <p:nvPr>
            <p:ph type="title"/>
          </p:nvPr>
        </p:nvSpPr>
        <p:spPr/>
        <p:txBody>
          <a:bodyPr/>
          <a:lstStyle/>
          <a:p>
            <a:pPr algn="l" rtl="0"/>
            <a:r>
              <a:rPr lang="es" b="0" i="0" u="none"/>
              <a:t>Ofsets Físicos </a:t>
            </a:r>
          </a:p>
        </p:txBody>
      </p:sp>
      <p:pic>
        <p:nvPicPr>
          <p:cNvPr id="8" name="Picture 7">
            <a:extLst>
              <a:ext uri="{FF2B5EF4-FFF2-40B4-BE49-F238E27FC236}">
                <a16:creationId xmlns="" xmlns:a16="http://schemas.microsoft.com/office/drawing/2014/main" id="{DCEE9D21-DF51-4C09-9ED3-7D3DBE98FAAE}"/>
              </a:ext>
            </a:extLst>
          </p:cNvPr>
          <p:cNvPicPr>
            <a:picLocks noChangeAspect="1"/>
          </p:cNvPicPr>
          <p:nvPr/>
        </p:nvPicPr>
        <p:blipFill rotWithShape="1">
          <a:blip r:embed="rId2"/>
          <a:srcRect r="9303"/>
          <a:stretch/>
        </p:blipFill>
        <p:spPr>
          <a:xfrm>
            <a:off x="2111495" y="1661747"/>
            <a:ext cx="7032505" cy="4070472"/>
          </a:xfrm>
          <a:prstGeom prst="rect">
            <a:avLst/>
          </a:prstGeom>
        </p:spPr>
      </p:pic>
      <p:sp>
        <p:nvSpPr>
          <p:cNvPr id="9" name="TextBox 8">
            <a:extLst>
              <a:ext uri="{FF2B5EF4-FFF2-40B4-BE49-F238E27FC236}">
                <a16:creationId xmlns="" xmlns:a16="http://schemas.microsoft.com/office/drawing/2014/main" id="{FF314CAF-FD68-4874-9528-74EDBA9287DA}"/>
              </a:ext>
            </a:extLst>
          </p:cNvPr>
          <p:cNvSpPr txBox="1"/>
          <p:nvPr/>
        </p:nvSpPr>
        <p:spPr>
          <a:xfrm>
            <a:off x="4955768" y="1899138"/>
            <a:ext cx="671979" cy="369332"/>
          </a:xfrm>
          <a:prstGeom prst="rect">
            <a:avLst/>
          </a:prstGeom>
          <a:noFill/>
        </p:spPr>
        <p:txBody>
          <a:bodyPr wrap="none" rtlCol="0">
            <a:spAutoFit/>
          </a:bodyPr>
          <a:lstStyle/>
          <a:p>
            <a:pPr algn="l" rtl="0"/>
            <a:r>
              <a:rPr lang="es" b="0" i="0" u="none"/>
              <a:t>GPS</a:t>
            </a:r>
          </a:p>
        </p:txBody>
      </p:sp>
      <p:sp>
        <p:nvSpPr>
          <p:cNvPr id="10" name="TextBox 9">
            <a:extLst>
              <a:ext uri="{FF2B5EF4-FFF2-40B4-BE49-F238E27FC236}">
                <a16:creationId xmlns="" xmlns:a16="http://schemas.microsoft.com/office/drawing/2014/main" id="{2318C2BE-C5E7-4FE9-B660-0F68EDEDFC6C}"/>
              </a:ext>
            </a:extLst>
          </p:cNvPr>
          <p:cNvSpPr txBox="1"/>
          <p:nvPr/>
        </p:nvSpPr>
        <p:spPr>
          <a:xfrm>
            <a:off x="3341076" y="4185138"/>
            <a:ext cx="800219" cy="369332"/>
          </a:xfrm>
          <a:prstGeom prst="rect">
            <a:avLst/>
          </a:prstGeom>
          <a:noFill/>
        </p:spPr>
        <p:txBody>
          <a:bodyPr wrap="none" rtlCol="0">
            <a:spAutoFit/>
          </a:bodyPr>
          <a:lstStyle/>
          <a:p>
            <a:pPr algn="l" rtl="0"/>
            <a:r>
              <a:rPr lang="es" b="0" i="0" u="none"/>
              <a:t>Sonar</a:t>
            </a:r>
          </a:p>
        </p:txBody>
      </p:sp>
      <p:sp>
        <p:nvSpPr>
          <p:cNvPr id="11" name="TextBox 10">
            <a:extLst>
              <a:ext uri="{FF2B5EF4-FFF2-40B4-BE49-F238E27FC236}">
                <a16:creationId xmlns="" xmlns:a16="http://schemas.microsoft.com/office/drawing/2014/main" id="{0DBF4037-E0A2-4C71-99BF-063CB7E87222}"/>
              </a:ext>
            </a:extLst>
          </p:cNvPr>
          <p:cNvSpPr txBox="1"/>
          <p:nvPr/>
        </p:nvSpPr>
        <p:spPr>
          <a:xfrm>
            <a:off x="381766" y="1437473"/>
            <a:ext cx="3151865" cy="1200329"/>
          </a:xfrm>
          <a:prstGeom prst="rect">
            <a:avLst/>
          </a:prstGeom>
          <a:noFill/>
        </p:spPr>
        <p:txBody>
          <a:bodyPr wrap="square" rtlCol="0">
            <a:spAutoFit/>
          </a:bodyPr>
          <a:lstStyle/>
          <a:p>
            <a:pPr algn="l" rtl="0"/>
            <a:r>
              <a:rPr lang="es" b="0" i="0" u="none" dirty="0">
                <a:solidFill>
                  <a:schemeClr val="tx1">
                    <a:lumMod val="65000"/>
                    <a:lumOff val="35000"/>
                  </a:schemeClr>
                </a:solidFill>
              </a:rPr>
              <a:t>Frecuentemente el </a:t>
            </a:r>
            <a:r>
              <a:rPr lang="es" b="0" i="0" u="none" dirty="0" smtClean="0">
                <a:solidFill>
                  <a:schemeClr val="tx1">
                    <a:lumMod val="65000"/>
                    <a:lumOff val="35000"/>
                  </a:schemeClr>
                </a:solidFill>
              </a:rPr>
              <a:t>GPS y </a:t>
            </a:r>
            <a:r>
              <a:rPr lang="es" b="0" i="0" u="none" dirty="0">
                <a:solidFill>
                  <a:schemeClr val="tx1">
                    <a:lumMod val="65000"/>
                    <a:lumOff val="35000"/>
                  </a:schemeClr>
                </a:solidFill>
              </a:rPr>
              <a:t>el Sonar no estan localizados en la misma posición horizontal </a:t>
            </a:r>
          </a:p>
        </p:txBody>
      </p:sp>
      <p:sp>
        <p:nvSpPr>
          <p:cNvPr id="12" name="TextBox 11">
            <a:extLst>
              <a:ext uri="{FF2B5EF4-FFF2-40B4-BE49-F238E27FC236}">
                <a16:creationId xmlns="" xmlns:a16="http://schemas.microsoft.com/office/drawing/2014/main" id="{003C0F99-8C64-4D21-95A5-69E9F8275CBA}"/>
              </a:ext>
            </a:extLst>
          </p:cNvPr>
          <p:cNvSpPr txBox="1"/>
          <p:nvPr/>
        </p:nvSpPr>
        <p:spPr>
          <a:xfrm>
            <a:off x="528209" y="5257434"/>
            <a:ext cx="5099538" cy="646331"/>
          </a:xfrm>
          <a:prstGeom prst="rect">
            <a:avLst/>
          </a:prstGeom>
          <a:noFill/>
        </p:spPr>
        <p:txBody>
          <a:bodyPr wrap="square" rtlCol="0">
            <a:spAutoFit/>
          </a:bodyPr>
          <a:lstStyle/>
          <a:p>
            <a:pPr algn="l" rtl="0"/>
            <a:r>
              <a:rPr lang="es" b="0" i="0" u="none">
                <a:solidFill>
                  <a:schemeClr val="tx1">
                    <a:lumMod val="65000"/>
                    <a:lumOff val="35000"/>
                  </a:schemeClr>
                </a:solidFill>
              </a:rPr>
              <a:t>Es necesario seleccionar un punto de referencia y todos los ófsets deben ser medidos hasta ese punto. </a:t>
            </a:r>
          </a:p>
        </p:txBody>
      </p:sp>
    </p:spTree>
    <p:extLst>
      <p:ext uri="{BB962C8B-B14F-4D97-AF65-F5344CB8AC3E}">
        <p14:creationId xmlns:p14="http://schemas.microsoft.com/office/powerpoint/2010/main" val="190551067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l" rtl="0"/>
            <a:r>
              <a:rPr lang="es" b="0" i="0" u="none"/>
              <a:t>Configuración GPS</a:t>
            </a:r>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20</a:t>
            </a:fld>
            <a:endParaRPr lang="es"/>
          </a:p>
        </p:txBody>
      </p:sp>
      <p:sp>
        <p:nvSpPr>
          <p:cNvPr id="6" name="Oval 5">
            <a:hlinkClick r:id="rId2" action="ppaction://hlinksldjump"/>
          </p:cNvPr>
          <p:cNvSpPr/>
          <p:nvPr/>
        </p:nvSpPr>
        <p:spPr>
          <a:xfrm>
            <a:off x="347472" y="277091"/>
            <a:ext cx="864801" cy="879763"/>
          </a:xfrm>
          <a:prstGeom prst="ellipse">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a:p>
        </p:txBody>
      </p:sp>
    </p:spTree>
    <p:extLst>
      <p:ext uri="{BB962C8B-B14F-4D97-AF65-F5344CB8AC3E}">
        <p14:creationId xmlns:p14="http://schemas.microsoft.com/office/powerpoint/2010/main" val="92346118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p:txBody>
          <a:bodyPr/>
          <a:lstStyle/>
          <a:p>
            <a:pPr algn="l" rtl="0" eaLnBrk="1" hangingPunct="1"/>
            <a:r>
              <a:rPr lang="es" sz="3600" b="0" i="0" u="none">
                <a:latin typeface="Arial" panose="020B0604020202020204" pitchFamily="34" charset="0"/>
                <a:cs typeface="Arial" panose="020B0604020202020204" pitchFamily="34" charset="0"/>
              </a:rPr>
              <a:t>Configuración GPS</a:t>
            </a:r>
          </a:p>
        </p:txBody>
      </p:sp>
      <p:sp>
        <p:nvSpPr>
          <p:cNvPr id="50179" name="Content Placeholder 2"/>
          <p:cNvSpPr>
            <a:spLocks noGrp="1"/>
          </p:cNvSpPr>
          <p:nvPr>
            <p:ph idx="4294967295"/>
          </p:nvPr>
        </p:nvSpPr>
        <p:spPr>
          <a:xfrm>
            <a:off x="347472" y="1136897"/>
            <a:ext cx="4158211" cy="5118624"/>
          </a:xfrm>
          <a:noFill/>
        </p:spPr>
        <p:txBody>
          <a:bodyPr>
            <a:normAutofit/>
          </a:bodyPr>
          <a:lstStyle/>
          <a:p>
            <a:pPr algn="l" rtl="0" eaLnBrk="1" hangingPunct="1">
              <a:buClr>
                <a:schemeClr val="tx1"/>
              </a:buClr>
              <a:defRPr/>
            </a:pPr>
            <a:r>
              <a:rPr lang="es" sz="1800" b="1" i="0" u="none" dirty="0">
                <a:solidFill>
                  <a:schemeClr val="tx1">
                    <a:lumMod val="65000"/>
                    <a:lumOff val="35000"/>
                  </a:schemeClr>
                </a:solidFill>
                <a:latin typeface="Arial" panose="020B0604020202020204" pitchFamily="34" charset="0"/>
                <a:cs typeface="Arial" panose="020B0604020202020204" pitchFamily="34" charset="0"/>
              </a:rPr>
              <a:t>Mensajes NMEA Recomendados:</a:t>
            </a:r>
          </a:p>
          <a:p>
            <a:pPr lvl="1" algn="l" rtl="0">
              <a:buClr>
                <a:schemeClr val="bg2"/>
              </a:buClr>
              <a:defRPr/>
            </a:pPr>
            <a:r>
              <a:rPr lang="es" sz="1600" b="0" i="0" u="none" dirty="0">
                <a:solidFill>
                  <a:schemeClr val="bg2"/>
                </a:solidFill>
                <a:latin typeface="Arial" panose="020B0604020202020204" pitchFamily="34" charset="0"/>
                <a:cs typeface="Arial" panose="020B0604020202020204" pitchFamily="34" charset="0"/>
              </a:rPr>
              <a:t>$GPGGA  </a:t>
            </a:r>
          </a:p>
          <a:p>
            <a:pPr lvl="3" algn="l" rtl="0">
              <a:buClr>
                <a:schemeClr val="tx1">
                  <a:lumMod val="65000"/>
                  <a:lumOff val="35000"/>
                </a:schemeClr>
              </a:buClr>
              <a:defRPr/>
            </a:pPr>
            <a:r>
              <a:rPr lang="es" sz="1200" b="0" i="0" u="none" dirty="0">
                <a:solidFill>
                  <a:schemeClr val="tx1">
                    <a:lumMod val="65000"/>
                    <a:lumOff val="35000"/>
                  </a:schemeClr>
                </a:solidFill>
                <a:latin typeface="Arial" panose="020B0604020202020204" pitchFamily="34" charset="0"/>
                <a:cs typeface="Arial" panose="020B0604020202020204" pitchFamily="34" charset="0"/>
              </a:rPr>
              <a:t>1 a 10Hz Normal, 20 Hz para RTK Oleaje WGS-84 Lat/Long, Estatus Diferencial, # de Sats, Altura Elipsoidal, HDOP.</a:t>
            </a:r>
          </a:p>
          <a:p>
            <a:pPr lvl="1" algn="l" rtl="0">
              <a:buClr>
                <a:schemeClr val="bg2"/>
              </a:buClr>
              <a:defRPr/>
            </a:pPr>
            <a:r>
              <a:rPr lang="es" sz="1600" b="0" i="0" u="none" dirty="0">
                <a:solidFill>
                  <a:schemeClr val="bg2"/>
                </a:solidFill>
                <a:latin typeface="Arial" panose="020B0604020202020204" pitchFamily="34" charset="0"/>
                <a:cs typeface="Arial" panose="020B0604020202020204" pitchFamily="34" charset="0"/>
              </a:rPr>
              <a:t>$GPZDA  </a:t>
            </a:r>
          </a:p>
          <a:p>
            <a:pPr lvl="3" algn="l" rtl="0">
              <a:buClr>
                <a:schemeClr val="tx1">
                  <a:lumMod val="65000"/>
                  <a:lumOff val="35000"/>
                </a:schemeClr>
              </a:buClr>
              <a:defRPr/>
            </a:pPr>
            <a:r>
              <a:rPr lang="es" sz="1200" b="0" i="0" u="none" dirty="0">
                <a:solidFill>
                  <a:schemeClr val="tx1">
                    <a:lumMod val="65000"/>
                    <a:lumOff val="35000"/>
                  </a:schemeClr>
                </a:solidFill>
                <a:latin typeface="Arial" panose="020B0604020202020204" pitchFamily="34" charset="0"/>
                <a:cs typeface="Arial" panose="020B0604020202020204" pitchFamily="34" charset="0"/>
              </a:rPr>
              <a:t>Solo 1 Hz!</a:t>
            </a:r>
          </a:p>
          <a:p>
            <a:pPr lvl="3" algn="l" rtl="0">
              <a:buClr>
                <a:schemeClr val="tx1">
                  <a:lumMod val="65000"/>
                  <a:lumOff val="35000"/>
                </a:schemeClr>
              </a:buClr>
              <a:defRPr/>
            </a:pPr>
            <a:r>
              <a:rPr lang="es" sz="1200" b="0" i="0" u="none" dirty="0">
                <a:solidFill>
                  <a:schemeClr val="tx1">
                    <a:lumMod val="65000"/>
                    <a:lumOff val="35000"/>
                  </a:schemeClr>
                </a:solidFill>
                <a:latin typeface="Arial" panose="020B0604020202020204" pitchFamily="34" charset="0"/>
                <a:cs typeface="Arial" panose="020B0604020202020204" pitchFamily="34" charset="0"/>
              </a:rPr>
              <a:t>Usado en Sincronización de Tiempo</a:t>
            </a:r>
          </a:p>
          <a:p>
            <a:pPr lvl="1" algn="l" rtl="0">
              <a:buClr>
                <a:schemeClr val="bg2"/>
              </a:buClr>
              <a:defRPr/>
            </a:pPr>
            <a:r>
              <a:rPr lang="es" sz="1600" b="0" i="0" u="none" dirty="0">
                <a:solidFill>
                  <a:schemeClr val="bg2"/>
                </a:solidFill>
                <a:latin typeface="Arial" panose="020B0604020202020204" pitchFamily="34" charset="0"/>
                <a:cs typeface="Arial" panose="020B0604020202020204" pitchFamily="34" charset="0"/>
              </a:rPr>
              <a:t>$GPVTG: </a:t>
            </a:r>
          </a:p>
          <a:p>
            <a:pPr lvl="3" algn="l" rtl="0">
              <a:buClr>
                <a:schemeClr val="tx1">
                  <a:lumMod val="65000"/>
                  <a:lumOff val="35000"/>
                </a:schemeClr>
              </a:buClr>
              <a:defRPr/>
            </a:pPr>
            <a:r>
              <a:rPr lang="es" sz="1200" b="0" i="0" u="none" dirty="0">
                <a:solidFill>
                  <a:schemeClr val="tx1">
                    <a:lumMod val="65000"/>
                    <a:lumOff val="35000"/>
                  </a:schemeClr>
                </a:solidFill>
                <a:latin typeface="Arial" panose="020B0604020202020204" pitchFamily="34" charset="0"/>
                <a:cs typeface="Arial" panose="020B0604020202020204" pitchFamily="34" charset="0"/>
              </a:rPr>
              <a:t>1 Hz</a:t>
            </a:r>
          </a:p>
          <a:p>
            <a:pPr lvl="3" algn="l" rtl="0">
              <a:buClr>
                <a:schemeClr val="tx1">
                  <a:lumMod val="65000"/>
                  <a:lumOff val="35000"/>
                </a:schemeClr>
              </a:buClr>
              <a:defRPr/>
            </a:pPr>
            <a:r>
              <a:rPr lang="es" sz="1200" b="0" i="0" u="none" dirty="0">
                <a:solidFill>
                  <a:schemeClr val="tx1">
                    <a:lumMod val="65000"/>
                    <a:lumOff val="35000"/>
                  </a:schemeClr>
                </a:solidFill>
                <a:latin typeface="Arial" panose="020B0604020202020204" pitchFamily="34" charset="0"/>
                <a:cs typeface="Arial" panose="020B0604020202020204" pitchFamily="34" charset="0"/>
              </a:rPr>
              <a:t>Velocidad y Rumbo Efectivo</a:t>
            </a:r>
          </a:p>
          <a:p>
            <a:pPr lvl="1" algn="l" rtl="0">
              <a:buClr>
                <a:schemeClr val="bg2"/>
              </a:buClr>
              <a:defRPr/>
            </a:pPr>
            <a:r>
              <a:rPr lang="es" sz="1600" b="0" i="0" u="none" dirty="0">
                <a:solidFill>
                  <a:schemeClr val="bg2"/>
                </a:solidFill>
                <a:latin typeface="Arial" panose="020B0604020202020204" pitchFamily="34" charset="0"/>
                <a:cs typeface="Arial" panose="020B0604020202020204" pitchFamily="34" charset="0"/>
              </a:rPr>
              <a:t>$GPHDT:  </a:t>
            </a:r>
          </a:p>
          <a:p>
            <a:pPr lvl="3" algn="l" rtl="0">
              <a:buClr>
                <a:schemeClr val="tx1">
                  <a:lumMod val="65000"/>
                  <a:lumOff val="35000"/>
                </a:schemeClr>
              </a:buClr>
              <a:defRPr/>
            </a:pPr>
            <a:r>
              <a:rPr lang="es" sz="1200" b="0" i="0" u="none" dirty="0">
                <a:solidFill>
                  <a:schemeClr val="tx1">
                    <a:lumMod val="65000"/>
                    <a:lumOff val="35000"/>
                  </a:schemeClr>
                </a:solidFill>
                <a:latin typeface="Arial" panose="020B0604020202020204" pitchFamily="34" charset="0"/>
                <a:cs typeface="Arial" panose="020B0604020202020204" pitchFamily="34" charset="0"/>
              </a:rPr>
              <a:t>1 Hz SB o 10 Hz MB</a:t>
            </a:r>
          </a:p>
          <a:p>
            <a:pPr lvl="3" algn="l" rtl="0">
              <a:buClr>
                <a:schemeClr val="tx1">
                  <a:lumMod val="65000"/>
                  <a:lumOff val="35000"/>
                </a:schemeClr>
              </a:buClr>
              <a:defRPr/>
            </a:pPr>
            <a:r>
              <a:rPr lang="es" sz="1200" b="0" i="0" u="none" dirty="0">
                <a:solidFill>
                  <a:schemeClr val="tx1">
                    <a:lumMod val="65000"/>
                    <a:lumOff val="35000"/>
                  </a:schemeClr>
                </a:solidFill>
                <a:latin typeface="Arial" panose="020B0604020202020204" pitchFamily="34" charset="0"/>
                <a:cs typeface="Arial" panose="020B0604020202020204" pitchFamily="34" charset="0"/>
              </a:rPr>
              <a:t>Rumbo Embarcación desde antena direccional</a:t>
            </a:r>
          </a:p>
          <a:p>
            <a:pPr lvl="1" algn="l" rtl="0">
              <a:buClr>
                <a:schemeClr val="bg2"/>
              </a:buClr>
              <a:defRPr/>
            </a:pPr>
            <a:r>
              <a:rPr lang="es" sz="1600" b="0" i="0" u="none" dirty="0">
                <a:solidFill>
                  <a:schemeClr val="bg2"/>
                </a:solidFill>
                <a:latin typeface="Arial" panose="020B0604020202020204" pitchFamily="34" charset="0"/>
                <a:cs typeface="Arial" panose="020B0604020202020204" pitchFamily="34" charset="0"/>
              </a:rPr>
              <a:t>$GPGSV  </a:t>
            </a:r>
          </a:p>
          <a:p>
            <a:pPr lvl="3" algn="l" rtl="0">
              <a:buClr>
                <a:schemeClr val="tx1">
                  <a:lumMod val="65000"/>
                  <a:lumOff val="35000"/>
                </a:schemeClr>
              </a:buClr>
              <a:defRPr/>
            </a:pPr>
            <a:r>
              <a:rPr lang="es" sz="1200" b="0" i="0" u="none" dirty="0">
                <a:solidFill>
                  <a:schemeClr val="tx1">
                    <a:lumMod val="65000"/>
                    <a:lumOff val="35000"/>
                  </a:schemeClr>
                </a:solidFill>
                <a:latin typeface="Arial" panose="020B0604020202020204" pitchFamily="34" charset="0"/>
                <a:cs typeface="Arial" panose="020B0604020202020204" pitchFamily="34" charset="0"/>
              </a:rPr>
              <a:t>1 Hz</a:t>
            </a:r>
          </a:p>
          <a:p>
            <a:pPr lvl="3" algn="l" rtl="0">
              <a:buClr>
                <a:schemeClr val="tx1">
                  <a:lumMod val="65000"/>
                  <a:lumOff val="35000"/>
                </a:schemeClr>
              </a:buClr>
              <a:defRPr/>
            </a:pPr>
            <a:r>
              <a:rPr lang="es" sz="1200" b="0" i="0" u="none" dirty="0">
                <a:solidFill>
                  <a:schemeClr val="tx1">
                    <a:lumMod val="65000"/>
                    <a:lumOff val="35000"/>
                  </a:schemeClr>
                </a:solidFill>
                <a:latin typeface="Arial" panose="020B0604020202020204" pitchFamily="34" charset="0"/>
                <a:cs typeface="Arial" panose="020B0604020202020204" pitchFamily="34" charset="0"/>
              </a:rPr>
              <a:t>Posiciones satélites y salud</a:t>
            </a:r>
          </a:p>
          <a:p>
            <a:pPr lvl="1" algn="l" rtl="0">
              <a:buClr>
                <a:schemeClr val="bg2"/>
              </a:buClr>
              <a:defRPr/>
            </a:pPr>
            <a:r>
              <a:rPr lang="es" sz="1600" b="0" i="0" u="none" dirty="0">
                <a:solidFill>
                  <a:schemeClr val="bg2"/>
                </a:solidFill>
                <a:latin typeface="Arial" panose="020B0604020202020204" pitchFamily="34" charset="0"/>
                <a:cs typeface="Arial" panose="020B0604020202020204" pitchFamily="34" charset="0"/>
              </a:rPr>
              <a:t>$GPGSV  </a:t>
            </a:r>
          </a:p>
          <a:p>
            <a:pPr lvl="3" algn="l" rtl="0">
              <a:buClr>
                <a:schemeClr val="tx1">
                  <a:lumMod val="65000"/>
                  <a:lumOff val="35000"/>
                </a:schemeClr>
              </a:buClr>
              <a:defRPr/>
            </a:pPr>
            <a:r>
              <a:rPr lang="es" sz="1200" b="0" i="0" u="none" dirty="0">
                <a:solidFill>
                  <a:schemeClr val="tx1">
                    <a:lumMod val="65000"/>
                    <a:lumOff val="35000"/>
                  </a:schemeClr>
                </a:solidFill>
                <a:latin typeface="Arial" panose="020B0604020202020204" pitchFamily="34" charset="0"/>
                <a:cs typeface="Arial" panose="020B0604020202020204" pitchFamily="34" charset="0"/>
              </a:rPr>
              <a:t>1 Hz</a:t>
            </a:r>
          </a:p>
          <a:p>
            <a:pPr lvl="3" algn="l" rtl="0">
              <a:buClr>
                <a:schemeClr val="tx1">
                  <a:lumMod val="65000"/>
                  <a:lumOff val="35000"/>
                </a:schemeClr>
              </a:buClr>
              <a:defRPr/>
            </a:pPr>
            <a:r>
              <a:rPr lang="es" sz="1200" b="0" i="0" u="none" dirty="0">
                <a:solidFill>
                  <a:schemeClr val="tx1">
                    <a:lumMod val="65000"/>
                    <a:lumOff val="35000"/>
                  </a:schemeClr>
                </a:solidFill>
                <a:latin typeface="Arial" panose="020B0604020202020204" pitchFamily="34" charset="0"/>
                <a:cs typeface="Arial" panose="020B0604020202020204" pitchFamily="34" charset="0"/>
              </a:rPr>
              <a:t>Información de Error Estándar</a:t>
            </a:r>
          </a:p>
          <a:p>
            <a:pPr lvl="2" algn="l" rtl="0" eaLnBrk="1" hangingPunct="1">
              <a:buClr>
                <a:schemeClr val="tx1"/>
              </a:buClr>
              <a:buFont typeface="Wingdings 2" panose="05020102010507070707" pitchFamily="18" charset="2"/>
              <a:buNone/>
              <a:defRPr/>
            </a:pPr>
            <a:endParaRPr lang="es" altLang="en-US" sz="1600" dirty="0">
              <a:solidFill>
                <a:schemeClr val="tx1">
                  <a:lumMod val="75000"/>
                  <a:lumOff val="25000"/>
                </a:schemeClr>
              </a:solidFill>
              <a:latin typeface="Arial" panose="020B0604020202020204" pitchFamily="34" charset="0"/>
              <a:cs typeface="Arial" panose="020B0604020202020204" pitchFamily="34" charset="0"/>
            </a:endParaRPr>
          </a:p>
        </p:txBody>
      </p:sp>
      <p:pic>
        <p:nvPicPr>
          <p:cNvPr id="1935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34992" y="1307848"/>
            <a:ext cx="3648075" cy="220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4634992" y="3542930"/>
            <a:ext cx="4191000" cy="307975"/>
          </a:xfrm>
          <a:prstGeom prst="rect">
            <a:avLst/>
          </a:prstGeom>
          <a:noFill/>
        </p:spPr>
        <p:txBody>
          <a:bodyPr>
            <a:spAutoFit/>
          </a:bodyPr>
          <a:lstStyle/>
          <a:p>
            <a:pPr algn="l" rtl="0">
              <a:defRPr/>
            </a:pPr>
            <a:r>
              <a:rPr lang="es" sz="1400" b="0" i="0" u="none">
                <a:latin typeface="+mj-lt"/>
              </a:rPr>
              <a:t>Estatus HDOP (Verde) # de Sats (Azul): (Rojo)</a:t>
            </a:r>
          </a:p>
        </p:txBody>
      </p:sp>
      <p:pic>
        <p:nvPicPr>
          <p:cNvPr id="19353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34992" y="3956296"/>
            <a:ext cx="3648075" cy="2101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4579501" y="6057481"/>
            <a:ext cx="3962400" cy="338137"/>
          </a:xfrm>
          <a:prstGeom prst="rect">
            <a:avLst/>
          </a:prstGeom>
          <a:noFill/>
        </p:spPr>
        <p:txBody>
          <a:bodyPr>
            <a:spAutoFit/>
          </a:bodyPr>
          <a:lstStyle/>
          <a:p>
            <a:pPr algn="l" rtl="0">
              <a:defRPr/>
            </a:pPr>
            <a:r>
              <a:rPr lang="es" sz="1600" b="0" i="0" u="none">
                <a:latin typeface="+mj-lt"/>
              </a:rPr>
              <a:t>Ploteo Firmamento (Requiere mensaje $GPGSV)</a:t>
            </a:r>
          </a:p>
        </p:txBody>
      </p:sp>
      <p:pic>
        <p:nvPicPr>
          <p:cNvPr id="19354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80285" y="1349440"/>
            <a:ext cx="2757488" cy="2158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p:cNvSpPr txBox="1"/>
          <p:nvPr/>
        </p:nvSpPr>
        <p:spPr>
          <a:xfrm>
            <a:off x="4505683" y="3508123"/>
            <a:ext cx="4110037" cy="338137"/>
          </a:xfrm>
          <a:prstGeom prst="rect">
            <a:avLst/>
          </a:prstGeom>
          <a:noFill/>
        </p:spPr>
        <p:txBody>
          <a:bodyPr>
            <a:spAutoFit/>
          </a:bodyPr>
          <a:lstStyle/>
          <a:p>
            <a:pPr algn="l" rtl="0">
              <a:defRPr/>
            </a:pPr>
            <a:r>
              <a:rPr lang="es" sz="1600" b="0" i="0" u="none">
                <a:latin typeface="+mj-lt"/>
              </a:rPr>
              <a:t>Elipse de Error (Requiere mensaje $GPGST)</a:t>
            </a:r>
          </a:p>
        </p:txBody>
      </p:sp>
      <p:pic>
        <p:nvPicPr>
          <p:cNvPr id="19354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44629" y="4005642"/>
            <a:ext cx="1828800" cy="2074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5277929" y="6072064"/>
            <a:ext cx="2362200" cy="338137"/>
          </a:xfrm>
          <a:prstGeom prst="rect">
            <a:avLst/>
          </a:prstGeom>
          <a:noFill/>
        </p:spPr>
        <p:txBody>
          <a:bodyPr>
            <a:spAutoFit/>
          </a:bodyPr>
          <a:lstStyle/>
          <a:p>
            <a:pPr algn="ctr" rtl="0">
              <a:defRPr/>
            </a:pPr>
            <a:r>
              <a:rPr lang="es" sz="1600" b="0" i="0" u="none">
                <a:latin typeface="+mj-lt"/>
              </a:rPr>
              <a:t>Ventana Matemática RTK</a:t>
            </a:r>
          </a:p>
        </p:txBody>
      </p:sp>
    </p:spTree>
    <p:extLst>
      <p:ext uri="{BB962C8B-B14F-4D97-AF65-F5344CB8AC3E}">
        <p14:creationId xmlns:p14="http://schemas.microsoft.com/office/powerpoint/2010/main" val="412635777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xit" presetSubtype="0" fill="hold" nodeType="clickEffect">
                                  <p:stCondLst>
                                    <p:cond delay="0"/>
                                  </p:stCondLst>
                                  <p:childTnLst>
                                    <p:set>
                                      <p:cBhvr>
                                        <p:cTn id="6" dur="1" fill="hold">
                                          <p:stCondLst>
                                            <p:cond delay="0"/>
                                          </p:stCondLst>
                                        </p:cTn>
                                        <p:tgtEl>
                                          <p:spTgt spid="193538"/>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193539"/>
                                        </p:tgtEl>
                                        <p:attrNameLst>
                                          <p:attrName>style.visibility</p:attrName>
                                        </p:attrNameLst>
                                      </p:cBhvr>
                                      <p:to>
                                        <p:strVal val="hidden"/>
                                      </p:to>
                                    </p:set>
                                  </p:childTnLst>
                                </p:cTn>
                              </p:par>
                              <p:par>
                                <p:cTn id="11" presetID="1" presetClass="exit"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hidden"/>
                                      </p:to>
                                    </p:set>
                                  </p:childTnLst>
                                </p:cTn>
                              </p:par>
                            </p:childTnLst>
                          </p:cTn>
                        </p:par>
                        <p:par>
                          <p:cTn id="13" fill="hold" nodeType="afterGroup">
                            <p:stCondLst>
                              <p:cond delay="0"/>
                            </p:stCondLst>
                            <p:childTnLst>
                              <p:par>
                                <p:cTn id="14" presetID="1" presetClass="entr" presetSubtype="0" fill="hold" nodeType="afterEffect">
                                  <p:stCondLst>
                                    <p:cond delay="0"/>
                                  </p:stCondLst>
                                  <p:childTnLst>
                                    <p:set>
                                      <p:cBhvr>
                                        <p:cTn id="15" dur="1" fill="hold">
                                          <p:stCondLst>
                                            <p:cond delay="0"/>
                                          </p:stCondLst>
                                        </p:cTn>
                                        <p:tgtEl>
                                          <p:spTgt spid="193540"/>
                                        </p:tgtEl>
                                        <p:attrNameLst>
                                          <p:attrName>style.visibility</p:attrName>
                                        </p:attrNameLst>
                                      </p:cBhvr>
                                      <p:to>
                                        <p:strVal val="visible"/>
                                      </p:to>
                                    </p:set>
                                  </p:childTnLst>
                                </p:cTn>
                              </p:par>
                            </p:childTnLst>
                          </p:cTn>
                        </p:par>
                        <p:par>
                          <p:cTn id="16" fill="hold" nodeType="afterGroup">
                            <p:stCondLst>
                              <p:cond delay="0"/>
                            </p:stCondLst>
                            <p:childTnLst>
                              <p:par>
                                <p:cTn id="17" presetID="1"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par>
                          <p:cTn id="19" fill="hold" nodeType="afterGroup">
                            <p:stCondLst>
                              <p:cond delay="0"/>
                            </p:stCondLst>
                            <p:childTnLst>
                              <p:par>
                                <p:cTn id="20" presetID="1" presetClass="entr" presetSubtype="0" fill="hold" nodeType="afterEffect">
                                  <p:stCondLst>
                                    <p:cond delay="0"/>
                                  </p:stCondLst>
                                  <p:childTnLst>
                                    <p:set>
                                      <p:cBhvr>
                                        <p:cTn id="21" dur="1" fill="hold">
                                          <p:stCondLst>
                                            <p:cond delay="0"/>
                                          </p:stCondLst>
                                        </p:cTn>
                                        <p:tgtEl>
                                          <p:spTgt spid="193541"/>
                                        </p:tgtEl>
                                        <p:attrNameLst>
                                          <p:attrName>style.visibility</p:attrName>
                                        </p:attrNameLst>
                                      </p:cBhvr>
                                      <p:to>
                                        <p:strVal val="visible"/>
                                      </p:to>
                                    </p:set>
                                  </p:childTnLst>
                                </p:cTn>
                              </p:par>
                            </p:childTnLst>
                          </p:cTn>
                        </p:par>
                        <p:par>
                          <p:cTn id="22" fill="hold" nodeType="afterGroup">
                            <p:stCondLst>
                              <p:cond delay="0"/>
                            </p:stCondLst>
                            <p:childTnLst>
                              <p:par>
                                <p:cTn id="23" presetID="1"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9" grpId="0"/>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a:xfrm>
            <a:off x="347663" y="0"/>
            <a:ext cx="8339137" cy="989013"/>
          </a:xfrm>
        </p:spPr>
        <p:txBody>
          <a:bodyPr/>
          <a:lstStyle/>
          <a:p>
            <a:pPr algn="l" rtl="0" eaLnBrk="1" hangingPunct="1"/>
            <a:r>
              <a:rPr lang="es" sz="3600" b="0" i="0" u="none">
                <a:latin typeface="Arial" panose="020B0604020202020204" pitchFamily="34" charset="0"/>
                <a:cs typeface="Arial" panose="020B0604020202020204" pitchFamily="34" charset="0"/>
              </a:rPr>
              <a:t>GPS:  Ventana Configuración - General</a:t>
            </a:r>
          </a:p>
        </p:txBody>
      </p:sp>
      <p:sp>
        <p:nvSpPr>
          <p:cNvPr id="51203" name="Content Placeholder 2"/>
          <p:cNvSpPr>
            <a:spLocks noGrp="1"/>
          </p:cNvSpPr>
          <p:nvPr>
            <p:ph idx="4294967295"/>
          </p:nvPr>
        </p:nvSpPr>
        <p:spPr>
          <a:xfrm>
            <a:off x="347663" y="1613647"/>
            <a:ext cx="3886200" cy="4419600"/>
          </a:xfrm>
        </p:spPr>
        <p:txBody>
          <a:bodyPr/>
          <a:lstStyle/>
          <a:p>
            <a:pPr algn="l" rtl="0">
              <a:buClr>
                <a:schemeClr val="tx1">
                  <a:lumMod val="65000"/>
                  <a:lumOff val="35000"/>
                </a:schemeClr>
              </a:buClr>
              <a:defRPr/>
            </a:pPr>
            <a:r>
              <a:rPr lang="es" b="0" i="0" u="none">
                <a:solidFill>
                  <a:schemeClr val="bg2"/>
                </a:solidFill>
                <a:latin typeface="Arial" panose="020B0604020202020204" pitchFamily="34" charset="0"/>
                <a:cs typeface="Arial" panose="020B0604020202020204" pitchFamily="34" charset="0"/>
              </a:rPr>
              <a:t>Sincronización:</a:t>
            </a:r>
            <a:endParaRPr lang="es" altLang="en-US" b="1" dirty="0">
              <a:solidFill>
                <a:schemeClr val="bg2"/>
              </a:solidFill>
              <a:latin typeface="Arial" panose="020B0604020202020204" pitchFamily="34" charset="0"/>
              <a:cs typeface="Arial" panose="020B0604020202020204" pitchFamily="34" charset="0"/>
            </a:endParaRPr>
          </a:p>
          <a:p>
            <a:pPr marL="342900" indent="-342900" algn="l" rtl="0" eaLnBrk="1" hangingPunct="1">
              <a:buClr>
                <a:schemeClr val="tx1">
                  <a:lumMod val="65000"/>
                  <a:lumOff val="35000"/>
                </a:schemeClr>
              </a:buClr>
              <a:buFont typeface="Arial" panose="020B0604020202020204" pitchFamily="34" charset="0"/>
              <a:buChar char="•"/>
              <a:defRPr/>
            </a:pPr>
            <a:r>
              <a:rPr lang="es" sz="1800" b="0" i="0" u="none">
                <a:solidFill>
                  <a:schemeClr val="tx1">
                    <a:lumMod val="75000"/>
                    <a:lumOff val="25000"/>
                  </a:schemeClr>
                </a:solidFill>
                <a:latin typeface="Arial" panose="020B0604020202020204" pitchFamily="34" charset="0"/>
                <a:cs typeface="Arial" panose="020B0604020202020204" pitchFamily="34" charset="0"/>
              </a:rPr>
              <a:t>Esta usted usando una caja 1PPS?</a:t>
            </a:r>
          </a:p>
          <a:p>
            <a:pPr marL="342900" indent="-342900" algn="l" rtl="0" eaLnBrk="1" hangingPunct="1">
              <a:buClr>
                <a:schemeClr val="tx1">
                  <a:lumMod val="65000"/>
                  <a:lumOff val="35000"/>
                </a:schemeClr>
              </a:buClr>
              <a:buFont typeface="Arial" panose="020B0604020202020204" pitchFamily="34" charset="0"/>
              <a:buChar char="•"/>
              <a:defRPr/>
            </a:pPr>
            <a:r>
              <a:rPr lang="es" sz="1800" b="0" i="0" u="none">
                <a:solidFill>
                  <a:schemeClr val="tx1">
                    <a:lumMod val="65000"/>
                    <a:lumOff val="35000"/>
                  </a:schemeClr>
                </a:solidFill>
                <a:latin typeface="Arial" panose="020B0604020202020204" pitchFamily="34" charset="0"/>
                <a:cs typeface="Arial" panose="020B0604020202020204" pitchFamily="34" charset="0"/>
              </a:rPr>
              <a:t>Valores Gráfica Sincronización:</a:t>
            </a:r>
          </a:p>
          <a:p>
            <a:pPr lvl="3" algn="l" rtl="0">
              <a:buClr>
                <a:schemeClr val="bg2"/>
              </a:buClr>
              <a:buFont typeface="Wingdings" panose="05000000000000000000" pitchFamily="2" charset="2"/>
              <a:buChar char="Ø"/>
              <a:defRPr/>
            </a:pPr>
            <a:r>
              <a:rPr lang="es" sz="1800" b="0" i="0" u="none">
                <a:solidFill>
                  <a:schemeClr val="tx1">
                    <a:lumMod val="65000"/>
                    <a:lumOff val="35000"/>
                  </a:schemeClr>
                </a:solidFill>
                <a:latin typeface="Arial" panose="020B0604020202020204" pitchFamily="34" charset="0"/>
                <a:cs typeface="Arial" panose="020B0604020202020204" pitchFamily="34" charset="0"/>
              </a:rPr>
              <a:t> Definitivamente Recomendado!</a:t>
            </a:r>
          </a:p>
          <a:p>
            <a:pPr marL="342900" indent="-342900" algn="l" rtl="0" eaLnBrk="1" hangingPunct="1">
              <a:buClr>
                <a:schemeClr val="tx1">
                  <a:lumMod val="65000"/>
                  <a:lumOff val="35000"/>
                </a:schemeClr>
              </a:buClr>
              <a:buFont typeface="Arial" panose="020B0604020202020204" pitchFamily="34" charset="0"/>
              <a:buChar char="•"/>
              <a:defRPr/>
            </a:pPr>
            <a:r>
              <a:rPr lang="es" sz="1800" b="0" i="0" u="none">
                <a:solidFill>
                  <a:schemeClr val="tx1">
                    <a:lumMod val="65000"/>
                    <a:lumOff val="35000"/>
                  </a:schemeClr>
                </a:solidFill>
                <a:latin typeface="Arial" panose="020B0604020202020204" pitchFamily="34" charset="0"/>
                <a:cs typeface="Arial" panose="020B0604020202020204" pitchFamily="34" charset="0"/>
              </a:rPr>
              <a:t>MAREAS RTK</a:t>
            </a:r>
          </a:p>
          <a:p>
            <a:pPr marL="342900" indent="-342900" algn="l" rtl="0" eaLnBrk="1" hangingPunct="1">
              <a:buClr>
                <a:schemeClr val="tx1">
                  <a:lumMod val="65000"/>
                  <a:lumOff val="35000"/>
                </a:schemeClr>
              </a:buClr>
              <a:buFont typeface="Arial" panose="020B0604020202020204" pitchFamily="34" charset="0"/>
              <a:buChar char="•"/>
              <a:defRPr/>
            </a:pPr>
            <a:r>
              <a:rPr lang="es" sz="1800" b="0" i="0" u="none">
                <a:solidFill>
                  <a:schemeClr val="tx1">
                    <a:lumMod val="65000"/>
                    <a:lumOff val="35000"/>
                  </a:schemeClr>
                </a:solidFill>
                <a:latin typeface="Arial" panose="020B0604020202020204" pitchFamily="34" charset="0"/>
                <a:cs typeface="Arial" panose="020B0604020202020204" pitchFamily="34" charset="0"/>
              </a:rPr>
              <a:t>Estatus Mínimo:</a:t>
            </a:r>
          </a:p>
          <a:p>
            <a:pPr lvl="3" algn="l" rtl="0">
              <a:buClr>
                <a:schemeClr val="bg2"/>
              </a:buClr>
              <a:buFont typeface="Wingdings" panose="05000000000000000000" pitchFamily="2" charset="2"/>
              <a:buChar char="Ø"/>
              <a:defRPr/>
            </a:pPr>
            <a:r>
              <a:rPr lang="es" sz="1800" b="0" i="0" u="none">
                <a:solidFill>
                  <a:schemeClr val="tx1">
                    <a:lumMod val="65000"/>
                    <a:lumOff val="35000"/>
                  </a:schemeClr>
                </a:solidFill>
                <a:latin typeface="Arial" panose="020B0604020202020204" pitchFamily="34" charset="0"/>
                <a:cs typeface="Arial" panose="020B0604020202020204" pitchFamily="34" charset="0"/>
              </a:rPr>
              <a:t> Calcular para todos y corregir en post-procesamiento.</a:t>
            </a:r>
          </a:p>
          <a:p>
            <a:pPr lvl="1" algn="l" rtl="0">
              <a:buClr>
                <a:schemeClr val="tx1">
                  <a:lumMod val="65000"/>
                  <a:lumOff val="35000"/>
                </a:schemeClr>
              </a:buClr>
              <a:defRPr/>
            </a:pPr>
            <a:r>
              <a:rPr lang="es" sz="1800" b="0" i="0" u="none">
                <a:solidFill>
                  <a:schemeClr val="tx1">
                    <a:lumMod val="65000"/>
                    <a:lumOff val="35000"/>
                  </a:schemeClr>
                </a:solidFill>
                <a:latin typeface="Arial" panose="020B0604020202020204" pitchFamily="34" charset="0"/>
                <a:cs typeface="Arial" panose="020B0604020202020204" pitchFamily="34" charset="0"/>
              </a:rPr>
              <a:t>   Filtrar Marea RTK:</a:t>
            </a:r>
          </a:p>
          <a:p>
            <a:pPr lvl="3" algn="l" rtl="0">
              <a:buClr>
                <a:schemeClr val="bg2"/>
              </a:buClr>
              <a:buFont typeface="Wingdings" panose="05000000000000000000" pitchFamily="2" charset="2"/>
              <a:buChar char="Ø"/>
              <a:defRPr/>
            </a:pPr>
            <a:r>
              <a:rPr lang="es" sz="1800" b="0" i="0" u="none">
                <a:solidFill>
                  <a:schemeClr val="tx1">
                    <a:lumMod val="65000"/>
                    <a:lumOff val="35000"/>
                  </a:schemeClr>
                </a:solidFill>
                <a:latin typeface="Arial" panose="020B0604020202020204" pitchFamily="34" charset="0"/>
                <a:cs typeface="Arial" panose="020B0604020202020204" pitchFamily="34" charset="0"/>
              </a:rPr>
              <a:t> Recomendado en dragas.</a:t>
            </a:r>
          </a:p>
          <a:p>
            <a:pPr lvl="3" algn="l" rtl="0">
              <a:buClr>
                <a:schemeClr val="bg2"/>
              </a:buClr>
              <a:buFont typeface="Wingdings" panose="05000000000000000000" pitchFamily="2" charset="2"/>
              <a:buChar char="Ø"/>
              <a:defRPr/>
            </a:pPr>
            <a:r>
              <a:rPr lang="es" sz="1800" b="0" i="0" u="none">
                <a:solidFill>
                  <a:schemeClr val="tx1">
                    <a:lumMod val="65000"/>
                    <a:lumOff val="35000"/>
                  </a:schemeClr>
                </a:solidFill>
                <a:latin typeface="Arial" panose="020B0604020202020204" pitchFamily="34" charset="0"/>
                <a:cs typeface="Arial" panose="020B0604020202020204" pitchFamily="34" charset="0"/>
              </a:rPr>
              <a:t> No Recomendado en embarcaciones de levantamiento.</a:t>
            </a:r>
          </a:p>
        </p:txBody>
      </p:sp>
      <p:pic>
        <p:nvPicPr>
          <p:cNvPr id="5120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33863" y="1613647"/>
            <a:ext cx="4489450"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5503949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a:xfrm>
            <a:off x="347472" y="0"/>
            <a:ext cx="8343601" cy="988786"/>
          </a:xfrm>
        </p:spPr>
        <p:txBody>
          <a:bodyPr/>
          <a:lstStyle/>
          <a:p>
            <a:pPr algn="l" rtl="0" eaLnBrk="1" hangingPunct="1"/>
            <a:r>
              <a:rPr lang="es" sz="3600" b="0" i="0" u="none" dirty="0">
                <a:latin typeface="Arial" panose="020B0604020202020204" pitchFamily="34" charset="0"/>
                <a:cs typeface="Arial" panose="020B0604020202020204" pitchFamily="34" charset="0"/>
              </a:rPr>
              <a:t>GPS:  Ventana Configuración - Alarmas.</a:t>
            </a:r>
          </a:p>
        </p:txBody>
      </p:sp>
      <p:sp>
        <p:nvSpPr>
          <p:cNvPr id="52227" name="Content Placeholder 2"/>
          <p:cNvSpPr>
            <a:spLocks noGrp="1"/>
          </p:cNvSpPr>
          <p:nvPr>
            <p:ph idx="4294967295"/>
          </p:nvPr>
        </p:nvSpPr>
        <p:spPr>
          <a:xfrm>
            <a:off x="245035" y="1418478"/>
            <a:ext cx="4206875" cy="4973357"/>
          </a:xfrm>
        </p:spPr>
        <p:txBody>
          <a:bodyPr>
            <a:normAutofit lnSpcReduction="10000"/>
          </a:bodyPr>
          <a:lstStyle/>
          <a:p>
            <a:pPr algn="l" rtl="0" eaLnBrk="1" hangingPunct="1">
              <a:buClr>
                <a:schemeClr val="tx1">
                  <a:lumMod val="65000"/>
                  <a:lumOff val="35000"/>
                </a:schemeClr>
              </a:buClr>
              <a:defRPr/>
            </a:pPr>
            <a:r>
              <a:rPr lang="es" b="0" i="0" u="none">
                <a:solidFill>
                  <a:schemeClr val="tx1">
                    <a:lumMod val="65000"/>
                    <a:lumOff val="35000"/>
                  </a:schemeClr>
                </a:solidFill>
                <a:latin typeface="Arial" panose="020B0604020202020204" pitchFamily="34" charset="0"/>
                <a:cs typeface="Arial" panose="020B0604020202020204" pitchFamily="34" charset="0"/>
              </a:rPr>
              <a:t>Valor Máxima HDOP</a:t>
            </a:r>
          </a:p>
          <a:p>
            <a:pPr lvl="3" algn="l" rtl="0">
              <a:buClr>
                <a:schemeClr val="tx1">
                  <a:lumMod val="65000"/>
                  <a:lumOff val="35000"/>
                </a:schemeClr>
              </a:buClr>
              <a:buFont typeface="Wingdings" panose="05000000000000000000" pitchFamily="2" charset="2"/>
              <a:buChar char="Ø"/>
              <a:defRPr/>
            </a:pPr>
            <a:r>
              <a:rPr lang="es" b="0" i="0" u="none">
                <a:solidFill>
                  <a:schemeClr val="tx1">
                    <a:lumMod val="65000"/>
                    <a:lumOff val="35000"/>
                  </a:schemeClr>
                </a:solidFill>
                <a:latin typeface="Arial" panose="020B0604020202020204" pitchFamily="34" charset="0"/>
                <a:cs typeface="Arial" panose="020B0604020202020204" pitchFamily="34" charset="0"/>
              </a:rPr>
              <a:t> Recomendado  4.0</a:t>
            </a:r>
          </a:p>
          <a:p>
            <a:pPr lvl="3" algn="l" rtl="0">
              <a:buClr>
                <a:schemeClr val="tx1">
                  <a:lumMod val="65000"/>
                  <a:lumOff val="35000"/>
                </a:schemeClr>
              </a:buClr>
              <a:buFont typeface="Wingdings" panose="05000000000000000000" pitchFamily="2" charset="2"/>
              <a:buChar char="Ø"/>
              <a:defRPr/>
            </a:pPr>
            <a:endParaRPr lang="es" altLang="en-US" dirty="0">
              <a:solidFill>
                <a:schemeClr val="tx1">
                  <a:lumMod val="65000"/>
                  <a:lumOff val="35000"/>
                </a:schemeClr>
              </a:solidFill>
              <a:latin typeface="Arial" panose="020B0604020202020204" pitchFamily="34" charset="0"/>
              <a:cs typeface="Arial" panose="020B0604020202020204" pitchFamily="34" charset="0"/>
            </a:endParaRPr>
          </a:p>
          <a:p>
            <a:pPr algn="l" rtl="0" eaLnBrk="1" hangingPunct="1">
              <a:buClr>
                <a:schemeClr val="tx1">
                  <a:lumMod val="65000"/>
                  <a:lumOff val="35000"/>
                </a:schemeClr>
              </a:buClr>
              <a:defRPr/>
            </a:pPr>
            <a:r>
              <a:rPr lang="es" b="0" i="0" u="none">
                <a:solidFill>
                  <a:schemeClr val="tx1">
                    <a:lumMod val="65000"/>
                    <a:lumOff val="35000"/>
                  </a:schemeClr>
                </a:solidFill>
                <a:latin typeface="Arial" panose="020B0604020202020204" pitchFamily="34" charset="0"/>
                <a:cs typeface="Arial" panose="020B0604020202020204" pitchFamily="34" charset="0"/>
              </a:rPr>
              <a:t>Mínimo número de Satélites:</a:t>
            </a:r>
          </a:p>
          <a:p>
            <a:pPr lvl="3" algn="l" rtl="0">
              <a:buClr>
                <a:schemeClr val="tx1">
                  <a:lumMod val="65000"/>
                  <a:lumOff val="35000"/>
                </a:schemeClr>
              </a:buClr>
              <a:buFont typeface="Wingdings" panose="05000000000000000000" pitchFamily="2" charset="2"/>
              <a:buChar char="Ø"/>
              <a:defRPr/>
            </a:pPr>
            <a:r>
              <a:rPr lang="es" b="0" i="0" u="none">
                <a:solidFill>
                  <a:schemeClr val="tx1">
                    <a:lumMod val="65000"/>
                    <a:lumOff val="35000"/>
                  </a:schemeClr>
                </a:solidFill>
                <a:latin typeface="Arial" panose="020B0604020202020204" pitchFamily="34" charset="0"/>
                <a:cs typeface="Arial" panose="020B0604020202020204" pitchFamily="34" charset="0"/>
              </a:rPr>
              <a:t> Recomendado  5</a:t>
            </a:r>
          </a:p>
          <a:p>
            <a:pPr algn="l" rtl="0" eaLnBrk="1" hangingPunct="1">
              <a:buClr>
                <a:schemeClr val="tx1">
                  <a:lumMod val="65000"/>
                  <a:lumOff val="35000"/>
                </a:schemeClr>
              </a:buClr>
              <a:buFontTx/>
              <a:buChar char="•"/>
              <a:defRPr/>
            </a:pPr>
            <a:endParaRPr lang="es" altLang="en-US" dirty="0">
              <a:solidFill>
                <a:schemeClr val="tx1">
                  <a:lumMod val="65000"/>
                  <a:lumOff val="35000"/>
                </a:schemeClr>
              </a:solidFill>
              <a:latin typeface="Arial" panose="020B0604020202020204" pitchFamily="34" charset="0"/>
              <a:cs typeface="Arial" panose="020B0604020202020204" pitchFamily="34" charset="0"/>
            </a:endParaRPr>
          </a:p>
          <a:p>
            <a:pPr algn="l" rtl="0" eaLnBrk="1" hangingPunct="1">
              <a:buClr>
                <a:schemeClr val="tx1">
                  <a:lumMod val="65000"/>
                  <a:lumOff val="35000"/>
                </a:schemeClr>
              </a:buClr>
              <a:defRPr/>
            </a:pPr>
            <a:r>
              <a:rPr lang="es" b="0" i="0" u="none">
                <a:solidFill>
                  <a:schemeClr val="tx1">
                    <a:lumMod val="65000"/>
                    <a:lumOff val="35000"/>
                  </a:schemeClr>
                </a:solidFill>
                <a:latin typeface="Arial" panose="020B0604020202020204" pitchFamily="34" charset="0"/>
                <a:cs typeface="Arial" panose="020B0604020202020204" pitchFamily="34" charset="0"/>
              </a:rPr>
              <a:t>Máximo error sinc (ms)</a:t>
            </a:r>
          </a:p>
          <a:p>
            <a:pPr lvl="3" algn="l" rtl="0">
              <a:buClr>
                <a:schemeClr val="tx1">
                  <a:lumMod val="65000"/>
                  <a:lumOff val="35000"/>
                </a:schemeClr>
              </a:buClr>
              <a:buFont typeface="Wingdings" panose="05000000000000000000" pitchFamily="2" charset="2"/>
              <a:buChar char="Ø"/>
              <a:defRPr/>
            </a:pPr>
            <a:r>
              <a:rPr lang="es" b="0" i="0" u="none">
                <a:solidFill>
                  <a:schemeClr val="tx1">
                    <a:lumMod val="65000"/>
                    <a:lumOff val="35000"/>
                  </a:schemeClr>
                </a:solidFill>
                <a:latin typeface="Arial" panose="020B0604020202020204" pitchFamily="34" charset="0"/>
                <a:cs typeface="Arial" panose="020B0604020202020204" pitchFamily="34" charset="0"/>
              </a:rPr>
              <a:t> Recomendado  100</a:t>
            </a:r>
          </a:p>
          <a:p>
            <a:pPr algn="l" rtl="0" eaLnBrk="1" hangingPunct="1">
              <a:buClr>
                <a:schemeClr val="tx1">
                  <a:lumMod val="65000"/>
                  <a:lumOff val="35000"/>
                </a:schemeClr>
              </a:buClr>
              <a:defRPr/>
            </a:pPr>
            <a:r>
              <a:rPr lang="es" b="0" i="0" u="none">
                <a:solidFill>
                  <a:schemeClr val="tx1">
                    <a:lumMod val="65000"/>
                    <a:lumOff val="35000"/>
                  </a:schemeClr>
                </a:solidFill>
                <a:latin typeface="Arial" panose="020B0604020202020204" pitchFamily="34" charset="0"/>
                <a:cs typeface="Arial" panose="020B0604020202020204" pitchFamily="34" charset="0"/>
              </a:rPr>
              <a:t> </a:t>
            </a:r>
          </a:p>
          <a:p>
            <a:pPr algn="l" rtl="0" eaLnBrk="1" hangingPunct="1">
              <a:buClr>
                <a:schemeClr val="tx1">
                  <a:lumMod val="65000"/>
                  <a:lumOff val="35000"/>
                </a:schemeClr>
              </a:buClr>
              <a:defRPr/>
            </a:pPr>
            <a:r>
              <a:rPr lang="es" b="0" i="0" u="none">
                <a:solidFill>
                  <a:schemeClr val="tx1">
                    <a:lumMod val="65000"/>
                    <a:lumOff val="35000"/>
                  </a:schemeClr>
                </a:solidFill>
                <a:latin typeface="Arial" panose="020B0604020202020204" pitchFamily="34" charset="0"/>
                <a:cs typeface="Arial" panose="020B0604020202020204" pitchFamily="34" charset="0"/>
              </a:rPr>
              <a:t>Máximo error línea base:</a:t>
            </a:r>
          </a:p>
          <a:p>
            <a:pPr lvl="3" algn="l" rtl="0" eaLnBrk="1" hangingPunct="1">
              <a:buClr>
                <a:schemeClr val="tx1">
                  <a:lumMod val="65000"/>
                  <a:lumOff val="35000"/>
                </a:schemeClr>
              </a:buClr>
              <a:buFont typeface="Wingdings" panose="05000000000000000000" pitchFamily="2" charset="2"/>
              <a:buChar char="Ø"/>
              <a:defRPr/>
            </a:pPr>
            <a:r>
              <a:rPr lang="es" b="0" i="0" u="none">
                <a:solidFill>
                  <a:schemeClr val="tx1">
                    <a:lumMod val="65000"/>
                    <a:lumOff val="35000"/>
                  </a:schemeClr>
                </a:solidFill>
                <a:latin typeface="Arial" panose="020B0604020202020204" pitchFamily="34" charset="0"/>
                <a:cs typeface="Arial" panose="020B0604020202020204" pitchFamily="34" charset="0"/>
              </a:rPr>
              <a:t> Usado cuando se calcula el rumbo entre dos GPS.</a:t>
            </a:r>
          </a:p>
          <a:p>
            <a:pPr lvl="3" algn="l" rtl="0" eaLnBrk="1" hangingPunct="1">
              <a:buClr>
                <a:schemeClr val="tx1">
                  <a:lumMod val="65000"/>
                  <a:lumOff val="35000"/>
                </a:schemeClr>
              </a:buClr>
              <a:buFont typeface="Wingdings" panose="05000000000000000000" pitchFamily="2" charset="2"/>
              <a:buChar char="Ø"/>
              <a:defRPr/>
            </a:pPr>
            <a:r>
              <a:rPr lang="es" b="0" i="0" u="none">
                <a:solidFill>
                  <a:schemeClr val="tx1">
                    <a:lumMod val="65000"/>
                    <a:lumOff val="35000"/>
                  </a:schemeClr>
                </a:solidFill>
                <a:latin typeface="Arial" panose="020B0604020202020204" pitchFamily="34" charset="0"/>
                <a:cs typeface="Arial" panose="020B0604020202020204" pitchFamily="34" charset="0"/>
              </a:rPr>
              <a:t> Recomendado  </a:t>
            </a:r>
          </a:p>
          <a:p>
            <a:pPr marL="411480" lvl="4" indent="0" algn="l" rtl="0" eaLnBrk="1" hangingPunct="1">
              <a:buClr>
                <a:schemeClr val="tx1">
                  <a:lumMod val="65000"/>
                  <a:lumOff val="35000"/>
                </a:schemeClr>
              </a:buClr>
              <a:buNone/>
              <a:defRPr/>
            </a:pPr>
            <a:r>
              <a:rPr lang="es" sz="1800" b="0" i="0" u="none">
                <a:solidFill>
                  <a:schemeClr val="tx1">
                    <a:lumMod val="65000"/>
                    <a:lumOff val="35000"/>
                  </a:schemeClr>
                </a:solidFill>
                <a:latin typeface="Arial" panose="020B0604020202020204" pitchFamily="34" charset="0"/>
                <a:cs typeface="Arial" panose="020B0604020202020204" pitchFamily="34" charset="0"/>
              </a:rPr>
              <a:t>		DGPS  2m</a:t>
            </a:r>
          </a:p>
          <a:p>
            <a:pPr marL="411480" lvl="4" indent="0" algn="l" rtl="0" eaLnBrk="1" hangingPunct="1">
              <a:buClr>
                <a:schemeClr val="tx1">
                  <a:lumMod val="65000"/>
                  <a:lumOff val="35000"/>
                </a:schemeClr>
              </a:buClr>
              <a:buNone/>
              <a:defRPr/>
            </a:pPr>
            <a:r>
              <a:rPr lang="es" sz="1800" b="0" i="0" u="none">
                <a:solidFill>
                  <a:schemeClr val="tx1">
                    <a:lumMod val="65000"/>
                    <a:lumOff val="35000"/>
                  </a:schemeClr>
                </a:solidFill>
                <a:latin typeface="Arial" panose="020B0604020202020204" pitchFamily="34" charset="0"/>
                <a:cs typeface="Arial" panose="020B0604020202020204" pitchFamily="34" charset="0"/>
              </a:rPr>
              <a:t>		RTK:  0,5 m</a:t>
            </a:r>
          </a:p>
        </p:txBody>
      </p:sp>
      <p:pic>
        <p:nvPicPr>
          <p:cNvPr id="5222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32312" y="1660525"/>
            <a:ext cx="3870325" cy="381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2"/>
          <p:cNvSpPr txBox="1">
            <a:spLocks/>
          </p:cNvSpPr>
          <p:nvPr/>
        </p:nvSpPr>
        <p:spPr bwMode="auto">
          <a:xfrm>
            <a:off x="4359275" y="5638800"/>
            <a:ext cx="4114800" cy="838200"/>
          </a:xfrm>
          <a:prstGeom prst="rect">
            <a:avLst/>
          </a:prstGeom>
          <a:noFill/>
          <a:ln w="9525">
            <a:noFill/>
            <a:miter lim="800000"/>
            <a:headEnd/>
            <a:tailEnd/>
          </a:ln>
        </p:spPr>
        <p:txBody>
          <a:bodyPr/>
          <a:lstStyle/>
          <a:p>
            <a:pPr algn="l" rtl="0">
              <a:buClr>
                <a:schemeClr val="tx1"/>
              </a:buClr>
              <a:buSzPct val="70000"/>
              <a:defRPr/>
            </a:pPr>
            <a:r>
              <a:rPr lang="es" sz="1600" b="0" i="0" u="none">
                <a:solidFill>
                  <a:schemeClr val="tx1">
                    <a:lumMod val="65000"/>
                    <a:lumOff val="35000"/>
                  </a:schemeClr>
                </a:solidFill>
                <a:latin typeface="+mn-lt"/>
              </a:rPr>
              <a:t>Suspender Grabación:  Solo para el registro de posiciones.  Otros sensores siguen siendo registrados.</a:t>
            </a:r>
            <a:endParaRPr lang="es" sz="1400" dirty="0">
              <a:solidFill>
                <a:schemeClr val="tx1">
                  <a:lumMod val="65000"/>
                  <a:lumOff val="35000"/>
                </a:schemeClr>
              </a:solidFill>
              <a:latin typeface="+mn-lt"/>
            </a:endParaRPr>
          </a:p>
        </p:txBody>
      </p:sp>
      <p:cxnSp>
        <p:nvCxnSpPr>
          <p:cNvPr id="8" name="Straight Arrow Connector 7"/>
          <p:cNvCxnSpPr>
            <a:stCxn id="6" idx="0"/>
          </p:cNvCxnSpPr>
          <p:nvPr/>
        </p:nvCxnSpPr>
        <p:spPr>
          <a:xfrm flipV="1">
            <a:off x="6416675" y="3334871"/>
            <a:ext cx="898525" cy="2303929"/>
          </a:xfrm>
          <a:prstGeom prst="straightConnector1">
            <a:avLst/>
          </a:prstGeom>
          <a:ln w="28575">
            <a:solidFill>
              <a:schemeClr val="accent3">
                <a:lumMod val="10000"/>
              </a:schemeClr>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061575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a:xfrm>
            <a:off x="94003" y="0"/>
            <a:ext cx="9049997" cy="989013"/>
          </a:xfrm>
        </p:spPr>
        <p:txBody>
          <a:bodyPr/>
          <a:lstStyle/>
          <a:p>
            <a:pPr algn="l" rtl="0" eaLnBrk="1" hangingPunct="1"/>
            <a:r>
              <a:rPr lang="es" b="0" i="0" u="none" dirty="0">
                <a:latin typeface="Arial" panose="020B0604020202020204" pitchFamily="34" charset="0"/>
                <a:cs typeface="Arial" panose="020B0604020202020204" pitchFamily="34" charset="0"/>
              </a:rPr>
              <a:t>GPS:  Ventana Configuración – Códigos Estatus GPS</a:t>
            </a:r>
          </a:p>
        </p:txBody>
      </p:sp>
      <p:sp>
        <p:nvSpPr>
          <p:cNvPr id="53251" name="Content Placeholder 2"/>
          <p:cNvSpPr>
            <a:spLocks noGrp="1"/>
          </p:cNvSpPr>
          <p:nvPr>
            <p:ph idx="4294967295"/>
          </p:nvPr>
        </p:nvSpPr>
        <p:spPr>
          <a:xfrm>
            <a:off x="347663" y="2344270"/>
            <a:ext cx="4106333" cy="2590800"/>
          </a:xfrm>
        </p:spPr>
        <p:txBody>
          <a:bodyPr>
            <a:normAutofit fontScale="92500" lnSpcReduction="20000"/>
          </a:bodyPr>
          <a:lstStyle/>
          <a:p>
            <a:pPr algn="l" rtl="0" eaLnBrk="1" hangingPunct="1">
              <a:buClr>
                <a:schemeClr val="tx1">
                  <a:lumMod val="65000"/>
                  <a:lumOff val="35000"/>
                </a:schemeClr>
              </a:buClr>
              <a:defRPr/>
            </a:pPr>
            <a:r>
              <a:rPr lang="es" b="0" i="0" u="none">
                <a:solidFill>
                  <a:schemeClr val="tx1">
                    <a:lumMod val="65000"/>
                    <a:lumOff val="35000"/>
                  </a:schemeClr>
                </a:solidFill>
                <a:latin typeface="Arial" panose="020B0604020202020204" pitchFamily="34" charset="0"/>
                <a:cs typeface="Arial" panose="020B0604020202020204" pitchFamily="34" charset="0"/>
              </a:rPr>
              <a:t>La mayoría de unidades GPS hechas después de 2005 usan el estándar NMEA 3.0 (o estándar compatible posterior).</a:t>
            </a:r>
          </a:p>
          <a:p>
            <a:pPr marL="342900" indent="-342900" algn="l" rtl="0" eaLnBrk="1" hangingPunct="1">
              <a:buClr>
                <a:schemeClr val="tx1">
                  <a:lumMod val="65000"/>
                  <a:lumOff val="35000"/>
                </a:schemeClr>
              </a:buClr>
              <a:buFont typeface="Arial" panose="020B0604020202020204" pitchFamily="34" charset="0"/>
              <a:buChar char="•"/>
              <a:defRPr/>
            </a:pPr>
            <a:endParaRPr lang="es" altLang="en-US" dirty="0">
              <a:solidFill>
                <a:schemeClr val="tx1">
                  <a:lumMod val="65000"/>
                  <a:lumOff val="35000"/>
                </a:schemeClr>
              </a:solidFill>
              <a:latin typeface="Arial" panose="020B0604020202020204" pitchFamily="34" charset="0"/>
              <a:cs typeface="Arial" panose="020B0604020202020204" pitchFamily="34" charset="0"/>
            </a:endParaRPr>
          </a:p>
          <a:p>
            <a:pPr algn="l" rtl="0" eaLnBrk="1" hangingPunct="1">
              <a:buClr>
                <a:schemeClr val="tx1">
                  <a:lumMod val="65000"/>
                  <a:lumOff val="35000"/>
                </a:schemeClr>
              </a:buClr>
              <a:defRPr/>
            </a:pPr>
            <a:r>
              <a:rPr lang="es" b="0" i="0" u="none">
                <a:solidFill>
                  <a:schemeClr val="tx1">
                    <a:lumMod val="65000"/>
                    <a:lumOff val="35000"/>
                  </a:schemeClr>
                </a:solidFill>
                <a:latin typeface="Arial" panose="020B0604020202020204" pitchFamily="34" charset="0"/>
                <a:cs typeface="Arial" panose="020B0604020202020204" pitchFamily="34" charset="0"/>
              </a:rPr>
              <a:t>Deje los Códigos Estándar en ‘Ninguno’ para determinar manualmente los valores de los Códigos.</a:t>
            </a:r>
          </a:p>
        </p:txBody>
      </p:sp>
      <p:pic>
        <p:nvPicPr>
          <p:cNvPr id="5325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45831" y="1667995"/>
            <a:ext cx="4038600" cy="394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071263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p:cNvSpPr>
          <p:nvPr>
            <p:ph type="title"/>
          </p:nvPr>
        </p:nvSpPr>
        <p:spPr>
          <a:xfrm>
            <a:off x="347663" y="0"/>
            <a:ext cx="8491537" cy="989013"/>
          </a:xfrm>
        </p:spPr>
        <p:txBody>
          <a:bodyPr/>
          <a:lstStyle/>
          <a:p>
            <a:pPr algn="l" rtl="0" eaLnBrk="1" hangingPunct="1"/>
            <a:r>
              <a:rPr lang="es" sz="3600" b="0" i="0" u="none">
                <a:latin typeface="Arial" panose="020B0604020202020204" pitchFamily="34" charset="0"/>
                <a:cs typeface="Arial" panose="020B0604020202020204" pitchFamily="34" charset="0"/>
              </a:rPr>
              <a:t>GPS:  Ventana Configuración - Avanzada</a:t>
            </a:r>
          </a:p>
        </p:txBody>
      </p:sp>
      <p:sp>
        <p:nvSpPr>
          <p:cNvPr id="41987" name="Content Placeholder 2"/>
          <p:cNvSpPr>
            <a:spLocks noGrp="1"/>
          </p:cNvSpPr>
          <p:nvPr>
            <p:ph idx="4294967295"/>
          </p:nvPr>
        </p:nvSpPr>
        <p:spPr>
          <a:xfrm>
            <a:off x="347663" y="1219199"/>
            <a:ext cx="3836894" cy="5558119"/>
          </a:xfrm>
        </p:spPr>
        <p:txBody>
          <a:bodyPr rtlCol="0">
            <a:normAutofit fontScale="92500" lnSpcReduction="10000"/>
          </a:bodyPr>
          <a:lstStyle/>
          <a:p>
            <a:pPr algn="l" rtl="0" eaLnBrk="1" fontAlgn="auto" hangingPunct="1">
              <a:spcBef>
                <a:spcPts val="0"/>
              </a:spcBef>
              <a:buClr>
                <a:schemeClr val="tx1">
                  <a:lumMod val="65000"/>
                  <a:lumOff val="35000"/>
                </a:schemeClr>
              </a:buClr>
              <a:defRPr/>
            </a:pPr>
            <a:r>
              <a:rPr lang="es" b="1" i="0" u="none">
                <a:solidFill>
                  <a:schemeClr val="bg2"/>
                </a:solidFill>
              </a:rPr>
              <a:t>Mensajes Usados:</a:t>
            </a:r>
          </a:p>
          <a:p>
            <a:pPr algn="l" rtl="0" eaLnBrk="1" fontAlgn="auto" hangingPunct="1">
              <a:spcBef>
                <a:spcPts val="0"/>
              </a:spcBef>
              <a:buClr>
                <a:schemeClr val="tx1">
                  <a:lumMod val="65000"/>
                  <a:lumOff val="35000"/>
                </a:schemeClr>
              </a:buClr>
              <a:defRPr/>
            </a:pPr>
            <a:r>
              <a:rPr lang="es" b="0" i="0" u="none">
                <a:solidFill>
                  <a:schemeClr val="tx1">
                    <a:lumMod val="65000"/>
                    <a:lumOff val="35000"/>
                  </a:schemeClr>
                </a:solidFill>
              </a:rPr>
              <a:t>Sólo mensajes deseados seleccionados</a:t>
            </a:r>
          </a:p>
          <a:p>
            <a:pPr marL="274320" lvl="2" indent="-137160" algn="l" rtl="0" eaLnBrk="1" fontAlgn="auto" hangingPunct="1">
              <a:spcBef>
                <a:spcPts val="0"/>
              </a:spcBef>
              <a:buClr>
                <a:schemeClr val="tx1">
                  <a:lumMod val="65000"/>
                  <a:lumOff val="35000"/>
                </a:schemeClr>
              </a:buClr>
              <a:buFont typeface="Arial" charset="0"/>
              <a:buChar char="•"/>
              <a:defRPr/>
            </a:pPr>
            <a:endParaRPr lang="es" dirty="0">
              <a:solidFill>
                <a:schemeClr val="tx1">
                  <a:lumMod val="65000"/>
                  <a:lumOff val="35000"/>
                </a:schemeClr>
              </a:solidFill>
            </a:endParaRPr>
          </a:p>
          <a:p>
            <a:pPr algn="l" rtl="0" eaLnBrk="1" fontAlgn="auto" hangingPunct="1">
              <a:spcBef>
                <a:spcPts val="0"/>
              </a:spcBef>
              <a:buClr>
                <a:schemeClr val="tx1">
                  <a:lumMod val="65000"/>
                  <a:lumOff val="35000"/>
                </a:schemeClr>
              </a:buClr>
              <a:defRPr/>
            </a:pPr>
            <a:r>
              <a:rPr lang="es" b="1" i="0" u="none">
                <a:solidFill>
                  <a:schemeClr val="bg2"/>
                </a:solidFill>
              </a:rPr>
              <a:t>Mensajes NMEA Modificados por el Usuario.</a:t>
            </a:r>
          </a:p>
          <a:p>
            <a:pPr algn="l" rtl="0" eaLnBrk="1" fontAlgn="auto" hangingPunct="1">
              <a:spcBef>
                <a:spcPts val="0"/>
              </a:spcBef>
              <a:buClr>
                <a:schemeClr val="tx1">
                  <a:lumMod val="65000"/>
                  <a:lumOff val="35000"/>
                </a:schemeClr>
              </a:buClr>
              <a:defRPr/>
            </a:pPr>
            <a:endParaRPr lang="es" b="1" dirty="0">
              <a:solidFill>
                <a:schemeClr val="tx1">
                  <a:lumMod val="65000"/>
                  <a:lumOff val="35000"/>
                </a:schemeClr>
              </a:solidFill>
            </a:endParaRPr>
          </a:p>
          <a:p>
            <a:pPr marL="274320" lvl="2" indent="-137160" algn="l" rtl="0" eaLnBrk="1" fontAlgn="auto" hangingPunct="1">
              <a:spcBef>
                <a:spcPts val="0"/>
              </a:spcBef>
              <a:buClr>
                <a:schemeClr val="tx1">
                  <a:lumMod val="65000"/>
                  <a:lumOff val="35000"/>
                </a:schemeClr>
              </a:buClr>
              <a:buFont typeface="Arial" charset="0"/>
              <a:buChar char="•"/>
              <a:defRPr/>
            </a:pPr>
            <a:r>
              <a:rPr lang="es" b="0" i="0" u="none">
                <a:solidFill>
                  <a:schemeClr val="tx1">
                    <a:lumMod val="65000"/>
                    <a:lumOff val="35000"/>
                  </a:schemeClr>
                </a:solidFill>
              </a:rPr>
              <a:t>RTA (Odom):  Usado cuando la unidad RTA de Odom esta proveyendo la info de etiquetado de tiempo.</a:t>
            </a:r>
          </a:p>
          <a:p>
            <a:pPr marL="274320" lvl="2" indent="-137160" algn="l" rtl="0" eaLnBrk="1" fontAlgn="auto" hangingPunct="1">
              <a:spcBef>
                <a:spcPts val="0"/>
              </a:spcBef>
              <a:buClr>
                <a:schemeClr val="tx1">
                  <a:lumMod val="65000"/>
                  <a:lumOff val="35000"/>
                </a:schemeClr>
              </a:buClr>
              <a:buFontTx/>
              <a:buChar char="•"/>
              <a:defRPr/>
            </a:pPr>
            <a:r>
              <a:rPr lang="es" b="0" i="0" u="none">
                <a:solidFill>
                  <a:schemeClr val="tx1">
                    <a:lumMod val="65000"/>
                    <a:lumOff val="35000"/>
                  </a:schemeClr>
                </a:solidFill>
              </a:rPr>
              <a:t>POS (CeeScope):  Usado cuando los datos de posición son enviados por Ceescope.</a:t>
            </a:r>
          </a:p>
          <a:p>
            <a:pPr marL="274320" lvl="2" indent="-137160" algn="l" rtl="0" eaLnBrk="1" fontAlgn="auto" hangingPunct="1">
              <a:spcBef>
                <a:spcPts val="0"/>
              </a:spcBef>
              <a:buClr>
                <a:schemeClr val="tx1">
                  <a:lumMod val="65000"/>
                  <a:lumOff val="35000"/>
                </a:schemeClr>
              </a:buClr>
              <a:buFontTx/>
              <a:buChar char="•"/>
              <a:defRPr/>
            </a:pPr>
            <a:r>
              <a:rPr lang="es" b="0" i="0" u="none">
                <a:solidFill>
                  <a:schemeClr val="tx1">
                    <a:lumMod val="65000"/>
                    <a:lumOff val="35000"/>
                  </a:schemeClr>
                </a:solidFill>
              </a:rPr>
              <a:t>RRIO (Reson)</a:t>
            </a:r>
          </a:p>
          <a:p>
            <a:pPr marL="274320" lvl="2" indent="-137160" algn="l" rtl="0" eaLnBrk="1" fontAlgn="auto" hangingPunct="1">
              <a:spcBef>
                <a:spcPts val="0"/>
              </a:spcBef>
              <a:buClr>
                <a:schemeClr val="tx1">
                  <a:lumMod val="65000"/>
                  <a:lumOff val="35000"/>
                </a:schemeClr>
              </a:buClr>
              <a:buFontTx/>
              <a:buChar char="•"/>
              <a:defRPr/>
            </a:pPr>
            <a:r>
              <a:rPr lang="es" b="0" i="0" u="none">
                <a:solidFill>
                  <a:schemeClr val="tx1">
                    <a:lumMod val="65000"/>
                    <a:lumOff val="35000"/>
                  </a:schemeClr>
                </a:solidFill>
              </a:rPr>
              <a:t>CV3 (Odom</a:t>
            </a:r>
          </a:p>
          <a:p>
            <a:pPr marL="274320" lvl="2" indent="-137160" algn="l" rtl="0" eaLnBrk="1" fontAlgn="auto" hangingPunct="1">
              <a:spcBef>
                <a:spcPts val="0"/>
              </a:spcBef>
              <a:buClr>
                <a:schemeClr val="tx1">
                  <a:lumMod val="65000"/>
                  <a:lumOff val="35000"/>
                </a:schemeClr>
              </a:buClr>
              <a:buFontTx/>
              <a:buChar char="•"/>
              <a:defRPr/>
            </a:pPr>
            <a:r>
              <a:rPr lang="es" b="0" i="0" u="none">
                <a:solidFill>
                  <a:schemeClr val="tx1">
                    <a:lumMod val="65000"/>
                    <a:lumOff val="35000"/>
                  </a:schemeClr>
                </a:solidFill>
              </a:rPr>
              <a:t>Ping DSP</a:t>
            </a:r>
          </a:p>
          <a:p>
            <a:pPr marL="274320" lvl="2" indent="-137160" algn="l" rtl="0" eaLnBrk="1" fontAlgn="auto" hangingPunct="1">
              <a:spcBef>
                <a:spcPts val="0"/>
              </a:spcBef>
              <a:buClr>
                <a:schemeClr val="tx1">
                  <a:lumMod val="65000"/>
                  <a:lumOff val="35000"/>
                </a:schemeClr>
              </a:buClr>
              <a:buFontTx/>
              <a:buChar char="•"/>
              <a:defRPr/>
            </a:pPr>
            <a:r>
              <a:rPr lang="es" b="0" i="0" u="none">
                <a:solidFill>
                  <a:schemeClr val="tx1">
                    <a:lumMod val="65000"/>
                    <a:lumOff val="35000"/>
                  </a:schemeClr>
                </a:solidFill>
              </a:rPr>
              <a:t>Edgetech</a:t>
            </a:r>
          </a:p>
          <a:p>
            <a:pPr marL="274320" lvl="2" indent="-137160" algn="l" rtl="0" eaLnBrk="1" fontAlgn="auto" hangingPunct="1">
              <a:spcBef>
                <a:spcPts val="0"/>
              </a:spcBef>
              <a:buClr>
                <a:schemeClr val="tx1">
                  <a:lumMod val="65000"/>
                  <a:lumOff val="35000"/>
                </a:schemeClr>
              </a:buClr>
              <a:buFontTx/>
              <a:buChar char="•"/>
              <a:defRPr/>
            </a:pPr>
            <a:r>
              <a:rPr lang="es" b="0" i="0" u="none">
                <a:solidFill>
                  <a:schemeClr val="tx1">
                    <a:lumMod val="65000"/>
                    <a:lumOff val="35000"/>
                  </a:schemeClr>
                </a:solidFill>
              </a:rPr>
              <a:t>Kongsberg</a:t>
            </a:r>
          </a:p>
          <a:p>
            <a:pPr algn="l" rtl="0" eaLnBrk="1" fontAlgn="auto" hangingPunct="1">
              <a:spcBef>
                <a:spcPts val="0"/>
              </a:spcBef>
              <a:buClr>
                <a:schemeClr val="tx1">
                  <a:lumMod val="65000"/>
                  <a:lumOff val="35000"/>
                </a:schemeClr>
              </a:buClr>
              <a:defRPr/>
            </a:pPr>
            <a:endParaRPr lang="es" dirty="0">
              <a:solidFill>
                <a:schemeClr val="tx1">
                  <a:lumMod val="65000"/>
                  <a:lumOff val="35000"/>
                </a:schemeClr>
              </a:solidFill>
            </a:endParaRPr>
          </a:p>
        </p:txBody>
      </p:sp>
      <p:pic>
        <p:nvPicPr>
          <p:cNvPr id="54277" name="Picture 6"/>
          <p:cNvPicPr>
            <a:picLocks noChangeAspect="1" noChangeArrowheads="1"/>
          </p:cNvPicPr>
          <p:nvPr/>
        </p:nvPicPr>
        <p:blipFill>
          <a:blip r:embed="rId2"/>
          <a:srcRect/>
          <a:stretch>
            <a:fillRect/>
          </a:stretch>
        </p:blipFill>
        <p:spPr bwMode="auto">
          <a:xfrm>
            <a:off x="4305020" y="1698625"/>
            <a:ext cx="4462462" cy="437515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6499410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p:txBody>
          <a:bodyPr/>
          <a:lstStyle/>
          <a:p>
            <a:pPr algn="l" rtl="0" eaLnBrk="1" hangingPunct="1"/>
            <a:r>
              <a:rPr lang="es" sz="4000" b="1" i="0" u="none">
                <a:latin typeface="Arial" panose="020B0604020202020204" pitchFamily="34" charset="0"/>
                <a:cs typeface="Arial" panose="020B0604020202020204" pitchFamily="34" charset="0"/>
              </a:rPr>
              <a:t>Configuración Ecosonda</a:t>
            </a:r>
          </a:p>
        </p:txBody>
      </p:sp>
      <p:sp>
        <p:nvSpPr>
          <p:cNvPr id="4" name="Oval 3">
            <a:hlinkClick r:id="rId3" action="ppaction://hlinksldjump"/>
          </p:cNvPr>
          <p:cNvSpPr/>
          <p:nvPr/>
        </p:nvSpPr>
        <p:spPr>
          <a:xfrm>
            <a:off x="347472" y="277091"/>
            <a:ext cx="864801" cy="879763"/>
          </a:xfrm>
          <a:prstGeom prst="ellipse">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a:p>
        </p:txBody>
      </p:sp>
    </p:spTree>
    <p:extLst>
      <p:ext uri="{BB962C8B-B14F-4D97-AF65-F5344CB8AC3E}">
        <p14:creationId xmlns:p14="http://schemas.microsoft.com/office/powerpoint/2010/main" val="259671471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 name="Picture 49">
            <a:extLst>
              <a:ext uri="{FF2B5EF4-FFF2-40B4-BE49-F238E27FC236}">
                <a16:creationId xmlns="" xmlns:a16="http://schemas.microsoft.com/office/drawing/2014/main" id="{6E842BF2-AC58-4D4A-B954-0DE24891B68D}"/>
              </a:ext>
            </a:extLst>
          </p:cNvPr>
          <p:cNvPicPr>
            <a:picLocks noChangeAspect="1"/>
          </p:cNvPicPr>
          <p:nvPr/>
        </p:nvPicPr>
        <p:blipFill>
          <a:blip r:embed="rId3"/>
          <a:stretch>
            <a:fillRect/>
          </a:stretch>
        </p:blipFill>
        <p:spPr>
          <a:xfrm>
            <a:off x="5536436" y="1478483"/>
            <a:ext cx="1690688" cy="1669219"/>
          </a:xfrm>
          <a:prstGeom prst="rect">
            <a:avLst/>
          </a:prstGeom>
        </p:spPr>
      </p:pic>
      <p:pic>
        <p:nvPicPr>
          <p:cNvPr id="2" name="Picture 1">
            <a:extLst>
              <a:ext uri="{FF2B5EF4-FFF2-40B4-BE49-F238E27FC236}">
                <a16:creationId xmlns="" xmlns:a16="http://schemas.microsoft.com/office/drawing/2014/main" id="{D8E50018-075A-4E8C-AEAA-957A4403F91C}"/>
              </a:ext>
            </a:extLst>
          </p:cNvPr>
          <p:cNvPicPr>
            <a:picLocks noChangeAspect="1"/>
          </p:cNvPicPr>
          <p:nvPr/>
        </p:nvPicPr>
        <p:blipFill>
          <a:blip r:embed="rId3"/>
          <a:stretch>
            <a:fillRect/>
          </a:stretch>
        </p:blipFill>
        <p:spPr>
          <a:xfrm>
            <a:off x="1402556" y="1489490"/>
            <a:ext cx="1690688" cy="1669219"/>
          </a:xfrm>
          <a:prstGeom prst="rect">
            <a:avLst/>
          </a:prstGeom>
        </p:spPr>
      </p:pic>
      <p:sp>
        <p:nvSpPr>
          <p:cNvPr id="43" name="Rectangle 42"/>
          <p:cNvSpPr/>
          <p:nvPr/>
        </p:nvSpPr>
        <p:spPr>
          <a:xfrm>
            <a:off x="0" y="685800"/>
            <a:ext cx="9144000" cy="5562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es" dirty="0">
              <a:solidFill>
                <a:srgbClr val="FF0000"/>
              </a:solidFill>
            </a:endParaRPr>
          </a:p>
        </p:txBody>
      </p:sp>
      <p:sp>
        <p:nvSpPr>
          <p:cNvPr id="56323" name="Title 8"/>
          <p:cNvSpPr>
            <a:spLocks noGrp="1"/>
          </p:cNvSpPr>
          <p:nvPr>
            <p:ph type="title"/>
          </p:nvPr>
        </p:nvSpPr>
        <p:spPr/>
        <p:txBody>
          <a:bodyPr/>
          <a:lstStyle/>
          <a:p>
            <a:pPr algn="l" rtl="0" eaLnBrk="1" hangingPunct="1"/>
            <a:r>
              <a:rPr lang="es" sz="3600" b="0" i="0" u="none">
                <a:latin typeface="Arial" panose="020B0604020202020204" pitchFamily="34" charset="0"/>
                <a:cs typeface="Arial" panose="020B0604020202020204" pitchFamily="34" charset="0"/>
              </a:rPr>
              <a:t>Ecosonda:  Ofset Vertical</a:t>
            </a:r>
          </a:p>
        </p:txBody>
      </p:sp>
      <p:sp>
        <p:nvSpPr>
          <p:cNvPr id="56324" name="Content Placeholder 2"/>
          <p:cNvSpPr>
            <a:spLocks noGrp="1"/>
          </p:cNvSpPr>
          <p:nvPr>
            <p:ph idx="4294967295"/>
          </p:nvPr>
        </p:nvSpPr>
        <p:spPr>
          <a:xfrm>
            <a:off x="266700" y="4419600"/>
            <a:ext cx="3886200" cy="1752600"/>
          </a:xfrm>
          <a:ln>
            <a:solidFill>
              <a:schemeClr val="tx1"/>
            </a:solidFill>
            <a:miter lim="800000"/>
            <a:headEnd/>
            <a:tailEnd/>
          </a:ln>
        </p:spPr>
        <p:txBody>
          <a:bodyPr lIns="91440" tIns="45720" rIns="91440" bIns="45720">
            <a:normAutofit/>
          </a:bodyPr>
          <a:lstStyle/>
          <a:p>
            <a:pPr algn="l" rtl="0" eaLnBrk="1" hangingPunct="1">
              <a:buClr>
                <a:schemeClr val="tx1"/>
              </a:buClr>
              <a:defRPr/>
            </a:pPr>
            <a:r>
              <a:rPr lang="es" sz="2000" b="0" i="0" u="none" dirty="0">
                <a:solidFill>
                  <a:schemeClr val="tx1">
                    <a:lumMod val="65000"/>
                    <a:lumOff val="35000"/>
                  </a:schemeClr>
                </a:solidFill>
                <a:latin typeface="Arial" panose="020B0604020202020204" pitchFamily="34" charset="0"/>
                <a:cs typeface="Arial" panose="020B0604020202020204" pitchFamily="34" charset="0"/>
              </a:rPr>
              <a:t>Sacando</a:t>
            </a:r>
            <a:r>
              <a:rPr lang="es" sz="2000" b="1" i="0" u="none" dirty="0">
                <a:solidFill>
                  <a:schemeClr val="tx1">
                    <a:lumMod val="65000"/>
                    <a:lumOff val="35000"/>
                  </a:schemeClr>
                </a:solidFill>
                <a:latin typeface="Arial" panose="020B0604020202020204" pitchFamily="34" charset="0"/>
                <a:cs typeface="Arial" panose="020B0604020202020204" pitchFamily="34" charset="0"/>
              </a:rPr>
              <a:t> Prof. Debajo del Transducer (DBT)</a:t>
            </a:r>
          </a:p>
          <a:p>
            <a:pPr marL="0" lvl="1" indent="0" algn="l" rtl="0" eaLnBrk="1" hangingPunct="1">
              <a:buNone/>
              <a:defRPr/>
            </a:pPr>
            <a:r>
              <a:rPr lang="es" b="0" i="0" u="none" dirty="0">
                <a:solidFill>
                  <a:schemeClr val="tx1">
                    <a:lumMod val="65000"/>
                    <a:lumOff val="35000"/>
                  </a:schemeClr>
                </a:solidFill>
                <a:latin typeface="Arial" panose="020B0604020202020204" pitchFamily="34" charset="0"/>
                <a:cs typeface="Arial" panose="020B0604020202020204" pitchFamily="34" charset="0"/>
              </a:rPr>
              <a:t>Ofset Vertical es definido como el Calado Estático (</a:t>
            </a:r>
            <a:r>
              <a:rPr lang="es" sz="1800" b="0" i="0" u="none" dirty="0">
                <a:solidFill>
                  <a:schemeClr val="tx1">
                    <a:lumMod val="65000"/>
                    <a:lumOff val="35000"/>
                  </a:schemeClr>
                </a:solidFill>
                <a:latin typeface="Arial" panose="020B0604020202020204" pitchFamily="34" charset="0"/>
                <a:cs typeface="Arial" panose="020B0604020202020204" pitchFamily="34" charset="0"/>
              </a:rPr>
              <a:t>1,0 m en </a:t>
            </a:r>
            <a:r>
              <a:rPr lang="es" sz="1800" b="0" i="0" u="none" dirty="0" smtClean="0">
                <a:solidFill>
                  <a:schemeClr val="tx1">
                    <a:lumMod val="65000"/>
                    <a:lumOff val="35000"/>
                  </a:schemeClr>
                </a:solidFill>
                <a:latin typeface="Arial" panose="020B0604020202020204" pitchFamily="34" charset="0"/>
                <a:cs typeface="Arial" panose="020B0604020202020204" pitchFamily="34" charset="0"/>
              </a:rPr>
              <a:t>este Ejemplo</a:t>
            </a:r>
            <a:r>
              <a:rPr lang="es" b="0" i="0" u="none" dirty="0">
                <a:solidFill>
                  <a:schemeClr val="tx1">
                    <a:lumMod val="65000"/>
                    <a:lumOff val="35000"/>
                  </a:schemeClr>
                </a:solidFill>
                <a:latin typeface="Arial" panose="020B0604020202020204" pitchFamily="34" charset="0"/>
                <a:cs typeface="Arial" panose="020B0604020202020204" pitchFamily="34" charset="0"/>
              </a:rPr>
              <a:t>).</a:t>
            </a:r>
          </a:p>
        </p:txBody>
      </p:sp>
      <p:sp>
        <p:nvSpPr>
          <p:cNvPr id="11" name="Content Placeholder 2"/>
          <p:cNvSpPr txBox="1">
            <a:spLocks/>
          </p:cNvSpPr>
          <p:nvPr/>
        </p:nvSpPr>
        <p:spPr bwMode="auto">
          <a:xfrm>
            <a:off x="4724400" y="4419600"/>
            <a:ext cx="3886200" cy="1752600"/>
          </a:xfrm>
          <a:prstGeom prst="rect">
            <a:avLst/>
          </a:prstGeom>
          <a:noFill/>
          <a:ln w="9525">
            <a:solidFill>
              <a:schemeClr val="tx1"/>
            </a:solidFill>
            <a:miter lim="800000"/>
            <a:headEnd/>
            <a:tailEnd/>
          </a:ln>
        </p:spPr>
        <p:txBody>
          <a:bodyPr/>
          <a:lstStyle/>
          <a:p>
            <a:pPr algn="l" rtl="0">
              <a:buClr>
                <a:schemeClr val="tx1"/>
              </a:buClr>
              <a:buSzPct val="70000"/>
              <a:defRPr/>
            </a:pPr>
            <a:r>
              <a:rPr lang="es" sz="2000" b="1" i="0" u="none">
                <a:solidFill>
                  <a:schemeClr val="tx1">
                    <a:lumMod val="65000"/>
                    <a:lumOff val="35000"/>
                  </a:schemeClr>
                </a:solidFill>
                <a:latin typeface="Arial" panose="020B0604020202020204" pitchFamily="34" charset="0"/>
                <a:cs typeface="Arial" panose="020B0604020202020204" pitchFamily="34" charset="0"/>
              </a:rPr>
              <a:t>Sacando Prof. bajo la Superficie (DBS):</a:t>
            </a:r>
          </a:p>
          <a:p>
            <a:pPr algn="l" rtl="0">
              <a:buClr>
                <a:schemeClr val="tx1"/>
              </a:buClr>
              <a:buSzPct val="70000"/>
              <a:defRPr/>
            </a:pPr>
            <a:endParaRPr lang="es" sz="2000" dirty="0">
              <a:solidFill>
                <a:schemeClr val="tx1">
                  <a:lumMod val="65000"/>
                  <a:lumOff val="35000"/>
                </a:schemeClr>
              </a:solidFill>
              <a:latin typeface="Arial" panose="020B0604020202020204" pitchFamily="34" charset="0"/>
              <a:cs typeface="Arial" panose="020B0604020202020204" pitchFamily="34" charset="0"/>
            </a:endParaRPr>
          </a:p>
          <a:p>
            <a:pPr algn="l" rtl="0">
              <a:buClr>
                <a:schemeClr val="tx1"/>
              </a:buClr>
              <a:buSzPct val="70000"/>
              <a:defRPr/>
            </a:pPr>
            <a:r>
              <a:rPr lang="es" sz="2000" b="0" i="0" u="none">
                <a:solidFill>
                  <a:schemeClr val="tx1">
                    <a:lumMod val="65000"/>
                    <a:lumOff val="35000"/>
                  </a:schemeClr>
                </a:solidFill>
                <a:latin typeface="Arial" panose="020B0604020202020204" pitchFamily="34" charset="0"/>
                <a:cs typeface="Arial" panose="020B0604020202020204" pitchFamily="34" charset="0"/>
              </a:rPr>
              <a:t>Ofset Vertical es dejado en 0.0</a:t>
            </a:r>
          </a:p>
        </p:txBody>
      </p:sp>
      <p:sp>
        <p:nvSpPr>
          <p:cNvPr id="22" name="Rectangle 21"/>
          <p:cNvSpPr/>
          <p:nvPr/>
        </p:nvSpPr>
        <p:spPr>
          <a:xfrm>
            <a:off x="1792349" y="2712932"/>
            <a:ext cx="187264" cy="103284"/>
          </a:xfrm>
          <a:prstGeom prst="rect">
            <a:avLst/>
          </a:prstGeom>
          <a:solidFill>
            <a:srgbClr val="0091BB"/>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es"/>
          </a:p>
        </p:txBody>
      </p:sp>
      <p:cxnSp>
        <p:nvCxnSpPr>
          <p:cNvPr id="30" name="Straight Connector 29"/>
          <p:cNvCxnSpPr/>
          <p:nvPr/>
        </p:nvCxnSpPr>
        <p:spPr>
          <a:xfrm>
            <a:off x="600808" y="2667000"/>
            <a:ext cx="3200400" cy="0"/>
          </a:xfrm>
          <a:prstGeom prst="line">
            <a:avLst/>
          </a:prstGeom>
          <a:ln>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5096608" y="2669931"/>
            <a:ext cx="3200400" cy="0"/>
          </a:xfrm>
          <a:prstGeom prst="line">
            <a:avLst/>
          </a:prstGeom>
          <a:ln>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533400" y="4191000"/>
            <a:ext cx="3352800" cy="0"/>
          </a:xfrm>
          <a:prstGeom prst="line">
            <a:avLst/>
          </a:prstGeom>
          <a:ln w="381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4953000" y="4191000"/>
            <a:ext cx="3352800" cy="0"/>
          </a:xfrm>
          <a:prstGeom prst="line">
            <a:avLst/>
          </a:prstGeom>
          <a:ln w="381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rot="10800000">
            <a:off x="1249850" y="2837176"/>
            <a:ext cx="533400" cy="0"/>
          </a:xfrm>
          <a:prstGeom prst="line">
            <a:avLst/>
          </a:prstGeom>
          <a:ln>
            <a:solidFill>
              <a:schemeClr val="tx1"/>
            </a:solidFill>
            <a:prstDash val="lgDash"/>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rot="10800000">
            <a:off x="5105400" y="2819400"/>
            <a:ext cx="838200" cy="0"/>
          </a:xfrm>
          <a:prstGeom prst="line">
            <a:avLst/>
          </a:prstGeom>
          <a:ln>
            <a:solidFill>
              <a:schemeClr val="tx1"/>
            </a:solidFill>
            <a:prstDash val="lgDash"/>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1028700" y="2574300"/>
            <a:ext cx="533400" cy="307975"/>
          </a:xfrm>
          <a:prstGeom prst="rect">
            <a:avLst/>
          </a:prstGeom>
          <a:noFill/>
        </p:spPr>
        <p:txBody>
          <a:bodyPr>
            <a:spAutoFit/>
          </a:bodyPr>
          <a:lstStyle/>
          <a:p>
            <a:pPr algn="l" rtl="0">
              <a:defRPr/>
            </a:pPr>
            <a:r>
              <a:rPr lang="es" sz="1400" b="1" i="0" u="none">
                <a:latin typeface="+mj-lt"/>
              </a:rPr>
              <a:t>1 m</a:t>
            </a:r>
          </a:p>
        </p:txBody>
      </p:sp>
      <p:sp>
        <p:nvSpPr>
          <p:cNvPr id="40" name="TextBox 39"/>
          <p:cNvSpPr txBox="1"/>
          <p:nvPr/>
        </p:nvSpPr>
        <p:spPr>
          <a:xfrm>
            <a:off x="4811987" y="2578548"/>
            <a:ext cx="533400" cy="307975"/>
          </a:xfrm>
          <a:prstGeom prst="rect">
            <a:avLst/>
          </a:prstGeom>
          <a:noFill/>
        </p:spPr>
        <p:txBody>
          <a:bodyPr>
            <a:spAutoFit/>
          </a:bodyPr>
          <a:lstStyle/>
          <a:p>
            <a:pPr algn="l" rtl="0">
              <a:defRPr/>
            </a:pPr>
            <a:r>
              <a:rPr lang="es" sz="1400" b="1" i="0" u="none">
                <a:latin typeface="+mj-lt"/>
              </a:rPr>
              <a:t>1 m</a:t>
            </a:r>
          </a:p>
        </p:txBody>
      </p:sp>
      <p:sp>
        <p:nvSpPr>
          <p:cNvPr id="41" name="TextBox 40"/>
          <p:cNvSpPr txBox="1"/>
          <p:nvPr/>
        </p:nvSpPr>
        <p:spPr>
          <a:xfrm>
            <a:off x="1251439" y="3191851"/>
            <a:ext cx="533400" cy="307975"/>
          </a:xfrm>
          <a:prstGeom prst="rect">
            <a:avLst/>
          </a:prstGeom>
          <a:noFill/>
        </p:spPr>
        <p:txBody>
          <a:bodyPr>
            <a:spAutoFit/>
          </a:bodyPr>
          <a:lstStyle/>
          <a:p>
            <a:pPr algn="l" rtl="0">
              <a:defRPr/>
            </a:pPr>
            <a:r>
              <a:rPr lang="es" sz="1400" b="1" i="0" u="none">
                <a:latin typeface="+mj-lt"/>
              </a:rPr>
              <a:t>6 m</a:t>
            </a:r>
          </a:p>
        </p:txBody>
      </p:sp>
      <p:sp>
        <p:nvSpPr>
          <p:cNvPr id="42" name="TextBox 41"/>
          <p:cNvSpPr txBox="1"/>
          <p:nvPr/>
        </p:nvSpPr>
        <p:spPr>
          <a:xfrm>
            <a:off x="5181600" y="3276600"/>
            <a:ext cx="533400" cy="307975"/>
          </a:xfrm>
          <a:prstGeom prst="rect">
            <a:avLst/>
          </a:prstGeom>
          <a:noFill/>
        </p:spPr>
        <p:txBody>
          <a:bodyPr>
            <a:spAutoFit/>
          </a:bodyPr>
          <a:lstStyle/>
          <a:p>
            <a:pPr algn="l" rtl="0">
              <a:defRPr/>
            </a:pPr>
            <a:r>
              <a:rPr lang="es" sz="1400" b="1" i="0" u="none">
                <a:latin typeface="+mj-lt"/>
              </a:rPr>
              <a:t>6 m</a:t>
            </a:r>
          </a:p>
        </p:txBody>
      </p:sp>
      <p:cxnSp>
        <p:nvCxnSpPr>
          <p:cNvPr id="44" name="Straight Arrow Connector 43"/>
          <p:cNvCxnSpPr>
            <a:cxnSpLocks/>
          </p:cNvCxnSpPr>
          <p:nvPr/>
        </p:nvCxnSpPr>
        <p:spPr>
          <a:xfrm flipH="1" flipV="1">
            <a:off x="1516549" y="2900362"/>
            <a:ext cx="1590" cy="362736"/>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p:nvPr/>
        </p:nvCxnSpPr>
        <p:spPr>
          <a:xfrm rot="5400000" flipH="1" flipV="1">
            <a:off x="5181600" y="3048000"/>
            <a:ext cx="457200" cy="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p:nvPr/>
        </p:nvCxnSpPr>
        <p:spPr>
          <a:xfrm rot="5400000">
            <a:off x="1213338" y="3852447"/>
            <a:ext cx="609600" cy="3175"/>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9" name="Straight Arrow Connector 48"/>
          <p:cNvCxnSpPr/>
          <p:nvPr/>
        </p:nvCxnSpPr>
        <p:spPr>
          <a:xfrm rot="5400000">
            <a:off x="5106194" y="3885406"/>
            <a:ext cx="609600" cy="1588"/>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a:cxnSpLocks/>
          </p:cNvCxnSpPr>
          <p:nvPr/>
        </p:nvCxnSpPr>
        <p:spPr>
          <a:xfrm>
            <a:off x="1516550" y="2667000"/>
            <a:ext cx="0" cy="160232"/>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4" name="Straight Arrow Connector 53"/>
          <p:cNvCxnSpPr>
            <a:cxnSpLocks/>
          </p:cNvCxnSpPr>
          <p:nvPr/>
        </p:nvCxnSpPr>
        <p:spPr>
          <a:xfrm>
            <a:off x="5410200" y="2667000"/>
            <a:ext cx="0" cy="160232"/>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6" name="Straight Arrow Connector 55"/>
          <p:cNvCxnSpPr>
            <a:cxnSpLocks/>
            <a:stCxn id="22" idx="2"/>
          </p:cNvCxnSpPr>
          <p:nvPr/>
        </p:nvCxnSpPr>
        <p:spPr>
          <a:xfrm>
            <a:off x="1885981" y="2816216"/>
            <a:ext cx="7601" cy="1374784"/>
          </a:xfrm>
          <a:prstGeom prst="straightConnector1">
            <a:avLst/>
          </a:prstGeom>
          <a:ln w="19050">
            <a:solidFill>
              <a:srgbClr val="0091BB"/>
            </a:solidFill>
            <a:prstDash val="lgDash"/>
            <a:headEnd type="arrow"/>
            <a:tailEnd type="arrow"/>
          </a:ln>
        </p:spPr>
        <p:style>
          <a:lnRef idx="1">
            <a:schemeClr val="accent1"/>
          </a:lnRef>
          <a:fillRef idx="0">
            <a:schemeClr val="accent1"/>
          </a:fillRef>
          <a:effectRef idx="0">
            <a:schemeClr val="accent1"/>
          </a:effectRef>
          <a:fontRef idx="minor">
            <a:schemeClr val="tx1"/>
          </a:fontRef>
        </p:style>
      </p:cxnSp>
      <p:sp>
        <p:nvSpPr>
          <p:cNvPr id="59" name="TextBox 58"/>
          <p:cNvSpPr txBox="1"/>
          <p:nvPr/>
        </p:nvSpPr>
        <p:spPr>
          <a:xfrm>
            <a:off x="2129326" y="3562018"/>
            <a:ext cx="1752600" cy="461665"/>
          </a:xfrm>
          <a:prstGeom prst="rect">
            <a:avLst/>
          </a:prstGeom>
          <a:solidFill>
            <a:srgbClr val="0091BB"/>
          </a:solidFill>
          <a:ln>
            <a:solidFill>
              <a:schemeClr val="tx1"/>
            </a:solidFill>
          </a:ln>
        </p:spPr>
        <p:txBody>
          <a:bodyPr>
            <a:spAutoFit/>
          </a:bodyPr>
          <a:lstStyle/>
          <a:p>
            <a:pPr algn="l" rtl="0">
              <a:defRPr/>
            </a:pPr>
            <a:r>
              <a:rPr lang="es" sz="1200" b="1" i="0" u="none">
                <a:solidFill>
                  <a:schemeClr val="bg1"/>
                </a:solidFill>
                <a:latin typeface="+mj-lt"/>
              </a:rPr>
              <a:t>Ecosonda saca 6,0 m al computador</a:t>
            </a:r>
          </a:p>
        </p:txBody>
      </p:sp>
      <p:sp>
        <p:nvSpPr>
          <p:cNvPr id="60" name="TextBox 59"/>
          <p:cNvSpPr txBox="1"/>
          <p:nvPr/>
        </p:nvSpPr>
        <p:spPr>
          <a:xfrm>
            <a:off x="6516061" y="3592617"/>
            <a:ext cx="1752600" cy="461665"/>
          </a:xfrm>
          <a:prstGeom prst="rect">
            <a:avLst/>
          </a:prstGeom>
          <a:solidFill>
            <a:srgbClr val="0091BB"/>
          </a:solidFill>
          <a:ln>
            <a:solidFill>
              <a:schemeClr val="tx1"/>
            </a:solidFill>
          </a:ln>
        </p:spPr>
        <p:txBody>
          <a:bodyPr>
            <a:spAutoFit/>
          </a:bodyPr>
          <a:lstStyle/>
          <a:p>
            <a:pPr algn="l" rtl="0">
              <a:defRPr/>
            </a:pPr>
            <a:r>
              <a:rPr lang="es" sz="1200" b="1" i="0" u="none">
                <a:solidFill>
                  <a:schemeClr val="bg1"/>
                </a:solidFill>
                <a:latin typeface="+mj-lt"/>
              </a:rPr>
              <a:t>Ecosonda saca 7,0 m al computador</a:t>
            </a:r>
          </a:p>
        </p:txBody>
      </p:sp>
      <p:sp>
        <p:nvSpPr>
          <p:cNvPr id="61" name="TextBox 60"/>
          <p:cNvSpPr txBox="1"/>
          <p:nvPr/>
        </p:nvSpPr>
        <p:spPr>
          <a:xfrm>
            <a:off x="6135061" y="2162402"/>
            <a:ext cx="762000" cy="215900"/>
          </a:xfrm>
          <a:prstGeom prst="rect">
            <a:avLst/>
          </a:prstGeom>
          <a:noFill/>
        </p:spPr>
        <p:txBody>
          <a:bodyPr>
            <a:spAutoFit/>
          </a:bodyPr>
          <a:lstStyle/>
          <a:p>
            <a:pPr algn="l" rtl="0">
              <a:defRPr/>
            </a:pPr>
            <a:r>
              <a:rPr lang="es" sz="800" b="1" i="0" u="none">
                <a:solidFill>
                  <a:schemeClr val="bg1"/>
                </a:solidFill>
                <a:latin typeface="+mj-lt"/>
              </a:rPr>
              <a:t>R/V DBS</a:t>
            </a:r>
          </a:p>
        </p:txBody>
      </p:sp>
      <p:sp>
        <p:nvSpPr>
          <p:cNvPr id="62" name="TextBox 61"/>
          <p:cNvSpPr txBox="1"/>
          <p:nvPr/>
        </p:nvSpPr>
        <p:spPr>
          <a:xfrm>
            <a:off x="2013194" y="2168579"/>
            <a:ext cx="685800" cy="215900"/>
          </a:xfrm>
          <a:prstGeom prst="rect">
            <a:avLst/>
          </a:prstGeom>
          <a:noFill/>
        </p:spPr>
        <p:txBody>
          <a:bodyPr>
            <a:spAutoFit/>
          </a:bodyPr>
          <a:lstStyle/>
          <a:p>
            <a:pPr algn="l" rtl="0">
              <a:defRPr/>
            </a:pPr>
            <a:r>
              <a:rPr lang="es" sz="800" b="1" i="0" u="none">
                <a:solidFill>
                  <a:schemeClr val="bg1"/>
                </a:solidFill>
                <a:latin typeface="+mj-lt"/>
              </a:rPr>
              <a:t>R/V DBT</a:t>
            </a:r>
          </a:p>
        </p:txBody>
      </p:sp>
      <p:cxnSp>
        <p:nvCxnSpPr>
          <p:cNvPr id="47" name="Straight Connector 46"/>
          <p:cNvCxnSpPr/>
          <p:nvPr/>
        </p:nvCxnSpPr>
        <p:spPr>
          <a:xfrm>
            <a:off x="4495800" y="1066800"/>
            <a:ext cx="0" cy="54864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0" y="1033568"/>
            <a:ext cx="9144000" cy="584200"/>
          </a:xfrm>
          <a:prstGeom prst="rect">
            <a:avLst/>
          </a:prstGeom>
          <a:solidFill>
            <a:schemeClr val="bg1"/>
          </a:solidFill>
        </p:spPr>
        <p:txBody>
          <a:bodyPr>
            <a:spAutoFit/>
          </a:bodyPr>
          <a:lstStyle/>
          <a:p>
            <a:pPr algn="l" rtl="0">
              <a:defRPr/>
            </a:pPr>
            <a:r>
              <a:rPr lang="es" sz="1600" b="0" i="0" u="none">
                <a:solidFill>
                  <a:schemeClr val="tx1">
                    <a:lumMod val="65000"/>
                    <a:lumOff val="35000"/>
                  </a:schemeClr>
                </a:solidFill>
                <a:latin typeface="+mj-lt"/>
              </a:rPr>
              <a:t>Corrija por el Calado Estático (profundidad del transducer debajo de la línea de agua estática) tanto en la ecosonda (Chequeo de Barra) o en EQUIPO (Ofset Vertical).  </a:t>
            </a:r>
            <a:r>
              <a:rPr lang="es" sz="1600" b="0" i="0" u="none">
                <a:solidFill>
                  <a:srgbClr val="FF0000"/>
                </a:solidFill>
                <a:latin typeface="+mj-lt"/>
              </a:rPr>
              <a:t>NO LO USE EN AMBOS LUGARES!</a:t>
            </a:r>
          </a:p>
        </p:txBody>
      </p:sp>
      <p:sp>
        <p:nvSpPr>
          <p:cNvPr id="52" name="Rectangle 51">
            <a:extLst>
              <a:ext uri="{FF2B5EF4-FFF2-40B4-BE49-F238E27FC236}">
                <a16:creationId xmlns="" xmlns:a16="http://schemas.microsoft.com/office/drawing/2014/main" id="{4DD23D6C-00C6-4EA0-9C35-08BE04FBD273}"/>
              </a:ext>
            </a:extLst>
          </p:cNvPr>
          <p:cNvSpPr/>
          <p:nvPr/>
        </p:nvSpPr>
        <p:spPr>
          <a:xfrm>
            <a:off x="5815653" y="2699391"/>
            <a:ext cx="187264" cy="103284"/>
          </a:xfrm>
          <a:prstGeom prst="rect">
            <a:avLst/>
          </a:prstGeom>
          <a:solidFill>
            <a:srgbClr val="0091BB"/>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es"/>
          </a:p>
        </p:txBody>
      </p:sp>
      <p:cxnSp>
        <p:nvCxnSpPr>
          <p:cNvPr id="53" name="Straight Arrow Connector 52">
            <a:extLst>
              <a:ext uri="{FF2B5EF4-FFF2-40B4-BE49-F238E27FC236}">
                <a16:creationId xmlns="" xmlns:a16="http://schemas.microsoft.com/office/drawing/2014/main" id="{95FEE079-A42A-44B4-8D6C-70825D66A6CB}"/>
              </a:ext>
            </a:extLst>
          </p:cNvPr>
          <p:cNvCxnSpPr>
            <a:cxnSpLocks/>
          </p:cNvCxnSpPr>
          <p:nvPr/>
        </p:nvCxnSpPr>
        <p:spPr>
          <a:xfrm>
            <a:off x="5740904" y="2681399"/>
            <a:ext cx="7601" cy="1518466"/>
          </a:xfrm>
          <a:prstGeom prst="straightConnector1">
            <a:avLst/>
          </a:prstGeom>
          <a:ln w="19050">
            <a:solidFill>
              <a:srgbClr val="0091BB"/>
            </a:solidFill>
            <a:prstDash val="lgDash"/>
            <a:headEnd type="arrow"/>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3644014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2"/>
          <p:cNvSpPr>
            <a:spLocks noGrp="1"/>
          </p:cNvSpPr>
          <p:nvPr>
            <p:ph type="title"/>
          </p:nvPr>
        </p:nvSpPr>
        <p:spPr>
          <a:xfrm>
            <a:off x="347663" y="0"/>
            <a:ext cx="8339137" cy="989013"/>
          </a:xfrm>
        </p:spPr>
        <p:txBody>
          <a:bodyPr/>
          <a:lstStyle/>
          <a:p>
            <a:pPr marL="53975" algn="l" rtl="0" eaLnBrk="1" hangingPunct="1"/>
            <a:r>
              <a:rPr lang="es" sz="3600" b="0" i="0" u="none">
                <a:latin typeface="Arial" panose="020B0604020202020204" pitchFamily="34" charset="0"/>
                <a:cs typeface="Arial" panose="020B0604020202020204" pitchFamily="34" charset="0"/>
              </a:rPr>
              <a:t>Configuración Ecosonda:  </a:t>
            </a:r>
            <a:r>
              <a:rPr lang="es" sz="3200" b="0" i="0" u="none">
                <a:latin typeface="Arial" panose="020B0604020202020204" pitchFamily="34" charset="0"/>
                <a:cs typeface="Arial" panose="020B0604020202020204" pitchFamily="34" charset="0"/>
              </a:rPr>
              <a:t>Ofsets</a:t>
            </a:r>
            <a:endParaRPr lang="es" altLang="en-US" sz="3600" dirty="0">
              <a:latin typeface="Arial" panose="020B0604020202020204" pitchFamily="34" charset="0"/>
              <a:cs typeface="Arial" panose="020B0604020202020204" pitchFamily="34" charset="0"/>
            </a:endParaRPr>
          </a:p>
        </p:txBody>
      </p:sp>
      <p:sp>
        <p:nvSpPr>
          <p:cNvPr id="57347" name="TextBox 8"/>
          <p:cNvSpPr txBox="1">
            <a:spLocks noChangeArrowheads="1"/>
          </p:cNvSpPr>
          <p:nvPr/>
        </p:nvSpPr>
        <p:spPr bwMode="auto">
          <a:xfrm>
            <a:off x="4397188" y="1195388"/>
            <a:ext cx="4648200" cy="3847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a:defRPr>
                <a:solidFill>
                  <a:schemeClr val="tx1"/>
                </a:solidFill>
                <a:latin typeface="Garamond" panose="02020404030301010803" pitchFamily="18" charset="0"/>
              </a:defRPr>
            </a:lvl2pPr>
            <a:lvl3pPr>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buClr>
                <a:schemeClr val="tx1"/>
              </a:buClr>
              <a:defRPr/>
            </a:pPr>
            <a:r>
              <a:rPr lang="es" sz="1600" b="1" i="0" u="none">
                <a:solidFill>
                  <a:schemeClr val="bg2"/>
                </a:solidFill>
                <a:latin typeface="Arial" panose="020B0604020202020204" pitchFamily="34" charset="0"/>
                <a:cs typeface="Arial" panose="020B0604020202020204" pitchFamily="34" charset="0"/>
              </a:rPr>
              <a:t>Ofsets:</a:t>
            </a:r>
          </a:p>
          <a:p>
            <a:pPr algn="l" rtl="0">
              <a:buClr>
                <a:schemeClr val="tx1"/>
              </a:buClr>
              <a:defRPr/>
            </a:pPr>
            <a:r>
              <a:rPr lang="es" sz="1600" b="0" i="0" u="none">
                <a:solidFill>
                  <a:schemeClr val="tx1">
                    <a:lumMod val="75000"/>
                    <a:lumOff val="25000"/>
                  </a:schemeClr>
                </a:solidFill>
                <a:latin typeface="Arial" panose="020B0604020202020204" pitchFamily="34" charset="0"/>
                <a:cs typeface="Arial" panose="020B0604020202020204" pitchFamily="34" charset="0"/>
              </a:rPr>
              <a:t>Entre los ófsets del transducer de la ecosonda, relativos al origen bote.</a:t>
            </a:r>
          </a:p>
          <a:p>
            <a:pPr algn="l" rtl="0">
              <a:buClr>
                <a:schemeClr val="tx1"/>
              </a:buClr>
              <a:buFont typeface="Arial" panose="020B0604020202020204" pitchFamily="34" charset="0"/>
              <a:buChar char="•"/>
              <a:defRPr/>
            </a:pPr>
            <a:endParaRPr lang="es" altLang="en-US" sz="1600" dirty="0">
              <a:solidFill>
                <a:schemeClr val="tx1">
                  <a:lumMod val="75000"/>
                  <a:lumOff val="25000"/>
                </a:schemeClr>
              </a:solidFill>
              <a:latin typeface="Arial" panose="020B0604020202020204" pitchFamily="34" charset="0"/>
              <a:cs typeface="Arial" panose="020B0604020202020204" pitchFamily="34" charset="0"/>
            </a:endParaRPr>
          </a:p>
          <a:p>
            <a:pPr algn="l" rtl="0">
              <a:buClr>
                <a:schemeClr val="tx1"/>
              </a:buClr>
              <a:defRPr/>
            </a:pPr>
            <a:r>
              <a:rPr lang="es" sz="1600" b="1" i="0" u="none">
                <a:solidFill>
                  <a:schemeClr val="bg2"/>
                </a:solidFill>
                <a:latin typeface="Arial" panose="020B0604020202020204" pitchFamily="34" charset="0"/>
                <a:cs typeface="Arial" panose="020B0604020202020204" pitchFamily="34" charset="0"/>
              </a:rPr>
              <a:t>Ofset Vertical:</a:t>
            </a:r>
          </a:p>
          <a:p>
            <a:pPr marL="285750" indent="-285750" algn="l" rtl="0">
              <a:buClr>
                <a:schemeClr val="tx1">
                  <a:lumMod val="65000"/>
                  <a:lumOff val="35000"/>
                </a:schemeClr>
              </a:buClr>
              <a:buFont typeface="Arial" panose="020B0604020202020204" pitchFamily="34" charset="0"/>
              <a:buChar char="•"/>
              <a:defRPr/>
            </a:pPr>
            <a:r>
              <a:rPr lang="es" sz="1600" b="0" i="0" u="none">
                <a:solidFill>
                  <a:schemeClr val="tx1">
                    <a:lumMod val="75000"/>
                    <a:lumOff val="25000"/>
                  </a:schemeClr>
                </a:solidFill>
                <a:latin typeface="Arial" panose="020B0604020202020204" pitchFamily="34" charset="0"/>
                <a:cs typeface="Arial" panose="020B0604020202020204" pitchFamily="34" charset="0"/>
              </a:rPr>
              <a:t>Si su Ecosonda saca la Prof. bajo la Superficie, entonces entre un Ofset Vertical = 0,0</a:t>
            </a:r>
          </a:p>
          <a:p>
            <a:pPr marL="285750" indent="-285750" algn="l" rtl="0">
              <a:buClr>
                <a:schemeClr val="tx1">
                  <a:lumMod val="65000"/>
                  <a:lumOff val="35000"/>
                </a:schemeClr>
              </a:buClr>
              <a:buFont typeface="Arial" panose="020B0604020202020204" pitchFamily="34" charset="0"/>
              <a:buChar char="•"/>
              <a:defRPr/>
            </a:pPr>
            <a:endParaRPr lang="es" altLang="en-US" sz="1600" dirty="0">
              <a:solidFill>
                <a:schemeClr val="tx1">
                  <a:lumMod val="75000"/>
                  <a:lumOff val="25000"/>
                </a:schemeClr>
              </a:solidFill>
              <a:latin typeface="Arial" panose="020B0604020202020204" pitchFamily="34" charset="0"/>
              <a:cs typeface="Arial" panose="020B0604020202020204" pitchFamily="34" charset="0"/>
            </a:endParaRPr>
          </a:p>
          <a:p>
            <a:pPr marL="285750" indent="-285750" algn="l" rtl="0">
              <a:buClr>
                <a:schemeClr val="tx1">
                  <a:lumMod val="65000"/>
                  <a:lumOff val="35000"/>
                </a:schemeClr>
              </a:buClr>
              <a:buFont typeface="Arial" panose="020B0604020202020204" pitchFamily="34" charset="0"/>
              <a:buChar char="•"/>
              <a:defRPr/>
            </a:pPr>
            <a:r>
              <a:rPr lang="es" sz="1600" b="0" i="0" u="none">
                <a:solidFill>
                  <a:schemeClr val="tx1">
                    <a:lumMod val="75000"/>
                    <a:lumOff val="25000"/>
                  </a:schemeClr>
                </a:solidFill>
                <a:latin typeface="Arial" panose="020B0604020202020204" pitchFamily="34" charset="0"/>
                <a:cs typeface="Arial" panose="020B0604020202020204" pitchFamily="34" charset="0"/>
              </a:rPr>
              <a:t>Si su Ecosonda saca la Prof. bajo el Transducer, entonces entre un Ofset Vertical = Calado Estático.</a:t>
            </a:r>
          </a:p>
          <a:p>
            <a:pPr marL="285750" indent="-285750" algn="l" rtl="0">
              <a:buClr>
                <a:schemeClr val="tx1">
                  <a:lumMod val="65000"/>
                  <a:lumOff val="35000"/>
                </a:schemeClr>
              </a:buClr>
              <a:buFont typeface="Arial" panose="020B0604020202020204" pitchFamily="34" charset="0"/>
              <a:buChar char="•"/>
              <a:defRPr/>
            </a:pPr>
            <a:endParaRPr lang="es" altLang="en-US" sz="1600" dirty="0">
              <a:solidFill>
                <a:srgbClr val="0091BB"/>
              </a:solidFill>
              <a:latin typeface="Arial" panose="020B0604020202020204" pitchFamily="34" charset="0"/>
              <a:cs typeface="Arial" panose="020B0604020202020204" pitchFamily="34" charset="0"/>
            </a:endParaRPr>
          </a:p>
          <a:p>
            <a:pPr marL="285750" indent="-285750" algn="l" rtl="0">
              <a:buClr>
                <a:schemeClr val="tx1">
                  <a:lumMod val="65000"/>
                  <a:lumOff val="35000"/>
                </a:schemeClr>
              </a:buClr>
              <a:buFont typeface="Arial" panose="020B0604020202020204" pitchFamily="34" charset="0"/>
              <a:buChar char="•"/>
              <a:defRPr/>
            </a:pPr>
            <a:r>
              <a:rPr lang="es" sz="1600" b="0" i="0" u="none">
                <a:solidFill>
                  <a:schemeClr val="tx1">
                    <a:lumMod val="65000"/>
                    <a:lumOff val="35000"/>
                  </a:schemeClr>
                </a:solidFill>
                <a:latin typeface="Arial" panose="020B0604020202020204" pitchFamily="34" charset="0"/>
                <a:cs typeface="Arial" panose="020B0604020202020204" pitchFamily="34" charset="0"/>
              </a:rPr>
              <a:t>Z = Positivo hacia abajo!</a:t>
            </a:r>
          </a:p>
          <a:p>
            <a:pPr lvl="1" algn="l" rtl="0">
              <a:buClr>
                <a:schemeClr val="tx1"/>
              </a:buClr>
              <a:buFont typeface="Arial" panose="020B0604020202020204" pitchFamily="34" charset="0"/>
              <a:buChar char="•"/>
              <a:defRPr/>
            </a:pPr>
            <a:endParaRPr lang="es" altLang="en-US" sz="160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57348" name="TextBox 9"/>
          <p:cNvSpPr txBox="1">
            <a:spLocks noChangeArrowheads="1"/>
          </p:cNvSpPr>
          <p:nvPr/>
        </p:nvSpPr>
        <p:spPr bwMode="auto">
          <a:xfrm>
            <a:off x="228600" y="5380037"/>
            <a:ext cx="74676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defRPr/>
            </a:pPr>
            <a:r>
              <a:rPr lang="es" sz="1600" b="1" i="0" u="none" dirty="0">
                <a:solidFill>
                  <a:schemeClr val="bg2"/>
                </a:solidFill>
                <a:latin typeface="Arial" panose="020B0604020202020204" pitchFamily="34" charset="0"/>
                <a:cs typeface="Arial" panose="020B0604020202020204" pitchFamily="34" charset="0"/>
              </a:rPr>
              <a:t>Latencia:</a:t>
            </a:r>
          </a:p>
          <a:p>
            <a:pPr algn="l" rtl="0">
              <a:defRPr/>
            </a:pPr>
            <a:r>
              <a:rPr lang="es" sz="1600" b="0" i="0" u="none" dirty="0">
                <a:solidFill>
                  <a:schemeClr val="tx1">
                    <a:lumMod val="65000"/>
                    <a:lumOff val="35000"/>
                  </a:schemeClr>
                </a:solidFill>
                <a:latin typeface="Arial" panose="020B0604020202020204" pitchFamily="34" charset="0"/>
                <a:cs typeface="Arial" panose="020B0604020202020204" pitchFamily="34" charset="0"/>
              </a:rPr>
              <a:t>Para casi todas las ecosondas </a:t>
            </a:r>
            <a:r>
              <a:rPr lang="es" sz="1600" b="0" i="0" u="none" dirty="0" smtClean="0">
                <a:solidFill>
                  <a:schemeClr val="tx1">
                    <a:lumMod val="65000"/>
                    <a:lumOff val="35000"/>
                  </a:schemeClr>
                </a:solidFill>
                <a:latin typeface="Arial" panose="020B0604020202020204" pitchFamily="34" charset="0"/>
                <a:cs typeface="Arial" panose="020B0604020202020204" pitchFamily="34" charset="0"/>
              </a:rPr>
              <a:t>monohaz, </a:t>
            </a:r>
            <a:r>
              <a:rPr lang="es" sz="1600" b="0" i="0" u="none" dirty="0">
                <a:solidFill>
                  <a:schemeClr val="tx1">
                    <a:lumMod val="65000"/>
                    <a:lumOff val="35000"/>
                  </a:schemeClr>
                </a:solidFill>
                <a:latin typeface="Arial" panose="020B0604020202020204" pitchFamily="34" charset="0"/>
                <a:cs typeface="Arial" panose="020B0604020202020204" pitchFamily="34" charset="0"/>
              </a:rPr>
              <a:t>entre Latencia = 0,00</a:t>
            </a:r>
          </a:p>
          <a:p>
            <a:pPr algn="l" rtl="0">
              <a:defRPr/>
            </a:pPr>
            <a:r>
              <a:rPr lang="es" sz="1600" b="0" i="0" u="none" dirty="0">
                <a:solidFill>
                  <a:schemeClr val="tx1">
                    <a:lumMod val="65000"/>
                    <a:lumOff val="35000"/>
                  </a:schemeClr>
                </a:solidFill>
                <a:latin typeface="Arial" panose="020B0604020202020204" pitchFamily="34" charset="0"/>
                <a:cs typeface="Arial" panose="020B0604020202020204" pitchFamily="34" charset="0"/>
              </a:rPr>
              <a:t>Etre la latencia combinada entre el GPS y la Ecosonda determinado en el programa LATENCIA MONOHAZ como la latencia de su equipo GPS.</a:t>
            </a:r>
          </a:p>
        </p:txBody>
      </p:sp>
      <p:pic>
        <p:nvPicPr>
          <p:cNvPr id="57349"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195388"/>
            <a:ext cx="3886200" cy="410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8223901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2"/>
          <p:cNvSpPr>
            <a:spLocks noGrp="1"/>
          </p:cNvSpPr>
          <p:nvPr>
            <p:ph type="title"/>
          </p:nvPr>
        </p:nvSpPr>
        <p:spPr/>
        <p:txBody>
          <a:bodyPr/>
          <a:lstStyle/>
          <a:p>
            <a:pPr marL="53975" algn="l" rtl="0" eaLnBrk="1" hangingPunct="1"/>
            <a:r>
              <a:rPr lang="es" sz="3600" b="0" i="0" u="none">
                <a:latin typeface="Arial" panose="020B0604020202020204" pitchFamily="34" charset="0"/>
                <a:cs typeface="Arial" panose="020B0604020202020204" pitchFamily="34" charset="0"/>
              </a:rPr>
              <a:t>Configuración Ecosondas</a:t>
            </a:r>
          </a:p>
        </p:txBody>
      </p:sp>
      <p:pic>
        <p:nvPicPr>
          <p:cNvPr id="99330" name="Picture 2" descr="C:\2010 HYPACK Presentations\05 - Hardware\Pictures\2010 HARDWARE Odom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65547" y="1548653"/>
            <a:ext cx="2239962" cy="272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p:cNvSpPr txBox="1">
            <a:spLocks noChangeArrowheads="1"/>
          </p:cNvSpPr>
          <p:nvPr/>
        </p:nvSpPr>
        <p:spPr bwMode="auto">
          <a:xfrm>
            <a:off x="168741" y="1060336"/>
            <a:ext cx="44958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r>
              <a:rPr lang="es" sz="1600" b="1" i="0" u="none">
                <a:solidFill>
                  <a:schemeClr val="bg2"/>
                </a:solidFill>
                <a:latin typeface="Arial" panose="020B0604020202020204" pitchFamily="34" charset="0"/>
                <a:cs typeface="Arial" panose="020B0604020202020204" pitchFamily="34" charset="0"/>
              </a:rPr>
              <a:t>Funciones:</a:t>
            </a:r>
          </a:p>
          <a:p>
            <a:pPr algn="l" rtl="0"/>
            <a:r>
              <a:rPr lang="es" sz="1600" b="0" i="0" u="none">
                <a:solidFill>
                  <a:schemeClr val="tx1">
                    <a:lumMod val="65000"/>
                    <a:lumOff val="35000"/>
                  </a:schemeClr>
                </a:solidFill>
                <a:latin typeface="Arial" panose="020B0604020202020204" pitchFamily="34" charset="0"/>
                <a:cs typeface="Arial" panose="020B0604020202020204" pitchFamily="34" charset="0"/>
              </a:rPr>
              <a:t>Funciones disponibles pueden diferir, dependiendo de la ecosonda.  Como un mínimo, desea seleccionar ‘Prof’.</a:t>
            </a:r>
          </a:p>
        </p:txBody>
      </p:sp>
      <p:sp>
        <p:nvSpPr>
          <p:cNvPr id="9" name="TextBox 8"/>
          <p:cNvSpPr txBox="1">
            <a:spLocks noChangeArrowheads="1"/>
          </p:cNvSpPr>
          <p:nvPr/>
        </p:nvSpPr>
        <p:spPr bwMode="auto">
          <a:xfrm>
            <a:off x="168741" y="2332037"/>
            <a:ext cx="5715000"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r>
              <a:rPr lang="es" sz="1600" b="1" i="0" u="none" dirty="0">
                <a:solidFill>
                  <a:schemeClr val="bg2"/>
                </a:solidFill>
                <a:latin typeface="Arial" panose="020B0604020202020204" pitchFamily="34" charset="0"/>
                <a:cs typeface="Arial" panose="020B0604020202020204" pitchFamily="34" charset="0"/>
              </a:rPr>
              <a:t>Opciones:</a:t>
            </a:r>
          </a:p>
          <a:p>
            <a:pPr algn="l" rtl="0"/>
            <a:r>
              <a:rPr lang="es" sz="1600" b="1" i="1" u="none" dirty="0">
                <a:solidFill>
                  <a:schemeClr val="tx1">
                    <a:lumMod val="65000"/>
                    <a:lumOff val="35000"/>
                  </a:schemeClr>
                </a:solidFill>
                <a:latin typeface="Arial" panose="020B0604020202020204" pitchFamily="34" charset="0"/>
                <a:cs typeface="Arial" panose="020B0604020202020204" pitchFamily="34" charset="0"/>
              </a:rPr>
              <a:t>‘Usado para actualizar la matriz’:</a:t>
            </a:r>
            <a:r>
              <a:rPr lang="es" sz="1600" b="0" i="0" u="none" dirty="0">
                <a:solidFill>
                  <a:schemeClr val="tx1">
                    <a:lumMod val="65000"/>
                    <a:lumOff val="35000"/>
                  </a:schemeClr>
                </a:solidFill>
                <a:latin typeface="Arial" panose="020B0604020202020204" pitchFamily="34" charset="0"/>
                <a:cs typeface="Arial" panose="020B0604020202020204" pitchFamily="34" charset="0"/>
              </a:rPr>
              <a:t>  Pinte una matriz con los datos de profundidad coloreados.</a:t>
            </a:r>
          </a:p>
          <a:p>
            <a:pPr algn="l" rtl="0"/>
            <a:r>
              <a:rPr lang="es" sz="1600" b="1" i="1" u="none" dirty="0">
                <a:solidFill>
                  <a:schemeClr val="tx1">
                    <a:lumMod val="65000"/>
                    <a:lumOff val="35000"/>
                  </a:schemeClr>
                </a:solidFill>
                <a:latin typeface="Arial" panose="020B0604020202020204" pitchFamily="34" charset="0"/>
                <a:cs typeface="Arial" panose="020B0604020202020204" pitchFamily="34" charset="0"/>
              </a:rPr>
              <a:t>‘Anotación Papel’:</a:t>
            </a:r>
            <a:r>
              <a:rPr lang="es" sz="1600" b="0" i="0" u="none" dirty="0">
                <a:solidFill>
                  <a:schemeClr val="tx1">
                    <a:lumMod val="65000"/>
                    <a:lumOff val="35000"/>
                  </a:schemeClr>
                </a:solidFill>
                <a:latin typeface="Arial" panose="020B0604020202020204" pitchFamily="34" charset="0"/>
                <a:cs typeface="Arial" panose="020B0604020202020204" pitchFamily="34" charset="0"/>
              </a:rPr>
              <a:t>  Habilita la salida de anotaciones a la ecosonda en marcas de eventos.</a:t>
            </a:r>
          </a:p>
          <a:p>
            <a:pPr algn="l" rtl="0"/>
            <a:r>
              <a:rPr lang="es" sz="1600" b="1" i="1" u="none" dirty="0">
                <a:solidFill>
                  <a:schemeClr val="tx1">
                    <a:lumMod val="65000"/>
                    <a:lumOff val="35000"/>
                  </a:schemeClr>
                </a:solidFill>
                <a:latin typeface="Arial" panose="020B0604020202020204" pitchFamily="34" charset="0"/>
                <a:cs typeface="Arial" panose="020B0604020202020204" pitchFamily="34" charset="0"/>
              </a:rPr>
              <a:t>‘Registrar mensajes específicos del dispositivo’:</a:t>
            </a:r>
            <a:r>
              <a:rPr lang="es" sz="1600" b="0" i="0" u="none" dirty="0">
                <a:solidFill>
                  <a:schemeClr val="tx1">
                    <a:lumMod val="65000"/>
                    <a:lumOff val="35000"/>
                  </a:schemeClr>
                </a:solidFill>
                <a:latin typeface="Arial" panose="020B0604020202020204" pitchFamily="34" charset="0"/>
                <a:cs typeface="Arial" panose="020B0604020202020204" pitchFamily="34" charset="0"/>
              </a:rPr>
              <a:t>  Habilita el almacenamiento de datos acústicos para ciertas ecosondas.</a:t>
            </a:r>
          </a:p>
        </p:txBody>
      </p:sp>
      <p:pic>
        <p:nvPicPr>
          <p:cNvPr id="99331" name="Picture 3" descr="C:\2010 HYPACK Presentations\05 - Hardware\Pictures\2010 HARDWARE Odom Echogram Window.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9423" y="4435588"/>
            <a:ext cx="7164387" cy="2097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7857581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pPr algn="l" rtl="0"/>
            <a:r>
              <a:rPr lang="es" b="0" i="0" u="none"/>
              <a:t>HYPACK EQUIPOS</a:t>
            </a:r>
          </a:p>
        </p:txBody>
      </p:sp>
      <p:sp>
        <p:nvSpPr>
          <p:cNvPr id="4" name="Slide Number Placeholder 3"/>
          <p:cNvSpPr>
            <a:spLocks noGrp="1"/>
          </p:cNvSpPr>
          <p:nvPr>
            <p:ph type="sldNum" sz="quarter" idx="12"/>
          </p:nvPr>
        </p:nvSpPr>
        <p:spPr/>
        <p:txBody>
          <a:bodyPr/>
          <a:lstStyle/>
          <a:p>
            <a:pPr algn="l" rtl="0"/>
            <a:fld id="{50F2F8E5-1108-0A46-83A0-852BF6A1A522}" type="slidenum">
              <a:rPr/>
              <a:pPr algn="l" rtl="0"/>
              <a:t>3</a:t>
            </a:fld>
            <a:endParaRPr lang="es"/>
          </a:p>
        </p:txBody>
      </p:sp>
      <p:sp>
        <p:nvSpPr>
          <p:cNvPr id="3" name="Oval 2">
            <a:hlinkClick r:id="rId2" action="ppaction://hlinksldjump"/>
          </p:cNvPr>
          <p:cNvSpPr/>
          <p:nvPr/>
        </p:nvSpPr>
        <p:spPr>
          <a:xfrm>
            <a:off x="347472" y="277091"/>
            <a:ext cx="864801" cy="879763"/>
          </a:xfrm>
          <a:prstGeom prst="ellipse">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a:p>
        </p:txBody>
      </p:sp>
    </p:spTree>
    <p:extLst>
      <p:ext uri="{BB962C8B-B14F-4D97-AF65-F5344CB8AC3E}">
        <p14:creationId xmlns:p14="http://schemas.microsoft.com/office/powerpoint/2010/main" val="175007781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Autofit/>
          </a:bodyPr>
          <a:lstStyle/>
          <a:p>
            <a:pPr algn="l" rtl="0" eaLnBrk="1" fontAlgn="auto" hangingPunct="1">
              <a:spcAft>
                <a:spcPts val="0"/>
              </a:spcAft>
              <a:defRPr/>
            </a:pPr>
            <a:r>
              <a:rPr lang="es" sz="4000" b="1" i="0" u="none">
                <a:effectLst>
                  <a:outerShdw blurRad="38100" dist="38100" dir="2700000" algn="tl">
                    <a:srgbClr val="000000">
                      <a:alpha val="43137"/>
                    </a:srgbClr>
                  </a:outerShdw>
                </a:effectLst>
              </a:rPr>
              <a:t>MRUs en HYPACK®</a:t>
            </a:r>
          </a:p>
        </p:txBody>
      </p:sp>
      <p:sp>
        <p:nvSpPr>
          <p:cNvPr id="4" name="Oval 3">
            <a:hlinkClick r:id="rId3" action="ppaction://hlinksldjump"/>
          </p:cNvPr>
          <p:cNvSpPr/>
          <p:nvPr/>
        </p:nvSpPr>
        <p:spPr>
          <a:xfrm>
            <a:off x="347472" y="277091"/>
            <a:ext cx="864801" cy="879763"/>
          </a:xfrm>
          <a:prstGeom prst="ellipse">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a:p>
        </p:txBody>
      </p:sp>
    </p:spTree>
    <p:extLst>
      <p:ext uri="{BB962C8B-B14F-4D97-AF65-F5344CB8AC3E}">
        <p14:creationId xmlns:p14="http://schemas.microsoft.com/office/powerpoint/2010/main" val="312410788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1676400" y="1066800"/>
            <a:ext cx="2133600" cy="457200"/>
          </a:xfrm>
          <a:prstGeom prst="roundRect">
            <a:avLst/>
          </a:prstGeom>
          <a:solidFill>
            <a:schemeClr val="tx2"/>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es" sz="1600" b="0" i="0" u="none"/>
              <a:t>Yo tengo un MRU.</a:t>
            </a:r>
          </a:p>
        </p:txBody>
      </p:sp>
      <p:sp>
        <p:nvSpPr>
          <p:cNvPr id="8" name="Rounded Rectangle 7"/>
          <p:cNvSpPr/>
          <p:nvPr/>
        </p:nvSpPr>
        <p:spPr>
          <a:xfrm>
            <a:off x="1676400" y="1704975"/>
            <a:ext cx="2133600" cy="838200"/>
          </a:xfrm>
          <a:prstGeom prst="roundRect">
            <a:avLst/>
          </a:prstGeom>
          <a:solidFill>
            <a:schemeClr val="bg1">
              <a:lumMod val="5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es" sz="1400" b="0" i="0" u="none"/>
              <a:t>Esta siendo usado junto con un sonar multihaz?</a:t>
            </a:r>
          </a:p>
        </p:txBody>
      </p:sp>
      <p:sp>
        <p:nvSpPr>
          <p:cNvPr id="9" name="Rounded Rectangle 8"/>
          <p:cNvSpPr/>
          <p:nvPr/>
        </p:nvSpPr>
        <p:spPr>
          <a:xfrm>
            <a:off x="5410200" y="1704975"/>
            <a:ext cx="2286000" cy="838200"/>
          </a:xfrm>
          <a:prstGeom prst="roundRect">
            <a:avLst/>
          </a:prstGeom>
          <a:solidFill>
            <a:schemeClr val="bg2"/>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es" sz="1400" b="0" i="0" u="none"/>
              <a:t>Configúrelo en HYSWEEP® EQUIPOS.</a:t>
            </a:r>
          </a:p>
        </p:txBody>
      </p:sp>
      <p:cxnSp>
        <p:nvCxnSpPr>
          <p:cNvPr id="11" name="Straight Arrow Connector 10"/>
          <p:cNvCxnSpPr>
            <a:stCxn id="8" idx="3"/>
            <a:endCxn id="9" idx="1"/>
          </p:cNvCxnSpPr>
          <p:nvPr/>
        </p:nvCxnSpPr>
        <p:spPr>
          <a:xfrm>
            <a:off x="3810000" y="2124075"/>
            <a:ext cx="1600200" cy="0"/>
          </a:xfrm>
          <a:prstGeom prst="straightConnector1">
            <a:avLst/>
          </a:prstGeom>
          <a:ln w="31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a:stCxn id="7" idx="2"/>
            <a:endCxn id="8" idx="0"/>
          </p:cNvCxnSpPr>
          <p:nvPr/>
        </p:nvCxnSpPr>
        <p:spPr>
          <a:xfrm>
            <a:off x="2743200" y="1524000"/>
            <a:ext cx="0" cy="180975"/>
          </a:xfrm>
          <a:prstGeom prst="straightConnector1">
            <a:avLst/>
          </a:prstGeom>
          <a:ln w="31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4" name="Rounded Rectangle 13"/>
          <p:cNvSpPr/>
          <p:nvPr/>
        </p:nvSpPr>
        <p:spPr>
          <a:xfrm>
            <a:off x="5410200" y="2819400"/>
            <a:ext cx="2286000" cy="990600"/>
          </a:xfrm>
          <a:prstGeom prst="roundRect">
            <a:avLst/>
          </a:prstGeom>
          <a:solidFill>
            <a:schemeClr val="bg1">
              <a:lumMod val="5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es" sz="1400" b="0" i="0" u="none"/>
              <a:t>Desea usted también usar los valores HPR en HYPACK® LEVANTAMIENTO?</a:t>
            </a:r>
          </a:p>
        </p:txBody>
      </p:sp>
      <p:sp>
        <p:nvSpPr>
          <p:cNvPr id="15" name="Rounded Rectangle 14"/>
          <p:cNvSpPr/>
          <p:nvPr/>
        </p:nvSpPr>
        <p:spPr>
          <a:xfrm>
            <a:off x="5410200" y="4267200"/>
            <a:ext cx="2286000" cy="990600"/>
          </a:xfrm>
          <a:prstGeom prst="roundRect">
            <a:avLst/>
          </a:prstGeom>
          <a:solidFill>
            <a:schemeClr val="bg2"/>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lnSpc>
                <a:spcPts val="1700"/>
              </a:lnSpc>
              <a:defRPr/>
            </a:pPr>
            <a:r>
              <a:rPr lang="es" sz="1400" b="0" i="0" u="none"/>
              <a:t>Agregue el HYSWEEP.DLL en HYPACK EQUIPOS</a:t>
            </a:r>
          </a:p>
        </p:txBody>
      </p:sp>
      <p:cxnSp>
        <p:nvCxnSpPr>
          <p:cNvPr id="20" name="Straight Arrow Connector 19"/>
          <p:cNvCxnSpPr>
            <a:stCxn id="9" idx="2"/>
            <a:endCxn id="14" idx="0"/>
          </p:cNvCxnSpPr>
          <p:nvPr/>
        </p:nvCxnSpPr>
        <p:spPr>
          <a:xfrm>
            <a:off x="6553200" y="2543175"/>
            <a:ext cx="0" cy="276225"/>
          </a:xfrm>
          <a:prstGeom prst="straightConnector1">
            <a:avLst/>
          </a:prstGeom>
          <a:ln w="31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a:stCxn id="14" idx="2"/>
            <a:endCxn id="15" idx="0"/>
          </p:cNvCxnSpPr>
          <p:nvPr/>
        </p:nvCxnSpPr>
        <p:spPr>
          <a:xfrm>
            <a:off x="6553200" y="3810000"/>
            <a:ext cx="0" cy="457200"/>
          </a:xfrm>
          <a:prstGeom prst="straightConnector1">
            <a:avLst/>
          </a:prstGeom>
          <a:ln w="31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3" name="Rounded Rectangle 22"/>
          <p:cNvSpPr/>
          <p:nvPr/>
        </p:nvSpPr>
        <p:spPr>
          <a:xfrm>
            <a:off x="8153400" y="2895600"/>
            <a:ext cx="838200" cy="838200"/>
          </a:xfrm>
          <a:prstGeom prst="roundRect">
            <a:avLst/>
          </a:prstGeom>
          <a:solidFill>
            <a:schemeClr val="accent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es" sz="1600" b="0" i="0" u="none"/>
              <a:t>Esta listo!</a:t>
            </a:r>
          </a:p>
        </p:txBody>
      </p:sp>
      <p:cxnSp>
        <p:nvCxnSpPr>
          <p:cNvPr id="25" name="Straight Arrow Connector 24"/>
          <p:cNvCxnSpPr>
            <a:stCxn id="14" idx="3"/>
            <a:endCxn id="23" idx="1"/>
          </p:cNvCxnSpPr>
          <p:nvPr/>
        </p:nvCxnSpPr>
        <p:spPr>
          <a:xfrm>
            <a:off x="7696200" y="3314700"/>
            <a:ext cx="457200" cy="0"/>
          </a:xfrm>
          <a:prstGeom prst="straightConnector1">
            <a:avLst/>
          </a:prstGeom>
          <a:ln w="31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6" name="Rounded Rectangle 25"/>
          <p:cNvSpPr/>
          <p:nvPr/>
        </p:nvSpPr>
        <p:spPr>
          <a:xfrm>
            <a:off x="5867400" y="5890371"/>
            <a:ext cx="1371600" cy="838200"/>
          </a:xfrm>
          <a:prstGeom prst="roundRect">
            <a:avLst/>
          </a:prstGeom>
          <a:solidFill>
            <a:schemeClr val="accent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es" sz="1600" b="0" i="0" u="none"/>
              <a:t>Esta listo!</a:t>
            </a:r>
          </a:p>
        </p:txBody>
      </p:sp>
      <p:cxnSp>
        <p:nvCxnSpPr>
          <p:cNvPr id="28" name="Straight Arrow Connector 27"/>
          <p:cNvCxnSpPr>
            <a:stCxn id="15" idx="2"/>
            <a:endCxn id="26" idx="0"/>
          </p:cNvCxnSpPr>
          <p:nvPr/>
        </p:nvCxnSpPr>
        <p:spPr>
          <a:xfrm>
            <a:off x="6553200" y="5257800"/>
            <a:ext cx="0" cy="632571"/>
          </a:xfrm>
          <a:prstGeom prst="straightConnector1">
            <a:avLst/>
          </a:prstGeom>
          <a:ln w="31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0" name="Rounded Rectangle 29"/>
          <p:cNvSpPr/>
          <p:nvPr/>
        </p:nvSpPr>
        <p:spPr>
          <a:xfrm>
            <a:off x="1676400" y="2819400"/>
            <a:ext cx="2133600" cy="838200"/>
          </a:xfrm>
          <a:prstGeom prst="roundRect">
            <a:avLst/>
          </a:prstGeom>
          <a:solidFill>
            <a:schemeClr val="bg1">
              <a:lumMod val="5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es" sz="1400" b="0" i="0" u="none"/>
              <a:t>Cómo esta integrado el MRU?</a:t>
            </a:r>
          </a:p>
        </p:txBody>
      </p:sp>
      <p:sp>
        <p:nvSpPr>
          <p:cNvPr id="40" name="Rounded Rectangle 39"/>
          <p:cNvSpPr/>
          <p:nvPr/>
        </p:nvSpPr>
        <p:spPr>
          <a:xfrm>
            <a:off x="304800" y="4267200"/>
            <a:ext cx="2286000" cy="1447800"/>
          </a:xfrm>
          <a:prstGeom prst="roundRect">
            <a:avLst/>
          </a:prstGeom>
          <a:solidFill>
            <a:schemeClr val="bg2"/>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es" sz="1400" b="0" i="0" u="none" dirty="0"/>
              <a:t>Asegúrese que la función «Oleaje» para la ecosonda esta habilitada en HYPACK® EQUIPOS</a:t>
            </a:r>
          </a:p>
        </p:txBody>
      </p:sp>
      <p:sp>
        <p:nvSpPr>
          <p:cNvPr id="41" name="Rounded Rectangle 40"/>
          <p:cNvSpPr/>
          <p:nvPr/>
        </p:nvSpPr>
        <p:spPr>
          <a:xfrm>
            <a:off x="2819400" y="4267200"/>
            <a:ext cx="2286000" cy="990600"/>
          </a:xfrm>
          <a:prstGeom prst="roundRect">
            <a:avLst/>
          </a:prstGeom>
          <a:solidFill>
            <a:schemeClr val="bg2"/>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es" sz="1400" b="0" i="0" u="none"/>
              <a:t>Agregue el driver del equipo para el MRU en HYPACK EQUIPOS</a:t>
            </a:r>
          </a:p>
        </p:txBody>
      </p:sp>
      <p:cxnSp>
        <p:nvCxnSpPr>
          <p:cNvPr id="43" name="Straight Arrow Connector 42"/>
          <p:cNvCxnSpPr>
            <a:stCxn id="8" idx="2"/>
            <a:endCxn id="30" idx="0"/>
          </p:cNvCxnSpPr>
          <p:nvPr/>
        </p:nvCxnSpPr>
        <p:spPr>
          <a:xfrm>
            <a:off x="2743200" y="2543175"/>
            <a:ext cx="0" cy="276225"/>
          </a:xfrm>
          <a:prstGeom prst="straightConnector1">
            <a:avLst/>
          </a:prstGeom>
          <a:ln w="31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5" name="Elbow Connector 44"/>
          <p:cNvCxnSpPr>
            <a:stCxn id="30" idx="3"/>
            <a:endCxn id="41" idx="0"/>
          </p:cNvCxnSpPr>
          <p:nvPr/>
        </p:nvCxnSpPr>
        <p:spPr>
          <a:xfrm>
            <a:off x="3810000" y="3238500"/>
            <a:ext cx="152400" cy="1028700"/>
          </a:xfrm>
          <a:prstGeom prst="bentConnector2">
            <a:avLst/>
          </a:prstGeom>
          <a:ln w="31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9" name="Shape 48"/>
          <p:cNvCxnSpPr>
            <a:stCxn id="30" idx="1"/>
            <a:endCxn id="40" idx="0"/>
          </p:cNvCxnSpPr>
          <p:nvPr/>
        </p:nvCxnSpPr>
        <p:spPr>
          <a:xfrm rot="10800000" flipV="1">
            <a:off x="1447800" y="3238500"/>
            <a:ext cx="228600" cy="1028700"/>
          </a:xfrm>
          <a:prstGeom prst="bentConnector2">
            <a:avLst/>
          </a:prstGeom>
          <a:ln w="31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2" name="Rounded Rectangle 51"/>
          <p:cNvSpPr/>
          <p:nvPr/>
        </p:nvSpPr>
        <p:spPr>
          <a:xfrm>
            <a:off x="762000" y="5901018"/>
            <a:ext cx="1371600" cy="838200"/>
          </a:xfrm>
          <a:prstGeom prst="roundRect">
            <a:avLst/>
          </a:prstGeom>
          <a:solidFill>
            <a:schemeClr val="accent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es" sz="1600" b="0" i="0" u="none"/>
              <a:t>Esta listo!</a:t>
            </a:r>
          </a:p>
        </p:txBody>
      </p:sp>
      <p:sp>
        <p:nvSpPr>
          <p:cNvPr id="53" name="Rounded Rectangle 52"/>
          <p:cNvSpPr/>
          <p:nvPr/>
        </p:nvSpPr>
        <p:spPr>
          <a:xfrm>
            <a:off x="3276600" y="5889812"/>
            <a:ext cx="1371600" cy="838200"/>
          </a:xfrm>
          <a:prstGeom prst="roundRect">
            <a:avLst/>
          </a:prstGeom>
          <a:solidFill>
            <a:schemeClr val="accent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es" sz="1600" b="0" i="0" u="none"/>
              <a:t>Esta listo!</a:t>
            </a:r>
          </a:p>
        </p:txBody>
      </p:sp>
      <p:cxnSp>
        <p:nvCxnSpPr>
          <p:cNvPr id="55" name="Straight Arrow Connector 54"/>
          <p:cNvCxnSpPr>
            <a:stCxn id="40" idx="2"/>
            <a:endCxn id="52" idx="0"/>
          </p:cNvCxnSpPr>
          <p:nvPr/>
        </p:nvCxnSpPr>
        <p:spPr>
          <a:xfrm>
            <a:off x="1447800" y="5715000"/>
            <a:ext cx="0" cy="186018"/>
          </a:xfrm>
          <a:prstGeom prst="straightConnector1">
            <a:avLst/>
          </a:prstGeom>
          <a:ln w="31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7" name="Straight Arrow Connector 56"/>
          <p:cNvCxnSpPr>
            <a:stCxn id="41" idx="2"/>
            <a:endCxn id="53" idx="0"/>
          </p:cNvCxnSpPr>
          <p:nvPr/>
        </p:nvCxnSpPr>
        <p:spPr>
          <a:xfrm>
            <a:off x="3962400" y="5257800"/>
            <a:ext cx="0" cy="632012"/>
          </a:xfrm>
          <a:prstGeom prst="straightConnector1">
            <a:avLst/>
          </a:prstGeom>
          <a:ln w="31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60441" name="TextBox 59"/>
          <p:cNvSpPr txBox="1">
            <a:spLocks noChangeArrowheads="1"/>
          </p:cNvSpPr>
          <p:nvPr/>
        </p:nvSpPr>
        <p:spPr bwMode="auto">
          <a:xfrm>
            <a:off x="4114800" y="1676400"/>
            <a:ext cx="5334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r>
              <a:rPr lang="es" sz="1200" b="0" i="0" u="none">
                <a:solidFill>
                  <a:schemeClr val="tx1">
                    <a:lumMod val="65000"/>
                    <a:lumOff val="35000"/>
                  </a:schemeClr>
                </a:solidFill>
                <a:latin typeface="Arial" panose="020B0604020202020204" pitchFamily="34" charset="0"/>
                <a:cs typeface="Arial" panose="020B0604020202020204" pitchFamily="34" charset="0"/>
              </a:rPr>
              <a:t>Si!</a:t>
            </a:r>
          </a:p>
        </p:txBody>
      </p:sp>
      <p:sp>
        <p:nvSpPr>
          <p:cNvPr id="60442" name="TextBox 60"/>
          <p:cNvSpPr txBox="1">
            <a:spLocks noChangeArrowheads="1"/>
          </p:cNvSpPr>
          <p:nvPr/>
        </p:nvSpPr>
        <p:spPr bwMode="auto">
          <a:xfrm>
            <a:off x="6781800" y="3886200"/>
            <a:ext cx="7620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r>
              <a:rPr lang="es" sz="1200" b="0" i="0" u="none">
                <a:solidFill>
                  <a:schemeClr val="tx1">
                    <a:lumMod val="65000"/>
                    <a:lumOff val="35000"/>
                  </a:schemeClr>
                </a:solidFill>
                <a:latin typeface="Arial" panose="020B0604020202020204" pitchFamily="34" charset="0"/>
                <a:cs typeface="Arial" panose="020B0604020202020204" pitchFamily="34" charset="0"/>
              </a:rPr>
              <a:t>Si!</a:t>
            </a:r>
          </a:p>
        </p:txBody>
      </p:sp>
      <p:sp>
        <p:nvSpPr>
          <p:cNvPr id="60443" name="TextBox 72"/>
          <p:cNvSpPr txBox="1">
            <a:spLocks noChangeArrowheads="1"/>
          </p:cNvSpPr>
          <p:nvPr/>
        </p:nvSpPr>
        <p:spPr bwMode="auto">
          <a:xfrm>
            <a:off x="7696200" y="2971800"/>
            <a:ext cx="4572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r>
              <a:rPr lang="es" sz="1200" b="0" i="0" u="none">
                <a:solidFill>
                  <a:schemeClr val="tx1">
                    <a:lumMod val="65000"/>
                    <a:lumOff val="35000"/>
                  </a:schemeClr>
                </a:solidFill>
                <a:latin typeface="Arial" panose="020B0604020202020204" pitchFamily="34" charset="0"/>
                <a:cs typeface="Arial" panose="020B0604020202020204" pitchFamily="34" charset="0"/>
              </a:rPr>
              <a:t>No</a:t>
            </a:r>
          </a:p>
        </p:txBody>
      </p:sp>
      <p:sp>
        <p:nvSpPr>
          <p:cNvPr id="60444" name="TextBox 73"/>
          <p:cNvSpPr txBox="1">
            <a:spLocks noChangeArrowheads="1"/>
          </p:cNvSpPr>
          <p:nvPr/>
        </p:nvSpPr>
        <p:spPr bwMode="auto">
          <a:xfrm>
            <a:off x="2819400" y="2514600"/>
            <a:ext cx="4572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r>
              <a:rPr lang="es" sz="1200" b="0" i="0" u="none">
                <a:latin typeface="Arial" panose="020B0604020202020204" pitchFamily="34" charset="0"/>
                <a:cs typeface="Arial" panose="020B0604020202020204" pitchFamily="34" charset="0"/>
              </a:rPr>
              <a:t>No</a:t>
            </a:r>
          </a:p>
        </p:txBody>
      </p:sp>
      <p:sp>
        <p:nvSpPr>
          <p:cNvPr id="60445" name="TextBox 74"/>
          <p:cNvSpPr txBox="1">
            <a:spLocks noChangeArrowheads="1"/>
          </p:cNvSpPr>
          <p:nvPr/>
        </p:nvSpPr>
        <p:spPr bwMode="auto">
          <a:xfrm>
            <a:off x="152400" y="3048000"/>
            <a:ext cx="12954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r>
              <a:rPr lang="es" sz="1200" b="0" i="0" u="none">
                <a:solidFill>
                  <a:schemeClr val="tx1">
                    <a:lumMod val="65000"/>
                    <a:lumOff val="35000"/>
                  </a:schemeClr>
                </a:solidFill>
                <a:latin typeface="Arial" panose="020B0604020202020204" pitchFamily="34" charset="0"/>
                <a:cs typeface="Arial" panose="020B0604020202020204" pitchFamily="34" charset="0"/>
              </a:rPr>
              <a:t>A través del driver del dispositivo ecosonda.</a:t>
            </a:r>
          </a:p>
        </p:txBody>
      </p:sp>
      <p:sp>
        <p:nvSpPr>
          <p:cNvPr id="60446" name="TextBox 75"/>
          <p:cNvSpPr txBox="1">
            <a:spLocks noChangeArrowheads="1"/>
          </p:cNvSpPr>
          <p:nvPr/>
        </p:nvSpPr>
        <p:spPr bwMode="auto">
          <a:xfrm>
            <a:off x="4038600" y="3048000"/>
            <a:ext cx="1066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r>
              <a:rPr lang="es" sz="1200" b="0" i="0" u="none">
                <a:solidFill>
                  <a:schemeClr val="tx1">
                    <a:lumMod val="65000"/>
                    <a:lumOff val="35000"/>
                  </a:schemeClr>
                </a:solidFill>
                <a:latin typeface="Arial" panose="020B0604020202020204" pitchFamily="34" charset="0"/>
                <a:cs typeface="Arial" panose="020B0604020202020204" pitchFamily="34" charset="0"/>
              </a:rPr>
              <a:t>A través de su propio driver de dispositivo</a:t>
            </a:r>
          </a:p>
        </p:txBody>
      </p:sp>
      <p:sp>
        <p:nvSpPr>
          <p:cNvPr id="60447" name="TextBox 15"/>
          <p:cNvSpPr txBox="1">
            <a:spLocks noChangeArrowheads="1"/>
          </p:cNvSpPr>
          <p:nvPr/>
        </p:nvSpPr>
        <p:spPr bwMode="auto">
          <a:xfrm>
            <a:off x="152400" y="192088"/>
            <a:ext cx="75438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r>
              <a:rPr lang="es" sz="3600" b="0" i="0" u="none">
                <a:solidFill>
                  <a:schemeClr val="bg1"/>
                </a:solidFill>
                <a:latin typeface="Arial" panose="020B0604020202020204" pitchFamily="34" charset="0"/>
                <a:cs typeface="Arial" panose="020B0604020202020204" pitchFamily="34" charset="0"/>
              </a:rPr>
              <a:t>Arbol de Decisión MRU</a:t>
            </a:r>
          </a:p>
        </p:txBody>
      </p:sp>
    </p:spTree>
    <p:extLst>
      <p:ext uri="{BB962C8B-B14F-4D97-AF65-F5344CB8AC3E}">
        <p14:creationId xmlns:p14="http://schemas.microsoft.com/office/powerpoint/2010/main" val="102553996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 name="Group 49">
            <a:extLst>
              <a:ext uri="{FF2B5EF4-FFF2-40B4-BE49-F238E27FC236}">
                <a16:creationId xmlns="" xmlns:a16="http://schemas.microsoft.com/office/drawing/2014/main" id="{E94F9801-D53D-449A-A8B6-74979330875B}"/>
              </a:ext>
            </a:extLst>
          </p:cNvPr>
          <p:cNvGrpSpPr/>
          <p:nvPr/>
        </p:nvGrpSpPr>
        <p:grpSpPr>
          <a:xfrm>
            <a:off x="1035166" y="3833159"/>
            <a:ext cx="1425904" cy="1222203"/>
            <a:chOff x="6257875" y="3815575"/>
            <a:chExt cx="1425904" cy="1222203"/>
          </a:xfrm>
        </p:grpSpPr>
        <p:pic>
          <p:nvPicPr>
            <p:cNvPr id="51" name="Picture 50">
              <a:extLst>
                <a:ext uri="{FF2B5EF4-FFF2-40B4-BE49-F238E27FC236}">
                  <a16:creationId xmlns="" xmlns:a16="http://schemas.microsoft.com/office/drawing/2014/main" id="{B4602B80-8EF3-4970-BE63-B92AC27DED4F}"/>
                </a:ext>
              </a:extLst>
            </p:cNvPr>
            <p:cNvPicPr>
              <a:picLocks noChangeAspect="1"/>
            </p:cNvPicPr>
            <p:nvPr/>
          </p:nvPicPr>
          <p:blipFill>
            <a:blip r:embed="rId3"/>
            <a:stretch>
              <a:fillRect/>
            </a:stretch>
          </p:blipFill>
          <p:spPr>
            <a:xfrm>
              <a:off x="6257875" y="3815575"/>
              <a:ext cx="1425904" cy="1222203"/>
            </a:xfrm>
            <a:prstGeom prst="rect">
              <a:avLst/>
            </a:prstGeom>
          </p:spPr>
        </p:pic>
        <p:pic>
          <p:nvPicPr>
            <p:cNvPr id="52" name="Picture 51">
              <a:extLst>
                <a:ext uri="{FF2B5EF4-FFF2-40B4-BE49-F238E27FC236}">
                  <a16:creationId xmlns="" xmlns:a16="http://schemas.microsoft.com/office/drawing/2014/main" id="{7012A26A-D928-488F-9FA2-5FE7BDF452D7}"/>
                </a:ext>
              </a:extLst>
            </p:cNvPr>
            <p:cNvPicPr>
              <a:picLocks noChangeAspect="1"/>
            </p:cNvPicPr>
            <p:nvPr/>
          </p:nvPicPr>
          <p:blipFill>
            <a:blip r:embed="rId4"/>
            <a:stretch>
              <a:fillRect/>
            </a:stretch>
          </p:blipFill>
          <p:spPr>
            <a:xfrm>
              <a:off x="6427264" y="3967577"/>
              <a:ext cx="1053669" cy="702274"/>
            </a:xfrm>
            <a:prstGeom prst="rect">
              <a:avLst/>
            </a:prstGeom>
          </p:spPr>
        </p:pic>
      </p:grpSp>
      <p:grpSp>
        <p:nvGrpSpPr>
          <p:cNvPr id="44" name="Group 43">
            <a:extLst>
              <a:ext uri="{FF2B5EF4-FFF2-40B4-BE49-F238E27FC236}">
                <a16:creationId xmlns="" xmlns:a16="http://schemas.microsoft.com/office/drawing/2014/main" id="{67CDD675-EDBE-41BB-817A-A3BD6993A629}"/>
              </a:ext>
            </a:extLst>
          </p:cNvPr>
          <p:cNvGrpSpPr/>
          <p:nvPr/>
        </p:nvGrpSpPr>
        <p:grpSpPr>
          <a:xfrm>
            <a:off x="5194856" y="1980546"/>
            <a:ext cx="1228974" cy="1444625"/>
            <a:chOff x="975364" y="1942445"/>
            <a:chExt cx="1228974" cy="1444625"/>
          </a:xfrm>
        </p:grpSpPr>
        <p:pic>
          <p:nvPicPr>
            <p:cNvPr id="45" name="Picture 44">
              <a:extLst>
                <a:ext uri="{FF2B5EF4-FFF2-40B4-BE49-F238E27FC236}">
                  <a16:creationId xmlns="" xmlns:a16="http://schemas.microsoft.com/office/drawing/2014/main" id="{FA88F76D-7F3C-48B1-8B73-EB8F3D5B1BD5}"/>
                </a:ext>
              </a:extLst>
            </p:cNvPr>
            <p:cNvPicPr>
              <a:picLocks noChangeAspect="1"/>
            </p:cNvPicPr>
            <p:nvPr/>
          </p:nvPicPr>
          <p:blipFill>
            <a:blip r:embed="rId5"/>
            <a:stretch>
              <a:fillRect/>
            </a:stretch>
          </p:blipFill>
          <p:spPr>
            <a:xfrm>
              <a:off x="1178676" y="2021635"/>
              <a:ext cx="1025662" cy="1252905"/>
            </a:xfrm>
            <a:prstGeom prst="rect">
              <a:avLst/>
            </a:prstGeom>
          </p:spPr>
        </p:pic>
        <p:sp>
          <p:nvSpPr>
            <p:cNvPr id="46" name="Text Box 26">
              <a:extLst>
                <a:ext uri="{FF2B5EF4-FFF2-40B4-BE49-F238E27FC236}">
                  <a16:creationId xmlns="" xmlns:a16="http://schemas.microsoft.com/office/drawing/2014/main" id="{65A6ABE0-31C0-4440-8C87-BC73B6D35DDC}"/>
                </a:ext>
              </a:extLst>
            </p:cNvPr>
            <p:cNvSpPr txBox="1">
              <a:spLocks noChangeArrowheads="1"/>
            </p:cNvSpPr>
            <p:nvPr/>
          </p:nvSpPr>
          <p:spPr bwMode="auto">
            <a:xfrm rot="16200000">
              <a:off x="406940" y="2510869"/>
              <a:ext cx="144462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ct val="50000"/>
                </a:spcBef>
              </a:pPr>
              <a:r>
                <a:rPr lang="es" sz="1400" b="0" i="0" u="none" dirty="0">
                  <a:solidFill>
                    <a:srgbClr val="000000"/>
                  </a:solidFill>
                  <a:latin typeface="Arial" panose="020B0604020202020204" pitchFamily="34" charset="0"/>
                  <a:cs typeface="Arial" panose="020B0604020202020204" pitchFamily="34" charset="0"/>
                </a:rPr>
                <a:t>Ecosonda</a:t>
              </a:r>
            </a:p>
          </p:txBody>
        </p:sp>
      </p:grpSp>
      <p:pic>
        <p:nvPicPr>
          <p:cNvPr id="4" name="Picture 3">
            <a:extLst>
              <a:ext uri="{FF2B5EF4-FFF2-40B4-BE49-F238E27FC236}">
                <a16:creationId xmlns="" xmlns:a16="http://schemas.microsoft.com/office/drawing/2014/main" id="{BDD2D38C-DDFF-4E33-B7AF-FBC4E1A505C7}"/>
              </a:ext>
            </a:extLst>
          </p:cNvPr>
          <p:cNvPicPr>
            <a:picLocks noChangeAspect="1"/>
          </p:cNvPicPr>
          <p:nvPr/>
        </p:nvPicPr>
        <p:blipFill>
          <a:blip r:embed="rId6"/>
          <a:stretch>
            <a:fillRect/>
          </a:stretch>
        </p:blipFill>
        <p:spPr>
          <a:xfrm>
            <a:off x="2813950" y="2093257"/>
            <a:ext cx="1209088" cy="1262143"/>
          </a:xfrm>
          <a:prstGeom prst="rect">
            <a:avLst/>
          </a:prstGeom>
        </p:spPr>
      </p:pic>
      <p:sp>
        <p:nvSpPr>
          <p:cNvPr id="11" name="Rectangle 4"/>
          <p:cNvSpPr>
            <a:spLocks noChangeArrowheads="1"/>
          </p:cNvSpPr>
          <p:nvPr/>
        </p:nvSpPr>
        <p:spPr bwMode="auto">
          <a:xfrm>
            <a:off x="452718" y="1974477"/>
            <a:ext cx="3810000" cy="3505200"/>
          </a:xfrm>
          <a:prstGeom prst="rect">
            <a:avLst/>
          </a:prstGeom>
          <a:noFill/>
          <a:ln w="28575">
            <a:solidFill>
              <a:srgbClr val="000000"/>
            </a:solidFill>
            <a:miter lim="800000"/>
            <a:headEnd/>
            <a:tailEnd/>
          </a:ln>
        </p:spPr>
        <p:txBody>
          <a:bodyPr wrap="none" anchor="ctr"/>
          <a:lstStyle/>
          <a:p>
            <a:pPr algn="l" rtl="0">
              <a:defRPr/>
            </a:pPr>
            <a:endParaRPr lang="es" dirty="0">
              <a:latin typeface="Arial" pitchFamily="34" charset="0"/>
              <a:cs typeface="Arial" pitchFamily="34" charset="0"/>
            </a:endParaRPr>
          </a:p>
        </p:txBody>
      </p:sp>
      <p:sp>
        <p:nvSpPr>
          <p:cNvPr id="10" name="Rectangle 2"/>
          <p:cNvSpPr txBox="1">
            <a:spLocks noRot="1" noChangeArrowheads="1"/>
          </p:cNvSpPr>
          <p:nvPr/>
        </p:nvSpPr>
        <p:spPr>
          <a:xfrm>
            <a:off x="126486" y="0"/>
            <a:ext cx="7967663" cy="990600"/>
          </a:xfrm>
          <a:prstGeom prst="rect">
            <a:avLst/>
          </a:prstGeom>
        </p:spPr>
        <p:txBody>
          <a:bodyPr anchor="ctr"/>
          <a:lstStyle/>
          <a:p>
            <a:pPr algn="l" rtl="0" eaLnBrk="1" hangingPunct="1">
              <a:defRPr/>
            </a:pPr>
            <a:r>
              <a:rPr lang="es" sz="3600" b="0" i="0" u="none">
                <a:solidFill>
                  <a:schemeClr val="bg1"/>
                </a:solidFill>
                <a:latin typeface="Arial" pitchFamily="34" charset="0"/>
                <a:ea typeface="+mj-ea"/>
                <a:cs typeface="Arial" pitchFamily="34" charset="0"/>
              </a:rPr>
              <a:t>Conectando su MRU</a:t>
            </a:r>
          </a:p>
        </p:txBody>
      </p:sp>
      <p:sp>
        <p:nvSpPr>
          <p:cNvPr id="19" name="Rectangle 12"/>
          <p:cNvSpPr>
            <a:spLocks noChangeArrowheads="1"/>
          </p:cNvSpPr>
          <p:nvPr/>
        </p:nvSpPr>
        <p:spPr bwMode="auto">
          <a:xfrm>
            <a:off x="4872318" y="1974477"/>
            <a:ext cx="3810000" cy="3505200"/>
          </a:xfrm>
          <a:prstGeom prst="rect">
            <a:avLst/>
          </a:prstGeom>
          <a:noFill/>
          <a:ln w="28575">
            <a:solidFill>
              <a:srgbClr val="000000"/>
            </a:solidFill>
            <a:miter lim="800000"/>
            <a:headEnd/>
            <a:tailEnd/>
          </a:ln>
        </p:spPr>
        <p:txBody>
          <a:bodyPr wrap="none" anchor="ctr"/>
          <a:lstStyle/>
          <a:p>
            <a:pPr algn="l" rtl="0">
              <a:defRPr/>
            </a:pPr>
            <a:endParaRPr lang="es">
              <a:latin typeface="Arial" pitchFamily="34" charset="0"/>
              <a:cs typeface="Arial" pitchFamily="34" charset="0"/>
            </a:endParaRPr>
          </a:p>
        </p:txBody>
      </p:sp>
      <p:sp>
        <p:nvSpPr>
          <p:cNvPr id="61459" name="Line 20"/>
          <p:cNvSpPr>
            <a:spLocks noChangeShapeType="1"/>
          </p:cNvSpPr>
          <p:nvPr/>
        </p:nvSpPr>
        <p:spPr bwMode="auto">
          <a:xfrm flipH="1">
            <a:off x="2205318" y="2702859"/>
            <a:ext cx="838200" cy="0"/>
          </a:xfrm>
          <a:prstGeom prst="line">
            <a:avLst/>
          </a:prstGeom>
          <a:noFill/>
          <a:ln w="5715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s"/>
          </a:p>
        </p:txBody>
      </p:sp>
      <p:sp>
        <p:nvSpPr>
          <p:cNvPr id="61460" name="Line 21"/>
          <p:cNvSpPr>
            <a:spLocks noChangeShapeType="1"/>
          </p:cNvSpPr>
          <p:nvPr/>
        </p:nvSpPr>
        <p:spPr bwMode="auto">
          <a:xfrm>
            <a:off x="1748118" y="3236258"/>
            <a:ext cx="0" cy="676275"/>
          </a:xfrm>
          <a:prstGeom prst="line">
            <a:avLst/>
          </a:prstGeom>
          <a:noFill/>
          <a:ln w="5715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s"/>
          </a:p>
        </p:txBody>
      </p:sp>
      <p:sp>
        <p:nvSpPr>
          <p:cNvPr id="61461" name="Line 22"/>
          <p:cNvSpPr>
            <a:spLocks noChangeShapeType="1"/>
          </p:cNvSpPr>
          <p:nvPr/>
        </p:nvSpPr>
        <p:spPr bwMode="auto">
          <a:xfrm>
            <a:off x="6108981" y="3213725"/>
            <a:ext cx="315253" cy="573863"/>
          </a:xfrm>
          <a:prstGeom prst="line">
            <a:avLst/>
          </a:prstGeom>
          <a:noFill/>
          <a:ln w="5715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s"/>
          </a:p>
        </p:txBody>
      </p:sp>
      <p:sp>
        <p:nvSpPr>
          <p:cNvPr id="61462" name="Line 23"/>
          <p:cNvSpPr>
            <a:spLocks noChangeShapeType="1"/>
          </p:cNvSpPr>
          <p:nvPr/>
        </p:nvSpPr>
        <p:spPr bwMode="auto">
          <a:xfrm flipH="1">
            <a:off x="7480934" y="3160059"/>
            <a:ext cx="286983" cy="682625"/>
          </a:xfrm>
          <a:prstGeom prst="line">
            <a:avLst/>
          </a:prstGeom>
          <a:noFill/>
          <a:ln w="5715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s"/>
          </a:p>
        </p:txBody>
      </p:sp>
      <p:sp>
        <p:nvSpPr>
          <p:cNvPr id="61463" name="Text Box 24"/>
          <p:cNvSpPr txBox="1">
            <a:spLocks noChangeArrowheads="1"/>
          </p:cNvSpPr>
          <p:nvPr/>
        </p:nvSpPr>
        <p:spPr bwMode="auto">
          <a:xfrm rot="16200000">
            <a:off x="3062675" y="2481402"/>
            <a:ext cx="9906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ct val="50000"/>
              </a:spcBef>
            </a:pPr>
            <a:r>
              <a:rPr lang="es" b="0" i="0" u="none">
                <a:solidFill>
                  <a:srgbClr val="000000"/>
                </a:solidFill>
                <a:latin typeface="Arial" panose="020B0604020202020204" pitchFamily="34" charset="0"/>
                <a:cs typeface="Arial" panose="020B0604020202020204" pitchFamily="34" charset="0"/>
              </a:rPr>
              <a:t>MRU</a:t>
            </a:r>
          </a:p>
        </p:txBody>
      </p:sp>
      <p:grpSp>
        <p:nvGrpSpPr>
          <p:cNvPr id="6" name="Group 5">
            <a:extLst>
              <a:ext uri="{FF2B5EF4-FFF2-40B4-BE49-F238E27FC236}">
                <a16:creationId xmlns="" xmlns:a16="http://schemas.microsoft.com/office/drawing/2014/main" id="{A4F4BB01-60E8-4450-AB95-0D3707DF9514}"/>
              </a:ext>
            </a:extLst>
          </p:cNvPr>
          <p:cNvGrpSpPr/>
          <p:nvPr/>
        </p:nvGrpSpPr>
        <p:grpSpPr>
          <a:xfrm>
            <a:off x="975364" y="1942445"/>
            <a:ext cx="1228974" cy="1444625"/>
            <a:chOff x="975364" y="1942445"/>
            <a:chExt cx="1228974" cy="1444625"/>
          </a:xfrm>
        </p:grpSpPr>
        <p:pic>
          <p:nvPicPr>
            <p:cNvPr id="5" name="Picture 4">
              <a:extLst>
                <a:ext uri="{FF2B5EF4-FFF2-40B4-BE49-F238E27FC236}">
                  <a16:creationId xmlns="" xmlns:a16="http://schemas.microsoft.com/office/drawing/2014/main" id="{AC775BAB-EB7D-41C3-B2A2-C14D6CD3BBBB}"/>
                </a:ext>
              </a:extLst>
            </p:cNvPr>
            <p:cNvPicPr>
              <a:picLocks noChangeAspect="1"/>
            </p:cNvPicPr>
            <p:nvPr/>
          </p:nvPicPr>
          <p:blipFill>
            <a:blip r:embed="rId5"/>
            <a:stretch>
              <a:fillRect/>
            </a:stretch>
          </p:blipFill>
          <p:spPr>
            <a:xfrm>
              <a:off x="1178676" y="2021635"/>
              <a:ext cx="1025662" cy="1252905"/>
            </a:xfrm>
            <a:prstGeom prst="rect">
              <a:avLst/>
            </a:prstGeom>
          </p:spPr>
        </p:pic>
        <p:sp>
          <p:nvSpPr>
            <p:cNvPr id="61465" name="Text Box 26"/>
            <p:cNvSpPr txBox="1">
              <a:spLocks noChangeArrowheads="1"/>
            </p:cNvSpPr>
            <p:nvPr/>
          </p:nvSpPr>
          <p:spPr bwMode="auto">
            <a:xfrm rot="16200000">
              <a:off x="406940" y="2510869"/>
              <a:ext cx="144462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ct val="50000"/>
                </a:spcBef>
              </a:pPr>
              <a:r>
                <a:rPr lang="es" sz="1400" b="0" i="0" u="none">
                  <a:solidFill>
                    <a:srgbClr val="000000"/>
                  </a:solidFill>
                  <a:latin typeface="Arial" panose="020B0604020202020204" pitchFamily="34" charset="0"/>
                  <a:cs typeface="Arial" panose="020B0604020202020204" pitchFamily="34" charset="0"/>
                </a:rPr>
                <a:t>Ecosonda</a:t>
              </a:r>
            </a:p>
          </p:txBody>
        </p:sp>
      </p:grpSp>
      <p:sp>
        <p:nvSpPr>
          <p:cNvPr id="61467" name="Text Box 28"/>
          <p:cNvSpPr txBox="1">
            <a:spLocks noChangeArrowheads="1"/>
          </p:cNvSpPr>
          <p:nvPr/>
        </p:nvSpPr>
        <p:spPr bwMode="auto">
          <a:xfrm>
            <a:off x="1824318" y="3541059"/>
            <a:ext cx="26670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ct val="50000"/>
              </a:spcBef>
            </a:pPr>
            <a:r>
              <a:rPr lang="es" sz="1200" b="0" i="0" u="none">
                <a:solidFill>
                  <a:srgbClr val="000000"/>
                </a:solidFill>
                <a:latin typeface="Arial" panose="020B0604020202020204" pitchFamily="34" charset="0"/>
                <a:cs typeface="Arial" panose="020B0604020202020204" pitchFamily="34" charset="0"/>
              </a:rPr>
              <a:t>Sondajes corregidos por Oleaje</a:t>
            </a:r>
          </a:p>
        </p:txBody>
      </p:sp>
      <p:sp>
        <p:nvSpPr>
          <p:cNvPr id="61468" name="Text Box 29"/>
          <p:cNvSpPr txBox="1">
            <a:spLocks noChangeArrowheads="1"/>
          </p:cNvSpPr>
          <p:nvPr/>
        </p:nvSpPr>
        <p:spPr bwMode="auto">
          <a:xfrm rot="3396824">
            <a:off x="5582056" y="3557949"/>
            <a:ext cx="1060686"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ct val="50000"/>
              </a:spcBef>
            </a:pPr>
            <a:r>
              <a:rPr lang="es" sz="1200" b="0" i="0" u="none">
                <a:solidFill>
                  <a:srgbClr val="000000"/>
                </a:solidFill>
                <a:latin typeface="Arial" panose="020B0604020202020204" pitchFamily="34" charset="0"/>
                <a:cs typeface="Arial" panose="020B0604020202020204" pitchFamily="34" charset="0"/>
              </a:rPr>
              <a:t>RAW </a:t>
            </a:r>
          </a:p>
          <a:p>
            <a:pPr algn="l" rtl="0">
              <a:spcBef>
                <a:spcPct val="50000"/>
              </a:spcBef>
            </a:pPr>
            <a:r>
              <a:rPr lang="es" sz="1200" b="0" i="0" u="none">
                <a:solidFill>
                  <a:srgbClr val="000000"/>
                </a:solidFill>
                <a:latin typeface="Arial" panose="020B0604020202020204" pitchFamily="34" charset="0"/>
                <a:cs typeface="Arial" panose="020B0604020202020204" pitchFamily="34" charset="0"/>
              </a:rPr>
              <a:t>Sondajes</a:t>
            </a:r>
          </a:p>
        </p:txBody>
      </p:sp>
      <p:sp>
        <p:nvSpPr>
          <p:cNvPr id="61469" name="Text Box 30"/>
          <p:cNvSpPr txBox="1">
            <a:spLocks noChangeArrowheads="1"/>
          </p:cNvSpPr>
          <p:nvPr/>
        </p:nvSpPr>
        <p:spPr bwMode="auto">
          <a:xfrm>
            <a:off x="7889862" y="3263713"/>
            <a:ext cx="762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ct val="50000"/>
              </a:spcBef>
            </a:pPr>
            <a:r>
              <a:rPr lang="es" sz="1200" b="0" i="0" u="none">
                <a:solidFill>
                  <a:srgbClr val="000000"/>
                </a:solidFill>
                <a:latin typeface="Arial" panose="020B0604020202020204" pitchFamily="34" charset="0"/>
                <a:cs typeface="Arial" panose="020B0604020202020204" pitchFamily="34" charset="0"/>
              </a:rPr>
              <a:t>Datos HPR</a:t>
            </a:r>
          </a:p>
        </p:txBody>
      </p:sp>
      <p:sp>
        <p:nvSpPr>
          <p:cNvPr id="61470" name="Text Box 31"/>
          <p:cNvSpPr txBox="1">
            <a:spLocks noChangeArrowheads="1"/>
          </p:cNvSpPr>
          <p:nvPr/>
        </p:nvSpPr>
        <p:spPr bwMode="auto">
          <a:xfrm>
            <a:off x="2357718" y="2169459"/>
            <a:ext cx="762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ct val="50000"/>
              </a:spcBef>
            </a:pPr>
            <a:r>
              <a:rPr lang="es" sz="1200" b="0" i="0" u="none">
                <a:solidFill>
                  <a:srgbClr val="000000"/>
                </a:solidFill>
                <a:latin typeface="Arial" panose="020B0604020202020204" pitchFamily="34" charset="0"/>
                <a:cs typeface="Arial" panose="020B0604020202020204" pitchFamily="34" charset="0"/>
              </a:rPr>
              <a:t>Datos HPR</a:t>
            </a:r>
          </a:p>
        </p:txBody>
      </p:sp>
      <p:sp>
        <p:nvSpPr>
          <p:cNvPr id="61471" name="Text Box 32"/>
          <p:cNvSpPr txBox="1">
            <a:spLocks noChangeArrowheads="1"/>
          </p:cNvSpPr>
          <p:nvPr/>
        </p:nvSpPr>
        <p:spPr bwMode="auto">
          <a:xfrm>
            <a:off x="528918" y="4988859"/>
            <a:ext cx="35814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ct val="50000"/>
              </a:spcBef>
            </a:pPr>
            <a:r>
              <a:rPr lang="es" b="0" i="0" u="none">
                <a:solidFill>
                  <a:srgbClr val="000000"/>
                </a:solidFill>
                <a:latin typeface="Arial" panose="020B0604020202020204" pitchFamily="34" charset="0"/>
                <a:cs typeface="Arial" panose="020B0604020202020204" pitchFamily="34" charset="0"/>
              </a:rPr>
              <a:t>Usted puede hacerlo así...</a:t>
            </a:r>
          </a:p>
        </p:txBody>
      </p:sp>
      <p:sp>
        <p:nvSpPr>
          <p:cNvPr id="61472" name="Text Box 33"/>
          <p:cNvSpPr txBox="1">
            <a:spLocks noChangeArrowheads="1"/>
          </p:cNvSpPr>
          <p:nvPr/>
        </p:nvSpPr>
        <p:spPr bwMode="auto">
          <a:xfrm>
            <a:off x="5024717" y="4988859"/>
            <a:ext cx="374326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ct val="50000"/>
              </a:spcBef>
            </a:pPr>
            <a:r>
              <a:rPr lang="es" b="0" i="0" u="none" dirty="0">
                <a:solidFill>
                  <a:srgbClr val="000000"/>
                </a:solidFill>
                <a:latin typeface="Arial" panose="020B0604020202020204" pitchFamily="34" charset="0"/>
                <a:cs typeface="Arial" panose="020B0604020202020204" pitchFamily="34" charset="0"/>
              </a:rPr>
              <a:t>Preferimos que usted lo haga así.</a:t>
            </a:r>
          </a:p>
        </p:txBody>
      </p:sp>
      <p:sp>
        <p:nvSpPr>
          <p:cNvPr id="61473" name="TextBox 40"/>
          <p:cNvSpPr txBox="1">
            <a:spLocks noChangeArrowheads="1"/>
          </p:cNvSpPr>
          <p:nvPr/>
        </p:nvSpPr>
        <p:spPr bwMode="auto">
          <a:xfrm>
            <a:off x="367553" y="5597525"/>
            <a:ext cx="38100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r>
              <a:rPr lang="es" sz="1600" b="0" i="0" u="none">
                <a:solidFill>
                  <a:schemeClr val="tx1">
                    <a:lumMod val="65000"/>
                    <a:lumOff val="35000"/>
                  </a:schemeClr>
                </a:solidFill>
                <a:latin typeface="Arial" panose="020B0604020202020204" pitchFamily="34" charset="0"/>
                <a:cs typeface="Arial" panose="020B0604020202020204" pitchFamily="34" charset="0"/>
              </a:rPr>
              <a:t>Esto es recomendado solo si su ecosonda puede sacar las profundidades brutas y medidas de oleaje como entidades separadas.</a:t>
            </a:r>
          </a:p>
        </p:txBody>
      </p:sp>
      <p:sp>
        <p:nvSpPr>
          <p:cNvPr id="61474" name="TextBox 41"/>
          <p:cNvSpPr txBox="1">
            <a:spLocks noChangeArrowheads="1"/>
          </p:cNvSpPr>
          <p:nvPr/>
        </p:nvSpPr>
        <p:spPr bwMode="auto">
          <a:xfrm>
            <a:off x="4800600" y="5596218"/>
            <a:ext cx="38100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r>
              <a:rPr lang="es" sz="1600" b="0" i="0" u="none">
                <a:solidFill>
                  <a:schemeClr val="tx1">
                    <a:lumMod val="65000"/>
                    <a:lumOff val="35000"/>
                  </a:schemeClr>
                </a:solidFill>
                <a:latin typeface="Arial" panose="020B0604020202020204" pitchFamily="34" charset="0"/>
                <a:cs typeface="Arial" panose="020B0604020202020204" pitchFamily="34" charset="0"/>
              </a:rPr>
              <a:t>Seleccione el driver del dispositivo específico para su MRU y configurelo!</a:t>
            </a:r>
          </a:p>
        </p:txBody>
      </p:sp>
      <p:sp>
        <p:nvSpPr>
          <p:cNvPr id="35" name="TextBox 34"/>
          <p:cNvSpPr txBox="1"/>
          <p:nvPr/>
        </p:nvSpPr>
        <p:spPr>
          <a:xfrm>
            <a:off x="367553" y="1160275"/>
            <a:ext cx="8284309" cy="646331"/>
          </a:xfrm>
          <a:prstGeom prst="rect">
            <a:avLst/>
          </a:prstGeom>
          <a:noFill/>
        </p:spPr>
        <p:txBody>
          <a:bodyPr wrap="square">
            <a:spAutoFit/>
          </a:bodyPr>
          <a:lstStyle/>
          <a:p>
            <a:pPr algn="l" rtl="0">
              <a:defRPr/>
            </a:pPr>
            <a:r>
              <a:rPr lang="es" b="1" i="0" u="none" dirty="0">
                <a:solidFill>
                  <a:schemeClr val="tx1">
                    <a:lumMod val="65000"/>
                    <a:lumOff val="35000"/>
                  </a:schemeClr>
                </a:solidFill>
                <a:latin typeface="+mj-lt"/>
              </a:rPr>
              <a:t>Sí su ecosonda puede sacar profundidades no corregidas y Datos MRU, entonces no tenemos objeciones!</a:t>
            </a:r>
          </a:p>
        </p:txBody>
      </p:sp>
      <p:pic>
        <p:nvPicPr>
          <p:cNvPr id="39" name="Picture 38">
            <a:extLst>
              <a:ext uri="{FF2B5EF4-FFF2-40B4-BE49-F238E27FC236}">
                <a16:creationId xmlns="" xmlns:a16="http://schemas.microsoft.com/office/drawing/2014/main" id="{6CEF7F3C-D55A-4EE8-842D-00E12C4B1E6E}"/>
              </a:ext>
            </a:extLst>
          </p:cNvPr>
          <p:cNvPicPr>
            <a:picLocks noChangeAspect="1"/>
          </p:cNvPicPr>
          <p:nvPr/>
        </p:nvPicPr>
        <p:blipFill>
          <a:blip r:embed="rId6"/>
          <a:stretch>
            <a:fillRect/>
          </a:stretch>
        </p:blipFill>
        <p:spPr>
          <a:xfrm>
            <a:off x="7033846" y="2012397"/>
            <a:ext cx="1209088" cy="1262143"/>
          </a:xfrm>
          <a:prstGeom prst="rect">
            <a:avLst/>
          </a:prstGeom>
        </p:spPr>
      </p:pic>
      <p:sp>
        <p:nvSpPr>
          <p:cNvPr id="40" name="Text Box 24">
            <a:extLst>
              <a:ext uri="{FF2B5EF4-FFF2-40B4-BE49-F238E27FC236}">
                <a16:creationId xmlns="" xmlns:a16="http://schemas.microsoft.com/office/drawing/2014/main" id="{20D3494C-1A60-4CE5-AF43-FB4A6E2DF1A5}"/>
              </a:ext>
            </a:extLst>
          </p:cNvPr>
          <p:cNvSpPr txBox="1">
            <a:spLocks noChangeArrowheads="1"/>
          </p:cNvSpPr>
          <p:nvPr/>
        </p:nvSpPr>
        <p:spPr bwMode="auto">
          <a:xfrm rot="16200000">
            <a:off x="7250626" y="2441715"/>
            <a:ext cx="9906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ct val="50000"/>
              </a:spcBef>
            </a:pPr>
            <a:r>
              <a:rPr lang="es" b="0" i="0" u="none">
                <a:solidFill>
                  <a:srgbClr val="000000"/>
                </a:solidFill>
                <a:latin typeface="Arial" panose="020B0604020202020204" pitchFamily="34" charset="0"/>
                <a:cs typeface="Arial" panose="020B0604020202020204" pitchFamily="34" charset="0"/>
              </a:rPr>
              <a:t>MRU</a:t>
            </a:r>
          </a:p>
        </p:txBody>
      </p:sp>
      <p:grpSp>
        <p:nvGrpSpPr>
          <p:cNvPr id="8" name="Group 7">
            <a:extLst>
              <a:ext uri="{FF2B5EF4-FFF2-40B4-BE49-F238E27FC236}">
                <a16:creationId xmlns="" xmlns:a16="http://schemas.microsoft.com/office/drawing/2014/main" id="{7C8CB514-1F28-4F3C-B777-D6A15B5604D7}"/>
              </a:ext>
            </a:extLst>
          </p:cNvPr>
          <p:cNvGrpSpPr/>
          <p:nvPr/>
        </p:nvGrpSpPr>
        <p:grpSpPr>
          <a:xfrm>
            <a:off x="6257875" y="3815575"/>
            <a:ext cx="1425904" cy="1222203"/>
            <a:chOff x="6257875" y="3815575"/>
            <a:chExt cx="1425904" cy="1222203"/>
          </a:xfrm>
        </p:grpSpPr>
        <p:pic>
          <p:nvPicPr>
            <p:cNvPr id="41" name="Picture 40">
              <a:extLst>
                <a:ext uri="{FF2B5EF4-FFF2-40B4-BE49-F238E27FC236}">
                  <a16:creationId xmlns="" xmlns:a16="http://schemas.microsoft.com/office/drawing/2014/main" id="{E97F6DD9-B3E7-405F-882B-872AF1E39881}"/>
                </a:ext>
              </a:extLst>
            </p:cNvPr>
            <p:cNvPicPr>
              <a:picLocks noChangeAspect="1"/>
            </p:cNvPicPr>
            <p:nvPr/>
          </p:nvPicPr>
          <p:blipFill>
            <a:blip r:embed="rId3"/>
            <a:stretch>
              <a:fillRect/>
            </a:stretch>
          </p:blipFill>
          <p:spPr>
            <a:xfrm>
              <a:off x="6257875" y="3815575"/>
              <a:ext cx="1425904" cy="1222203"/>
            </a:xfrm>
            <a:prstGeom prst="rect">
              <a:avLst/>
            </a:prstGeom>
          </p:spPr>
        </p:pic>
        <p:pic>
          <p:nvPicPr>
            <p:cNvPr id="7" name="Picture 6">
              <a:extLst>
                <a:ext uri="{FF2B5EF4-FFF2-40B4-BE49-F238E27FC236}">
                  <a16:creationId xmlns="" xmlns:a16="http://schemas.microsoft.com/office/drawing/2014/main" id="{1184E911-0F09-43CA-AC49-197267A20770}"/>
                </a:ext>
              </a:extLst>
            </p:cNvPr>
            <p:cNvPicPr>
              <a:picLocks noChangeAspect="1"/>
            </p:cNvPicPr>
            <p:nvPr/>
          </p:nvPicPr>
          <p:blipFill>
            <a:blip r:embed="rId4"/>
            <a:stretch>
              <a:fillRect/>
            </a:stretch>
          </p:blipFill>
          <p:spPr>
            <a:xfrm>
              <a:off x="6427264" y="3967577"/>
              <a:ext cx="1053669" cy="702274"/>
            </a:xfrm>
            <a:prstGeom prst="rect">
              <a:avLst/>
            </a:prstGeom>
          </p:spPr>
        </p:pic>
      </p:grpSp>
    </p:spTree>
    <p:extLst>
      <p:ext uri="{BB962C8B-B14F-4D97-AF65-F5344CB8AC3E}">
        <p14:creationId xmlns:p14="http://schemas.microsoft.com/office/powerpoint/2010/main" val="401390789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p:cNvSpPr/>
          <p:nvPr/>
        </p:nvSpPr>
        <p:spPr>
          <a:xfrm>
            <a:off x="457200" y="1752600"/>
            <a:ext cx="8077200" cy="1828800"/>
          </a:xfrm>
          <a:prstGeom prst="rect">
            <a:avLst/>
          </a:prstGeom>
          <a:solidFill>
            <a:schemeClr val="bg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es"/>
          </a:p>
        </p:txBody>
      </p:sp>
      <p:sp>
        <p:nvSpPr>
          <p:cNvPr id="62467" name="Title 4"/>
          <p:cNvSpPr>
            <a:spLocks noGrp="1"/>
          </p:cNvSpPr>
          <p:nvPr>
            <p:ph type="title"/>
          </p:nvPr>
        </p:nvSpPr>
        <p:spPr/>
        <p:txBody>
          <a:bodyPr/>
          <a:lstStyle/>
          <a:p>
            <a:pPr marL="53975" algn="l" rtl="0" eaLnBrk="1" hangingPunct="1"/>
            <a:r>
              <a:rPr lang="es" sz="3600" b="0" i="0" u="none">
                <a:latin typeface="Arial" panose="020B0604020202020204" pitchFamily="34" charset="0"/>
                <a:cs typeface="Arial" panose="020B0604020202020204" pitchFamily="34" charset="0"/>
              </a:rPr>
              <a:t>Donde colocar el MRU?</a:t>
            </a:r>
          </a:p>
        </p:txBody>
      </p:sp>
      <p:cxnSp>
        <p:nvCxnSpPr>
          <p:cNvPr id="7" name="Straight Connector 6"/>
          <p:cNvCxnSpPr/>
          <p:nvPr/>
        </p:nvCxnSpPr>
        <p:spPr>
          <a:xfrm>
            <a:off x="838200" y="3124200"/>
            <a:ext cx="198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4114800" y="3124200"/>
            <a:ext cx="41910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6200000" flipH="1">
            <a:off x="571500" y="3390900"/>
            <a:ext cx="838200" cy="3048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rot="5400000">
            <a:off x="2247900" y="3390900"/>
            <a:ext cx="838200" cy="3048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flipV="1">
            <a:off x="1828800" y="3962400"/>
            <a:ext cx="685800" cy="152400"/>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1143000" y="3962400"/>
            <a:ext cx="685800" cy="152400"/>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3657600" y="3581400"/>
            <a:ext cx="9144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7429500" y="3162300"/>
            <a:ext cx="914400" cy="8382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rot="10800000">
            <a:off x="4114800" y="4038600"/>
            <a:ext cx="3352800" cy="0"/>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rot="16200000" flipV="1">
            <a:off x="6819900" y="2552700"/>
            <a:ext cx="762000" cy="381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rot="16200000" flipV="1">
            <a:off x="2171700" y="2705100"/>
            <a:ext cx="762000" cy="762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rot="10800000">
            <a:off x="1219200" y="2362200"/>
            <a:ext cx="12954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rot="5400000" flipH="1" flipV="1">
            <a:off x="762000" y="2667000"/>
            <a:ext cx="762000" cy="1524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rot="10800000">
            <a:off x="5715000" y="2362200"/>
            <a:ext cx="12954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rot="5400000">
            <a:off x="5334000" y="2743200"/>
            <a:ext cx="7620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3" name="Rectangle 42"/>
          <p:cNvSpPr/>
          <p:nvPr/>
        </p:nvSpPr>
        <p:spPr>
          <a:xfrm>
            <a:off x="457200" y="3581400"/>
            <a:ext cx="8077200" cy="2057400"/>
          </a:xfrm>
          <a:prstGeom prst="rect">
            <a:avLst/>
          </a:prstGeom>
          <a:solidFill>
            <a:srgbClr val="0000FF">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es"/>
          </a:p>
        </p:txBody>
      </p:sp>
      <p:cxnSp>
        <p:nvCxnSpPr>
          <p:cNvPr id="44" name="Straight Connector 43"/>
          <p:cNvCxnSpPr/>
          <p:nvPr/>
        </p:nvCxnSpPr>
        <p:spPr>
          <a:xfrm rot="5400000" flipH="1" flipV="1">
            <a:off x="6410325" y="2247900"/>
            <a:ext cx="228600" cy="0"/>
          </a:xfrm>
          <a:prstGeom prst="line">
            <a:avLst/>
          </a:prstGeom>
          <a:ln w="28575">
            <a:solidFill>
              <a:srgbClr val="0091BB"/>
            </a:solidFill>
          </a:ln>
        </p:spPr>
        <p:style>
          <a:lnRef idx="1">
            <a:schemeClr val="accent1"/>
          </a:lnRef>
          <a:fillRef idx="0">
            <a:schemeClr val="accent1"/>
          </a:fillRef>
          <a:effectRef idx="0">
            <a:schemeClr val="accent1"/>
          </a:effectRef>
          <a:fontRef idx="minor">
            <a:schemeClr val="tx1"/>
          </a:fontRef>
        </p:style>
      </p:cxnSp>
      <p:sp>
        <p:nvSpPr>
          <p:cNvPr id="45" name="Oval 44"/>
          <p:cNvSpPr/>
          <p:nvPr/>
        </p:nvSpPr>
        <p:spPr>
          <a:xfrm>
            <a:off x="6324600" y="2057400"/>
            <a:ext cx="381000" cy="76200"/>
          </a:xfrm>
          <a:prstGeom prst="ellipse">
            <a:avLst/>
          </a:prstGeom>
          <a:solidFill>
            <a:schemeClr val="bg1"/>
          </a:solidFill>
          <a:ln w="12700">
            <a:solidFill>
              <a:srgbClr val="0091B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es">
              <a:solidFill>
                <a:srgbClr val="0091BB"/>
              </a:solidFill>
            </a:endParaRPr>
          </a:p>
        </p:txBody>
      </p:sp>
      <p:cxnSp>
        <p:nvCxnSpPr>
          <p:cNvPr id="46" name="Straight Connector 45"/>
          <p:cNvCxnSpPr/>
          <p:nvPr/>
        </p:nvCxnSpPr>
        <p:spPr>
          <a:xfrm rot="5400000" flipH="1" flipV="1">
            <a:off x="2247900" y="2247900"/>
            <a:ext cx="228600" cy="0"/>
          </a:xfrm>
          <a:prstGeom prst="line">
            <a:avLst/>
          </a:prstGeom>
          <a:ln w="28575">
            <a:solidFill>
              <a:srgbClr val="0091BB"/>
            </a:solidFill>
          </a:ln>
        </p:spPr>
        <p:style>
          <a:lnRef idx="1">
            <a:schemeClr val="accent1"/>
          </a:lnRef>
          <a:fillRef idx="0">
            <a:schemeClr val="accent1"/>
          </a:fillRef>
          <a:effectRef idx="0">
            <a:schemeClr val="accent1"/>
          </a:effectRef>
          <a:fontRef idx="minor">
            <a:schemeClr val="tx1"/>
          </a:fontRef>
        </p:style>
      </p:cxnSp>
      <p:sp>
        <p:nvSpPr>
          <p:cNvPr id="47" name="Oval 46"/>
          <p:cNvSpPr/>
          <p:nvPr/>
        </p:nvSpPr>
        <p:spPr>
          <a:xfrm>
            <a:off x="2162175" y="2057400"/>
            <a:ext cx="381000" cy="76200"/>
          </a:xfrm>
          <a:prstGeom prst="ellipse">
            <a:avLst/>
          </a:prstGeom>
          <a:solidFill>
            <a:schemeClr val="bg1"/>
          </a:solidFill>
          <a:ln w="12700">
            <a:solidFill>
              <a:srgbClr val="0091B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es">
              <a:solidFill>
                <a:srgbClr val="0091BB"/>
              </a:solidFill>
            </a:endParaRPr>
          </a:p>
        </p:txBody>
      </p:sp>
      <p:sp>
        <p:nvSpPr>
          <p:cNvPr id="48" name="Snip Same Side Corner Rectangle 47"/>
          <p:cNvSpPr/>
          <p:nvPr/>
        </p:nvSpPr>
        <p:spPr>
          <a:xfrm rot="10800000">
            <a:off x="6381750" y="3810000"/>
            <a:ext cx="304800" cy="152400"/>
          </a:xfrm>
          <a:prstGeom prst="snip2SameRect">
            <a:avLst/>
          </a:prstGeom>
          <a:solidFill>
            <a:srgbClr val="FF0000"/>
          </a:solidFill>
          <a:ln w="127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es"/>
          </a:p>
        </p:txBody>
      </p:sp>
      <p:sp>
        <p:nvSpPr>
          <p:cNvPr id="49" name="Snip Same Side Corner Rectangle 48"/>
          <p:cNvSpPr/>
          <p:nvPr/>
        </p:nvSpPr>
        <p:spPr>
          <a:xfrm rot="10800000">
            <a:off x="2209800" y="3733800"/>
            <a:ext cx="304800" cy="152400"/>
          </a:xfrm>
          <a:prstGeom prst="snip2SameRect">
            <a:avLst/>
          </a:prstGeom>
          <a:solidFill>
            <a:srgbClr val="FF0000"/>
          </a:solidFill>
          <a:ln w="127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es"/>
          </a:p>
        </p:txBody>
      </p:sp>
      <p:sp>
        <p:nvSpPr>
          <p:cNvPr id="62490" name="TextBox 51"/>
          <p:cNvSpPr txBox="1">
            <a:spLocks noChangeArrowheads="1"/>
          </p:cNvSpPr>
          <p:nvPr/>
        </p:nvSpPr>
        <p:spPr bwMode="auto">
          <a:xfrm>
            <a:off x="457200" y="5130800"/>
            <a:ext cx="8077200" cy="10156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r>
              <a:rPr lang="es" sz="2000" b="0" i="0" u="none" dirty="0">
                <a:solidFill>
                  <a:schemeClr val="tx1">
                    <a:lumMod val="65000"/>
                    <a:lumOff val="35000"/>
                  </a:schemeClr>
                </a:solidFill>
                <a:latin typeface="Arial" panose="020B0604020202020204" pitchFamily="34" charset="0"/>
                <a:cs typeface="Arial" panose="020B0604020202020204" pitchFamily="34" charset="0"/>
              </a:rPr>
              <a:t>Intente montar su MRU en el centro de masa de su embarcación.  Si usted no puede hacer esto, entonces móntelo tan cerca como sea posible del centro y con cuidado mida los ófsets.</a:t>
            </a:r>
          </a:p>
        </p:txBody>
      </p:sp>
      <p:sp>
        <p:nvSpPr>
          <p:cNvPr id="53" name="Can 52"/>
          <p:cNvSpPr/>
          <p:nvPr/>
        </p:nvSpPr>
        <p:spPr>
          <a:xfrm>
            <a:off x="1752600" y="3352800"/>
            <a:ext cx="152400" cy="304800"/>
          </a:xfrm>
          <a:prstGeom prst="can">
            <a:avLst/>
          </a:prstGeom>
          <a:solidFill>
            <a:srgbClr val="92D05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es"/>
          </a:p>
        </p:txBody>
      </p:sp>
      <p:sp>
        <p:nvSpPr>
          <p:cNvPr id="54" name="Can 53"/>
          <p:cNvSpPr/>
          <p:nvPr/>
        </p:nvSpPr>
        <p:spPr>
          <a:xfrm>
            <a:off x="5715000" y="3352800"/>
            <a:ext cx="152400" cy="304800"/>
          </a:xfrm>
          <a:prstGeom prst="can">
            <a:avLst/>
          </a:prstGeom>
          <a:solidFill>
            <a:srgbClr val="92D05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es"/>
          </a:p>
        </p:txBody>
      </p:sp>
      <p:sp>
        <p:nvSpPr>
          <p:cNvPr id="62493" name="TextBox 54"/>
          <p:cNvSpPr txBox="1">
            <a:spLocks noChangeArrowheads="1"/>
          </p:cNvSpPr>
          <p:nvPr/>
        </p:nvSpPr>
        <p:spPr bwMode="auto">
          <a:xfrm>
            <a:off x="1905000" y="3276600"/>
            <a:ext cx="6096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r>
              <a:rPr lang="es" sz="1400" b="1" i="0" u="none">
                <a:solidFill>
                  <a:srgbClr val="92D050"/>
                </a:solidFill>
                <a:latin typeface="Arial" panose="020B0604020202020204" pitchFamily="34" charset="0"/>
                <a:cs typeface="Arial" panose="020B0604020202020204" pitchFamily="34" charset="0"/>
              </a:rPr>
              <a:t>MRU</a:t>
            </a:r>
          </a:p>
        </p:txBody>
      </p:sp>
      <p:sp>
        <p:nvSpPr>
          <p:cNvPr id="62494" name="TextBox 55"/>
          <p:cNvSpPr txBox="1">
            <a:spLocks noChangeArrowheads="1"/>
          </p:cNvSpPr>
          <p:nvPr/>
        </p:nvSpPr>
        <p:spPr bwMode="auto">
          <a:xfrm>
            <a:off x="5867400" y="3352800"/>
            <a:ext cx="6096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r>
              <a:rPr lang="es" sz="1400" b="1" i="0" u="none">
                <a:solidFill>
                  <a:srgbClr val="92D050"/>
                </a:solidFill>
                <a:latin typeface="Arial" panose="020B0604020202020204" pitchFamily="34" charset="0"/>
                <a:cs typeface="Arial" panose="020B0604020202020204" pitchFamily="34" charset="0"/>
              </a:rPr>
              <a:t>MRU</a:t>
            </a:r>
          </a:p>
        </p:txBody>
      </p:sp>
      <p:sp>
        <p:nvSpPr>
          <p:cNvPr id="62495" name="TextBox 56"/>
          <p:cNvSpPr txBox="1">
            <a:spLocks noChangeArrowheads="1"/>
          </p:cNvSpPr>
          <p:nvPr/>
        </p:nvSpPr>
        <p:spPr bwMode="auto">
          <a:xfrm>
            <a:off x="2590800" y="1905000"/>
            <a:ext cx="609600" cy="307975"/>
          </a:xfrm>
          <a:prstGeom prst="rect">
            <a:avLst/>
          </a:prstGeom>
          <a:solidFill>
            <a:schemeClr val="bg1"/>
          </a:solidFill>
          <a:ln w="9525">
            <a:solidFill>
              <a:srgbClr val="0091BB"/>
            </a:solidFill>
            <a:miter lim="800000"/>
            <a:headEnd/>
            <a:tailEnd/>
          </a:ln>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r>
              <a:rPr lang="es" sz="1400" b="1" i="0" u="none">
                <a:solidFill>
                  <a:srgbClr val="0091BB"/>
                </a:solidFill>
                <a:latin typeface="Arial" panose="020B0604020202020204" pitchFamily="34" charset="0"/>
                <a:cs typeface="Arial" panose="020B0604020202020204" pitchFamily="34" charset="0"/>
              </a:rPr>
              <a:t>GPS</a:t>
            </a:r>
          </a:p>
        </p:txBody>
      </p:sp>
      <p:sp>
        <p:nvSpPr>
          <p:cNvPr id="62496" name="TextBox 57"/>
          <p:cNvSpPr txBox="1">
            <a:spLocks noChangeArrowheads="1"/>
          </p:cNvSpPr>
          <p:nvPr/>
        </p:nvSpPr>
        <p:spPr bwMode="auto">
          <a:xfrm>
            <a:off x="6705600" y="1905000"/>
            <a:ext cx="609600" cy="307975"/>
          </a:xfrm>
          <a:prstGeom prst="rect">
            <a:avLst/>
          </a:prstGeom>
          <a:solidFill>
            <a:schemeClr val="bg1"/>
          </a:solidFill>
          <a:ln w="9525">
            <a:solidFill>
              <a:srgbClr val="0091BB"/>
            </a:solidFill>
            <a:miter lim="800000"/>
            <a:headEnd/>
            <a:tailEnd/>
          </a:ln>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r>
              <a:rPr lang="es" sz="1400" b="1" i="0" u="none">
                <a:solidFill>
                  <a:srgbClr val="0091BB"/>
                </a:solidFill>
                <a:latin typeface="Arial" panose="020B0604020202020204" pitchFamily="34" charset="0"/>
                <a:cs typeface="Arial" panose="020B0604020202020204" pitchFamily="34" charset="0"/>
              </a:rPr>
              <a:t>GPS</a:t>
            </a:r>
          </a:p>
        </p:txBody>
      </p:sp>
      <p:sp>
        <p:nvSpPr>
          <p:cNvPr id="62497" name="TextBox 58"/>
          <p:cNvSpPr txBox="1">
            <a:spLocks noChangeArrowheads="1"/>
          </p:cNvSpPr>
          <p:nvPr/>
        </p:nvSpPr>
        <p:spPr bwMode="auto">
          <a:xfrm>
            <a:off x="2819400" y="3352800"/>
            <a:ext cx="10668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r>
              <a:rPr lang="es" sz="1400" b="1" i="0" u="none">
                <a:latin typeface="Arial" panose="020B0604020202020204" pitchFamily="34" charset="0"/>
                <a:cs typeface="Arial" panose="020B0604020202020204" pitchFamily="34" charset="0"/>
              </a:rPr>
              <a:t>XDucer</a:t>
            </a:r>
          </a:p>
        </p:txBody>
      </p:sp>
      <p:sp>
        <p:nvSpPr>
          <p:cNvPr id="62498" name="TextBox 59"/>
          <p:cNvSpPr txBox="1">
            <a:spLocks noChangeArrowheads="1"/>
          </p:cNvSpPr>
          <p:nvPr/>
        </p:nvSpPr>
        <p:spPr bwMode="auto">
          <a:xfrm>
            <a:off x="6781800" y="3352800"/>
            <a:ext cx="10668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r>
              <a:rPr lang="es" sz="1400" b="1" i="0" u="none">
                <a:latin typeface="Arial" panose="020B0604020202020204" pitchFamily="34" charset="0"/>
                <a:cs typeface="Arial" panose="020B0604020202020204" pitchFamily="34" charset="0"/>
              </a:rPr>
              <a:t>XDucer</a:t>
            </a:r>
          </a:p>
        </p:txBody>
      </p:sp>
      <p:cxnSp>
        <p:nvCxnSpPr>
          <p:cNvPr id="62" name="Straight Arrow Connector 61"/>
          <p:cNvCxnSpPr>
            <a:stCxn id="62497" idx="1"/>
          </p:cNvCxnSpPr>
          <p:nvPr/>
        </p:nvCxnSpPr>
        <p:spPr>
          <a:xfrm rot="10800000" flipV="1">
            <a:off x="2514600" y="3506788"/>
            <a:ext cx="304800" cy="227012"/>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3" name="Straight Arrow Connector 62"/>
          <p:cNvCxnSpPr/>
          <p:nvPr/>
        </p:nvCxnSpPr>
        <p:spPr>
          <a:xfrm rot="10800000" flipV="1">
            <a:off x="6705600" y="3657600"/>
            <a:ext cx="304800" cy="227013"/>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rot="5400000">
            <a:off x="533400" y="3048000"/>
            <a:ext cx="2590800" cy="0"/>
          </a:xfrm>
          <a:prstGeom prst="line">
            <a:avLst/>
          </a:prstGeom>
          <a:ln>
            <a:solidFill>
              <a:schemeClr val="tx1"/>
            </a:solidFill>
            <a:prstDash val="dashDot"/>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rot="5400000">
            <a:off x="4495800" y="2895600"/>
            <a:ext cx="2590800" cy="0"/>
          </a:xfrm>
          <a:prstGeom prst="line">
            <a:avLst/>
          </a:prstGeom>
          <a:ln>
            <a:solidFill>
              <a:schemeClr val="tx1"/>
            </a:solidFill>
            <a:prstDash val="dash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0906398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1"/>
          <p:cNvSpPr>
            <a:spLocks noGrp="1"/>
          </p:cNvSpPr>
          <p:nvPr>
            <p:ph type="title"/>
          </p:nvPr>
        </p:nvSpPr>
        <p:spPr>
          <a:xfrm>
            <a:off x="347663" y="0"/>
            <a:ext cx="8262937" cy="989013"/>
          </a:xfrm>
        </p:spPr>
        <p:txBody>
          <a:bodyPr/>
          <a:lstStyle/>
          <a:p>
            <a:pPr algn="l" rtl="0" eaLnBrk="1" hangingPunct="1"/>
            <a:r>
              <a:rPr lang="es" sz="3600" b="0" i="0" u="none">
                <a:latin typeface="Arial" panose="020B0604020202020204" pitchFamily="34" charset="0"/>
                <a:cs typeface="Arial" panose="020B0604020202020204" pitchFamily="34" charset="0"/>
              </a:rPr>
              <a:t>Configuración:  GPS y Ecosonda</a:t>
            </a:r>
          </a:p>
        </p:txBody>
      </p:sp>
      <p:pic>
        <p:nvPicPr>
          <p:cNvPr id="2" name="2017 HARDWARE GPS and Echsounder.avi">
            <a:hlinkClick r:id="" action="ppaction://media"/>
          </p:cNvPr>
          <p:cNvPicPr>
            <a:picLocks noChangeAspect="1"/>
          </p:cNvPicPr>
          <p:nvPr>
            <a:videoFile r:link="rId2"/>
            <p:extLst>
              <p:ext uri="{DAA4B4D4-6D71-4841-9C94-3DE7FCFB9230}">
                <p14:media xmlns:p14="http://schemas.microsoft.com/office/powerpoint/2010/main" r:link="rId1"/>
              </p:ext>
            </p:extLst>
          </p:nvPr>
        </p:nvPicPr>
        <p:blipFill>
          <a:blip r:embed="rId4">
            <a:extLst>
              <a:ext uri="{28A0092B-C50C-407E-A947-70E740481C1C}">
                <a14:useLocalDpi xmlns:a14="http://schemas.microsoft.com/office/drawing/2010/main" val="0"/>
              </a:ext>
            </a:extLst>
          </a:blip>
          <a:srcRect/>
          <a:stretch>
            <a:fillRect/>
          </a:stretch>
        </p:blipFill>
        <p:spPr bwMode="auto">
          <a:xfrm>
            <a:off x="228600" y="1600200"/>
            <a:ext cx="7583488" cy="4651375"/>
          </a:xfrm>
          <a:prstGeom prst="rect">
            <a:avLst/>
          </a:prstGeom>
          <a:noFill/>
          <a:ln w="38100">
            <a:solidFill>
              <a:schemeClr val="bg2"/>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94313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fullScrn="1">
              <p:cMediaNode vol="80000">
                <p:cTn id="7" fill="hold" display="0">
                  <p:stCondLst>
                    <p:cond delay="indefinite"/>
                  </p:stCondLst>
                </p:cTn>
                <p:tgtEl>
                  <p:spTgt spid="2"/>
                </p:tgtEl>
              </p:cMediaNode>
            </p:video>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le 2"/>
          <p:cNvSpPr>
            <a:spLocks noGrp="1"/>
          </p:cNvSpPr>
          <p:nvPr>
            <p:ph type="title"/>
          </p:nvPr>
        </p:nvSpPr>
        <p:spPr/>
        <p:txBody>
          <a:bodyPr/>
          <a:lstStyle/>
          <a:p>
            <a:pPr marL="53975" algn="l" rtl="0" eaLnBrk="1" hangingPunct="1"/>
            <a:r>
              <a:rPr lang="es" sz="3600" b="0" i="0" u="none">
                <a:latin typeface="Arial" panose="020B0604020202020204" pitchFamily="34" charset="0"/>
                <a:cs typeface="Arial" panose="020B0604020202020204" pitchFamily="34" charset="0"/>
              </a:rPr>
              <a:t>Agregando un MRU</a:t>
            </a:r>
          </a:p>
        </p:txBody>
      </p:sp>
      <p:pic>
        <p:nvPicPr>
          <p:cNvPr id="2" name="2017 HARDWARE Add MRU.avi">
            <a:hlinkClick r:id="" action="ppaction://media"/>
          </p:cNvPr>
          <p:cNvPicPr>
            <a:picLocks noChangeAspect="1"/>
          </p:cNvPicPr>
          <p:nvPr>
            <a:videoFile r:link="rId2"/>
            <p:extLst>
              <p:ext uri="{DAA4B4D4-6D71-4841-9C94-3DE7FCFB9230}">
                <p14:media xmlns:p14="http://schemas.microsoft.com/office/powerpoint/2010/main" r:link="rId1"/>
              </p:ext>
            </p:extLst>
          </p:nvPr>
        </p:nvPicPr>
        <p:blipFill>
          <a:blip r:embed="rId5">
            <a:extLst>
              <a:ext uri="{28A0092B-C50C-407E-A947-70E740481C1C}">
                <a14:useLocalDpi xmlns:a14="http://schemas.microsoft.com/office/drawing/2010/main" val="0"/>
              </a:ext>
            </a:extLst>
          </a:blip>
          <a:srcRect/>
          <a:stretch>
            <a:fillRect/>
          </a:stretch>
        </p:blipFill>
        <p:spPr bwMode="auto">
          <a:xfrm>
            <a:off x="224516" y="1600199"/>
            <a:ext cx="7629452" cy="4654296"/>
          </a:xfrm>
          <a:prstGeom prst="rect">
            <a:avLst/>
          </a:prstGeom>
          <a:noFill/>
          <a:ln w="38100">
            <a:solidFill>
              <a:schemeClr val="bg2"/>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8967972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fullScrn="1">
              <p:cMediaNode vol="80000">
                <p:cTn id="7" fill="hold" display="0">
                  <p:stCondLst>
                    <p:cond delay="indefinite"/>
                  </p:stCondLst>
                </p:cTn>
                <p:tgtEl>
                  <p:spTgt spid="2"/>
                </p:tgtEl>
              </p:cMediaNode>
            </p:video>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l" rtl="0"/>
            <a:r>
              <a:rPr lang="es" b="0" i="0" u="none"/>
              <a:t>Móviles en HYPACK</a:t>
            </a:r>
            <a:r>
              <a:rPr lang="es" b="0" i="0" u="none" baseline="30000"/>
              <a:t>®</a:t>
            </a:r>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36</a:t>
            </a:fld>
            <a:endParaRPr lang="es"/>
          </a:p>
        </p:txBody>
      </p:sp>
      <p:sp>
        <p:nvSpPr>
          <p:cNvPr id="6" name="Oval 5">
            <a:hlinkClick r:id="rId2" action="ppaction://hlinksldjump"/>
          </p:cNvPr>
          <p:cNvSpPr/>
          <p:nvPr/>
        </p:nvSpPr>
        <p:spPr>
          <a:xfrm>
            <a:off x="347472" y="277091"/>
            <a:ext cx="864801" cy="879763"/>
          </a:xfrm>
          <a:prstGeom prst="ellipse">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a:p>
        </p:txBody>
      </p:sp>
    </p:spTree>
    <p:extLst>
      <p:ext uri="{BB962C8B-B14F-4D97-AF65-F5344CB8AC3E}">
        <p14:creationId xmlns:p14="http://schemas.microsoft.com/office/powerpoint/2010/main" val="91176599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Rectangle 50"/>
          <p:cNvSpPr/>
          <p:nvPr/>
        </p:nvSpPr>
        <p:spPr>
          <a:xfrm>
            <a:off x="0" y="685800"/>
            <a:ext cx="9144000" cy="6172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es"/>
          </a:p>
        </p:txBody>
      </p:sp>
      <p:sp>
        <p:nvSpPr>
          <p:cNvPr id="35" name="Rectangle 34"/>
          <p:cNvSpPr/>
          <p:nvPr/>
        </p:nvSpPr>
        <p:spPr>
          <a:xfrm>
            <a:off x="762000" y="1371600"/>
            <a:ext cx="7696200" cy="4724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es"/>
          </a:p>
        </p:txBody>
      </p:sp>
      <p:sp>
        <p:nvSpPr>
          <p:cNvPr id="38916" name="Rectangle 2"/>
          <p:cNvSpPr>
            <a:spLocks noGrp="1" noRot="1" noChangeArrowheads="1"/>
          </p:cNvSpPr>
          <p:nvPr>
            <p:ph type="title"/>
          </p:nvPr>
        </p:nvSpPr>
        <p:spPr/>
        <p:txBody>
          <a:bodyPr/>
          <a:lstStyle/>
          <a:p>
            <a:pPr marL="53975" algn="l" rtl="0" eaLnBrk="1" hangingPunct="1"/>
            <a:r>
              <a:rPr lang="es" sz="3600" b="0" i="0" u="none">
                <a:latin typeface="Arial" panose="020B0604020202020204" pitchFamily="34" charset="0"/>
                <a:cs typeface="Arial" panose="020B0604020202020204" pitchFamily="34" charset="0"/>
              </a:rPr>
              <a:t>Móviles</a:t>
            </a:r>
          </a:p>
        </p:txBody>
      </p:sp>
      <p:grpSp>
        <p:nvGrpSpPr>
          <p:cNvPr id="38917" name="Group 1"/>
          <p:cNvGrpSpPr>
            <a:grpSpLocks/>
          </p:cNvGrpSpPr>
          <p:nvPr/>
        </p:nvGrpSpPr>
        <p:grpSpPr bwMode="auto">
          <a:xfrm>
            <a:off x="700741" y="1960800"/>
            <a:ext cx="6705600" cy="4573587"/>
            <a:chOff x="990600" y="1447800"/>
            <a:chExt cx="6705600" cy="4573588"/>
          </a:xfrm>
        </p:grpSpPr>
        <p:sp>
          <p:nvSpPr>
            <p:cNvPr id="38919" name="Rectangle 4"/>
            <p:cNvSpPr>
              <a:spLocks noChangeArrowheads="1"/>
            </p:cNvSpPr>
            <p:nvPr/>
          </p:nvSpPr>
          <p:spPr bwMode="auto">
            <a:xfrm>
              <a:off x="1447800" y="2209800"/>
              <a:ext cx="990600" cy="228600"/>
            </a:xfrm>
            <a:prstGeom prst="rect">
              <a:avLst/>
            </a:prstGeom>
            <a:solidFill>
              <a:schemeClr val="tx1"/>
            </a:solidFill>
            <a:ln w="3175">
              <a:solidFill>
                <a:schemeClr val="tx1"/>
              </a:solidFill>
              <a:miter lim="800000"/>
              <a:headEnd/>
              <a:tailEnd/>
            </a:ln>
          </p:spPr>
          <p:txBody>
            <a:bodyPr wrap="none" anchor="ct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endParaRPr lang="es" altLang="en-US"/>
            </a:p>
          </p:txBody>
        </p:sp>
        <p:sp>
          <p:nvSpPr>
            <p:cNvPr id="38920" name="AutoShape 5"/>
            <p:cNvSpPr>
              <a:spLocks noChangeArrowheads="1"/>
            </p:cNvSpPr>
            <p:nvPr/>
          </p:nvSpPr>
          <p:spPr bwMode="auto">
            <a:xfrm flipV="1">
              <a:off x="2438400" y="2209800"/>
              <a:ext cx="152400" cy="228600"/>
            </a:xfrm>
            <a:prstGeom prst="rtTriangle">
              <a:avLst/>
            </a:prstGeom>
            <a:solidFill>
              <a:schemeClr val="tx1"/>
            </a:solidFill>
            <a:ln w="9525">
              <a:solidFill>
                <a:schemeClr val="tx1"/>
              </a:solidFill>
              <a:miter lim="800000"/>
              <a:headEnd/>
              <a:tailEnd/>
            </a:ln>
          </p:spPr>
          <p:txBody>
            <a:bodyPr wrap="none" anchor="ct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endParaRPr lang="es" altLang="en-US"/>
            </a:p>
          </p:txBody>
        </p:sp>
        <p:sp>
          <p:nvSpPr>
            <p:cNvPr id="38921" name="AutoShape 6"/>
            <p:cNvSpPr>
              <a:spLocks noChangeArrowheads="1"/>
            </p:cNvSpPr>
            <p:nvPr/>
          </p:nvSpPr>
          <p:spPr bwMode="auto">
            <a:xfrm>
              <a:off x="2209800" y="1981200"/>
              <a:ext cx="152400" cy="228600"/>
            </a:xfrm>
            <a:prstGeom prst="rtTriangle">
              <a:avLst/>
            </a:prstGeom>
            <a:solidFill>
              <a:schemeClr val="tx1"/>
            </a:solidFill>
            <a:ln w="9525">
              <a:solidFill>
                <a:schemeClr val="tx1"/>
              </a:solidFill>
              <a:miter lim="800000"/>
              <a:headEnd/>
              <a:tailEnd/>
            </a:ln>
          </p:spPr>
          <p:txBody>
            <a:bodyPr wrap="none" anchor="ct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endParaRPr lang="es" altLang="en-US"/>
            </a:p>
          </p:txBody>
        </p:sp>
        <p:sp>
          <p:nvSpPr>
            <p:cNvPr id="38922" name="Rectangle 7"/>
            <p:cNvSpPr>
              <a:spLocks noChangeArrowheads="1"/>
            </p:cNvSpPr>
            <p:nvPr/>
          </p:nvSpPr>
          <p:spPr bwMode="auto">
            <a:xfrm>
              <a:off x="1905000" y="1981200"/>
              <a:ext cx="304800" cy="228600"/>
            </a:xfrm>
            <a:prstGeom prst="rect">
              <a:avLst/>
            </a:prstGeom>
            <a:solidFill>
              <a:schemeClr val="tx1"/>
            </a:solidFill>
            <a:ln w="9525">
              <a:solidFill>
                <a:schemeClr val="tx1"/>
              </a:solidFill>
              <a:miter lim="800000"/>
              <a:headEnd/>
              <a:tailEnd/>
            </a:ln>
          </p:spPr>
          <p:txBody>
            <a:bodyPr wrap="none" anchor="ct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endParaRPr lang="es" altLang="en-US"/>
            </a:p>
          </p:txBody>
        </p:sp>
        <p:sp>
          <p:nvSpPr>
            <p:cNvPr id="38923" name="Text Box 8"/>
            <p:cNvSpPr txBox="1">
              <a:spLocks noChangeArrowheads="1"/>
            </p:cNvSpPr>
            <p:nvPr/>
          </p:nvSpPr>
          <p:spPr bwMode="auto">
            <a:xfrm>
              <a:off x="990600" y="2590800"/>
              <a:ext cx="2057400" cy="6873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ctr" rtl="0">
                <a:spcBef>
                  <a:spcPct val="50000"/>
                </a:spcBef>
              </a:pPr>
              <a:r>
                <a:rPr lang="es" sz="1200" b="1" i="0" u="none">
                  <a:latin typeface="Arial" panose="020B0604020202020204" pitchFamily="34" charset="0"/>
                </a:rPr>
                <a:t>Bote de Levantamiento Sencillo</a:t>
              </a:r>
            </a:p>
            <a:p>
              <a:pPr algn="ctr" rtl="0">
                <a:spcBef>
                  <a:spcPct val="50000"/>
                </a:spcBef>
              </a:pPr>
              <a:r>
                <a:rPr lang="es" b="1" i="0" u="none">
                  <a:latin typeface="Arial" panose="020B0604020202020204" pitchFamily="34" charset="0"/>
                </a:rPr>
                <a:t>1 Móvil</a:t>
              </a:r>
            </a:p>
          </p:txBody>
        </p:sp>
        <p:sp>
          <p:nvSpPr>
            <p:cNvPr id="38924" name="Rectangle 9"/>
            <p:cNvSpPr>
              <a:spLocks noChangeArrowheads="1"/>
            </p:cNvSpPr>
            <p:nvPr/>
          </p:nvSpPr>
          <p:spPr bwMode="auto">
            <a:xfrm>
              <a:off x="5638800" y="2133600"/>
              <a:ext cx="990600" cy="228600"/>
            </a:xfrm>
            <a:prstGeom prst="rect">
              <a:avLst/>
            </a:prstGeom>
            <a:solidFill>
              <a:schemeClr val="tx1"/>
            </a:solidFill>
            <a:ln w="3175">
              <a:solidFill>
                <a:schemeClr val="tx1"/>
              </a:solidFill>
              <a:miter lim="800000"/>
              <a:headEnd/>
              <a:tailEnd/>
            </a:ln>
          </p:spPr>
          <p:txBody>
            <a:bodyPr wrap="none" anchor="ct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endParaRPr lang="es" altLang="en-US"/>
            </a:p>
          </p:txBody>
        </p:sp>
        <p:sp>
          <p:nvSpPr>
            <p:cNvPr id="38925" name="AutoShape 10"/>
            <p:cNvSpPr>
              <a:spLocks noChangeArrowheads="1"/>
            </p:cNvSpPr>
            <p:nvPr/>
          </p:nvSpPr>
          <p:spPr bwMode="auto">
            <a:xfrm flipV="1">
              <a:off x="6629400" y="2133600"/>
              <a:ext cx="152400" cy="228600"/>
            </a:xfrm>
            <a:prstGeom prst="rtTriangle">
              <a:avLst/>
            </a:prstGeom>
            <a:solidFill>
              <a:schemeClr val="tx1"/>
            </a:solidFill>
            <a:ln w="9525">
              <a:solidFill>
                <a:schemeClr val="tx1"/>
              </a:solidFill>
              <a:miter lim="800000"/>
              <a:headEnd/>
              <a:tailEnd/>
            </a:ln>
          </p:spPr>
          <p:txBody>
            <a:bodyPr wrap="none" anchor="ct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endParaRPr lang="es" altLang="en-US"/>
            </a:p>
          </p:txBody>
        </p:sp>
        <p:sp>
          <p:nvSpPr>
            <p:cNvPr id="38926" name="AutoShape 11"/>
            <p:cNvSpPr>
              <a:spLocks noChangeArrowheads="1"/>
            </p:cNvSpPr>
            <p:nvPr/>
          </p:nvSpPr>
          <p:spPr bwMode="auto">
            <a:xfrm>
              <a:off x="6400800" y="1905000"/>
              <a:ext cx="152400" cy="228600"/>
            </a:xfrm>
            <a:prstGeom prst="rtTriangle">
              <a:avLst/>
            </a:prstGeom>
            <a:solidFill>
              <a:schemeClr val="tx1"/>
            </a:solidFill>
            <a:ln w="9525">
              <a:solidFill>
                <a:schemeClr val="tx1"/>
              </a:solidFill>
              <a:miter lim="800000"/>
              <a:headEnd/>
              <a:tailEnd/>
            </a:ln>
          </p:spPr>
          <p:txBody>
            <a:bodyPr wrap="none" anchor="ct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endParaRPr lang="es" altLang="en-US"/>
            </a:p>
          </p:txBody>
        </p:sp>
        <p:sp>
          <p:nvSpPr>
            <p:cNvPr id="38927" name="Rectangle 12"/>
            <p:cNvSpPr>
              <a:spLocks noChangeArrowheads="1"/>
            </p:cNvSpPr>
            <p:nvPr/>
          </p:nvSpPr>
          <p:spPr bwMode="auto">
            <a:xfrm>
              <a:off x="6096000" y="1905000"/>
              <a:ext cx="304800" cy="228600"/>
            </a:xfrm>
            <a:prstGeom prst="rect">
              <a:avLst/>
            </a:prstGeom>
            <a:solidFill>
              <a:schemeClr val="tx1"/>
            </a:solidFill>
            <a:ln w="9525">
              <a:solidFill>
                <a:schemeClr val="tx1"/>
              </a:solidFill>
              <a:miter lim="800000"/>
              <a:headEnd/>
              <a:tailEnd/>
            </a:ln>
          </p:spPr>
          <p:txBody>
            <a:bodyPr wrap="none" anchor="ct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endParaRPr lang="es" altLang="en-US"/>
            </a:p>
          </p:txBody>
        </p:sp>
        <p:sp>
          <p:nvSpPr>
            <p:cNvPr id="38928" name="Text Box 13"/>
            <p:cNvSpPr txBox="1">
              <a:spLocks noChangeArrowheads="1"/>
            </p:cNvSpPr>
            <p:nvPr/>
          </p:nvSpPr>
          <p:spPr bwMode="auto">
            <a:xfrm>
              <a:off x="5181600" y="2514600"/>
              <a:ext cx="2057400" cy="6873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ctr" rtl="0">
                <a:spcBef>
                  <a:spcPct val="50000"/>
                </a:spcBef>
              </a:pPr>
              <a:r>
                <a:rPr lang="es" sz="1200" b="1" i="0" u="none">
                  <a:latin typeface="Arial" panose="020B0604020202020204" pitchFamily="34" charset="0"/>
                </a:rPr>
                <a:t>Bote Levantamiento con Pez Remolcado</a:t>
              </a:r>
              <a:endParaRPr lang="es" altLang="en-US" sz="1200" b="1" dirty="0">
                <a:latin typeface="Arial" panose="020B0604020202020204" pitchFamily="34" charset="0"/>
              </a:endParaRPr>
            </a:p>
            <a:p>
              <a:pPr algn="ctr" rtl="0">
                <a:spcBef>
                  <a:spcPct val="50000"/>
                </a:spcBef>
              </a:pPr>
              <a:r>
                <a:rPr lang="es" b="1" i="0" u="none">
                  <a:latin typeface="Arial" panose="020B0604020202020204" pitchFamily="34" charset="0"/>
                </a:rPr>
                <a:t>2 Móviles</a:t>
              </a:r>
            </a:p>
          </p:txBody>
        </p:sp>
        <p:sp>
          <p:nvSpPr>
            <p:cNvPr id="38929" name="Line 14"/>
            <p:cNvSpPr>
              <a:spLocks noChangeShapeType="1"/>
            </p:cNvSpPr>
            <p:nvPr/>
          </p:nvSpPr>
          <p:spPr bwMode="auto">
            <a:xfrm>
              <a:off x="4495800" y="2286000"/>
              <a:ext cx="1295400" cy="0"/>
            </a:xfrm>
            <a:prstGeom prst="line">
              <a:avLst/>
            </a:prstGeom>
            <a:noFill/>
            <a:ln w="28575">
              <a:solidFill>
                <a:schemeClr val="tx1"/>
              </a:solidFill>
              <a:round/>
              <a:headEnd type="oval" w="med" len="med"/>
              <a:tailEnd type="triangle" w="med" len="med"/>
            </a:ln>
            <a:extLst>
              <a:ext uri="{909E8E84-426E-40DD-AFC4-6F175D3DCCD1}">
                <a14:hiddenFill xmlns:a14="http://schemas.microsoft.com/office/drawing/2010/main">
                  <a:noFill/>
                </a14:hiddenFill>
              </a:ext>
            </a:extLst>
          </p:spPr>
          <p:txBody>
            <a:bodyPr/>
            <a:lstStyle/>
            <a:p>
              <a:endParaRPr lang="es"/>
            </a:p>
          </p:txBody>
        </p:sp>
        <p:sp>
          <p:nvSpPr>
            <p:cNvPr id="38930" name="Rectangle 15"/>
            <p:cNvSpPr>
              <a:spLocks noChangeArrowheads="1"/>
            </p:cNvSpPr>
            <p:nvPr/>
          </p:nvSpPr>
          <p:spPr bwMode="auto">
            <a:xfrm>
              <a:off x="1143000" y="5029200"/>
              <a:ext cx="1752600" cy="152400"/>
            </a:xfrm>
            <a:prstGeom prst="rect">
              <a:avLst/>
            </a:prstGeom>
            <a:solidFill>
              <a:schemeClr val="tx1"/>
            </a:solidFill>
            <a:ln w="9525">
              <a:solidFill>
                <a:schemeClr val="tx1"/>
              </a:solidFill>
              <a:miter lim="800000"/>
              <a:headEnd/>
              <a:tailEnd/>
            </a:ln>
          </p:spPr>
          <p:txBody>
            <a:bodyPr wrap="none" anchor="ct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endParaRPr lang="es" altLang="en-US"/>
            </a:p>
          </p:txBody>
        </p:sp>
        <p:sp>
          <p:nvSpPr>
            <p:cNvPr id="38931" name="Rectangle 16"/>
            <p:cNvSpPr>
              <a:spLocks noChangeArrowheads="1"/>
            </p:cNvSpPr>
            <p:nvPr/>
          </p:nvSpPr>
          <p:spPr bwMode="auto">
            <a:xfrm>
              <a:off x="2057400" y="4495800"/>
              <a:ext cx="304800" cy="533400"/>
            </a:xfrm>
            <a:prstGeom prst="rect">
              <a:avLst/>
            </a:prstGeom>
            <a:solidFill>
              <a:schemeClr val="tx1"/>
            </a:solidFill>
            <a:ln w="9525">
              <a:solidFill>
                <a:schemeClr val="tx1"/>
              </a:solidFill>
              <a:miter lim="800000"/>
              <a:headEnd/>
              <a:tailEnd/>
            </a:ln>
          </p:spPr>
          <p:txBody>
            <a:bodyPr wrap="none" anchor="ct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endParaRPr lang="es" altLang="en-US"/>
            </a:p>
          </p:txBody>
        </p:sp>
        <p:sp>
          <p:nvSpPr>
            <p:cNvPr id="38932" name="Rectangle 17"/>
            <p:cNvSpPr>
              <a:spLocks noChangeArrowheads="1"/>
            </p:cNvSpPr>
            <p:nvPr/>
          </p:nvSpPr>
          <p:spPr bwMode="auto">
            <a:xfrm>
              <a:off x="1447800" y="4800600"/>
              <a:ext cx="609600" cy="228600"/>
            </a:xfrm>
            <a:prstGeom prst="rect">
              <a:avLst/>
            </a:prstGeom>
            <a:solidFill>
              <a:schemeClr val="tx1"/>
            </a:solidFill>
            <a:ln w="9525">
              <a:solidFill>
                <a:schemeClr val="tx1"/>
              </a:solidFill>
              <a:miter lim="800000"/>
              <a:headEnd/>
              <a:tailEnd/>
            </a:ln>
          </p:spPr>
          <p:txBody>
            <a:bodyPr wrap="none" anchor="ct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endParaRPr lang="es" altLang="en-US"/>
            </a:p>
          </p:txBody>
        </p:sp>
        <p:sp>
          <p:nvSpPr>
            <p:cNvPr id="38933" name="Line 18"/>
            <p:cNvSpPr>
              <a:spLocks noChangeShapeType="1"/>
            </p:cNvSpPr>
            <p:nvPr/>
          </p:nvSpPr>
          <p:spPr bwMode="auto">
            <a:xfrm>
              <a:off x="2514600" y="5029200"/>
              <a:ext cx="1143000" cy="762000"/>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s"/>
            </a:p>
          </p:txBody>
        </p:sp>
        <p:sp>
          <p:nvSpPr>
            <p:cNvPr id="38934" name="Oval 19"/>
            <p:cNvSpPr>
              <a:spLocks noChangeArrowheads="1"/>
            </p:cNvSpPr>
            <p:nvPr/>
          </p:nvSpPr>
          <p:spPr bwMode="auto">
            <a:xfrm>
              <a:off x="3581400" y="5715000"/>
              <a:ext cx="228600" cy="228600"/>
            </a:xfrm>
            <a:prstGeom prst="ellipse">
              <a:avLst/>
            </a:prstGeom>
            <a:solidFill>
              <a:schemeClr val="accent1"/>
            </a:solidFill>
            <a:ln w="9525">
              <a:solidFill>
                <a:schemeClr val="tx1"/>
              </a:solidFill>
              <a:round/>
              <a:headEnd/>
              <a:tailEnd/>
            </a:ln>
          </p:spPr>
          <p:txBody>
            <a:bodyPr wrap="none" anchor="ct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endParaRPr lang="es" altLang="en-US"/>
            </a:p>
          </p:txBody>
        </p:sp>
        <p:sp>
          <p:nvSpPr>
            <p:cNvPr id="38935" name="Rectangle 20"/>
            <p:cNvSpPr>
              <a:spLocks noChangeArrowheads="1"/>
            </p:cNvSpPr>
            <p:nvPr/>
          </p:nvSpPr>
          <p:spPr bwMode="auto">
            <a:xfrm>
              <a:off x="2133600" y="4572000"/>
              <a:ext cx="152400" cy="152400"/>
            </a:xfrm>
            <a:prstGeom prst="rect">
              <a:avLst/>
            </a:prstGeom>
            <a:solidFill>
              <a:schemeClr val="accent1"/>
            </a:solidFill>
            <a:ln w="9525">
              <a:solidFill>
                <a:schemeClr val="tx1"/>
              </a:solidFill>
              <a:miter lim="800000"/>
              <a:headEnd/>
              <a:tailEnd/>
            </a:ln>
          </p:spPr>
          <p:txBody>
            <a:bodyPr wrap="none" anchor="ct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endParaRPr lang="es" altLang="en-US"/>
            </a:p>
          </p:txBody>
        </p:sp>
        <p:sp>
          <p:nvSpPr>
            <p:cNvPr id="38936" name="Text Box 21"/>
            <p:cNvSpPr txBox="1">
              <a:spLocks noChangeArrowheads="1"/>
            </p:cNvSpPr>
            <p:nvPr/>
          </p:nvSpPr>
          <p:spPr bwMode="auto">
            <a:xfrm>
              <a:off x="1066800" y="5334000"/>
              <a:ext cx="2057400" cy="6873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ctr" rtl="0">
                <a:spcBef>
                  <a:spcPct val="50000"/>
                </a:spcBef>
              </a:pPr>
              <a:r>
                <a:rPr lang="es" sz="1200" b="1" i="0" u="none">
                  <a:latin typeface="Arial" panose="020B0604020202020204" pitchFamily="34" charset="0"/>
                </a:rPr>
                <a:t>Draga Corte y Succión</a:t>
              </a:r>
            </a:p>
            <a:p>
              <a:pPr algn="ctr" rtl="0">
                <a:spcBef>
                  <a:spcPct val="50000"/>
                </a:spcBef>
              </a:pPr>
              <a:r>
                <a:rPr lang="es" b="1" i="0" u="none">
                  <a:latin typeface="Arial" panose="020B0604020202020204" pitchFamily="34" charset="0"/>
                </a:rPr>
                <a:t>2 (o 3) Móviles</a:t>
              </a:r>
            </a:p>
          </p:txBody>
        </p:sp>
        <p:sp>
          <p:nvSpPr>
            <p:cNvPr id="38937" name="Oval 22"/>
            <p:cNvSpPr>
              <a:spLocks noChangeArrowheads="1"/>
            </p:cNvSpPr>
            <p:nvPr/>
          </p:nvSpPr>
          <p:spPr bwMode="auto">
            <a:xfrm>
              <a:off x="5791200" y="4191000"/>
              <a:ext cx="838200" cy="762000"/>
            </a:xfrm>
            <a:prstGeom prst="ellipse">
              <a:avLst/>
            </a:prstGeom>
            <a:solidFill>
              <a:schemeClr val="tx1"/>
            </a:solidFill>
            <a:ln w="9525">
              <a:solidFill>
                <a:schemeClr val="tx1"/>
              </a:solidFill>
              <a:round/>
              <a:headEnd/>
              <a:tailEnd/>
            </a:ln>
          </p:spPr>
          <p:txBody>
            <a:bodyPr wrap="none" anchor="ct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endParaRPr lang="es" altLang="en-US"/>
            </a:p>
          </p:txBody>
        </p:sp>
        <p:sp>
          <p:nvSpPr>
            <p:cNvPr id="38938" name="Rectangle 23"/>
            <p:cNvSpPr>
              <a:spLocks noChangeArrowheads="1"/>
            </p:cNvSpPr>
            <p:nvPr/>
          </p:nvSpPr>
          <p:spPr bwMode="auto">
            <a:xfrm>
              <a:off x="5791200" y="4191000"/>
              <a:ext cx="838200" cy="381000"/>
            </a:xfrm>
            <a:prstGeom prst="rect">
              <a:avLst/>
            </a:prstGeom>
            <a:solidFill>
              <a:schemeClr val="tx1"/>
            </a:solidFill>
            <a:ln w="9525">
              <a:solidFill>
                <a:schemeClr val="tx1"/>
              </a:solidFill>
              <a:miter lim="800000"/>
              <a:headEnd/>
              <a:tailEnd/>
            </a:ln>
          </p:spPr>
          <p:txBody>
            <a:bodyPr wrap="none" anchor="ct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endParaRPr lang="es" altLang="en-US"/>
            </a:p>
          </p:txBody>
        </p:sp>
        <p:sp>
          <p:nvSpPr>
            <p:cNvPr id="38939" name="Rectangle 24"/>
            <p:cNvSpPr>
              <a:spLocks noChangeArrowheads="1"/>
            </p:cNvSpPr>
            <p:nvPr/>
          </p:nvSpPr>
          <p:spPr bwMode="auto">
            <a:xfrm>
              <a:off x="5943600" y="3810000"/>
              <a:ext cx="533400" cy="381000"/>
            </a:xfrm>
            <a:prstGeom prst="rect">
              <a:avLst/>
            </a:prstGeom>
            <a:solidFill>
              <a:schemeClr val="tx1"/>
            </a:solidFill>
            <a:ln w="9525">
              <a:solidFill>
                <a:schemeClr val="tx1"/>
              </a:solidFill>
              <a:miter lim="800000"/>
              <a:headEnd/>
              <a:tailEnd/>
            </a:ln>
          </p:spPr>
          <p:txBody>
            <a:bodyPr wrap="none" anchor="ct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endParaRPr lang="es" altLang="en-US"/>
            </a:p>
          </p:txBody>
        </p:sp>
        <p:sp>
          <p:nvSpPr>
            <p:cNvPr id="38940" name="Line 25"/>
            <p:cNvSpPr>
              <a:spLocks noChangeShapeType="1"/>
            </p:cNvSpPr>
            <p:nvPr/>
          </p:nvSpPr>
          <p:spPr bwMode="auto">
            <a:xfrm flipH="1">
              <a:off x="5638800" y="4191000"/>
              <a:ext cx="152400" cy="0"/>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s"/>
            </a:p>
          </p:txBody>
        </p:sp>
        <p:sp>
          <p:nvSpPr>
            <p:cNvPr id="38941" name="Line 26"/>
            <p:cNvSpPr>
              <a:spLocks noChangeShapeType="1"/>
            </p:cNvSpPr>
            <p:nvPr/>
          </p:nvSpPr>
          <p:spPr bwMode="auto">
            <a:xfrm>
              <a:off x="5638800" y="4191000"/>
              <a:ext cx="0" cy="99060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es"/>
            </a:p>
          </p:txBody>
        </p:sp>
        <p:sp>
          <p:nvSpPr>
            <p:cNvPr id="38942" name="Line 27"/>
            <p:cNvSpPr>
              <a:spLocks noChangeShapeType="1"/>
            </p:cNvSpPr>
            <p:nvPr/>
          </p:nvSpPr>
          <p:spPr bwMode="auto">
            <a:xfrm>
              <a:off x="6553200" y="4191000"/>
              <a:ext cx="228600" cy="0"/>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s"/>
            </a:p>
          </p:txBody>
        </p:sp>
        <p:sp>
          <p:nvSpPr>
            <p:cNvPr id="38943" name="Line 28"/>
            <p:cNvSpPr>
              <a:spLocks noChangeShapeType="1"/>
            </p:cNvSpPr>
            <p:nvPr/>
          </p:nvSpPr>
          <p:spPr bwMode="auto">
            <a:xfrm>
              <a:off x="6781800" y="4191000"/>
              <a:ext cx="0" cy="99060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es"/>
            </a:p>
          </p:txBody>
        </p:sp>
        <p:sp>
          <p:nvSpPr>
            <p:cNvPr id="38944" name="Text Box 29"/>
            <p:cNvSpPr txBox="1">
              <a:spLocks noChangeArrowheads="1"/>
            </p:cNvSpPr>
            <p:nvPr/>
          </p:nvSpPr>
          <p:spPr bwMode="auto">
            <a:xfrm>
              <a:off x="5257800" y="5257800"/>
              <a:ext cx="2057400" cy="6873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ctr" rtl="0">
                <a:spcBef>
                  <a:spcPct val="50000"/>
                </a:spcBef>
              </a:pPr>
              <a:r>
                <a:rPr lang="es" sz="1200" b="1" i="0" u="none">
                  <a:latin typeface="Arial" panose="020B0604020202020204" pitchFamily="34" charset="0"/>
                </a:rPr>
                <a:t>Dragas de Tolva de dos brazos</a:t>
              </a:r>
            </a:p>
            <a:p>
              <a:pPr algn="ctr" rtl="0">
                <a:spcBef>
                  <a:spcPct val="50000"/>
                </a:spcBef>
              </a:pPr>
              <a:r>
                <a:rPr lang="es" b="1" i="0" u="none">
                  <a:latin typeface="Arial" panose="020B0604020202020204" pitchFamily="34" charset="0"/>
                </a:rPr>
                <a:t>3 Móviles</a:t>
              </a:r>
            </a:p>
          </p:txBody>
        </p:sp>
        <p:sp>
          <p:nvSpPr>
            <p:cNvPr id="38945" name="Rectangle 30"/>
            <p:cNvSpPr>
              <a:spLocks noChangeArrowheads="1"/>
            </p:cNvSpPr>
            <p:nvPr/>
          </p:nvSpPr>
          <p:spPr bwMode="auto">
            <a:xfrm>
              <a:off x="6019800" y="3886200"/>
              <a:ext cx="381000" cy="76200"/>
            </a:xfrm>
            <a:prstGeom prst="rect">
              <a:avLst/>
            </a:prstGeom>
            <a:solidFill>
              <a:schemeClr val="accent1"/>
            </a:solidFill>
            <a:ln w="9525">
              <a:solidFill>
                <a:schemeClr val="tx1"/>
              </a:solidFill>
              <a:miter lim="800000"/>
              <a:headEnd/>
              <a:tailEnd/>
            </a:ln>
          </p:spPr>
          <p:txBody>
            <a:bodyPr wrap="none" anchor="ct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endParaRPr lang="es" altLang="en-US"/>
            </a:p>
          </p:txBody>
        </p:sp>
        <p:sp>
          <p:nvSpPr>
            <p:cNvPr id="38946" name="Oval 31"/>
            <p:cNvSpPr>
              <a:spLocks noChangeArrowheads="1"/>
            </p:cNvSpPr>
            <p:nvPr/>
          </p:nvSpPr>
          <p:spPr bwMode="auto">
            <a:xfrm>
              <a:off x="5486400" y="5029200"/>
              <a:ext cx="228600" cy="228600"/>
            </a:xfrm>
            <a:prstGeom prst="ellipse">
              <a:avLst/>
            </a:prstGeom>
            <a:solidFill>
              <a:schemeClr val="accent1"/>
            </a:solidFill>
            <a:ln w="9525">
              <a:solidFill>
                <a:schemeClr val="tx1"/>
              </a:solidFill>
              <a:round/>
              <a:headEnd/>
              <a:tailEnd/>
            </a:ln>
          </p:spPr>
          <p:txBody>
            <a:bodyPr wrap="none" anchor="ct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endParaRPr lang="es" altLang="en-US"/>
            </a:p>
          </p:txBody>
        </p:sp>
        <p:sp>
          <p:nvSpPr>
            <p:cNvPr id="38947" name="Oval 32"/>
            <p:cNvSpPr>
              <a:spLocks noChangeArrowheads="1"/>
            </p:cNvSpPr>
            <p:nvPr/>
          </p:nvSpPr>
          <p:spPr bwMode="auto">
            <a:xfrm>
              <a:off x="6705600" y="5029200"/>
              <a:ext cx="228600" cy="228600"/>
            </a:xfrm>
            <a:prstGeom prst="ellipse">
              <a:avLst/>
            </a:prstGeom>
            <a:solidFill>
              <a:schemeClr val="accent1"/>
            </a:solidFill>
            <a:ln w="9525">
              <a:solidFill>
                <a:schemeClr val="tx1"/>
              </a:solidFill>
              <a:round/>
              <a:headEnd/>
              <a:tailEnd/>
            </a:ln>
          </p:spPr>
          <p:txBody>
            <a:bodyPr wrap="none" anchor="ct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endParaRPr lang="es" altLang="en-US"/>
            </a:p>
          </p:txBody>
        </p:sp>
        <p:cxnSp>
          <p:nvCxnSpPr>
            <p:cNvPr id="37" name="Straight Arrow Connector 36"/>
            <p:cNvCxnSpPr/>
            <p:nvPr/>
          </p:nvCxnSpPr>
          <p:spPr>
            <a:xfrm rot="10800000" flipV="1">
              <a:off x="2362200" y="4343401"/>
              <a:ext cx="381000" cy="30480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8" name="Oval 37"/>
            <p:cNvSpPr/>
            <p:nvPr/>
          </p:nvSpPr>
          <p:spPr>
            <a:xfrm>
              <a:off x="2743200" y="4114801"/>
              <a:ext cx="381000" cy="304800"/>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es" b="1" i="0" u="none"/>
                <a:t>1</a:t>
              </a:r>
            </a:p>
          </p:txBody>
        </p:sp>
        <p:cxnSp>
          <p:nvCxnSpPr>
            <p:cNvPr id="39" name="Straight Arrow Connector 38"/>
            <p:cNvCxnSpPr/>
            <p:nvPr/>
          </p:nvCxnSpPr>
          <p:spPr>
            <a:xfrm rot="10800000" flipV="1">
              <a:off x="2286000" y="1752600"/>
              <a:ext cx="381000" cy="30480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0" name="Oval 39"/>
            <p:cNvSpPr/>
            <p:nvPr/>
          </p:nvSpPr>
          <p:spPr>
            <a:xfrm>
              <a:off x="2667000" y="1524000"/>
              <a:ext cx="381000" cy="304800"/>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es" b="1" i="0" u="none"/>
                <a:t>1</a:t>
              </a:r>
            </a:p>
          </p:txBody>
        </p:sp>
        <p:cxnSp>
          <p:nvCxnSpPr>
            <p:cNvPr id="41" name="Straight Arrow Connector 40"/>
            <p:cNvCxnSpPr/>
            <p:nvPr/>
          </p:nvCxnSpPr>
          <p:spPr>
            <a:xfrm rot="10800000" flipV="1">
              <a:off x="6477000" y="1676400"/>
              <a:ext cx="381000" cy="30480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2" name="Oval 41"/>
            <p:cNvSpPr/>
            <p:nvPr/>
          </p:nvSpPr>
          <p:spPr>
            <a:xfrm>
              <a:off x="6858000" y="1447800"/>
              <a:ext cx="381000" cy="304800"/>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es" b="1" i="0" u="none"/>
                <a:t>1</a:t>
              </a:r>
            </a:p>
          </p:txBody>
        </p:sp>
        <p:cxnSp>
          <p:nvCxnSpPr>
            <p:cNvPr id="43" name="Straight Arrow Connector 42"/>
            <p:cNvCxnSpPr/>
            <p:nvPr/>
          </p:nvCxnSpPr>
          <p:spPr>
            <a:xfrm rot="10800000" flipV="1">
              <a:off x="6477000" y="3505200"/>
              <a:ext cx="381000" cy="30480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4" name="Oval 43"/>
            <p:cNvSpPr/>
            <p:nvPr/>
          </p:nvSpPr>
          <p:spPr>
            <a:xfrm>
              <a:off x="6858000" y="3276600"/>
              <a:ext cx="381000" cy="304800"/>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es" b="1" i="0" u="none"/>
                <a:t>1</a:t>
              </a:r>
            </a:p>
          </p:txBody>
        </p:sp>
        <p:cxnSp>
          <p:nvCxnSpPr>
            <p:cNvPr id="45" name="Straight Arrow Connector 44"/>
            <p:cNvCxnSpPr/>
            <p:nvPr/>
          </p:nvCxnSpPr>
          <p:spPr>
            <a:xfrm rot="10800000" flipV="1">
              <a:off x="3810000" y="5410201"/>
              <a:ext cx="381000" cy="30480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6" name="Oval 45"/>
            <p:cNvSpPr/>
            <p:nvPr/>
          </p:nvSpPr>
          <p:spPr>
            <a:xfrm>
              <a:off x="4191000" y="5181601"/>
              <a:ext cx="381000" cy="304800"/>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es" b="1" i="0" u="none"/>
                <a:t>2</a:t>
              </a:r>
            </a:p>
          </p:txBody>
        </p:sp>
        <p:cxnSp>
          <p:nvCxnSpPr>
            <p:cNvPr id="47" name="Straight Arrow Connector 46"/>
            <p:cNvCxnSpPr/>
            <p:nvPr/>
          </p:nvCxnSpPr>
          <p:spPr>
            <a:xfrm rot="10800000" flipV="1">
              <a:off x="4495800" y="1905000"/>
              <a:ext cx="381000" cy="30480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8" name="Oval 47"/>
            <p:cNvSpPr/>
            <p:nvPr/>
          </p:nvSpPr>
          <p:spPr>
            <a:xfrm>
              <a:off x="4876800" y="1676400"/>
              <a:ext cx="381000" cy="304800"/>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es" b="1" i="0" u="none"/>
                <a:t>2</a:t>
              </a:r>
            </a:p>
          </p:txBody>
        </p:sp>
        <p:cxnSp>
          <p:nvCxnSpPr>
            <p:cNvPr id="49" name="Straight Arrow Connector 48"/>
            <p:cNvCxnSpPr>
              <a:stCxn id="50" idx="5"/>
            </p:cNvCxnSpPr>
            <p:nvPr/>
          </p:nvCxnSpPr>
          <p:spPr>
            <a:xfrm rot="16200000" flipH="1">
              <a:off x="5093494" y="4712495"/>
              <a:ext cx="349250" cy="436562"/>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0" name="Oval 49"/>
            <p:cNvSpPr/>
            <p:nvPr/>
          </p:nvSpPr>
          <p:spPr>
            <a:xfrm>
              <a:off x="4724400" y="4495801"/>
              <a:ext cx="381000" cy="304800"/>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es" b="1" i="0" u="none"/>
                <a:t>2</a:t>
              </a:r>
            </a:p>
          </p:txBody>
        </p:sp>
        <p:cxnSp>
          <p:nvCxnSpPr>
            <p:cNvPr id="52" name="Straight Arrow Connector 51"/>
            <p:cNvCxnSpPr/>
            <p:nvPr/>
          </p:nvCxnSpPr>
          <p:spPr>
            <a:xfrm rot="10800000" flipV="1">
              <a:off x="6934200" y="4800601"/>
              <a:ext cx="381000" cy="30480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3" name="Oval 52"/>
            <p:cNvSpPr/>
            <p:nvPr/>
          </p:nvSpPr>
          <p:spPr>
            <a:xfrm>
              <a:off x="7315200" y="4572001"/>
              <a:ext cx="381000" cy="304800"/>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es" b="1" i="0" u="none"/>
                <a:t>3</a:t>
              </a:r>
            </a:p>
          </p:txBody>
        </p:sp>
      </p:grpSp>
      <p:sp>
        <p:nvSpPr>
          <p:cNvPr id="38918" name="TextBox 1"/>
          <p:cNvSpPr txBox="1">
            <a:spLocks noChangeArrowheads="1"/>
          </p:cNvSpPr>
          <p:nvPr/>
        </p:nvSpPr>
        <p:spPr bwMode="auto">
          <a:xfrm>
            <a:off x="347472" y="1267855"/>
            <a:ext cx="680346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r>
              <a:rPr lang="es" b="1" i="0" u="none">
                <a:solidFill>
                  <a:schemeClr val="tx1">
                    <a:lumMod val="65000"/>
                    <a:lumOff val="35000"/>
                  </a:schemeClr>
                </a:solidFill>
                <a:latin typeface="Arial" panose="020B0604020202020204" pitchFamily="34" charset="0"/>
                <a:cs typeface="Arial" panose="020B0604020202020204" pitchFamily="34" charset="0"/>
              </a:rPr>
              <a:t>Cuantas posiciones independientes estamos traqueando…</a:t>
            </a:r>
          </a:p>
        </p:txBody>
      </p:sp>
    </p:spTree>
    <p:extLst>
      <p:ext uri="{BB962C8B-B14F-4D97-AF65-F5344CB8AC3E}">
        <p14:creationId xmlns:p14="http://schemas.microsoft.com/office/powerpoint/2010/main" val="350673009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13"/>
          <p:cNvPicPr>
            <a:picLocks noChangeAspect="1" noChangeArrowheads="1"/>
          </p:cNvPicPr>
          <p:nvPr/>
        </p:nvPicPr>
        <p:blipFill>
          <a:blip r:embed="rId2"/>
          <a:srcRect/>
          <a:stretch>
            <a:fillRect/>
          </a:stretch>
        </p:blipFill>
        <p:spPr bwMode="auto">
          <a:xfrm>
            <a:off x="289392" y="1143000"/>
            <a:ext cx="4233863" cy="2209800"/>
          </a:xfrm>
          <a:prstGeom prst="rect">
            <a:avLst/>
          </a:prstGeom>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Lst>
        </p:spPr>
      </p:pic>
      <p:sp>
        <p:nvSpPr>
          <p:cNvPr id="10" name="Rectangle 9"/>
          <p:cNvSpPr/>
          <p:nvPr/>
        </p:nvSpPr>
        <p:spPr>
          <a:xfrm>
            <a:off x="5334000" y="1371600"/>
            <a:ext cx="2362200" cy="32004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es"/>
          </a:p>
        </p:txBody>
      </p:sp>
      <p:sp>
        <p:nvSpPr>
          <p:cNvPr id="39940" name="Title 1"/>
          <p:cNvSpPr>
            <a:spLocks noGrp="1"/>
          </p:cNvSpPr>
          <p:nvPr>
            <p:ph type="title"/>
          </p:nvPr>
        </p:nvSpPr>
        <p:spPr>
          <a:xfrm>
            <a:off x="347663" y="0"/>
            <a:ext cx="8720137" cy="989013"/>
          </a:xfrm>
        </p:spPr>
        <p:txBody>
          <a:bodyPr/>
          <a:lstStyle/>
          <a:p>
            <a:pPr algn="l" rtl="0" eaLnBrk="1" hangingPunct="1"/>
            <a:r>
              <a:rPr lang="es" sz="3600" b="0" i="0" u="none">
                <a:latin typeface="Arial" panose="020B0604020202020204" pitchFamily="34" charset="0"/>
                <a:cs typeface="Arial" panose="020B0604020202020204" pitchFamily="34" charset="0"/>
              </a:rPr>
              <a:t>Un Móvil  GPS &amp; Ecosonda Monohaz</a:t>
            </a:r>
          </a:p>
        </p:txBody>
      </p:sp>
      <p:sp>
        <p:nvSpPr>
          <p:cNvPr id="17412" name="Content Placeholder 2"/>
          <p:cNvSpPr>
            <a:spLocks noGrp="1"/>
          </p:cNvSpPr>
          <p:nvPr>
            <p:ph idx="4294967295"/>
          </p:nvPr>
        </p:nvSpPr>
        <p:spPr>
          <a:xfrm>
            <a:off x="126023" y="4692650"/>
            <a:ext cx="8891954" cy="1600200"/>
          </a:xfrm>
        </p:spPr>
        <p:txBody>
          <a:bodyPr lIns="182880" rtlCol="0">
            <a:normAutofit/>
          </a:bodyPr>
          <a:lstStyle/>
          <a:p>
            <a:pPr marL="342900" indent="-342900" algn="l" rtl="0" eaLnBrk="1" fontAlgn="auto" hangingPunct="1">
              <a:spcBef>
                <a:spcPts val="0"/>
              </a:spcBef>
              <a:buClr>
                <a:schemeClr val="tx1">
                  <a:lumMod val="65000"/>
                  <a:lumOff val="35000"/>
                </a:schemeClr>
              </a:buClr>
              <a:buFont typeface="Arial" panose="020B0604020202020204" pitchFamily="34" charset="0"/>
              <a:buChar char="•"/>
              <a:defRPr/>
            </a:pPr>
            <a:r>
              <a:rPr lang="es" sz="1800" b="0" i="0" u="none" dirty="0">
                <a:solidFill>
                  <a:schemeClr val="tx1">
                    <a:lumMod val="75000"/>
                    <a:lumOff val="25000"/>
                  </a:schemeClr>
                </a:solidFill>
              </a:rPr>
              <a:t>Un ‘móvil’ es un objeto que será traqueado independientemente por LEVANTAMIENTO.</a:t>
            </a:r>
          </a:p>
          <a:p>
            <a:pPr marL="342900" indent="-342900" algn="l" rtl="0" eaLnBrk="1" fontAlgn="auto" hangingPunct="1">
              <a:spcBef>
                <a:spcPts val="0"/>
              </a:spcBef>
              <a:buClr>
                <a:schemeClr val="tx1">
                  <a:lumMod val="65000"/>
                  <a:lumOff val="35000"/>
                </a:schemeClr>
              </a:buClr>
              <a:buFont typeface="Arial" panose="020B0604020202020204" pitchFamily="34" charset="0"/>
              <a:buChar char="•"/>
              <a:defRPr/>
            </a:pPr>
            <a:r>
              <a:rPr lang="es" sz="1800" b="0" i="0" u="none" dirty="0">
                <a:solidFill>
                  <a:schemeClr val="tx1">
                    <a:lumMod val="75000"/>
                    <a:lumOff val="25000"/>
                  </a:schemeClr>
                </a:solidFill>
              </a:rPr>
              <a:t>Todos los ‘dispositivos’ en un móvil pueden ser posicionados al aplicar sus ófsets a la posición y rumbo del móvil.</a:t>
            </a:r>
          </a:p>
          <a:p>
            <a:pPr marL="342900" indent="-342900" algn="l" rtl="0" eaLnBrk="1" fontAlgn="auto" hangingPunct="1">
              <a:spcBef>
                <a:spcPts val="0"/>
              </a:spcBef>
              <a:buClr>
                <a:schemeClr val="tx1">
                  <a:lumMod val="65000"/>
                  <a:lumOff val="35000"/>
                </a:schemeClr>
              </a:buClr>
              <a:buFont typeface="Arial" panose="020B0604020202020204" pitchFamily="34" charset="0"/>
              <a:buChar char="•"/>
              <a:defRPr/>
            </a:pPr>
            <a:r>
              <a:rPr lang="es" sz="1800" b="0" i="0" u="none" dirty="0">
                <a:solidFill>
                  <a:schemeClr val="tx1">
                    <a:lumMod val="75000"/>
                    <a:lumOff val="25000"/>
                  </a:schemeClr>
                </a:solidFill>
              </a:rPr>
              <a:t>Una configuración básica con un GPS y una Ecosonda necesita 1 móvil.</a:t>
            </a:r>
          </a:p>
        </p:txBody>
      </p:sp>
      <p:grpSp>
        <p:nvGrpSpPr>
          <p:cNvPr id="3" name="Group 2">
            <a:extLst>
              <a:ext uri="{FF2B5EF4-FFF2-40B4-BE49-F238E27FC236}">
                <a16:creationId xmlns="" xmlns:a16="http://schemas.microsoft.com/office/drawing/2014/main" id="{2BA69C4B-ED7A-4C36-A982-C65D85421D9F}"/>
              </a:ext>
            </a:extLst>
          </p:cNvPr>
          <p:cNvGrpSpPr/>
          <p:nvPr/>
        </p:nvGrpSpPr>
        <p:grpSpPr>
          <a:xfrm>
            <a:off x="6008077" y="1371600"/>
            <a:ext cx="3009900" cy="3369069"/>
            <a:chOff x="5600700" y="1371600"/>
            <a:chExt cx="3009900" cy="3369069"/>
          </a:xfrm>
        </p:grpSpPr>
        <p:pic>
          <p:nvPicPr>
            <p:cNvPr id="2" name="Picture 1">
              <a:extLst>
                <a:ext uri="{FF2B5EF4-FFF2-40B4-BE49-F238E27FC236}">
                  <a16:creationId xmlns="" xmlns:a16="http://schemas.microsoft.com/office/drawing/2014/main" id="{DC11DF55-38C4-4EF1-B0D5-A0384CD179D9}"/>
                </a:ext>
              </a:extLst>
            </p:cNvPr>
            <p:cNvPicPr>
              <a:picLocks noChangeAspect="1"/>
            </p:cNvPicPr>
            <p:nvPr/>
          </p:nvPicPr>
          <p:blipFill>
            <a:blip r:embed="rId3"/>
            <a:stretch>
              <a:fillRect/>
            </a:stretch>
          </p:blipFill>
          <p:spPr>
            <a:xfrm>
              <a:off x="5600700" y="1371600"/>
              <a:ext cx="1562100" cy="3369069"/>
            </a:xfrm>
            <a:prstGeom prst="rect">
              <a:avLst/>
            </a:prstGeom>
          </p:spPr>
        </p:pic>
        <p:sp>
          <p:nvSpPr>
            <p:cNvPr id="6" name="Oval 5"/>
            <p:cNvSpPr/>
            <p:nvPr/>
          </p:nvSpPr>
          <p:spPr>
            <a:xfrm>
              <a:off x="6534150" y="3016250"/>
              <a:ext cx="228600" cy="228600"/>
            </a:xfrm>
            <a:prstGeom prst="ellipse">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es"/>
            </a:p>
          </p:txBody>
        </p:sp>
        <p:sp>
          <p:nvSpPr>
            <p:cNvPr id="7" name="TextBox 6"/>
            <p:cNvSpPr txBox="1"/>
            <p:nvPr/>
          </p:nvSpPr>
          <p:spPr>
            <a:xfrm>
              <a:off x="6877050" y="2940050"/>
              <a:ext cx="914400" cy="338138"/>
            </a:xfrm>
            <a:prstGeom prst="rect">
              <a:avLst/>
            </a:prstGeom>
            <a:noFill/>
          </p:spPr>
          <p:txBody>
            <a:bodyPr>
              <a:spAutoFit/>
            </a:bodyPr>
            <a:lstStyle/>
            <a:p>
              <a:pPr algn="l" rtl="0">
                <a:defRPr/>
              </a:pPr>
              <a:r>
                <a:rPr lang="es" sz="1600" b="1" i="0" u="none">
                  <a:solidFill>
                    <a:schemeClr val="tx2"/>
                  </a:solidFill>
                  <a:latin typeface="+mj-lt"/>
                </a:rPr>
                <a:t>GPS</a:t>
              </a:r>
            </a:p>
          </p:txBody>
        </p:sp>
        <p:sp>
          <p:nvSpPr>
            <p:cNvPr id="8" name="Rectangle 7"/>
            <p:cNvSpPr/>
            <p:nvPr/>
          </p:nvSpPr>
          <p:spPr>
            <a:xfrm>
              <a:off x="6858000" y="3756025"/>
              <a:ext cx="152400" cy="152400"/>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es"/>
            </a:p>
          </p:txBody>
        </p:sp>
        <p:sp>
          <p:nvSpPr>
            <p:cNvPr id="9" name="TextBox 8"/>
            <p:cNvSpPr txBox="1"/>
            <p:nvPr/>
          </p:nvSpPr>
          <p:spPr>
            <a:xfrm>
              <a:off x="7162800" y="3603625"/>
              <a:ext cx="1447800" cy="369888"/>
            </a:xfrm>
            <a:prstGeom prst="rect">
              <a:avLst/>
            </a:prstGeom>
            <a:noFill/>
          </p:spPr>
          <p:txBody>
            <a:bodyPr>
              <a:spAutoFit/>
            </a:bodyPr>
            <a:lstStyle/>
            <a:p>
              <a:pPr algn="l" rtl="0">
                <a:defRPr/>
              </a:pPr>
              <a:r>
                <a:rPr lang="es" b="1" i="0" u="none">
                  <a:solidFill>
                    <a:srgbClr val="FF0000"/>
                  </a:solidFill>
                  <a:latin typeface="+mj-lt"/>
                </a:rPr>
                <a:t>Transducer</a:t>
              </a:r>
            </a:p>
          </p:txBody>
        </p:sp>
      </p:grpSp>
      <p:sp>
        <p:nvSpPr>
          <p:cNvPr id="12" name="TextBox 11"/>
          <p:cNvSpPr txBox="1"/>
          <p:nvPr/>
        </p:nvSpPr>
        <p:spPr>
          <a:xfrm>
            <a:off x="658498" y="3603625"/>
            <a:ext cx="3200400" cy="830263"/>
          </a:xfrm>
          <a:prstGeom prst="rect">
            <a:avLst/>
          </a:prstGeom>
          <a:noFill/>
          <a:ln>
            <a:noFill/>
          </a:ln>
        </p:spPr>
        <p:txBody>
          <a:bodyPr>
            <a:spAutoFit/>
          </a:bodyPr>
          <a:lstStyle/>
          <a:p>
            <a:pPr algn="l" rtl="0">
              <a:defRPr/>
            </a:pPr>
            <a:r>
              <a:rPr lang="es" sz="1600" b="1" i="0" u="none">
                <a:solidFill>
                  <a:schemeClr val="tx1">
                    <a:lumMod val="65000"/>
                    <a:lumOff val="35000"/>
                  </a:schemeClr>
                </a:solidFill>
                <a:latin typeface="+mj-lt"/>
              </a:rPr>
              <a:t>Móvil Primario = ‘R/V Sondaleza’</a:t>
            </a:r>
          </a:p>
          <a:p>
            <a:pPr algn="l" rtl="0">
              <a:defRPr/>
            </a:pPr>
            <a:r>
              <a:rPr lang="es" sz="1600" b="1" i="0" u="none">
                <a:solidFill>
                  <a:schemeClr val="tx1">
                    <a:lumMod val="65000"/>
                    <a:lumOff val="35000"/>
                  </a:schemeClr>
                </a:solidFill>
                <a:latin typeface="+mj-lt"/>
              </a:rPr>
              <a:t>1</a:t>
            </a:r>
            <a:r>
              <a:rPr lang="es" sz="1600" b="1" i="0" u="none" baseline="30000">
                <a:solidFill>
                  <a:schemeClr val="tx1">
                    <a:lumMod val="65000"/>
                    <a:lumOff val="35000"/>
                  </a:schemeClr>
                </a:solidFill>
                <a:latin typeface="+mj-lt"/>
              </a:rPr>
              <a:t>st</a:t>
            </a:r>
            <a:r>
              <a:rPr lang="es" sz="1600" b="1" i="0" u="none">
                <a:solidFill>
                  <a:schemeClr val="tx1">
                    <a:lumMod val="65000"/>
                    <a:lumOff val="35000"/>
                  </a:schemeClr>
                </a:solidFill>
                <a:latin typeface="+mj-lt"/>
              </a:rPr>
              <a:t> Dispositivo = GPS</a:t>
            </a:r>
          </a:p>
          <a:p>
            <a:pPr algn="l" rtl="0">
              <a:defRPr/>
            </a:pPr>
            <a:r>
              <a:rPr lang="es" sz="1600" b="1" i="0" u="none">
                <a:solidFill>
                  <a:schemeClr val="tx1">
                    <a:lumMod val="65000"/>
                    <a:lumOff val="35000"/>
                  </a:schemeClr>
                </a:solidFill>
                <a:latin typeface="+mj-lt"/>
              </a:rPr>
              <a:t>2</a:t>
            </a:r>
            <a:r>
              <a:rPr lang="es" sz="1600" b="1" i="0" u="none" baseline="30000">
                <a:solidFill>
                  <a:schemeClr val="tx1">
                    <a:lumMod val="65000"/>
                    <a:lumOff val="35000"/>
                  </a:schemeClr>
                </a:solidFill>
                <a:latin typeface="+mj-lt"/>
              </a:rPr>
              <a:t>do</a:t>
            </a:r>
            <a:r>
              <a:rPr lang="es" sz="1600" b="1" i="0" u="none">
                <a:solidFill>
                  <a:schemeClr val="tx1">
                    <a:lumMod val="65000"/>
                    <a:lumOff val="35000"/>
                  </a:schemeClr>
                </a:solidFill>
                <a:latin typeface="+mj-lt"/>
              </a:rPr>
              <a:t> Dispositivo = Odom MKIII</a:t>
            </a:r>
          </a:p>
        </p:txBody>
      </p:sp>
    </p:spTree>
    <p:extLst>
      <p:ext uri="{BB962C8B-B14F-4D97-AF65-F5344CB8AC3E}">
        <p14:creationId xmlns:p14="http://schemas.microsoft.com/office/powerpoint/2010/main" val="144014590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 xmlns:a16="http://schemas.microsoft.com/office/drawing/2014/main" id="{3C3ECE73-2868-42E3-BC7A-B84F8D0B8E89}"/>
              </a:ext>
            </a:extLst>
          </p:cNvPr>
          <p:cNvPicPr>
            <a:picLocks noChangeAspect="1"/>
          </p:cNvPicPr>
          <p:nvPr/>
        </p:nvPicPr>
        <p:blipFill>
          <a:blip r:embed="rId2"/>
          <a:stretch>
            <a:fillRect/>
          </a:stretch>
        </p:blipFill>
        <p:spPr>
          <a:xfrm>
            <a:off x="6691069" y="1530728"/>
            <a:ext cx="1518138" cy="3274256"/>
          </a:xfrm>
          <a:prstGeom prst="rect">
            <a:avLst/>
          </a:prstGeom>
        </p:spPr>
      </p:pic>
      <p:pic>
        <p:nvPicPr>
          <p:cNvPr id="40962" name="Picture 15"/>
          <p:cNvPicPr>
            <a:picLocks noChangeAspect="1" noChangeArrowheads="1"/>
          </p:cNvPicPr>
          <p:nvPr/>
        </p:nvPicPr>
        <p:blipFill rotWithShape="1">
          <a:blip r:embed="rId3"/>
          <a:srcRect l="1602" t="5695"/>
          <a:stretch/>
        </p:blipFill>
        <p:spPr bwMode="auto">
          <a:xfrm>
            <a:off x="501162" y="1592263"/>
            <a:ext cx="2699238" cy="220821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4" name="Content Placeholder 2"/>
          <p:cNvSpPr>
            <a:spLocks noGrp="1"/>
          </p:cNvSpPr>
          <p:nvPr>
            <p:ph idx="4294967295"/>
          </p:nvPr>
        </p:nvSpPr>
        <p:spPr>
          <a:xfrm>
            <a:off x="193675" y="4144963"/>
            <a:ext cx="7315200" cy="2133600"/>
          </a:xfrm>
        </p:spPr>
        <p:txBody>
          <a:bodyPr lIns="182880" rtlCol="0">
            <a:normAutofit/>
          </a:bodyPr>
          <a:lstStyle/>
          <a:p>
            <a:pPr algn="l" rtl="0" eaLnBrk="1" fontAlgn="auto" hangingPunct="1">
              <a:spcBef>
                <a:spcPts val="0"/>
              </a:spcBef>
              <a:buClr>
                <a:schemeClr val="tx1"/>
              </a:buClr>
              <a:defRPr/>
            </a:pPr>
            <a:r>
              <a:rPr lang="es" sz="2000" b="1" i="0" u="none" dirty="0">
                <a:solidFill>
                  <a:schemeClr val="bg2"/>
                </a:solidFill>
              </a:rPr>
              <a:t>Agregue un MRU a sus Equipos.</a:t>
            </a:r>
            <a:r>
              <a:rPr lang="es" sz="2000" b="0" i="0" u="none" dirty="0">
                <a:solidFill>
                  <a:schemeClr val="bg2"/>
                </a:solidFill>
              </a:rPr>
              <a:t>               </a:t>
            </a:r>
          </a:p>
          <a:p>
            <a:pPr marL="0" lvl="1" indent="0" algn="l" rtl="0">
              <a:buClr>
                <a:schemeClr val="tx1">
                  <a:lumMod val="65000"/>
                  <a:lumOff val="35000"/>
                </a:schemeClr>
              </a:buClr>
              <a:buNone/>
              <a:defRPr/>
            </a:pPr>
            <a:r>
              <a:rPr lang="es" sz="1800" b="0" i="0" u="none" dirty="0">
                <a:solidFill>
                  <a:schemeClr val="tx1">
                    <a:lumMod val="65000"/>
                    <a:lumOff val="35000"/>
                  </a:schemeClr>
                </a:solidFill>
              </a:rPr>
              <a:t>Todavía hay solo un ‘Móvil’. </a:t>
            </a:r>
          </a:p>
          <a:p>
            <a:pPr marL="0" lvl="1" indent="0" algn="l" rtl="0">
              <a:buClr>
                <a:schemeClr val="tx1">
                  <a:lumMod val="65000"/>
                  <a:lumOff val="35000"/>
                </a:schemeClr>
              </a:buClr>
              <a:buNone/>
              <a:defRPr/>
            </a:pPr>
            <a:r>
              <a:rPr lang="es" sz="1800" b="0" i="0" u="none" dirty="0">
                <a:solidFill>
                  <a:schemeClr val="tx1">
                    <a:lumMod val="65000"/>
                    <a:lumOff val="35000"/>
                  </a:schemeClr>
                </a:solidFill>
              </a:rPr>
              <a:t>Todos los dispositivos’ pueden ser posicionados al conocer la posición y rumbo de su móvil y aplicar la información de ófsets.</a:t>
            </a:r>
          </a:p>
          <a:p>
            <a:pPr marL="0" lvl="1" indent="0" algn="l" rtl="0">
              <a:buClr>
                <a:schemeClr val="tx1">
                  <a:lumMod val="65000"/>
                  <a:lumOff val="35000"/>
                </a:schemeClr>
              </a:buClr>
              <a:buNone/>
              <a:defRPr/>
            </a:pPr>
            <a:r>
              <a:rPr lang="es" sz="1800" b="0" i="0" u="none" dirty="0">
                <a:solidFill>
                  <a:schemeClr val="tx1">
                    <a:lumMod val="65000"/>
                    <a:lumOff val="35000"/>
                  </a:schemeClr>
                </a:solidFill>
              </a:rPr>
              <a:t>Si usted tiene un sistema multihaz, el MRU sería instalado bajo el listado de equipos del Multihaz.</a:t>
            </a:r>
          </a:p>
        </p:txBody>
      </p:sp>
      <p:sp>
        <p:nvSpPr>
          <p:cNvPr id="5" name="Title 1"/>
          <p:cNvSpPr txBox="1">
            <a:spLocks/>
          </p:cNvSpPr>
          <p:nvPr/>
        </p:nvSpPr>
        <p:spPr>
          <a:xfrm>
            <a:off x="0" y="190500"/>
            <a:ext cx="8686800" cy="685800"/>
          </a:xfrm>
          <a:prstGeom prst="rect">
            <a:avLst/>
          </a:prstGeom>
        </p:spPr>
        <p:txBody>
          <a:bodyPr anchor="b">
            <a:normAutofit fontScale="92500"/>
            <a:scene3d>
              <a:camera prst="orthographicFront"/>
              <a:lightRig rig="soft" dir="t">
                <a:rot lat="0" lon="0" rev="2400000"/>
              </a:lightRig>
            </a:scene3d>
            <a:sp3d>
              <a:bevelT w="19050" h="12700"/>
            </a:sp3d>
          </a:bodyPr>
          <a:lstStyle/>
          <a:p>
            <a:pPr marL="53975" algn="l" rtl="0" eaLnBrk="1" hangingPunct="1">
              <a:defRPr/>
            </a:pPr>
            <a:r>
              <a:rPr lang="es" sz="3600" b="0" i="0" u="none">
                <a:solidFill>
                  <a:schemeClr val="bg1"/>
                </a:solidFill>
                <a:latin typeface="+mj-lt"/>
                <a:ea typeface="+mj-ea"/>
                <a:cs typeface="+mj-cs"/>
              </a:rPr>
              <a:t>Un</a:t>
            </a:r>
            <a:r>
              <a:rPr lang="es" sz="3600" b="0" i="0" u="none">
                <a:solidFill>
                  <a:schemeClr val="bg1"/>
                </a:solidFill>
                <a:latin typeface="+mn-lt"/>
                <a:ea typeface="+mj-ea"/>
                <a:cs typeface="+mj-cs"/>
              </a:rPr>
              <a:t> Móvil:  GPS, Ecosonda Monohaz &amp; MRU</a:t>
            </a:r>
          </a:p>
        </p:txBody>
      </p:sp>
      <p:sp>
        <p:nvSpPr>
          <p:cNvPr id="9" name="Oval 8"/>
          <p:cNvSpPr/>
          <p:nvPr/>
        </p:nvSpPr>
        <p:spPr bwMode="auto">
          <a:xfrm>
            <a:off x="7280275" y="2819400"/>
            <a:ext cx="228600" cy="228600"/>
          </a:xfrm>
          <a:prstGeom prst="ellipse">
            <a:avLst/>
          </a:prstGeom>
          <a:solidFill>
            <a:srgbClr val="00FF00"/>
          </a:solidFill>
          <a:ln w="127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es"/>
          </a:p>
        </p:txBody>
      </p:sp>
      <p:sp>
        <p:nvSpPr>
          <p:cNvPr id="10" name="TextBox 9"/>
          <p:cNvSpPr txBox="1"/>
          <p:nvPr/>
        </p:nvSpPr>
        <p:spPr bwMode="auto">
          <a:xfrm>
            <a:off x="8118475" y="2739091"/>
            <a:ext cx="914400" cy="338138"/>
          </a:xfrm>
          <a:prstGeom prst="rect">
            <a:avLst/>
          </a:prstGeom>
          <a:noFill/>
        </p:spPr>
        <p:txBody>
          <a:bodyPr>
            <a:spAutoFit/>
          </a:bodyPr>
          <a:lstStyle/>
          <a:p>
            <a:pPr algn="l" rtl="0">
              <a:defRPr/>
            </a:pPr>
            <a:r>
              <a:rPr lang="es" sz="1600" b="1" i="0" u="none">
                <a:solidFill>
                  <a:srgbClr val="00FF00"/>
                </a:solidFill>
                <a:latin typeface="+mn-lt"/>
              </a:rPr>
              <a:t>GPS</a:t>
            </a:r>
          </a:p>
        </p:txBody>
      </p:sp>
      <p:sp>
        <p:nvSpPr>
          <p:cNvPr id="11" name="Rectangle 10"/>
          <p:cNvSpPr/>
          <p:nvPr/>
        </p:nvSpPr>
        <p:spPr bwMode="auto">
          <a:xfrm>
            <a:off x="7034091" y="4021552"/>
            <a:ext cx="152400" cy="152400"/>
          </a:xfrm>
          <a:prstGeom prst="rect">
            <a:avLst/>
          </a:prstGeom>
          <a:solidFill>
            <a:srgbClr val="FF00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es"/>
          </a:p>
        </p:txBody>
      </p:sp>
      <p:sp>
        <p:nvSpPr>
          <p:cNvPr id="12" name="TextBox 11"/>
          <p:cNvSpPr txBox="1"/>
          <p:nvPr/>
        </p:nvSpPr>
        <p:spPr bwMode="auto">
          <a:xfrm>
            <a:off x="6937375" y="4608133"/>
            <a:ext cx="1447800" cy="369888"/>
          </a:xfrm>
          <a:prstGeom prst="rect">
            <a:avLst/>
          </a:prstGeom>
          <a:noFill/>
        </p:spPr>
        <p:txBody>
          <a:bodyPr>
            <a:spAutoFit/>
          </a:bodyPr>
          <a:lstStyle/>
          <a:p>
            <a:pPr algn="l" rtl="0">
              <a:defRPr/>
            </a:pPr>
            <a:r>
              <a:rPr lang="es" b="1" i="0" u="none">
                <a:solidFill>
                  <a:srgbClr val="FF0000"/>
                </a:solidFill>
                <a:latin typeface="+mn-lt"/>
              </a:rPr>
              <a:t>Transducer</a:t>
            </a:r>
          </a:p>
        </p:txBody>
      </p:sp>
      <p:sp>
        <p:nvSpPr>
          <p:cNvPr id="16" name="Rectangle 15"/>
          <p:cNvSpPr/>
          <p:nvPr/>
        </p:nvSpPr>
        <p:spPr bwMode="auto">
          <a:xfrm>
            <a:off x="7450138" y="3319553"/>
            <a:ext cx="152400" cy="152400"/>
          </a:xfrm>
          <a:prstGeom prst="rect">
            <a:avLst/>
          </a:prstGeom>
          <a:solidFill>
            <a:schemeClr val="bg2">
              <a:lumMod val="60000"/>
              <a:lumOff val="40000"/>
            </a:scheme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es"/>
          </a:p>
        </p:txBody>
      </p:sp>
      <p:sp>
        <p:nvSpPr>
          <p:cNvPr id="17" name="TextBox 16"/>
          <p:cNvSpPr txBox="1"/>
          <p:nvPr/>
        </p:nvSpPr>
        <p:spPr bwMode="auto">
          <a:xfrm>
            <a:off x="8142165" y="3326466"/>
            <a:ext cx="838200" cy="369888"/>
          </a:xfrm>
          <a:prstGeom prst="rect">
            <a:avLst/>
          </a:prstGeom>
          <a:noFill/>
          <a:ln>
            <a:noFill/>
          </a:ln>
        </p:spPr>
        <p:txBody>
          <a:bodyPr>
            <a:spAutoFit/>
          </a:bodyPr>
          <a:lstStyle/>
          <a:p>
            <a:pPr algn="l" rtl="0">
              <a:defRPr/>
            </a:pPr>
            <a:r>
              <a:rPr lang="es" b="1" i="0" u="none">
                <a:solidFill>
                  <a:srgbClr val="0091BB"/>
                </a:solidFill>
                <a:latin typeface="+mn-lt"/>
              </a:rPr>
              <a:t>MRU</a:t>
            </a:r>
          </a:p>
        </p:txBody>
      </p:sp>
      <p:sp>
        <p:nvSpPr>
          <p:cNvPr id="18446" name="TextBox 13"/>
          <p:cNvSpPr txBox="1">
            <a:spLocks noChangeArrowheads="1"/>
          </p:cNvSpPr>
          <p:nvPr/>
        </p:nvSpPr>
        <p:spPr bwMode="auto">
          <a:xfrm>
            <a:off x="3522783" y="1687231"/>
            <a:ext cx="3561007" cy="1200329"/>
          </a:xfrm>
          <a:prstGeom prst="rect">
            <a:avLst/>
          </a:prstGeom>
          <a:noFill/>
          <a:ln w="9525">
            <a:noFill/>
            <a:miter lim="800000"/>
            <a:headEnd/>
            <a:tailEnd/>
          </a:ln>
        </p:spPr>
        <p:txBody>
          <a:bodyPr wrap="square">
            <a:spAutoFit/>
          </a:bodyPr>
          <a:lstStyle/>
          <a:p>
            <a:pPr algn="l" rtl="0">
              <a:defRPr/>
            </a:pPr>
            <a:r>
              <a:rPr lang="es" b="0" i="0" u="none">
                <a:solidFill>
                  <a:schemeClr val="tx1">
                    <a:lumMod val="65000"/>
                    <a:lumOff val="35000"/>
                  </a:schemeClr>
                </a:solidFill>
                <a:latin typeface="+mn-lt"/>
                <a:ea typeface="Calibri" pitchFamily="34" charset="0"/>
                <a:cs typeface="Calibri" pitchFamily="34" charset="0"/>
              </a:rPr>
              <a:t>Móvil Primario = ‘R/V Sondaleza’</a:t>
            </a:r>
          </a:p>
          <a:p>
            <a:pPr algn="l" rtl="0">
              <a:defRPr/>
            </a:pPr>
            <a:r>
              <a:rPr lang="es" b="0" i="0" u="none">
                <a:solidFill>
                  <a:schemeClr val="tx1">
                    <a:lumMod val="65000"/>
                    <a:lumOff val="35000"/>
                  </a:schemeClr>
                </a:solidFill>
                <a:latin typeface="+mn-lt"/>
                <a:ea typeface="Calibri" pitchFamily="34" charset="0"/>
                <a:cs typeface="Calibri" pitchFamily="34" charset="0"/>
              </a:rPr>
              <a:t>1</a:t>
            </a:r>
            <a:r>
              <a:rPr lang="es" b="0" i="0" u="none" baseline="30000">
                <a:solidFill>
                  <a:schemeClr val="tx1">
                    <a:lumMod val="65000"/>
                    <a:lumOff val="35000"/>
                  </a:schemeClr>
                </a:solidFill>
                <a:latin typeface="+mn-lt"/>
                <a:ea typeface="Calibri" pitchFamily="34" charset="0"/>
                <a:cs typeface="Calibri" pitchFamily="34" charset="0"/>
              </a:rPr>
              <a:t>st</a:t>
            </a:r>
            <a:r>
              <a:rPr lang="es" b="0" i="0" u="none">
                <a:solidFill>
                  <a:schemeClr val="tx1">
                    <a:lumMod val="65000"/>
                    <a:lumOff val="35000"/>
                  </a:schemeClr>
                </a:solidFill>
                <a:latin typeface="+mn-lt"/>
                <a:ea typeface="Calibri" pitchFamily="34" charset="0"/>
                <a:cs typeface="Calibri" pitchFamily="34" charset="0"/>
              </a:rPr>
              <a:t> Dispositivo = GPS</a:t>
            </a:r>
          </a:p>
          <a:p>
            <a:pPr algn="l" rtl="0">
              <a:defRPr/>
            </a:pPr>
            <a:r>
              <a:rPr lang="es" b="0" i="0" u="none">
                <a:solidFill>
                  <a:schemeClr val="tx1">
                    <a:lumMod val="65000"/>
                    <a:lumOff val="35000"/>
                  </a:schemeClr>
                </a:solidFill>
                <a:latin typeface="+mn-lt"/>
                <a:ea typeface="Calibri" pitchFamily="34" charset="0"/>
                <a:cs typeface="Calibri" pitchFamily="34" charset="0"/>
              </a:rPr>
              <a:t>2</a:t>
            </a:r>
            <a:r>
              <a:rPr lang="es" b="0" i="0" u="none" baseline="30000">
                <a:solidFill>
                  <a:schemeClr val="tx1">
                    <a:lumMod val="65000"/>
                    <a:lumOff val="35000"/>
                  </a:schemeClr>
                </a:solidFill>
                <a:latin typeface="+mn-lt"/>
                <a:ea typeface="Calibri" pitchFamily="34" charset="0"/>
                <a:cs typeface="Calibri" pitchFamily="34" charset="0"/>
              </a:rPr>
              <a:t>do</a:t>
            </a:r>
            <a:r>
              <a:rPr lang="es" b="0" i="0" u="none">
                <a:solidFill>
                  <a:schemeClr val="tx1">
                    <a:lumMod val="65000"/>
                    <a:lumOff val="35000"/>
                  </a:schemeClr>
                </a:solidFill>
                <a:latin typeface="+mn-lt"/>
                <a:ea typeface="Calibri" pitchFamily="34" charset="0"/>
                <a:cs typeface="Calibri" pitchFamily="34" charset="0"/>
              </a:rPr>
              <a:t> Dispositivo = Odom MKIII</a:t>
            </a:r>
          </a:p>
          <a:p>
            <a:pPr algn="l" rtl="0">
              <a:defRPr/>
            </a:pPr>
            <a:r>
              <a:rPr lang="es" b="0" i="0" u="none">
                <a:solidFill>
                  <a:schemeClr val="tx1">
                    <a:lumMod val="65000"/>
                    <a:lumOff val="35000"/>
                  </a:schemeClr>
                </a:solidFill>
                <a:latin typeface="+mn-lt"/>
                <a:ea typeface="Calibri" pitchFamily="34" charset="0"/>
                <a:cs typeface="Calibri" pitchFamily="34" charset="0"/>
              </a:rPr>
              <a:t>3</a:t>
            </a:r>
            <a:r>
              <a:rPr lang="es" b="0" i="0" u="none" baseline="30000">
                <a:solidFill>
                  <a:schemeClr val="tx1">
                    <a:lumMod val="65000"/>
                    <a:lumOff val="35000"/>
                  </a:schemeClr>
                </a:solidFill>
                <a:latin typeface="+mn-lt"/>
                <a:ea typeface="Calibri" pitchFamily="34" charset="0"/>
                <a:cs typeface="Calibri" pitchFamily="34" charset="0"/>
              </a:rPr>
              <a:t>rd</a:t>
            </a:r>
            <a:r>
              <a:rPr lang="es" b="0" i="0" u="none">
                <a:solidFill>
                  <a:schemeClr val="tx1">
                    <a:lumMod val="65000"/>
                    <a:lumOff val="35000"/>
                  </a:schemeClr>
                </a:solidFill>
                <a:latin typeface="+mn-lt"/>
                <a:ea typeface="Calibri" pitchFamily="34" charset="0"/>
                <a:cs typeface="Calibri" pitchFamily="34" charset="0"/>
              </a:rPr>
              <a:t> Dispositivo = DMS-05 MRU        </a:t>
            </a:r>
          </a:p>
        </p:txBody>
      </p:sp>
    </p:spTree>
    <p:extLst>
      <p:ext uri="{BB962C8B-B14F-4D97-AF65-F5344CB8AC3E}">
        <p14:creationId xmlns:p14="http://schemas.microsoft.com/office/powerpoint/2010/main" val="330884006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pPr algn="l" rtl="0" eaLnBrk="1" hangingPunct="1"/>
            <a:r>
              <a:rPr lang="es" sz="3200" b="0" i="0" u="none">
                <a:latin typeface="Arial" panose="020B0604020202020204" pitchFamily="34" charset="0"/>
                <a:cs typeface="Arial" panose="020B0604020202020204" pitchFamily="34" charset="0"/>
              </a:rPr>
              <a:t>HYPACK</a:t>
            </a:r>
            <a:r>
              <a:rPr lang="es" sz="3600" b="0" i="0" u="none" baseline="30000">
                <a:latin typeface="Arial" panose="020B0604020202020204" pitchFamily="34" charset="0"/>
                <a:cs typeface="Arial" panose="020B0604020202020204" pitchFamily="34" charset="0"/>
              </a:rPr>
              <a:t>®</a:t>
            </a:r>
            <a:r>
              <a:rPr lang="es" sz="3600" b="0" i="0" u="none">
                <a:latin typeface="Arial" panose="020B0604020202020204" pitchFamily="34" charset="0"/>
                <a:cs typeface="Arial" panose="020B0604020202020204" pitchFamily="34" charset="0"/>
              </a:rPr>
              <a:t> Equipos</a:t>
            </a:r>
          </a:p>
        </p:txBody>
      </p:sp>
      <p:sp>
        <p:nvSpPr>
          <p:cNvPr id="30723" name="Text Box 27"/>
          <p:cNvSpPr txBox="1">
            <a:spLocks noChangeArrowheads="1"/>
          </p:cNvSpPr>
          <p:nvPr/>
        </p:nvSpPr>
        <p:spPr bwMode="auto">
          <a:xfrm>
            <a:off x="347472" y="5684037"/>
            <a:ext cx="7239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ct val="50000"/>
              </a:spcBef>
            </a:pPr>
            <a:r>
              <a:rPr lang="es" sz="1600" b="0" i="0" u="none">
                <a:solidFill>
                  <a:schemeClr val="tx1">
                    <a:lumMod val="65000"/>
                    <a:lumOff val="35000"/>
                  </a:schemeClr>
                </a:solidFill>
                <a:latin typeface="Verdana" panose="020B0604030504040204" pitchFamily="34" charset="0"/>
              </a:rPr>
              <a:t>EQUIPOS HYPACK, EQUIPOS HYSWEEP &amp; EQUIPOS SONAR LATERAL son todos configurados desde este programa.</a:t>
            </a:r>
          </a:p>
        </p:txBody>
      </p:sp>
      <p:pic>
        <p:nvPicPr>
          <p:cNvPr id="30724" name="Picture 13"/>
          <p:cNvPicPr>
            <a:picLocks noChangeAspect="1" noChangeArrowheads="1"/>
          </p:cNvPicPr>
          <p:nvPr/>
        </p:nvPicPr>
        <p:blipFill>
          <a:blip r:embed="rId2"/>
          <a:srcRect/>
          <a:stretch>
            <a:fillRect/>
          </a:stretch>
        </p:blipFill>
        <p:spPr bwMode="auto">
          <a:xfrm>
            <a:off x="347472" y="1407598"/>
            <a:ext cx="6888350" cy="405050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189952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6"/>
          <p:cNvSpPr>
            <a:spLocks noGrp="1"/>
          </p:cNvSpPr>
          <p:nvPr>
            <p:ph type="title"/>
          </p:nvPr>
        </p:nvSpPr>
        <p:spPr/>
        <p:txBody>
          <a:bodyPr/>
          <a:lstStyle/>
          <a:p>
            <a:pPr marL="53975" algn="l" rtl="0" eaLnBrk="1" hangingPunct="1"/>
            <a:r>
              <a:rPr lang="es" sz="3600" b="0" i="0" u="none">
                <a:latin typeface="Arial" panose="020B0604020202020204" pitchFamily="34" charset="0"/>
                <a:cs typeface="Arial" panose="020B0604020202020204" pitchFamily="34" charset="0"/>
              </a:rPr>
              <a:t>Configurando un Móvil</a:t>
            </a:r>
          </a:p>
        </p:txBody>
      </p:sp>
      <p:sp>
        <p:nvSpPr>
          <p:cNvPr id="10" name="Rounded Rectangle 9"/>
          <p:cNvSpPr/>
          <p:nvPr/>
        </p:nvSpPr>
        <p:spPr>
          <a:xfrm>
            <a:off x="838200" y="1219200"/>
            <a:ext cx="2133600" cy="609600"/>
          </a:xfrm>
          <a:prstGeom prst="roundRect">
            <a:avLst/>
          </a:prstGeom>
          <a:solidFill>
            <a:srgbClr val="00B0F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es" sz="1200" b="1" i="0" u="none"/>
              <a:t>Abriendo HYPACK EQUIPOS.</a:t>
            </a:r>
          </a:p>
        </p:txBody>
      </p:sp>
      <p:sp>
        <p:nvSpPr>
          <p:cNvPr id="11" name="Rounded Rectangle 10"/>
          <p:cNvSpPr/>
          <p:nvPr/>
        </p:nvSpPr>
        <p:spPr>
          <a:xfrm>
            <a:off x="838200" y="2133600"/>
            <a:ext cx="2133600" cy="990600"/>
          </a:xfrm>
          <a:prstGeom prst="roundRect">
            <a:avLst/>
          </a:prstGeom>
          <a:solidFill>
            <a:srgbClr val="00B0F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es" sz="1200" b="1" i="0" u="none"/>
              <a:t>Clic derecho en ‘Configuración HYPACK’ para agregar un Móvil Nuevo.</a:t>
            </a:r>
          </a:p>
        </p:txBody>
      </p:sp>
      <p:sp>
        <p:nvSpPr>
          <p:cNvPr id="12" name="Rounded Rectangle 11"/>
          <p:cNvSpPr/>
          <p:nvPr/>
        </p:nvSpPr>
        <p:spPr>
          <a:xfrm>
            <a:off x="838200" y="3429000"/>
            <a:ext cx="2133600" cy="762000"/>
          </a:xfrm>
          <a:prstGeom prst="roundRect">
            <a:avLst/>
          </a:prstGeom>
          <a:solidFill>
            <a:srgbClr val="00B0F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es" sz="1200" b="1" i="0" u="none"/>
              <a:t>Déle un nombre a su móvil (opcional).</a:t>
            </a:r>
          </a:p>
        </p:txBody>
      </p:sp>
      <p:sp>
        <p:nvSpPr>
          <p:cNvPr id="13" name="Rounded Rectangle 12"/>
          <p:cNvSpPr/>
          <p:nvPr/>
        </p:nvSpPr>
        <p:spPr>
          <a:xfrm>
            <a:off x="838200" y="4541838"/>
            <a:ext cx="2133600" cy="762000"/>
          </a:xfrm>
          <a:prstGeom prst="roundRect">
            <a:avLst/>
          </a:prstGeom>
          <a:solidFill>
            <a:schemeClr val="bg1">
              <a:lumMod val="5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es" sz="1200" b="1" i="0" u="none"/>
              <a:t>Asigne un driver de dispositivo para posicionar el móvil</a:t>
            </a:r>
          </a:p>
        </p:txBody>
      </p:sp>
      <p:sp>
        <p:nvSpPr>
          <p:cNvPr id="14" name="Rounded Rectangle 13"/>
          <p:cNvSpPr/>
          <p:nvPr/>
        </p:nvSpPr>
        <p:spPr>
          <a:xfrm>
            <a:off x="838200" y="5562600"/>
            <a:ext cx="2133600" cy="838200"/>
          </a:xfrm>
          <a:prstGeom prst="roundRect">
            <a:avLst/>
          </a:prstGeom>
          <a:solidFill>
            <a:schemeClr val="bg1">
              <a:lumMod val="5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es" sz="1200" b="1" i="0" u="none"/>
              <a:t>Agregue los otros dispositivos asignados al móvil.</a:t>
            </a:r>
          </a:p>
        </p:txBody>
      </p:sp>
      <p:sp>
        <p:nvSpPr>
          <p:cNvPr id="17" name="Rounded Rectangle 16"/>
          <p:cNvSpPr/>
          <p:nvPr/>
        </p:nvSpPr>
        <p:spPr>
          <a:xfrm>
            <a:off x="3886200" y="2286000"/>
            <a:ext cx="2438400" cy="838200"/>
          </a:xfrm>
          <a:prstGeom prst="roundRect">
            <a:avLst/>
          </a:prstGeom>
          <a:solidFill>
            <a:srgbClr val="00B05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es" sz="1200" b="1" i="0" u="none"/>
              <a:t>Fijo en otro móvil (ej: cabina de una grúa)</a:t>
            </a:r>
          </a:p>
        </p:txBody>
      </p:sp>
      <p:sp>
        <p:nvSpPr>
          <p:cNvPr id="18" name="Rounded Rectangle 17"/>
          <p:cNvSpPr/>
          <p:nvPr/>
        </p:nvSpPr>
        <p:spPr>
          <a:xfrm>
            <a:off x="3886200" y="3352800"/>
            <a:ext cx="2438400" cy="838200"/>
          </a:xfrm>
          <a:prstGeom prst="roundRect">
            <a:avLst/>
          </a:prstGeom>
          <a:solidFill>
            <a:srgbClr val="00B05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es" sz="1200" b="1" i="0" u="none"/>
              <a:t>Se mueve en relación a otro móvil (pez remolcado)</a:t>
            </a:r>
          </a:p>
        </p:txBody>
      </p:sp>
      <p:sp>
        <p:nvSpPr>
          <p:cNvPr id="19" name="Rounded Rectangle 18"/>
          <p:cNvSpPr/>
          <p:nvPr/>
        </p:nvSpPr>
        <p:spPr>
          <a:xfrm>
            <a:off x="3886200" y="4572000"/>
            <a:ext cx="2438400" cy="685800"/>
          </a:xfrm>
          <a:prstGeom prst="roundRect">
            <a:avLst/>
          </a:prstGeom>
          <a:solidFill>
            <a:srgbClr val="00B05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es" sz="1200" b="1" i="0" u="none"/>
              <a:t>Se mueve Independientemente</a:t>
            </a:r>
          </a:p>
        </p:txBody>
      </p:sp>
      <p:sp>
        <p:nvSpPr>
          <p:cNvPr id="20" name="Rectangle 19"/>
          <p:cNvSpPr/>
          <p:nvPr/>
        </p:nvSpPr>
        <p:spPr>
          <a:xfrm>
            <a:off x="6781800" y="2362200"/>
            <a:ext cx="1981200" cy="685800"/>
          </a:xfrm>
          <a:prstGeom prst="rect">
            <a:avLst/>
          </a:prstGeom>
          <a:solidFill>
            <a:srgbClr val="FF00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es" sz="1600" b="1" i="0" u="none"/>
              <a:t>GenOffset.DLL</a:t>
            </a:r>
          </a:p>
        </p:txBody>
      </p:sp>
      <p:sp>
        <p:nvSpPr>
          <p:cNvPr id="21" name="Rectangle 20"/>
          <p:cNvSpPr/>
          <p:nvPr/>
        </p:nvSpPr>
        <p:spPr>
          <a:xfrm>
            <a:off x="6781800" y="3276600"/>
            <a:ext cx="1981200" cy="990600"/>
          </a:xfrm>
          <a:prstGeom prst="rect">
            <a:avLst/>
          </a:prstGeom>
          <a:solidFill>
            <a:srgbClr val="FF00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es" sz="1200" b="1" i="0" u="none"/>
              <a:t>Towfish.DLL</a:t>
            </a:r>
          </a:p>
          <a:p>
            <a:pPr algn="ctr" rtl="0">
              <a:defRPr/>
            </a:pPr>
            <a:r>
              <a:rPr lang="es" sz="1200" b="1" i="0" u="none"/>
              <a:t>Trackman.DLL</a:t>
            </a:r>
          </a:p>
          <a:p>
            <a:pPr algn="ctr" rtl="0">
              <a:defRPr/>
            </a:pPr>
            <a:r>
              <a:rPr lang="es" sz="1200" b="1" i="0" u="none"/>
              <a:t>Inclinometer.DLL…</a:t>
            </a:r>
          </a:p>
        </p:txBody>
      </p:sp>
      <p:sp>
        <p:nvSpPr>
          <p:cNvPr id="23" name="Rectangle 22"/>
          <p:cNvSpPr/>
          <p:nvPr/>
        </p:nvSpPr>
        <p:spPr>
          <a:xfrm>
            <a:off x="6781800" y="4572000"/>
            <a:ext cx="1981200" cy="685800"/>
          </a:xfrm>
          <a:prstGeom prst="rect">
            <a:avLst/>
          </a:prstGeom>
          <a:solidFill>
            <a:srgbClr val="FF00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es" sz="1600" b="1" i="0" u="none"/>
              <a:t>GPS.DLL</a:t>
            </a:r>
          </a:p>
        </p:txBody>
      </p:sp>
      <p:sp>
        <p:nvSpPr>
          <p:cNvPr id="25" name="Rectangle 24"/>
          <p:cNvSpPr/>
          <p:nvPr/>
        </p:nvSpPr>
        <p:spPr>
          <a:xfrm>
            <a:off x="5181600" y="5638800"/>
            <a:ext cx="1981200" cy="685800"/>
          </a:xfrm>
          <a:prstGeom prst="rect">
            <a:avLst/>
          </a:prstGeom>
          <a:solidFill>
            <a:srgbClr val="FF00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es" sz="1600" b="1" i="0" u="none"/>
              <a:t>Magnet.DLL…</a:t>
            </a:r>
          </a:p>
        </p:txBody>
      </p:sp>
      <p:cxnSp>
        <p:nvCxnSpPr>
          <p:cNvPr id="27" name="Straight Arrow Connector 26"/>
          <p:cNvCxnSpPr>
            <a:stCxn id="10" idx="2"/>
            <a:endCxn id="11" idx="0"/>
          </p:cNvCxnSpPr>
          <p:nvPr/>
        </p:nvCxnSpPr>
        <p:spPr>
          <a:xfrm>
            <a:off x="1905000" y="1828800"/>
            <a:ext cx="0" cy="304800"/>
          </a:xfrm>
          <a:prstGeom prst="straightConnector1">
            <a:avLst/>
          </a:prstGeom>
          <a:ln w="63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a:stCxn id="11" idx="2"/>
            <a:endCxn id="12" idx="0"/>
          </p:cNvCxnSpPr>
          <p:nvPr/>
        </p:nvCxnSpPr>
        <p:spPr>
          <a:xfrm>
            <a:off x="1905000" y="3124200"/>
            <a:ext cx="0" cy="304800"/>
          </a:xfrm>
          <a:prstGeom prst="straightConnector1">
            <a:avLst/>
          </a:prstGeom>
          <a:ln w="63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a:stCxn id="12" idx="2"/>
            <a:endCxn id="13" idx="0"/>
          </p:cNvCxnSpPr>
          <p:nvPr/>
        </p:nvCxnSpPr>
        <p:spPr>
          <a:xfrm>
            <a:off x="1905000" y="4191000"/>
            <a:ext cx="0" cy="350838"/>
          </a:xfrm>
          <a:prstGeom prst="straightConnector1">
            <a:avLst/>
          </a:prstGeom>
          <a:ln w="63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a:stCxn id="13" idx="2"/>
            <a:endCxn id="14" idx="0"/>
          </p:cNvCxnSpPr>
          <p:nvPr/>
        </p:nvCxnSpPr>
        <p:spPr>
          <a:xfrm>
            <a:off x="1905000" y="5303838"/>
            <a:ext cx="0" cy="258762"/>
          </a:xfrm>
          <a:prstGeom prst="straightConnector1">
            <a:avLst/>
          </a:prstGeom>
          <a:ln w="63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a:stCxn id="14" idx="3"/>
            <a:endCxn id="25" idx="1"/>
          </p:cNvCxnSpPr>
          <p:nvPr/>
        </p:nvCxnSpPr>
        <p:spPr>
          <a:xfrm>
            <a:off x="2971800" y="5981700"/>
            <a:ext cx="2209800" cy="0"/>
          </a:xfrm>
          <a:prstGeom prst="straightConnector1">
            <a:avLst/>
          </a:prstGeom>
          <a:ln w="63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0" name="Elbow Connector 39"/>
          <p:cNvCxnSpPr>
            <a:stCxn id="13" idx="3"/>
            <a:endCxn id="17" idx="1"/>
          </p:cNvCxnSpPr>
          <p:nvPr/>
        </p:nvCxnSpPr>
        <p:spPr>
          <a:xfrm flipV="1">
            <a:off x="2971800" y="2705100"/>
            <a:ext cx="914400" cy="2217738"/>
          </a:xfrm>
          <a:prstGeom prst="bentConnector3">
            <a:avLst>
              <a:gd name="adj1" fmla="val 50000"/>
            </a:avLst>
          </a:prstGeom>
          <a:ln w="63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2" name="Elbow Connector 41"/>
          <p:cNvCxnSpPr>
            <a:stCxn id="13" idx="3"/>
            <a:endCxn id="18" idx="1"/>
          </p:cNvCxnSpPr>
          <p:nvPr/>
        </p:nvCxnSpPr>
        <p:spPr>
          <a:xfrm flipV="1">
            <a:off x="2971800" y="3771900"/>
            <a:ext cx="914400" cy="1150938"/>
          </a:xfrm>
          <a:prstGeom prst="bentConnector3">
            <a:avLst>
              <a:gd name="adj1" fmla="val 50000"/>
            </a:avLst>
          </a:prstGeom>
          <a:ln w="63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a:stCxn id="13" idx="3"/>
            <a:endCxn id="19" idx="1"/>
          </p:cNvCxnSpPr>
          <p:nvPr/>
        </p:nvCxnSpPr>
        <p:spPr>
          <a:xfrm flipV="1">
            <a:off x="2971800" y="4914900"/>
            <a:ext cx="914400" cy="7938"/>
          </a:xfrm>
          <a:prstGeom prst="straightConnector1">
            <a:avLst/>
          </a:prstGeom>
          <a:ln w="63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9" name="Straight Arrow Connector 48"/>
          <p:cNvCxnSpPr>
            <a:stCxn id="17" idx="3"/>
            <a:endCxn id="20" idx="1"/>
          </p:cNvCxnSpPr>
          <p:nvPr/>
        </p:nvCxnSpPr>
        <p:spPr>
          <a:xfrm>
            <a:off x="6324600" y="2705100"/>
            <a:ext cx="457200" cy="1588"/>
          </a:xfrm>
          <a:prstGeom prst="straightConnector1">
            <a:avLst/>
          </a:prstGeom>
          <a:ln w="63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a:stCxn id="18" idx="3"/>
            <a:endCxn id="21" idx="1"/>
          </p:cNvCxnSpPr>
          <p:nvPr/>
        </p:nvCxnSpPr>
        <p:spPr>
          <a:xfrm>
            <a:off x="6324600" y="3771900"/>
            <a:ext cx="457200" cy="0"/>
          </a:xfrm>
          <a:prstGeom prst="straightConnector1">
            <a:avLst/>
          </a:prstGeom>
          <a:ln w="63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3" name="Straight Arrow Connector 52"/>
          <p:cNvCxnSpPr>
            <a:stCxn id="19" idx="3"/>
            <a:endCxn id="23" idx="1"/>
          </p:cNvCxnSpPr>
          <p:nvPr/>
        </p:nvCxnSpPr>
        <p:spPr>
          <a:xfrm>
            <a:off x="6324600" y="4914900"/>
            <a:ext cx="457200" cy="1588"/>
          </a:xfrm>
          <a:prstGeom prst="straightConnector1">
            <a:avLst/>
          </a:prstGeom>
          <a:ln w="635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2687595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p:cNvSpPr>
            <a:spLocks noGrp="1"/>
          </p:cNvSpPr>
          <p:nvPr>
            <p:ph type="title"/>
          </p:nvPr>
        </p:nvSpPr>
        <p:spPr>
          <a:xfrm>
            <a:off x="347472" y="0"/>
            <a:ext cx="8010315" cy="988786"/>
          </a:xfrm>
        </p:spPr>
        <p:txBody>
          <a:bodyPr/>
          <a:lstStyle/>
          <a:p>
            <a:pPr algn="l" rtl="0" eaLnBrk="1" hangingPunct="1"/>
            <a:r>
              <a:rPr lang="es" sz="3600" b="0" i="0" u="none" dirty="0">
                <a:latin typeface="Arial" panose="020B0604020202020204" pitchFamily="34" charset="0"/>
                <a:cs typeface="Arial" panose="020B0604020202020204" pitchFamily="34" charset="0"/>
              </a:rPr>
              <a:t>Agregando un Móvil Pez Remolcado</a:t>
            </a:r>
          </a:p>
        </p:txBody>
      </p:sp>
      <p:pic>
        <p:nvPicPr>
          <p:cNvPr id="2" name="2017 HARDWARE Towfish.avi">
            <a:hlinkClick r:id="" action="ppaction://media"/>
          </p:cNvPr>
          <p:cNvPicPr>
            <a:picLocks noChangeAspect="1"/>
          </p:cNvPicPr>
          <p:nvPr>
            <a:videoFile r:link="rId2"/>
            <p:extLst>
              <p:ext uri="{DAA4B4D4-6D71-4841-9C94-3DE7FCFB9230}">
                <p14:media xmlns:p14="http://schemas.microsoft.com/office/powerpoint/2010/main" r:link="rId1"/>
              </p:ext>
            </p:extLst>
          </p:nvPr>
        </p:nvPicPr>
        <p:blipFill>
          <a:blip r:embed="rId4">
            <a:extLst>
              <a:ext uri="{28A0092B-C50C-407E-A947-70E740481C1C}">
                <a14:useLocalDpi xmlns:a14="http://schemas.microsoft.com/office/drawing/2010/main" val="0"/>
              </a:ext>
            </a:extLst>
          </a:blip>
          <a:srcRect/>
          <a:stretch>
            <a:fillRect/>
          </a:stretch>
        </p:blipFill>
        <p:spPr bwMode="auto">
          <a:xfrm>
            <a:off x="493713" y="1524000"/>
            <a:ext cx="7202487" cy="4419600"/>
          </a:xfrm>
          <a:prstGeom prst="rect">
            <a:avLst/>
          </a:prstGeom>
          <a:solidFill>
            <a:schemeClr val="tx2"/>
          </a:solidFill>
          <a:ln w="38100">
            <a:solidFill>
              <a:schemeClr val="bg2"/>
            </a:solidFill>
            <a:miter lim="800000"/>
            <a:headEnd/>
            <a:tailEnd/>
          </a:ln>
          <a:extLst/>
        </p:spPr>
      </p:pic>
    </p:spTree>
    <p:extLst>
      <p:ext uri="{BB962C8B-B14F-4D97-AF65-F5344CB8AC3E}">
        <p14:creationId xmlns:p14="http://schemas.microsoft.com/office/powerpoint/2010/main" val="386039229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fullScrn="1">
              <p:cMediaNode vol="80000">
                <p:cTn id="7" fill="hold" display="0">
                  <p:stCondLst>
                    <p:cond delay="indefinite"/>
                  </p:stCondLst>
                </p:cTn>
                <p:tgtEl>
                  <p:spTgt spid="2"/>
                </p:tgtEl>
              </p:cMediaNode>
            </p:video>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itle 2"/>
          <p:cNvSpPr>
            <a:spLocks noGrp="1"/>
          </p:cNvSpPr>
          <p:nvPr>
            <p:ph type="title"/>
          </p:nvPr>
        </p:nvSpPr>
        <p:spPr/>
        <p:txBody>
          <a:bodyPr/>
          <a:lstStyle/>
          <a:p>
            <a:pPr marL="53975" algn="l" rtl="0" eaLnBrk="1" hangingPunct="1"/>
            <a:r>
              <a:rPr lang="es" sz="3600" b="0" i="0" u="none">
                <a:latin typeface="Arial" panose="020B0604020202020204" pitchFamily="34" charset="0"/>
                <a:cs typeface="Arial" panose="020B0604020202020204" pitchFamily="34" charset="0"/>
              </a:rPr>
              <a:t>Un Móvil en LEVANTAMIENTO</a:t>
            </a:r>
          </a:p>
        </p:txBody>
      </p:sp>
      <p:pic>
        <p:nvPicPr>
          <p:cNvPr id="2" name="2017 HARDWARE Towfish in SURVEY.avi">
            <a:hlinkClick r:id="" action="ppaction://media"/>
          </p:cNvPr>
          <p:cNvPicPr>
            <a:picLocks noChangeAspect="1"/>
          </p:cNvPicPr>
          <p:nvPr>
            <a:videoFile r:link="rId2"/>
            <p:extLst>
              <p:ext uri="{DAA4B4D4-6D71-4841-9C94-3DE7FCFB9230}">
                <p14:media xmlns:p14="http://schemas.microsoft.com/office/powerpoint/2010/main" r:link="rId1"/>
              </p:ext>
            </p:extLst>
          </p:nvPr>
        </p:nvPicPr>
        <p:blipFill>
          <a:blip r:embed="rId5">
            <a:extLst>
              <a:ext uri="{28A0092B-C50C-407E-A947-70E740481C1C}">
                <a14:useLocalDpi xmlns:a14="http://schemas.microsoft.com/office/drawing/2010/main" val="0"/>
              </a:ext>
            </a:extLst>
          </a:blip>
          <a:srcRect/>
          <a:stretch>
            <a:fillRect/>
          </a:stretch>
        </p:blipFill>
        <p:spPr bwMode="auto">
          <a:xfrm>
            <a:off x="381000" y="1828800"/>
            <a:ext cx="8315325" cy="4068763"/>
          </a:xfrm>
          <a:prstGeom prst="rect">
            <a:avLst/>
          </a:prstGeom>
          <a:noFill/>
          <a:ln w="38100">
            <a:solidFill>
              <a:schemeClr val="bg2"/>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680909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fullScrn="1">
              <p:cMediaNode vol="80000">
                <p:cTn id="7" fill="hold" display="0">
                  <p:stCondLst>
                    <p:cond delay="indefinite"/>
                  </p:stCondLst>
                </p:cTn>
                <p:tgtEl>
                  <p:spTgt spid="2"/>
                </p:tgtEl>
              </p:cMediaNode>
            </p:video>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l" rtl="0"/>
            <a:r>
              <a:rPr lang="es" b="0" i="0" u="none"/>
              <a:t>Tiempo HYPACK</a:t>
            </a:r>
            <a:r>
              <a:rPr lang="es" b="0" i="0" u="none" baseline="30000"/>
              <a:t>®</a:t>
            </a:r>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43</a:t>
            </a:fld>
            <a:endParaRPr lang="es"/>
          </a:p>
        </p:txBody>
      </p:sp>
      <p:sp>
        <p:nvSpPr>
          <p:cNvPr id="6" name="Oval 5">
            <a:hlinkClick r:id="rId2" action="ppaction://hlinksldjump"/>
          </p:cNvPr>
          <p:cNvSpPr/>
          <p:nvPr/>
        </p:nvSpPr>
        <p:spPr>
          <a:xfrm>
            <a:off x="347472" y="277091"/>
            <a:ext cx="864801" cy="879763"/>
          </a:xfrm>
          <a:prstGeom prst="ellipse">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a:p>
        </p:txBody>
      </p:sp>
    </p:spTree>
    <p:extLst>
      <p:ext uri="{BB962C8B-B14F-4D97-AF65-F5344CB8AC3E}">
        <p14:creationId xmlns:p14="http://schemas.microsoft.com/office/powerpoint/2010/main" val="77620564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Rot="1" noChangeArrowheads="1"/>
          </p:cNvSpPr>
          <p:nvPr>
            <p:ph type="title"/>
          </p:nvPr>
        </p:nvSpPr>
        <p:spPr/>
        <p:txBody>
          <a:bodyPr/>
          <a:lstStyle/>
          <a:p>
            <a:pPr marL="53975" algn="l" rtl="0" eaLnBrk="1" hangingPunct="1"/>
            <a:r>
              <a:rPr lang="es" sz="3600" b="0" i="0" u="none">
                <a:latin typeface="Arial" panose="020B0604020202020204" pitchFamily="34" charset="0"/>
                <a:cs typeface="Arial" panose="020B0604020202020204" pitchFamily="34" charset="0"/>
              </a:rPr>
              <a:t>Bases Tiempo HYPACK</a:t>
            </a:r>
            <a:r>
              <a:rPr lang="es" sz="3600" b="0" i="0" u="none" baseline="30000">
                <a:latin typeface="Arial" panose="020B0604020202020204" pitchFamily="34" charset="0"/>
                <a:cs typeface="Arial" panose="020B0604020202020204" pitchFamily="34" charset="0"/>
              </a:rPr>
              <a:t>®</a:t>
            </a:r>
          </a:p>
        </p:txBody>
      </p:sp>
      <p:sp>
        <p:nvSpPr>
          <p:cNvPr id="12290" name="Rectangle 3"/>
          <p:cNvSpPr>
            <a:spLocks noGrp="1" noChangeArrowheads="1"/>
          </p:cNvSpPr>
          <p:nvPr>
            <p:ph idx="4294967295"/>
          </p:nvPr>
        </p:nvSpPr>
        <p:spPr>
          <a:xfrm>
            <a:off x="304800" y="1219200"/>
            <a:ext cx="8534400" cy="4953000"/>
          </a:xfrm>
        </p:spPr>
        <p:txBody>
          <a:bodyPr rtlCol="0" anchor="ctr">
            <a:normAutofit/>
          </a:bodyPr>
          <a:lstStyle/>
          <a:p>
            <a:pPr marL="457200" indent="-457200" algn="l" rtl="0" eaLnBrk="1" fontAlgn="auto" hangingPunct="1">
              <a:lnSpc>
                <a:spcPct val="110000"/>
              </a:lnSpc>
              <a:spcBef>
                <a:spcPts val="600"/>
              </a:spcBef>
              <a:buClr>
                <a:schemeClr val="tx1">
                  <a:lumMod val="65000"/>
                  <a:lumOff val="35000"/>
                </a:schemeClr>
              </a:buClr>
              <a:buFont typeface="Arial" panose="020B0604020202020204" pitchFamily="34" charset="0"/>
              <a:buChar char="•"/>
              <a:defRPr/>
            </a:pPr>
            <a:r>
              <a:rPr lang="es" sz="2400" b="0" i="0" u="none">
                <a:solidFill>
                  <a:schemeClr val="tx1">
                    <a:lumMod val="65000"/>
                    <a:lumOff val="35000"/>
                  </a:schemeClr>
                </a:solidFill>
              </a:rPr>
              <a:t>El reloj interno de su computador es un dispositivo de tiempo muy regular.</a:t>
            </a:r>
          </a:p>
          <a:p>
            <a:pPr marL="457200" indent="-457200" algn="l" rtl="0" eaLnBrk="1" fontAlgn="auto" hangingPunct="1">
              <a:lnSpc>
                <a:spcPct val="110000"/>
              </a:lnSpc>
              <a:spcBef>
                <a:spcPts val="600"/>
              </a:spcBef>
              <a:buClr>
                <a:schemeClr val="tx1">
                  <a:lumMod val="65000"/>
                  <a:lumOff val="35000"/>
                </a:schemeClr>
              </a:buClr>
              <a:buFont typeface="Arial" panose="020B0604020202020204" pitchFamily="34" charset="0"/>
              <a:buChar char="•"/>
              <a:defRPr/>
            </a:pPr>
            <a:r>
              <a:rPr lang="es" sz="2400" b="0" i="0" u="none">
                <a:solidFill>
                  <a:schemeClr val="tx1">
                    <a:lumMod val="65000"/>
                    <a:lumOff val="35000"/>
                  </a:schemeClr>
                </a:solidFill>
              </a:rPr>
              <a:t>HYPACK LEVANTAMIENTO y DREDGEPACK®</a:t>
            </a:r>
            <a:r>
              <a:rPr lang="es" sz="2400" b="0" i="0" u="none">
                <a:solidFill>
                  <a:schemeClr val="tx1">
                    <a:lumMod val="65000"/>
                    <a:lumOff val="35000"/>
                  </a:schemeClr>
                </a:solidFill>
                <a:cs typeface="Arial" charset="0"/>
              </a:rPr>
              <a:t> usan un modelo de reloj propio llamado VERITIME.</a:t>
            </a:r>
          </a:p>
          <a:p>
            <a:pPr marL="457200" indent="-457200" algn="l" rtl="0" eaLnBrk="1" fontAlgn="auto" hangingPunct="1">
              <a:lnSpc>
                <a:spcPct val="110000"/>
              </a:lnSpc>
              <a:spcBef>
                <a:spcPts val="600"/>
              </a:spcBef>
              <a:buClr>
                <a:schemeClr val="tx1">
                  <a:lumMod val="65000"/>
                  <a:lumOff val="35000"/>
                </a:schemeClr>
              </a:buClr>
              <a:buFont typeface="Arial" panose="020B0604020202020204" pitchFamily="34" charset="0"/>
              <a:buChar char="•"/>
              <a:defRPr/>
            </a:pPr>
            <a:r>
              <a:rPr lang="es" sz="2400" b="0" i="0" u="none">
                <a:solidFill>
                  <a:schemeClr val="tx1">
                    <a:lumMod val="65000"/>
                    <a:lumOff val="35000"/>
                  </a:schemeClr>
                </a:solidFill>
                <a:cs typeface="Arial" charset="0"/>
              </a:rPr>
              <a:t>Cuando usted inicia LEVANTAMIENTO o DREDGEPACK®:</a:t>
            </a:r>
            <a:endParaRPr lang="es" sz="2400" dirty="0">
              <a:solidFill>
                <a:schemeClr val="tx1">
                  <a:lumMod val="65000"/>
                  <a:lumOff val="35000"/>
                </a:schemeClr>
              </a:solidFill>
              <a:cs typeface="Arial" charset="0"/>
            </a:endParaRPr>
          </a:p>
          <a:p>
            <a:pPr marL="845820" lvl="1" indent="-342900" algn="l" rtl="0" eaLnBrk="1" fontAlgn="auto" hangingPunct="1">
              <a:lnSpc>
                <a:spcPct val="110000"/>
              </a:lnSpc>
              <a:spcBef>
                <a:spcPts val="600"/>
              </a:spcBef>
              <a:spcAft>
                <a:spcPts val="600"/>
              </a:spcAft>
              <a:buClrTx/>
              <a:buFont typeface="Wingdings" panose="05000000000000000000" pitchFamily="2" charset="2"/>
              <a:buChar char="Ø"/>
              <a:defRPr/>
            </a:pPr>
            <a:r>
              <a:rPr lang="es" sz="1800" b="0" i="0" u="none">
                <a:solidFill>
                  <a:srgbClr val="0091BB"/>
                </a:solidFill>
                <a:cs typeface="Arial" charset="0"/>
              </a:rPr>
              <a:t>VERITIME es inicialmente dejado en la hora del reloj de Windows.</a:t>
            </a:r>
          </a:p>
          <a:p>
            <a:pPr marL="845820" lvl="1" indent="-342900" algn="l" rtl="0" eaLnBrk="1" fontAlgn="auto" hangingPunct="1">
              <a:lnSpc>
                <a:spcPct val="110000"/>
              </a:lnSpc>
              <a:spcBef>
                <a:spcPts val="600"/>
              </a:spcBef>
              <a:spcAft>
                <a:spcPts val="600"/>
              </a:spcAft>
              <a:buClrTx/>
              <a:buFont typeface="Wingdings" panose="05000000000000000000" pitchFamily="2" charset="2"/>
              <a:buChar char="Ø"/>
              <a:defRPr/>
            </a:pPr>
            <a:r>
              <a:rPr lang="es" sz="1800" b="0" i="0" u="none">
                <a:solidFill>
                  <a:srgbClr val="0091BB"/>
                </a:solidFill>
                <a:cs typeface="Arial" charset="0"/>
              </a:rPr>
              <a:t>Las horas del reloj VERITIME y Windows lentamente se separan.  </a:t>
            </a:r>
          </a:p>
          <a:p>
            <a:pPr marL="457200" indent="-457200" algn="l" rtl="0" eaLnBrk="1" fontAlgn="auto" hangingPunct="1">
              <a:lnSpc>
                <a:spcPct val="110000"/>
              </a:lnSpc>
              <a:spcBef>
                <a:spcPts val="600"/>
              </a:spcBef>
              <a:buClrTx/>
              <a:buFont typeface="Arial" panose="020B0604020202020204" pitchFamily="34" charset="0"/>
              <a:buChar char="•"/>
              <a:defRPr/>
            </a:pPr>
            <a:r>
              <a:rPr lang="es" sz="2400" b="0" i="0" u="none">
                <a:solidFill>
                  <a:schemeClr val="tx1">
                    <a:lumMod val="65000"/>
                    <a:lumOff val="35000"/>
                  </a:schemeClr>
                </a:solidFill>
                <a:cs typeface="Arial" charset="0"/>
              </a:rPr>
              <a:t>En modo ‘Normal’, todos los dispositivos reciben sus etiquetas de tiempo desde el modelo de reloj VERITIME.</a:t>
            </a:r>
          </a:p>
          <a:p>
            <a:pPr marL="845820" lvl="1" indent="-342900" algn="l" rtl="0" eaLnBrk="1" fontAlgn="auto" hangingPunct="1">
              <a:lnSpc>
                <a:spcPct val="110000"/>
              </a:lnSpc>
              <a:spcBef>
                <a:spcPts val="600"/>
              </a:spcBef>
              <a:spcAft>
                <a:spcPts val="600"/>
              </a:spcAft>
              <a:buClrTx/>
              <a:buFont typeface="Wingdings" panose="05000000000000000000" pitchFamily="2" charset="2"/>
              <a:buChar char="Ø"/>
              <a:defRPr/>
            </a:pPr>
            <a:r>
              <a:rPr lang="es" sz="1800" b="0" i="0" u="none">
                <a:solidFill>
                  <a:srgbClr val="0091BB"/>
                </a:solidFill>
                <a:cs typeface="Arial" charset="0"/>
              </a:rPr>
              <a:t>Todos los dispositivos son etiquetados desde el mismo estándar de tiempo.</a:t>
            </a:r>
          </a:p>
        </p:txBody>
      </p:sp>
    </p:spTree>
    <p:extLst>
      <p:ext uri="{BB962C8B-B14F-4D97-AF65-F5344CB8AC3E}">
        <p14:creationId xmlns:p14="http://schemas.microsoft.com/office/powerpoint/2010/main" val="136561693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Rot="1" noChangeArrowheads="1"/>
          </p:cNvSpPr>
          <p:nvPr>
            <p:ph type="title"/>
          </p:nvPr>
        </p:nvSpPr>
        <p:spPr/>
        <p:txBody>
          <a:bodyPr/>
          <a:lstStyle/>
          <a:p>
            <a:pPr marL="53975" algn="l" rtl="0" eaLnBrk="1" hangingPunct="1"/>
            <a:r>
              <a:rPr lang="es" sz="3600" b="0" i="0" u="none">
                <a:latin typeface="Arial" panose="020B0604020202020204" pitchFamily="34" charset="0"/>
                <a:cs typeface="Arial" panose="020B0604020202020204" pitchFamily="34" charset="0"/>
              </a:rPr>
              <a:t>Etiquetado de Tiempo</a:t>
            </a:r>
          </a:p>
        </p:txBody>
      </p:sp>
      <p:sp>
        <p:nvSpPr>
          <p:cNvPr id="30723" name="Text Box 5"/>
          <p:cNvSpPr txBox="1">
            <a:spLocks noChangeArrowheads="1"/>
          </p:cNvSpPr>
          <p:nvPr/>
        </p:nvSpPr>
        <p:spPr bwMode="auto">
          <a:xfrm>
            <a:off x="8067230" y="2743200"/>
            <a:ext cx="92437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eaLnBrk="1" hangingPunct="1">
              <a:spcBef>
                <a:spcPct val="50000"/>
              </a:spcBef>
            </a:pPr>
            <a:r>
              <a:rPr lang="es" sz="1200" b="0" i="0" u="none" dirty="0">
                <a:latin typeface="Arial" panose="020B0604020202020204" pitchFamily="34" charset="0"/>
              </a:rPr>
              <a:t>TIEMPO</a:t>
            </a:r>
          </a:p>
        </p:txBody>
      </p:sp>
      <p:sp>
        <p:nvSpPr>
          <p:cNvPr id="16390" name="Line 4"/>
          <p:cNvSpPr>
            <a:spLocks noChangeShapeType="1"/>
          </p:cNvSpPr>
          <p:nvPr/>
        </p:nvSpPr>
        <p:spPr bwMode="auto">
          <a:xfrm>
            <a:off x="4724400" y="3048000"/>
            <a:ext cx="4191000" cy="0"/>
          </a:xfrm>
          <a:prstGeom prst="line">
            <a:avLst/>
          </a:prstGeom>
          <a:noFill/>
          <a:ln w="57150">
            <a:solidFill>
              <a:schemeClr val="tx2"/>
            </a:solidFill>
            <a:round/>
            <a:headEnd/>
            <a:tailEnd type="triangle" w="med" len="med"/>
          </a:ln>
        </p:spPr>
        <p:txBody>
          <a:bodyPr/>
          <a:lstStyle/>
          <a:p>
            <a:pPr algn="l" rtl="0">
              <a:defRPr/>
            </a:pPr>
            <a:endParaRPr lang="es">
              <a:solidFill>
                <a:schemeClr val="tx1">
                  <a:lumMod val="65000"/>
                  <a:lumOff val="35000"/>
                </a:schemeClr>
              </a:solidFill>
            </a:endParaRPr>
          </a:p>
        </p:txBody>
      </p:sp>
      <p:sp>
        <p:nvSpPr>
          <p:cNvPr id="16391" name="AutoShape 6"/>
          <p:cNvSpPr>
            <a:spLocks noChangeArrowheads="1"/>
          </p:cNvSpPr>
          <p:nvPr/>
        </p:nvSpPr>
        <p:spPr bwMode="auto">
          <a:xfrm>
            <a:off x="5638800" y="3124200"/>
            <a:ext cx="228600" cy="533400"/>
          </a:xfrm>
          <a:prstGeom prst="upArrow">
            <a:avLst>
              <a:gd name="adj1" fmla="val 50000"/>
              <a:gd name="adj2" fmla="val 58333"/>
            </a:avLst>
          </a:prstGeom>
          <a:noFill/>
          <a:ln w="9525" algn="ctr">
            <a:solidFill>
              <a:schemeClr val="tx1"/>
            </a:solidFill>
            <a:miter lim="800000"/>
            <a:headEnd/>
            <a:tailEnd/>
          </a:ln>
        </p:spPr>
        <p:txBody>
          <a:bodyPr wrap="none" anchor="ctr"/>
          <a:lstStyle/>
          <a:p>
            <a:pPr algn="l" rtl="0">
              <a:defRPr/>
            </a:pPr>
            <a:endParaRPr lang="es">
              <a:solidFill>
                <a:schemeClr val="tx1">
                  <a:lumMod val="65000"/>
                  <a:lumOff val="35000"/>
                </a:schemeClr>
              </a:solidFill>
            </a:endParaRPr>
          </a:p>
        </p:txBody>
      </p:sp>
      <p:sp>
        <p:nvSpPr>
          <p:cNvPr id="16392" name="AutoShape 7"/>
          <p:cNvSpPr>
            <a:spLocks noChangeArrowheads="1"/>
          </p:cNvSpPr>
          <p:nvPr/>
        </p:nvSpPr>
        <p:spPr bwMode="auto">
          <a:xfrm>
            <a:off x="7467600" y="3124200"/>
            <a:ext cx="228600" cy="533400"/>
          </a:xfrm>
          <a:prstGeom prst="upArrow">
            <a:avLst>
              <a:gd name="adj1" fmla="val 50000"/>
              <a:gd name="adj2" fmla="val 58333"/>
            </a:avLst>
          </a:prstGeom>
          <a:noFill/>
          <a:ln w="9525" algn="ctr">
            <a:solidFill>
              <a:schemeClr val="tx1"/>
            </a:solidFill>
            <a:miter lim="800000"/>
            <a:headEnd/>
            <a:tailEnd/>
          </a:ln>
        </p:spPr>
        <p:txBody>
          <a:bodyPr wrap="none" anchor="ctr"/>
          <a:lstStyle/>
          <a:p>
            <a:pPr algn="l" rtl="0">
              <a:defRPr/>
            </a:pPr>
            <a:endParaRPr lang="es">
              <a:solidFill>
                <a:schemeClr val="tx1">
                  <a:lumMod val="65000"/>
                  <a:lumOff val="35000"/>
                </a:schemeClr>
              </a:solidFill>
            </a:endParaRPr>
          </a:p>
        </p:txBody>
      </p:sp>
      <p:sp>
        <p:nvSpPr>
          <p:cNvPr id="124936" name="Text Box 8"/>
          <p:cNvSpPr txBox="1">
            <a:spLocks noChangeArrowheads="1"/>
          </p:cNvSpPr>
          <p:nvPr/>
        </p:nvSpPr>
        <p:spPr bwMode="auto">
          <a:xfrm>
            <a:off x="5029200" y="3657600"/>
            <a:ext cx="1447800" cy="457200"/>
          </a:xfrm>
          <a:prstGeom prst="rect">
            <a:avLst/>
          </a:prstGeom>
          <a:noFill/>
          <a:ln w="9525" algn="ctr">
            <a:noFill/>
            <a:miter lim="800000"/>
            <a:headEnd/>
            <a:tailEnd/>
          </a:ln>
          <a:effectLst/>
        </p:spPr>
        <p:txBody>
          <a:bodyPr>
            <a:spAutoFit/>
          </a:bodyPr>
          <a:lstStyle/>
          <a:p>
            <a:pPr algn="ctr" rtl="0" eaLnBrk="1" hangingPunct="1">
              <a:spcBef>
                <a:spcPct val="50000"/>
              </a:spcBef>
              <a:defRPr/>
            </a:pPr>
            <a:r>
              <a:rPr lang="es" sz="1200" b="0" i="0" u="none">
                <a:solidFill>
                  <a:schemeClr val="tx1">
                    <a:lumMod val="65000"/>
                    <a:lumOff val="35000"/>
                  </a:schemeClr>
                </a:solidFill>
                <a:latin typeface="Arial" charset="0"/>
              </a:rPr>
              <a:t>MEDICION DE TIEMPO</a:t>
            </a:r>
          </a:p>
        </p:txBody>
      </p:sp>
      <p:sp>
        <p:nvSpPr>
          <p:cNvPr id="124937" name="Text Box 9"/>
          <p:cNvSpPr txBox="1">
            <a:spLocks noChangeArrowheads="1"/>
          </p:cNvSpPr>
          <p:nvPr/>
        </p:nvSpPr>
        <p:spPr bwMode="auto">
          <a:xfrm>
            <a:off x="6858000" y="3657600"/>
            <a:ext cx="1447800" cy="646113"/>
          </a:xfrm>
          <a:prstGeom prst="rect">
            <a:avLst/>
          </a:prstGeom>
          <a:noFill/>
          <a:ln w="9525" algn="ctr">
            <a:noFill/>
            <a:miter lim="800000"/>
            <a:headEnd/>
            <a:tailEnd/>
          </a:ln>
          <a:effectLst/>
        </p:spPr>
        <p:txBody>
          <a:bodyPr>
            <a:spAutoFit/>
          </a:bodyPr>
          <a:lstStyle/>
          <a:p>
            <a:pPr algn="ctr" rtl="0" eaLnBrk="1" hangingPunct="1">
              <a:spcBef>
                <a:spcPct val="50000"/>
              </a:spcBef>
              <a:defRPr/>
            </a:pPr>
            <a:r>
              <a:rPr lang="es" sz="1200" b="0" i="0" u="none">
                <a:solidFill>
                  <a:schemeClr val="tx1">
                    <a:lumMod val="65000"/>
                    <a:lumOff val="35000"/>
                  </a:schemeClr>
                </a:solidFill>
                <a:latin typeface="Arial" charset="0"/>
              </a:rPr>
              <a:t>HORA DE RECEPCION DEL 1</a:t>
            </a:r>
            <a:r>
              <a:rPr lang="es" sz="1200" b="0" i="0" u="none" baseline="30000">
                <a:solidFill>
                  <a:schemeClr val="tx1">
                    <a:lumMod val="65000"/>
                    <a:lumOff val="35000"/>
                  </a:schemeClr>
                </a:solidFill>
                <a:latin typeface="Arial" charset="0"/>
              </a:rPr>
              <a:t>er </a:t>
            </a:r>
            <a:r>
              <a:rPr lang="es" sz="1200" b="0" i="0" u="none">
                <a:solidFill>
                  <a:schemeClr val="tx1">
                    <a:lumMod val="65000"/>
                    <a:lumOff val="35000"/>
                  </a:schemeClr>
                </a:solidFill>
                <a:latin typeface="Arial" charset="0"/>
              </a:rPr>
              <a:t>CARACTER</a:t>
            </a:r>
          </a:p>
        </p:txBody>
      </p:sp>
      <p:sp>
        <p:nvSpPr>
          <p:cNvPr id="16395" name="Line 10"/>
          <p:cNvSpPr>
            <a:spLocks noChangeShapeType="1"/>
          </p:cNvSpPr>
          <p:nvPr/>
        </p:nvSpPr>
        <p:spPr bwMode="auto">
          <a:xfrm flipV="1">
            <a:off x="5761038" y="2438400"/>
            <a:ext cx="0" cy="533400"/>
          </a:xfrm>
          <a:prstGeom prst="line">
            <a:avLst/>
          </a:prstGeom>
          <a:noFill/>
          <a:ln w="28575">
            <a:solidFill>
              <a:schemeClr val="tx1"/>
            </a:solidFill>
            <a:round/>
            <a:headEnd/>
            <a:tailEnd/>
          </a:ln>
        </p:spPr>
        <p:txBody>
          <a:bodyPr/>
          <a:lstStyle/>
          <a:p>
            <a:pPr algn="l" rtl="0">
              <a:defRPr/>
            </a:pPr>
            <a:endParaRPr lang="es">
              <a:solidFill>
                <a:schemeClr val="tx1">
                  <a:lumMod val="65000"/>
                  <a:lumOff val="35000"/>
                </a:schemeClr>
              </a:solidFill>
            </a:endParaRPr>
          </a:p>
        </p:txBody>
      </p:sp>
      <p:sp>
        <p:nvSpPr>
          <p:cNvPr id="16396" name="Line 11"/>
          <p:cNvSpPr>
            <a:spLocks noChangeShapeType="1"/>
          </p:cNvSpPr>
          <p:nvPr/>
        </p:nvSpPr>
        <p:spPr bwMode="auto">
          <a:xfrm flipV="1">
            <a:off x="7589838" y="2438400"/>
            <a:ext cx="0" cy="533400"/>
          </a:xfrm>
          <a:prstGeom prst="line">
            <a:avLst/>
          </a:prstGeom>
          <a:noFill/>
          <a:ln w="28575">
            <a:solidFill>
              <a:schemeClr val="tx1"/>
            </a:solidFill>
            <a:round/>
            <a:headEnd/>
            <a:tailEnd/>
          </a:ln>
        </p:spPr>
        <p:txBody>
          <a:bodyPr/>
          <a:lstStyle/>
          <a:p>
            <a:pPr algn="l" rtl="0">
              <a:defRPr/>
            </a:pPr>
            <a:endParaRPr lang="es">
              <a:solidFill>
                <a:schemeClr val="tx1">
                  <a:lumMod val="65000"/>
                  <a:lumOff val="35000"/>
                </a:schemeClr>
              </a:solidFill>
            </a:endParaRPr>
          </a:p>
        </p:txBody>
      </p:sp>
      <p:sp>
        <p:nvSpPr>
          <p:cNvPr id="124940" name="Text Box 12"/>
          <p:cNvSpPr txBox="1">
            <a:spLocks noChangeArrowheads="1"/>
          </p:cNvSpPr>
          <p:nvPr/>
        </p:nvSpPr>
        <p:spPr bwMode="auto">
          <a:xfrm>
            <a:off x="6096000" y="2454778"/>
            <a:ext cx="1219200" cy="600164"/>
          </a:xfrm>
          <a:prstGeom prst="rect">
            <a:avLst/>
          </a:prstGeom>
          <a:noFill/>
          <a:ln w="9525" algn="ctr">
            <a:noFill/>
            <a:miter lim="800000"/>
            <a:headEnd/>
            <a:tailEnd/>
          </a:ln>
          <a:effectLst/>
        </p:spPr>
        <p:txBody>
          <a:bodyPr>
            <a:spAutoFit/>
          </a:bodyPr>
          <a:lstStyle/>
          <a:p>
            <a:pPr algn="ctr" rtl="0" eaLnBrk="1" hangingPunct="1">
              <a:spcBef>
                <a:spcPct val="50000"/>
              </a:spcBef>
              <a:defRPr/>
            </a:pPr>
            <a:r>
              <a:rPr lang="es" sz="1100" b="1" i="0" u="none" dirty="0">
                <a:solidFill>
                  <a:schemeClr val="tx1">
                    <a:lumMod val="65000"/>
                    <a:lumOff val="35000"/>
                  </a:schemeClr>
                </a:solidFill>
                <a:latin typeface="Arial" charset="0"/>
              </a:rPr>
              <a:t>Tiempo de Latencia del Dispositivo</a:t>
            </a:r>
          </a:p>
        </p:txBody>
      </p:sp>
      <p:sp>
        <p:nvSpPr>
          <p:cNvPr id="16398" name="Line 13"/>
          <p:cNvSpPr>
            <a:spLocks noChangeShapeType="1"/>
          </p:cNvSpPr>
          <p:nvPr/>
        </p:nvSpPr>
        <p:spPr bwMode="auto">
          <a:xfrm flipH="1">
            <a:off x="5761038" y="2743200"/>
            <a:ext cx="381000" cy="0"/>
          </a:xfrm>
          <a:prstGeom prst="line">
            <a:avLst/>
          </a:prstGeom>
          <a:noFill/>
          <a:ln w="28575">
            <a:solidFill>
              <a:schemeClr val="tx1"/>
            </a:solidFill>
            <a:round/>
            <a:headEnd/>
            <a:tailEnd type="triangle" w="med" len="med"/>
          </a:ln>
        </p:spPr>
        <p:txBody>
          <a:bodyPr/>
          <a:lstStyle/>
          <a:p>
            <a:pPr algn="l" rtl="0">
              <a:defRPr/>
            </a:pPr>
            <a:endParaRPr lang="es">
              <a:solidFill>
                <a:schemeClr val="tx1">
                  <a:lumMod val="65000"/>
                  <a:lumOff val="35000"/>
                </a:schemeClr>
              </a:solidFill>
            </a:endParaRPr>
          </a:p>
        </p:txBody>
      </p:sp>
      <p:sp>
        <p:nvSpPr>
          <p:cNvPr id="16399" name="Line 14"/>
          <p:cNvSpPr>
            <a:spLocks noChangeShapeType="1"/>
          </p:cNvSpPr>
          <p:nvPr/>
        </p:nvSpPr>
        <p:spPr bwMode="auto">
          <a:xfrm>
            <a:off x="7239000" y="2743200"/>
            <a:ext cx="347663" cy="0"/>
          </a:xfrm>
          <a:prstGeom prst="line">
            <a:avLst/>
          </a:prstGeom>
          <a:noFill/>
          <a:ln w="28575">
            <a:solidFill>
              <a:schemeClr val="tx1"/>
            </a:solidFill>
            <a:round/>
            <a:headEnd/>
            <a:tailEnd type="triangle" w="med" len="med"/>
          </a:ln>
        </p:spPr>
        <p:txBody>
          <a:bodyPr/>
          <a:lstStyle/>
          <a:p>
            <a:pPr algn="l" rtl="0">
              <a:defRPr/>
            </a:pPr>
            <a:endParaRPr lang="es">
              <a:solidFill>
                <a:schemeClr val="tx1">
                  <a:lumMod val="65000"/>
                  <a:lumOff val="35000"/>
                </a:schemeClr>
              </a:solidFill>
            </a:endParaRPr>
          </a:p>
        </p:txBody>
      </p:sp>
      <p:sp>
        <p:nvSpPr>
          <p:cNvPr id="124943" name="Rectangle 15"/>
          <p:cNvSpPr>
            <a:spLocks noChangeArrowheads="1"/>
          </p:cNvSpPr>
          <p:nvPr/>
        </p:nvSpPr>
        <p:spPr bwMode="auto">
          <a:xfrm>
            <a:off x="4724400" y="4535715"/>
            <a:ext cx="4248573" cy="1143000"/>
          </a:xfrm>
          <a:prstGeom prst="rect">
            <a:avLst/>
          </a:prstGeom>
          <a:noFill/>
          <a:ln w="9525">
            <a:solidFill>
              <a:schemeClr val="bg1"/>
            </a:solidFill>
            <a:miter lim="800000"/>
            <a:headEnd/>
            <a:tailEnd/>
          </a:ln>
          <a:effectLst/>
        </p:spPr>
        <p:txBody>
          <a:bodyPr/>
          <a:lstStyle/>
          <a:p>
            <a:pPr algn="l" rtl="0" eaLnBrk="1" hangingPunct="1">
              <a:spcBef>
                <a:spcPct val="20000"/>
              </a:spcBef>
              <a:buClr>
                <a:schemeClr val="tx1"/>
              </a:buClr>
              <a:buSzPct val="70000"/>
              <a:defRPr/>
            </a:pPr>
            <a:r>
              <a:rPr lang="es" sz="1400" b="0" i="0" u="none" dirty="0">
                <a:solidFill>
                  <a:schemeClr val="tx1">
                    <a:lumMod val="65000"/>
                    <a:lumOff val="35000"/>
                  </a:schemeClr>
                </a:solidFill>
              </a:rPr>
              <a:t>Hora de</a:t>
            </a:r>
            <a:r>
              <a:rPr lang="es" sz="1400" b="0" i="0" u="none" dirty="0">
                <a:solidFill>
                  <a:schemeClr val="tx1">
                    <a:lumMod val="65000"/>
                    <a:lumOff val="35000"/>
                  </a:schemeClr>
                </a:solidFill>
                <a:latin typeface="Arial" pitchFamily="34" charset="0"/>
                <a:cs typeface="Arial" pitchFamily="34" charset="0"/>
              </a:rPr>
              <a:t> recepción</a:t>
            </a:r>
            <a:r>
              <a:rPr lang="es" sz="1400" b="0" i="0" u="none" dirty="0">
                <a:solidFill>
                  <a:schemeClr val="tx1">
                    <a:lumMod val="65000"/>
                    <a:lumOff val="35000"/>
                  </a:schemeClr>
                </a:solidFill>
              </a:rPr>
              <a:t> del 1</a:t>
            </a:r>
            <a:r>
              <a:rPr lang="es" sz="1400" b="0" i="0" u="none" baseline="30000" dirty="0">
                <a:solidFill>
                  <a:schemeClr val="tx1">
                    <a:lumMod val="65000"/>
                    <a:lumOff val="35000"/>
                  </a:schemeClr>
                </a:solidFill>
              </a:rPr>
              <a:t>er </a:t>
            </a:r>
            <a:r>
              <a:rPr lang="es" sz="1400" b="0" i="0" u="none" dirty="0">
                <a:solidFill>
                  <a:schemeClr val="tx1">
                    <a:lumMod val="65000"/>
                    <a:lumOff val="35000"/>
                  </a:schemeClr>
                </a:solidFill>
              </a:rPr>
              <a:t>Caracter:   08:32:15.000</a:t>
            </a:r>
          </a:p>
          <a:p>
            <a:pPr algn="l" rtl="0" eaLnBrk="1" hangingPunct="1">
              <a:spcBef>
                <a:spcPct val="20000"/>
              </a:spcBef>
              <a:buClr>
                <a:schemeClr val="tx1"/>
              </a:buClr>
              <a:buSzPct val="70000"/>
              <a:defRPr/>
            </a:pPr>
            <a:r>
              <a:rPr lang="es" sz="1400" b="0" i="0" u="none" dirty="0">
                <a:solidFill>
                  <a:schemeClr val="tx1">
                    <a:lumMod val="65000"/>
                    <a:lumOff val="35000"/>
                  </a:schemeClr>
                </a:solidFill>
              </a:rPr>
              <a:t>Tiempo de Latencia para el Dispositivo</a:t>
            </a:r>
            <a:r>
              <a:rPr lang="es" sz="1400" b="0" i="0" u="none" dirty="0" smtClean="0">
                <a:solidFill>
                  <a:schemeClr val="tx1">
                    <a:lumMod val="65000"/>
                    <a:lumOff val="35000"/>
                  </a:schemeClr>
                </a:solidFill>
              </a:rPr>
              <a:t>:        </a:t>
            </a:r>
            <a:r>
              <a:rPr lang="es" sz="1400" b="0" i="0" u="sng" dirty="0">
                <a:solidFill>
                  <a:schemeClr val="tx1">
                    <a:lumMod val="65000"/>
                    <a:lumOff val="35000"/>
                  </a:schemeClr>
                </a:solidFill>
              </a:rPr>
              <a:t>0.200</a:t>
            </a:r>
          </a:p>
          <a:p>
            <a:pPr algn="l" rtl="0" eaLnBrk="1" hangingPunct="1">
              <a:spcBef>
                <a:spcPct val="20000"/>
              </a:spcBef>
              <a:buClr>
                <a:schemeClr val="tx1"/>
              </a:buClr>
              <a:buSzPct val="70000"/>
              <a:defRPr/>
            </a:pPr>
            <a:r>
              <a:rPr lang="es" sz="1400" b="0" i="0" u="none" dirty="0">
                <a:solidFill>
                  <a:schemeClr val="tx1">
                    <a:lumMod val="65000"/>
                    <a:lumOff val="35000"/>
                  </a:schemeClr>
                </a:solidFill>
              </a:rPr>
              <a:t>Medición de tiempo:           </a:t>
            </a:r>
            <a:r>
              <a:rPr lang="es" sz="1400" b="0" i="0" u="none" dirty="0" smtClean="0">
                <a:solidFill>
                  <a:schemeClr val="tx1">
                    <a:lumMod val="65000"/>
                    <a:lumOff val="35000"/>
                  </a:schemeClr>
                </a:solidFill>
              </a:rPr>
              <a:t>		   08:32:14.800</a:t>
            </a:r>
            <a:endParaRPr lang="es" sz="1400" b="0" i="0" u="none" dirty="0">
              <a:solidFill>
                <a:schemeClr val="tx1">
                  <a:lumMod val="65000"/>
                  <a:lumOff val="35000"/>
                </a:schemeClr>
              </a:solidFill>
            </a:endParaRPr>
          </a:p>
        </p:txBody>
      </p:sp>
      <p:sp>
        <p:nvSpPr>
          <p:cNvPr id="30725" name="Rectangle 3"/>
          <p:cNvSpPr txBox="1">
            <a:spLocks noChangeArrowheads="1"/>
          </p:cNvSpPr>
          <p:nvPr/>
        </p:nvSpPr>
        <p:spPr bwMode="auto">
          <a:xfrm>
            <a:off x="266700" y="1219200"/>
            <a:ext cx="4305300"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11163" indent="-342900">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marL="68263" indent="0" algn="l" rtl="0" eaLnBrk="1" hangingPunct="1">
              <a:spcBef>
                <a:spcPts val="300"/>
              </a:spcBef>
              <a:spcAft>
                <a:spcPts val="300"/>
              </a:spcAft>
              <a:defRPr/>
            </a:pPr>
            <a:r>
              <a:rPr lang="es" b="0" i="0" u="none">
                <a:solidFill>
                  <a:schemeClr val="tx1">
                    <a:lumMod val="65000"/>
                    <a:lumOff val="35000"/>
                  </a:schemeClr>
                </a:solidFill>
                <a:latin typeface="Arial" pitchFamily="34" charset="0"/>
                <a:cs typeface="Arial" pitchFamily="34" charset="0"/>
              </a:rPr>
              <a:t>Drivers de dispositivo monitorean un puerto serial/red.  Ellos tienen la mas alta prioridad!</a:t>
            </a:r>
          </a:p>
          <a:p>
            <a:pPr marL="68263" indent="0" algn="l" rtl="0" eaLnBrk="1" hangingPunct="1">
              <a:spcBef>
                <a:spcPts val="300"/>
              </a:spcBef>
              <a:spcAft>
                <a:spcPts val="300"/>
              </a:spcAft>
              <a:defRPr/>
            </a:pPr>
            <a:endParaRPr lang="es" altLang="en-US" dirty="0">
              <a:solidFill>
                <a:schemeClr val="tx1">
                  <a:lumMod val="65000"/>
                  <a:lumOff val="35000"/>
                </a:schemeClr>
              </a:solidFill>
              <a:latin typeface="Arial" pitchFamily="34" charset="0"/>
              <a:cs typeface="Arial" pitchFamily="34" charset="0"/>
            </a:endParaRPr>
          </a:p>
          <a:p>
            <a:pPr marL="68263" indent="0" algn="l" rtl="0" eaLnBrk="1" hangingPunct="1">
              <a:spcBef>
                <a:spcPts val="300"/>
              </a:spcBef>
              <a:spcAft>
                <a:spcPts val="300"/>
              </a:spcAft>
              <a:defRPr/>
            </a:pPr>
            <a:r>
              <a:rPr lang="es" b="0" i="0" u="none">
                <a:solidFill>
                  <a:schemeClr val="tx1">
                    <a:lumMod val="65000"/>
                    <a:lumOff val="35000"/>
                  </a:schemeClr>
                </a:solidFill>
                <a:latin typeface="Arial" pitchFamily="34" charset="0"/>
                <a:cs typeface="Arial" pitchFamily="34" charset="0"/>
              </a:rPr>
              <a:t>Cuando el 1</a:t>
            </a:r>
            <a:r>
              <a:rPr lang="es" b="0" i="0" u="none" baseline="30000">
                <a:solidFill>
                  <a:schemeClr val="tx1">
                    <a:lumMod val="65000"/>
                    <a:lumOff val="35000"/>
                  </a:schemeClr>
                </a:solidFill>
                <a:latin typeface="Arial" pitchFamily="34" charset="0"/>
                <a:cs typeface="Arial" pitchFamily="34" charset="0"/>
              </a:rPr>
              <a:t>er</a:t>
            </a:r>
            <a:r>
              <a:rPr lang="es" b="0" i="0" u="none">
                <a:solidFill>
                  <a:schemeClr val="tx1">
                    <a:lumMod val="65000"/>
                    <a:lumOff val="35000"/>
                  </a:schemeClr>
                </a:solidFill>
                <a:latin typeface="Arial" pitchFamily="34" charset="0"/>
                <a:cs typeface="Arial" pitchFamily="34" charset="0"/>
              </a:rPr>
              <a:t> caracter de un mensaje llega, el programa obtiene una etiqueta de tiempo desde la rutina VERITIME.</a:t>
            </a:r>
          </a:p>
          <a:p>
            <a:pPr marL="68263" indent="0" algn="l" rtl="0" eaLnBrk="1" hangingPunct="1">
              <a:spcBef>
                <a:spcPts val="300"/>
              </a:spcBef>
              <a:spcAft>
                <a:spcPts val="300"/>
              </a:spcAft>
              <a:defRPr/>
            </a:pPr>
            <a:endParaRPr lang="es" altLang="en-US" dirty="0">
              <a:solidFill>
                <a:schemeClr val="tx1">
                  <a:lumMod val="65000"/>
                  <a:lumOff val="35000"/>
                </a:schemeClr>
              </a:solidFill>
              <a:latin typeface="Arial" pitchFamily="34" charset="0"/>
              <a:cs typeface="Arial" pitchFamily="34" charset="0"/>
            </a:endParaRPr>
          </a:p>
          <a:p>
            <a:pPr marL="68263" indent="0" algn="l" rtl="0" eaLnBrk="1" hangingPunct="1">
              <a:spcBef>
                <a:spcPts val="300"/>
              </a:spcBef>
              <a:spcAft>
                <a:spcPts val="300"/>
              </a:spcAft>
              <a:defRPr/>
            </a:pPr>
            <a:r>
              <a:rPr lang="es" b="0" i="0" u="none">
                <a:solidFill>
                  <a:schemeClr val="tx1">
                    <a:lumMod val="65000"/>
                    <a:lumOff val="35000"/>
                  </a:schemeClr>
                </a:solidFill>
                <a:latin typeface="Arial" pitchFamily="34" charset="0"/>
                <a:cs typeface="Arial" pitchFamily="34" charset="0"/>
              </a:rPr>
              <a:t>Para ajustar por el retardo en tramsmisión desde la hora de la medición al tiempo de la transmisión, una corrección de Latencia es entrada en los Ofsets en HYPACK EQUIPOS y es restada desde la etiqueta de tiempo VERITIME.</a:t>
            </a:r>
            <a:endParaRPr lang="es" altLang="en-US" sz="1600" dirty="0">
              <a:solidFill>
                <a:schemeClr val="tx1">
                  <a:lumMod val="65000"/>
                  <a:lumOff val="35000"/>
                </a:schemeClr>
              </a:solidFill>
              <a:latin typeface="Arial" pitchFamily="34" charset="0"/>
              <a:cs typeface="Arial" pitchFamily="34" charset="0"/>
            </a:endParaRPr>
          </a:p>
        </p:txBody>
      </p:sp>
    </p:spTree>
    <p:extLst>
      <p:ext uri="{BB962C8B-B14F-4D97-AF65-F5344CB8AC3E}">
        <p14:creationId xmlns:p14="http://schemas.microsoft.com/office/powerpoint/2010/main" val="152480423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Autofit/>
          </a:bodyPr>
          <a:lstStyle/>
          <a:p>
            <a:pPr algn="l" rtl="0" eaLnBrk="1" fontAlgn="auto" hangingPunct="1">
              <a:lnSpc>
                <a:spcPct val="100000"/>
              </a:lnSpc>
              <a:spcAft>
                <a:spcPts val="0"/>
              </a:spcAft>
              <a:defRPr/>
            </a:pPr>
            <a:r>
              <a:rPr lang="es" sz="3100" b="1" i="0" u="none">
                <a:effectLst>
                  <a:outerShdw blurRad="38100" dist="38100" dir="2700000" algn="tl">
                    <a:srgbClr val="000000">
                      <a:alpha val="43137"/>
                    </a:srgbClr>
                  </a:outerShdw>
                </a:effectLst>
              </a:rPr>
              <a:t>Latencia Entre Gps Y Ecosonda</a:t>
            </a:r>
            <a:endParaRPr lang="es" sz="3100" b="1" dirty="0">
              <a:effectLst>
                <a:outerShdw blurRad="38100" dist="38100" dir="2700000" algn="tl">
                  <a:srgbClr val="000000">
                    <a:alpha val="43137"/>
                  </a:srgbClr>
                </a:outerShdw>
              </a:effectLst>
            </a:endParaRPr>
          </a:p>
        </p:txBody>
      </p:sp>
      <p:sp>
        <p:nvSpPr>
          <p:cNvPr id="4" name="Oval 3">
            <a:hlinkClick r:id="rId3" action="ppaction://hlinksldjump"/>
          </p:cNvPr>
          <p:cNvSpPr/>
          <p:nvPr/>
        </p:nvSpPr>
        <p:spPr>
          <a:xfrm>
            <a:off x="347472" y="277091"/>
            <a:ext cx="864801" cy="879763"/>
          </a:xfrm>
          <a:prstGeom prst="ellipse">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a:p>
        </p:txBody>
      </p:sp>
    </p:spTree>
    <p:extLst>
      <p:ext uri="{BB962C8B-B14F-4D97-AF65-F5344CB8AC3E}">
        <p14:creationId xmlns:p14="http://schemas.microsoft.com/office/powerpoint/2010/main" val="2563724848"/>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Rot="1" noChangeArrowheads="1"/>
          </p:cNvSpPr>
          <p:nvPr>
            <p:ph type="title"/>
          </p:nvPr>
        </p:nvSpPr>
        <p:spPr/>
        <p:txBody>
          <a:bodyPr/>
          <a:lstStyle/>
          <a:p>
            <a:pPr marL="53975" algn="l" rtl="0" eaLnBrk="1" hangingPunct="1"/>
            <a:r>
              <a:rPr lang="es" sz="3600" b="0" i="0" u="none">
                <a:latin typeface="Arial" panose="020B0604020202020204" pitchFamily="34" charset="0"/>
                <a:cs typeface="Arial" panose="020B0604020202020204" pitchFamily="34" charset="0"/>
              </a:rPr>
              <a:t>Teoría de Latencia</a:t>
            </a:r>
          </a:p>
        </p:txBody>
      </p:sp>
      <p:sp>
        <p:nvSpPr>
          <p:cNvPr id="18435" name="Rectangle 3"/>
          <p:cNvSpPr>
            <a:spLocks noGrp="1" noChangeArrowheads="1"/>
          </p:cNvSpPr>
          <p:nvPr>
            <p:ph idx="4294967295"/>
          </p:nvPr>
        </p:nvSpPr>
        <p:spPr>
          <a:xfrm>
            <a:off x="94004" y="1413933"/>
            <a:ext cx="3578836" cy="4267200"/>
          </a:xfrm>
        </p:spPr>
        <p:txBody>
          <a:bodyPr rtlCol="0">
            <a:normAutofit/>
          </a:bodyPr>
          <a:lstStyle/>
          <a:p>
            <a:pPr marL="754063" indent="-342900" algn="l" rtl="0" eaLnBrk="1" fontAlgn="auto" hangingPunct="1">
              <a:buClr>
                <a:schemeClr val="tx1">
                  <a:lumMod val="65000"/>
                  <a:lumOff val="35000"/>
                </a:schemeClr>
              </a:buClr>
              <a:buFont typeface="Arial" panose="020B0604020202020204" pitchFamily="34" charset="0"/>
              <a:buChar char="•"/>
              <a:defRPr/>
            </a:pPr>
            <a:r>
              <a:rPr lang="es" sz="1800" b="0" i="0" u="none" dirty="0">
                <a:solidFill>
                  <a:schemeClr val="tx1">
                    <a:lumMod val="65000"/>
                    <a:lumOff val="35000"/>
                  </a:schemeClr>
                </a:solidFill>
              </a:rPr>
              <a:t>Hay un retardo en tiempo desde cuando su GPS calcula una posición hasta cuando es transmitida a través del puerto Serial o la conexión de Ethernet.</a:t>
            </a:r>
          </a:p>
          <a:p>
            <a:pPr marL="754063" indent="-342900" algn="l" rtl="0" eaLnBrk="1" fontAlgn="auto" hangingPunct="1">
              <a:buClr>
                <a:schemeClr val="tx1">
                  <a:lumMod val="65000"/>
                  <a:lumOff val="35000"/>
                </a:schemeClr>
              </a:buClr>
              <a:buFont typeface="Arial" panose="020B0604020202020204" pitchFamily="34" charset="0"/>
              <a:buChar char="•"/>
              <a:defRPr/>
            </a:pPr>
            <a:endParaRPr lang="es" sz="1800" dirty="0">
              <a:solidFill>
                <a:schemeClr val="tx1">
                  <a:lumMod val="65000"/>
                  <a:lumOff val="35000"/>
                </a:schemeClr>
              </a:solidFill>
            </a:endParaRPr>
          </a:p>
          <a:p>
            <a:pPr marL="754063" indent="-342900" algn="l" rtl="0" eaLnBrk="1" fontAlgn="auto" hangingPunct="1">
              <a:buClr>
                <a:schemeClr val="tx1">
                  <a:lumMod val="65000"/>
                  <a:lumOff val="35000"/>
                </a:schemeClr>
              </a:buClr>
              <a:buFont typeface="Arial" panose="020B0604020202020204" pitchFamily="34" charset="0"/>
              <a:buChar char="•"/>
              <a:defRPr/>
            </a:pPr>
            <a:r>
              <a:rPr lang="es" sz="1800" b="0" i="0" u="none" dirty="0">
                <a:solidFill>
                  <a:schemeClr val="tx1">
                    <a:lumMod val="65000"/>
                    <a:lumOff val="35000"/>
                  </a:schemeClr>
                </a:solidFill>
              </a:rPr>
              <a:t>Si no lo corrige por esta Latencia, sus profundidades no estaran en la posición correcta.</a:t>
            </a:r>
          </a:p>
          <a:p>
            <a:pPr marL="945515" lvl="1" indent="-342900" algn="l" rtl="0" eaLnBrk="1" fontAlgn="auto" hangingPunct="1">
              <a:spcBef>
                <a:spcPts val="0"/>
              </a:spcBef>
              <a:buClrTx/>
              <a:buFont typeface="Wingdings" panose="05000000000000000000" pitchFamily="2" charset="2"/>
              <a:buChar char="Ø"/>
              <a:defRPr/>
            </a:pPr>
            <a:r>
              <a:rPr lang="es" sz="1800" b="0" i="0" u="none" dirty="0">
                <a:solidFill>
                  <a:srgbClr val="0091BB"/>
                </a:solidFill>
              </a:rPr>
              <a:t>En la mayoría de casos, ellas estarán atras a lo largo del traqueo.</a:t>
            </a:r>
          </a:p>
        </p:txBody>
      </p:sp>
      <p:pic>
        <p:nvPicPr>
          <p:cNvPr id="32772" name="Picture 4" descr="21_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2400" y="1517650"/>
            <a:ext cx="4876800" cy="3105150"/>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32773" name="Text Box 5"/>
          <p:cNvSpPr txBox="1">
            <a:spLocks noChangeArrowheads="1"/>
          </p:cNvSpPr>
          <p:nvPr/>
        </p:nvSpPr>
        <p:spPr bwMode="auto">
          <a:xfrm>
            <a:off x="381000" y="5832475"/>
            <a:ext cx="83820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eaLnBrk="1" hangingPunct="1">
              <a:spcBef>
                <a:spcPct val="50000"/>
              </a:spcBef>
              <a:defRPr/>
            </a:pPr>
            <a:r>
              <a:rPr lang="es" sz="2000" b="0" i="0" u="none">
                <a:solidFill>
                  <a:schemeClr val="tx1">
                    <a:lumMod val="65000"/>
                    <a:lumOff val="35000"/>
                  </a:schemeClr>
                </a:solidFill>
                <a:latin typeface="Arial" panose="020B0604020202020204" pitchFamily="34" charset="0"/>
              </a:rPr>
              <a:t>Un error de Latencia de 0.5 seg a 8 nudos = 6.75 pies o 2+ metros de desplazamiento de la Posición</a:t>
            </a:r>
          </a:p>
        </p:txBody>
      </p:sp>
      <p:sp>
        <p:nvSpPr>
          <p:cNvPr id="2" name="TextBox 1"/>
          <p:cNvSpPr txBox="1"/>
          <p:nvPr/>
        </p:nvSpPr>
        <p:spPr>
          <a:xfrm>
            <a:off x="4854011" y="1674974"/>
            <a:ext cx="1709159" cy="400110"/>
          </a:xfrm>
          <a:prstGeom prst="rect">
            <a:avLst/>
          </a:prstGeom>
          <a:solidFill>
            <a:schemeClr val="bg1"/>
          </a:solidFill>
        </p:spPr>
        <p:txBody>
          <a:bodyPr wrap="square" rtlCol="0">
            <a:spAutoFit/>
          </a:bodyPr>
          <a:lstStyle/>
          <a:p>
            <a:r>
              <a:rPr lang="en-US" sz="1000" dirty="0" smtClean="0"/>
              <a:t>GPS </a:t>
            </a:r>
            <a:r>
              <a:rPr lang="en-US" sz="1000" dirty="0" err="1" smtClean="0"/>
              <a:t>reporta</a:t>
            </a:r>
            <a:r>
              <a:rPr lang="en-US" sz="1000" dirty="0" smtClean="0"/>
              <a:t> </a:t>
            </a:r>
            <a:r>
              <a:rPr lang="en-US" sz="1000" dirty="0" err="1" smtClean="0"/>
              <a:t>posición</a:t>
            </a:r>
            <a:r>
              <a:rPr lang="en-US" sz="1000" dirty="0" smtClean="0"/>
              <a:t> </a:t>
            </a:r>
            <a:r>
              <a:rPr lang="en-US" sz="1000" dirty="0" err="1" smtClean="0"/>
              <a:t>vieja</a:t>
            </a:r>
            <a:r>
              <a:rPr lang="en-US" sz="1000" dirty="0" smtClean="0"/>
              <a:t> de la </a:t>
            </a:r>
            <a:r>
              <a:rPr lang="en-US" sz="1000" dirty="0" err="1" smtClean="0"/>
              <a:t>posición</a:t>
            </a:r>
            <a:r>
              <a:rPr lang="en-US" sz="1000" dirty="0" smtClean="0"/>
              <a:t> del </a:t>
            </a:r>
            <a:r>
              <a:rPr lang="en-US" sz="1000" dirty="0" err="1" smtClean="0"/>
              <a:t>bote</a:t>
            </a:r>
            <a:endParaRPr lang="en-US" sz="1000" dirty="0"/>
          </a:p>
        </p:txBody>
      </p:sp>
      <p:sp>
        <p:nvSpPr>
          <p:cNvPr id="7" name="TextBox 6"/>
          <p:cNvSpPr txBox="1"/>
          <p:nvPr/>
        </p:nvSpPr>
        <p:spPr>
          <a:xfrm>
            <a:off x="6553202" y="1716277"/>
            <a:ext cx="1206379" cy="400110"/>
          </a:xfrm>
          <a:prstGeom prst="rect">
            <a:avLst/>
          </a:prstGeom>
          <a:solidFill>
            <a:schemeClr val="bg1"/>
          </a:solidFill>
        </p:spPr>
        <p:txBody>
          <a:bodyPr wrap="square" rtlCol="0">
            <a:spAutoFit/>
          </a:bodyPr>
          <a:lstStyle/>
          <a:p>
            <a:r>
              <a:rPr lang="en-US" sz="1000" dirty="0" err="1" smtClean="0"/>
              <a:t>Bote</a:t>
            </a:r>
            <a:r>
              <a:rPr lang="en-US" sz="1000" dirty="0" smtClean="0"/>
              <a:t> </a:t>
            </a:r>
            <a:r>
              <a:rPr lang="en-US" sz="1000" dirty="0" err="1" smtClean="0"/>
              <a:t>esta</a:t>
            </a:r>
            <a:r>
              <a:rPr lang="en-US" sz="1000" dirty="0" smtClean="0"/>
              <a:t> </a:t>
            </a:r>
            <a:r>
              <a:rPr lang="en-US" sz="1000" dirty="0" err="1" smtClean="0"/>
              <a:t>realmente</a:t>
            </a:r>
            <a:r>
              <a:rPr lang="en-US" sz="1000" dirty="0" smtClean="0"/>
              <a:t> </a:t>
            </a:r>
            <a:r>
              <a:rPr lang="en-US" sz="1000" dirty="0" err="1" smtClean="0"/>
              <a:t>aquí</a:t>
            </a:r>
            <a:endParaRPr lang="en-US" sz="1000" dirty="0"/>
          </a:p>
        </p:txBody>
      </p:sp>
      <p:sp>
        <p:nvSpPr>
          <p:cNvPr id="8" name="TextBox 7"/>
          <p:cNvSpPr txBox="1"/>
          <p:nvPr/>
        </p:nvSpPr>
        <p:spPr>
          <a:xfrm>
            <a:off x="5272755" y="3133631"/>
            <a:ext cx="716422" cy="861774"/>
          </a:xfrm>
          <a:prstGeom prst="rect">
            <a:avLst/>
          </a:prstGeom>
          <a:solidFill>
            <a:schemeClr val="bg1"/>
          </a:solidFill>
        </p:spPr>
        <p:txBody>
          <a:bodyPr wrap="square" rtlCol="0">
            <a:spAutoFit/>
          </a:bodyPr>
          <a:lstStyle/>
          <a:p>
            <a:r>
              <a:rPr lang="en-US" sz="1000" dirty="0" smtClean="0"/>
              <a:t>Prof </a:t>
            </a:r>
            <a:r>
              <a:rPr lang="en-US" sz="1000" dirty="0" err="1" smtClean="0"/>
              <a:t>es</a:t>
            </a:r>
            <a:r>
              <a:rPr lang="en-US" sz="1000" dirty="0" smtClean="0"/>
              <a:t> </a:t>
            </a:r>
            <a:r>
              <a:rPr lang="en-US" sz="1000" dirty="0" err="1" smtClean="0"/>
              <a:t>asignada</a:t>
            </a:r>
            <a:r>
              <a:rPr lang="en-US" sz="1000" dirty="0" smtClean="0"/>
              <a:t> a la </a:t>
            </a:r>
            <a:r>
              <a:rPr lang="en-US" sz="1000" dirty="0" err="1" smtClean="0"/>
              <a:t>posición</a:t>
            </a:r>
            <a:r>
              <a:rPr lang="en-US" sz="1000" dirty="0" smtClean="0"/>
              <a:t> ‘</a:t>
            </a:r>
            <a:r>
              <a:rPr lang="en-US" sz="1000" dirty="0" err="1" smtClean="0"/>
              <a:t>vieja</a:t>
            </a:r>
            <a:r>
              <a:rPr lang="en-US" sz="1000" dirty="0" smtClean="0"/>
              <a:t>’</a:t>
            </a:r>
            <a:endParaRPr lang="en-US" sz="1000" dirty="0"/>
          </a:p>
        </p:txBody>
      </p:sp>
    </p:spTree>
    <p:extLst>
      <p:ext uri="{BB962C8B-B14F-4D97-AF65-F5344CB8AC3E}">
        <p14:creationId xmlns:p14="http://schemas.microsoft.com/office/powerpoint/2010/main" val="2060355637"/>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rrowheads="1"/>
          </p:cNvSpPr>
          <p:nvPr>
            <p:ph type="title"/>
          </p:nvPr>
        </p:nvSpPr>
        <p:spPr>
          <a:xfrm>
            <a:off x="347472" y="0"/>
            <a:ext cx="8223960" cy="988786"/>
          </a:xfrm>
        </p:spPr>
        <p:txBody>
          <a:bodyPr/>
          <a:lstStyle/>
          <a:p>
            <a:pPr marL="53975" algn="l" rtl="0" eaLnBrk="1" hangingPunct="1"/>
            <a:r>
              <a:rPr lang="es" sz="3600" b="0" i="0" u="none" dirty="0">
                <a:latin typeface="Arial" panose="020B0604020202020204" pitchFamily="34" charset="0"/>
                <a:cs typeface="Arial" panose="020B0604020202020204" pitchFamily="34" charset="0"/>
              </a:rPr>
              <a:t>Líneas de Levantamiento de la Prueba</a:t>
            </a:r>
          </a:p>
        </p:txBody>
      </p:sp>
      <p:sp>
        <p:nvSpPr>
          <p:cNvPr id="33795" name="Rectangle 3"/>
          <p:cNvSpPr>
            <a:spLocks noGrp="1" noChangeArrowheads="1"/>
          </p:cNvSpPr>
          <p:nvPr>
            <p:ph idx="4294967295"/>
          </p:nvPr>
        </p:nvSpPr>
        <p:spPr>
          <a:xfrm>
            <a:off x="228600" y="1351280"/>
            <a:ext cx="4191000" cy="5105400"/>
          </a:xfrm>
        </p:spPr>
        <p:txBody>
          <a:bodyPr>
            <a:normAutofit/>
          </a:bodyPr>
          <a:lstStyle/>
          <a:p>
            <a:pPr marL="342900" indent="-342900" algn="l" rtl="0" eaLnBrk="1" hangingPunct="1">
              <a:buClr>
                <a:schemeClr val="tx1">
                  <a:lumMod val="65000"/>
                  <a:lumOff val="35000"/>
                </a:schemeClr>
              </a:buClr>
              <a:buFont typeface="Arial" panose="020B0604020202020204" pitchFamily="34" charset="0"/>
              <a:buChar char="•"/>
              <a:defRPr/>
            </a:pPr>
            <a:r>
              <a:rPr lang="es" sz="2000" b="0" i="0" u="none" dirty="0">
                <a:solidFill>
                  <a:schemeClr val="tx1">
                    <a:lumMod val="65000"/>
                    <a:lumOff val="35000"/>
                  </a:schemeClr>
                </a:solidFill>
                <a:latin typeface="Arial" panose="020B0604020202020204" pitchFamily="34" charset="0"/>
                <a:cs typeface="Arial" panose="020B0604020202020204" pitchFamily="34" charset="0"/>
              </a:rPr>
              <a:t>Para Monohaz, Recorra líneas de levantamiento recíprocas arriba/abajo de una pendiente o sobre una característica conocida.</a:t>
            </a:r>
          </a:p>
          <a:p>
            <a:pPr marL="788988" lvl="1" indent="-285750" algn="l" rtl="0" eaLnBrk="1" hangingPunct="1">
              <a:buClr>
                <a:schemeClr val="bg2"/>
              </a:buClr>
              <a:buFont typeface="Wingdings" panose="05000000000000000000" pitchFamily="2" charset="2"/>
              <a:buChar char="Ø"/>
              <a:defRPr/>
            </a:pPr>
            <a:r>
              <a:rPr lang="es" sz="1600" b="0" i="0" u="none" dirty="0">
                <a:solidFill>
                  <a:srgbClr val="0091BB"/>
                </a:solidFill>
                <a:latin typeface="Arial" panose="020B0604020202020204" pitchFamily="34" charset="0"/>
                <a:cs typeface="Arial" panose="020B0604020202020204" pitchFamily="34" charset="0"/>
              </a:rPr>
              <a:t>Es mejor si sus líneas planeadas son perpendiculares a la pendiente del Fondo!</a:t>
            </a:r>
          </a:p>
          <a:p>
            <a:pPr marL="342900" indent="-342900" algn="l" rtl="0" eaLnBrk="1" hangingPunct="1">
              <a:buClr>
                <a:schemeClr val="tx1">
                  <a:lumMod val="65000"/>
                  <a:lumOff val="35000"/>
                </a:schemeClr>
              </a:buClr>
              <a:buFont typeface="Arial" panose="020B0604020202020204" pitchFamily="34" charset="0"/>
              <a:buChar char="•"/>
              <a:defRPr/>
            </a:pPr>
            <a:r>
              <a:rPr lang="es" sz="2000" b="0" i="0" u="none" dirty="0">
                <a:solidFill>
                  <a:schemeClr val="tx1">
                    <a:lumMod val="65000"/>
                    <a:lumOff val="35000"/>
                  </a:schemeClr>
                </a:solidFill>
                <a:latin typeface="Arial" panose="020B0604020202020204" pitchFamily="34" charset="0"/>
                <a:cs typeface="Arial" panose="020B0604020202020204" pitchFamily="34" charset="0"/>
              </a:rPr>
              <a:t>Si la corrección de Latencia es perfecta, los perfiles se sobrepondran uno al otro.</a:t>
            </a:r>
          </a:p>
          <a:p>
            <a:pPr marL="788988" lvl="1" indent="-285750" algn="l" rtl="0" eaLnBrk="1" hangingPunct="1">
              <a:buClr>
                <a:schemeClr val="bg2"/>
              </a:buClr>
              <a:buFont typeface="Wingdings" panose="05000000000000000000" pitchFamily="2" charset="2"/>
              <a:buChar char="Ø"/>
              <a:defRPr/>
            </a:pPr>
            <a:r>
              <a:rPr lang="es" sz="1600" b="0" i="0" u="none" dirty="0">
                <a:solidFill>
                  <a:schemeClr val="bg2"/>
                </a:solidFill>
                <a:latin typeface="Arial" panose="020B0604020202020204" pitchFamily="34" charset="0"/>
                <a:cs typeface="Arial" panose="020B0604020202020204" pitchFamily="34" charset="0"/>
              </a:rPr>
              <a:t>Si hay un error, los perfiles estarán desfasados.</a:t>
            </a:r>
          </a:p>
          <a:p>
            <a:pPr marL="788988" lvl="1" indent="-285750" algn="l" rtl="0" eaLnBrk="1" hangingPunct="1">
              <a:buClr>
                <a:schemeClr val="bg2"/>
              </a:buClr>
              <a:buFont typeface="Wingdings" panose="05000000000000000000" pitchFamily="2" charset="2"/>
              <a:buChar char="Ø"/>
              <a:defRPr/>
            </a:pPr>
            <a:r>
              <a:rPr lang="es" sz="1600" b="0" i="0" u="none" dirty="0">
                <a:solidFill>
                  <a:schemeClr val="bg2"/>
                </a:solidFill>
                <a:latin typeface="Arial" panose="020B0604020202020204" pitchFamily="34" charset="0"/>
                <a:cs typeface="Arial" panose="020B0604020202020204" pitchFamily="34" charset="0"/>
              </a:rPr>
              <a:t>El programa </a:t>
            </a:r>
            <a:r>
              <a:rPr lang="es" sz="1600" b="1" i="0" u="none" dirty="0">
                <a:solidFill>
                  <a:schemeClr val="bg2"/>
                </a:solidFill>
                <a:latin typeface="Arial" panose="020B0604020202020204" pitchFamily="34" charset="0"/>
                <a:cs typeface="Arial" panose="020B0604020202020204" pitchFamily="34" charset="0"/>
              </a:rPr>
              <a:t>PRUEBA LATENCIA</a:t>
            </a:r>
            <a:r>
              <a:rPr lang="es" sz="1600" b="0" i="0" u="none" dirty="0">
                <a:solidFill>
                  <a:schemeClr val="bg2"/>
                </a:solidFill>
                <a:latin typeface="Arial" panose="020B0604020202020204" pitchFamily="34" charset="0"/>
                <a:cs typeface="Arial" panose="020B0604020202020204" pitchFamily="34" charset="0"/>
              </a:rPr>
              <a:t> varía las etiquetas de tiempo para determinar el mejor “ajuste” de tiempo de latencia.</a:t>
            </a:r>
          </a:p>
        </p:txBody>
      </p:sp>
      <p:pic>
        <p:nvPicPr>
          <p:cNvPr id="33796" name="Picture 4" descr="21_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19600" y="1676400"/>
            <a:ext cx="4613275" cy="3962400"/>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0564706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rrowheads="1"/>
          </p:cNvSpPr>
          <p:nvPr>
            <p:ph type="title"/>
          </p:nvPr>
        </p:nvSpPr>
        <p:spPr>
          <a:xfrm>
            <a:off x="347472" y="0"/>
            <a:ext cx="7805216" cy="988786"/>
          </a:xfrm>
        </p:spPr>
        <p:txBody>
          <a:bodyPr/>
          <a:lstStyle/>
          <a:p>
            <a:pPr marL="53975" algn="l" rtl="0" eaLnBrk="1" hangingPunct="1"/>
            <a:r>
              <a:rPr lang="es" sz="3600" b="0" i="0" u="none" dirty="0">
                <a:latin typeface="Arial" panose="020B0604020202020204" pitchFamily="34" charset="0"/>
                <a:cs typeface="Arial" panose="020B0604020202020204" pitchFamily="34" charset="0"/>
              </a:rPr>
              <a:t>Las Claves para una Buena Prueba</a:t>
            </a:r>
          </a:p>
        </p:txBody>
      </p:sp>
      <p:sp>
        <p:nvSpPr>
          <p:cNvPr id="129027" name="Rectangle 3"/>
          <p:cNvSpPr>
            <a:spLocks noGrp="1" noChangeArrowheads="1"/>
          </p:cNvSpPr>
          <p:nvPr>
            <p:ph idx="4294967295"/>
          </p:nvPr>
        </p:nvSpPr>
        <p:spPr>
          <a:xfrm>
            <a:off x="600849" y="1143000"/>
            <a:ext cx="6275294" cy="5009972"/>
          </a:xfrm>
        </p:spPr>
        <p:txBody>
          <a:bodyPr rtlCol="0" anchor="ctr">
            <a:noAutofit/>
          </a:bodyPr>
          <a:lstStyle/>
          <a:p>
            <a:pPr marL="68580" algn="l" rtl="0" eaLnBrk="1" fontAlgn="auto" hangingPunct="1">
              <a:spcBef>
                <a:spcPts val="0"/>
              </a:spcBef>
              <a:spcAft>
                <a:spcPts val="0"/>
              </a:spcAft>
              <a:buClrTx/>
              <a:defRPr/>
            </a:pPr>
            <a:r>
              <a:rPr lang="es" sz="1800" b="0" i="0" u="none" dirty="0">
                <a:solidFill>
                  <a:schemeClr val="tx1">
                    <a:lumMod val="75000"/>
                    <a:lumOff val="25000"/>
                  </a:schemeClr>
                </a:solidFill>
              </a:rPr>
              <a:t>Recorra perpendicular a la pendiente del fondo.</a:t>
            </a:r>
          </a:p>
          <a:p>
            <a:pPr marL="797814" lvl="1" indent="-342900" algn="l" rtl="0" eaLnBrk="1" fontAlgn="auto" hangingPunct="1">
              <a:spcBef>
                <a:spcPts val="0"/>
              </a:spcBef>
              <a:spcAft>
                <a:spcPts val="0"/>
              </a:spcAft>
              <a:buClrTx/>
              <a:buFont typeface="Wingdings" panose="05000000000000000000" pitchFamily="2" charset="2"/>
              <a:buChar char="Ø"/>
              <a:defRPr/>
            </a:pPr>
            <a:r>
              <a:rPr lang="es" sz="1400" b="0" i="0" u="none" dirty="0">
                <a:solidFill>
                  <a:srgbClr val="0091BB"/>
                </a:solidFill>
              </a:rPr>
              <a:t>Recorridos no perpendiculares a la pendiente generan errores a menos que los traqueos de las líneas recíprocas sean exactamente uno sobre el otro.</a:t>
            </a:r>
          </a:p>
          <a:p>
            <a:pPr marL="68580" algn="l" rtl="0" eaLnBrk="1" fontAlgn="auto" hangingPunct="1">
              <a:spcBef>
                <a:spcPts val="0"/>
              </a:spcBef>
              <a:spcAft>
                <a:spcPts val="0"/>
              </a:spcAft>
              <a:buClrTx/>
              <a:defRPr/>
            </a:pPr>
            <a:r>
              <a:rPr lang="es" sz="1800" b="0" i="0" u="none" dirty="0">
                <a:solidFill>
                  <a:schemeClr val="tx1">
                    <a:lumMod val="75000"/>
                    <a:lumOff val="25000"/>
                  </a:schemeClr>
                </a:solidFill>
              </a:rPr>
              <a:t>Ejecute la prueba en marea muerta.</a:t>
            </a:r>
            <a:endParaRPr lang="es" sz="1800" dirty="0">
              <a:solidFill>
                <a:srgbClr val="0091BB"/>
              </a:solidFill>
            </a:endParaRPr>
          </a:p>
          <a:p>
            <a:pPr marL="797814" lvl="1" indent="-342900" algn="l" rtl="0" eaLnBrk="1" fontAlgn="auto" hangingPunct="1">
              <a:spcBef>
                <a:spcPts val="0"/>
              </a:spcBef>
              <a:spcAft>
                <a:spcPts val="0"/>
              </a:spcAft>
              <a:buClrTx/>
              <a:buFont typeface="Wingdings" panose="05000000000000000000" pitchFamily="2" charset="2"/>
              <a:buChar char="Ø"/>
              <a:defRPr/>
            </a:pPr>
            <a:r>
              <a:rPr lang="es" sz="1400" b="0" i="0" u="none" dirty="0">
                <a:solidFill>
                  <a:srgbClr val="0091BB"/>
                </a:solidFill>
              </a:rPr>
              <a:t>La prueba no tiene en consideración correcciones de Marea, Calado, Oleaje o Cabeceo</a:t>
            </a:r>
            <a:r>
              <a:rPr lang="es" sz="1600" b="0" i="0" u="none" dirty="0">
                <a:solidFill>
                  <a:srgbClr val="0091BB"/>
                </a:solidFill>
              </a:rPr>
              <a:t>.</a:t>
            </a:r>
          </a:p>
          <a:p>
            <a:pPr marL="68580" algn="l" rtl="0" eaLnBrk="1" fontAlgn="auto" hangingPunct="1">
              <a:spcBef>
                <a:spcPts val="0"/>
              </a:spcBef>
              <a:spcAft>
                <a:spcPts val="0"/>
              </a:spcAft>
              <a:buClrTx/>
              <a:defRPr/>
            </a:pPr>
            <a:r>
              <a:rPr lang="es" sz="1800" b="0" i="0" u="none" dirty="0">
                <a:solidFill>
                  <a:schemeClr val="tx1">
                    <a:lumMod val="75000"/>
                    <a:lumOff val="25000"/>
                  </a:schemeClr>
                </a:solidFill>
              </a:rPr>
              <a:t>Mantengase tan cerca como usted pueda a la línea planeada.</a:t>
            </a:r>
          </a:p>
          <a:p>
            <a:pPr marL="68580" algn="l" rtl="0" eaLnBrk="1" fontAlgn="auto" hangingPunct="1">
              <a:spcBef>
                <a:spcPts val="0"/>
              </a:spcBef>
              <a:spcAft>
                <a:spcPts val="0"/>
              </a:spcAft>
              <a:buClrTx/>
              <a:defRPr/>
            </a:pPr>
            <a:r>
              <a:rPr lang="es" sz="1800" b="0" i="0" u="none" dirty="0">
                <a:solidFill>
                  <a:schemeClr val="tx1">
                    <a:lumMod val="75000"/>
                    <a:lumOff val="25000"/>
                  </a:schemeClr>
                </a:solidFill>
              </a:rPr>
              <a:t>Vigile la constelación GPS.</a:t>
            </a:r>
            <a:endParaRPr lang="es" sz="1800" dirty="0">
              <a:solidFill>
                <a:srgbClr val="0091BB"/>
              </a:solidFill>
            </a:endParaRPr>
          </a:p>
          <a:p>
            <a:pPr marL="797814" lvl="1" indent="-342900" algn="l" rtl="0" eaLnBrk="1" fontAlgn="auto" hangingPunct="1">
              <a:spcBef>
                <a:spcPts val="0"/>
              </a:spcBef>
              <a:spcAft>
                <a:spcPts val="0"/>
              </a:spcAft>
              <a:buClrTx/>
              <a:buFont typeface="Wingdings" panose="05000000000000000000" pitchFamily="2" charset="2"/>
              <a:buChar char="Ø"/>
              <a:defRPr/>
            </a:pPr>
            <a:r>
              <a:rPr lang="es" sz="1400" b="0" i="0" u="none" dirty="0">
                <a:solidFill>
                  <a:srgbClr val="0091BB"/>
                </a:solidFill>
              </a:rPr>
              <a:t>No debe tener cambios grandes en HDOP durante la prueba.</a:t>
            </a:r>
          </a:p>
          <a:p>
            <a:pPr marL="797814" lvl="1" indent="-342900" algn="l" rtl="0" eaLnBrk="1" fontAlgn="auto" hangingPunct="1">
              <a:spcBef>
                <a:spcPts val="0"/>
              </a:spcBef>
              <a:spcAft>
                <a:spcPts val="0"/>
              </a:spcAft>
              <a:buClrTx/>
              <a:buFont typeface="Wingdings" panose="05000000000000000000" pitchFamily="2" charset="2"/>
              <a:buChar char="Ø"/>
              <a:defRPr/>
            </a:pPr>
            <a:r>
              <a:rPr lang="es" sz="1400" b="0" i="0" u="none" dirty="0">
                <a:solidFill>
                  <a:srgbClr val="0091BB"/>
                </a:solidFill>
              </a:rPr>
              <a:t>Ud. puede considerar configurar la mascara de Elevación GPS a +20</a:t>
            </a:r>
            <a:r>
              <a:rPr lang="es" sz="1400" b="0" i="0" u="none" dirty="0">
                <a:solidFill>
                  <a:srgbClr val="0091BB"/>
                </a:solidFill>
                <a:cs typeface="Arial" charset="0"/>
              </a:rPr>
              <a:t>°, así cuando un nuevo satélite aparezca, evita que su posición salte demasiado.  (Reajústelo después de la prueba!)</a:t>
            </a:r>
          </a:p>
          <a:p>
            <a:pPr marL="68580" algn="l" rtl="0" eaLnBrk="1" fontAlgn="auto" hangingPunct="1">
              <a:spcBef>
                <a:spcPts val="0"/>
              </a:spcBef>
              <a:spcAft>
                <a:spcPts val="0"/>
              </a:spcAft>
              <a:buClrTx/>
              <a:defRPr/>
            </a:pPr>
            <a:r>
              <a:rPr lang="es" sz="1800" b="0" i="0" u="none" dirty="0">
                <a:solidFill>
                  <a:schemeClr val="tx1">
                    <a:lumMod val="75000"/>
                    <a:lumOff val="25000"/>
                  </a:schemeClr>
                </a:solidFill>
              </a:rPr>
              <a:t>Saltos en posición debido a pobre posicionamiento GPS pueden resultar en falsos resultados de latencia.</a:t>
            </a:r>
            <a:endParaRPr lang="es" sz="1800" dirty="0">
              <a:solidFill>
                <a:srgbClr val="0091BB"/>
              </a:solidFill>
            </a:endParaRPr>
          </a:p>
          <a:p>
            <a:pPr marL="797814" lvl="1" indent="-342900" algn="l" rtl="0" eaLnBrk="1" fontAlgn="auto" hangingPunct="1">
              <a:spcBef>
                <a:spcPts val="0"/>
              </a:spcBef>
              <a:spcAft>
                <a:spcPts val="0"/>
              </a:spcAft>
              <a:buClrTx/>
              <a:buFont typeface="Wingdings" panose="05000000000000000000" pitchFamily="2" charset="2"/>
              <a:buChar char="Ø"/>
              <a:defRPr/>
            </a:pPr>
            <a:r>
              <a:rPr lang="es" sz="1400" b="0" i="0" u="none" dirty="0">
                <a:solidFill>
                  <a:srgbClr val="0091BB"/>
                </a:solidFill>
              </a:rPr>
              <a:t>Efectúe la prueba de LATENCIA tres veces, cada vez con un par de líneas separado y use el promedio de los tiempos de latencia.</a:t>
            </a:r>
          </a:p>
          <a:p>
            <a:pPr marL="797814" lvl="1" indent="-342900" algn="l" rtl="0" eaLnBrk="1" fontAlgn="auto" hangingPunct="1">
              <a:spcBef>
                <a:spcPts val="0"/>
              </a:spcBef>
              <a:spcAft>
                <a:spcPts val="0"/>
              </a:spcAft>
              <a:buClrTx/>
              <a:buFont typeface="Wingdings" panose="05000000000000000000" pitchFamily="2" charset="2"/>
              <a:buChar char="Ø"/>
              <a:defRPr/>
            </a:pPr>
            <a:r>
              <a:rPr lang="es" sz="1400" b="0" i="0" u="none" dirty="0">
                <a:solidFill>
                  <a:srgbClr val="0091BB"/>
                </a:solidFill>
              </a:rPr>
              <a:t>Los resultados son mas fácilmente repetibles con GPS RTK que con DGPS.</a:t>
            </a:r>
          </a:p>
          <a:p>
            <a:pPr marL="754380" indent="-342900" algn="l" rtl="0" eaLnBrk="1" fontAlgn="auto" hangingPunct="1">
              <a:lnSpc>
                <a:spcPct val="80000"/>
              </a:lnSpc>
              <a:spcBef>
                <a:spcPts val="0"/>
              </a:spcBef>
              <a:spcAft>
                <a:spcPts val="0"/>
              </a:spcAft>
              <a:buClr>
                <a:schemeClr val="tx1"/>
              </a:buClr>
              <a:buFont typeface="Wingdings" panose="05000000000000000000" pitchFamily="2" charset="2"/>
              <a:buChar char="Ø"/>
              <a:defRPr/>
            </a:pPr>
            <a:endParaRPr lang="es" sz="1800" b="1" dirty="0">
              <a:cs typeface="Arial" charset="0"/>
            </a:endParaRPr>
          </a:p>
        </p:txBody>
      </p:sp>
      <p:pic>
        <p:nvPicPr>
          <p:cNvPr id="34820" name="Picture 4" descr="21_3"/>
          <p:cNvPicPr>
            <a:picLocks noChangeAspect="1" noChangeArrowheads="1"/>
          </p:cNvPicPr>
          <p:nvPr/>
        </p:nvPicPr>
        <p:blipFill>
          <a:blip r:embed="rId3"/>
          <a:srcRect/>
          <a:stretch>
            <a:fillRect/>
          </a:stretch>
        </p:blipFill>
        <p:spPr bwMode="auto">
          <a:xfrm>
            <a:off x="7324165" y="1694330"/>
            <a:ext cx="1452282" cy="41148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467750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347472" y="6773"/>
            <a:ext cx="6528671" cy="988786"/>
          </a:xfrm>
        </p:spPr>
        <p:txBody>
          <a:bodyPr/>
          <a:lstStyle/>
          <a:p>
            <a:pPr algn="l" rtl="0" eaLnBrk="1" hangingPunct="1"/>
            <a:r>
              <a:rPr lang="es" sz="3200" b="0" i="0" u="none">
                <a:latin typeface="Arial" panose="020B0604020202020204" pitchFamily="34" charset="0"/>
                <a:cs typeface="Arial" panose="020B0604020202020204" pitchFamily="34" charset="0"/>
              </a:rPr>
              <a:t>Página Configuración</a:t>
            </a:r>
            <a:r>
              <a:rPr lang="es" sz="3600" b="0" i="0" u="none">
                <a:latin typeface="Arial" panose="020B0604020202020204" pitchFamily="34" charset="0"/>
                <a:cs typeface="Arial" panose="020B0604020202020204" pitchFamily="34" charset="0"/>
              </a:rPr>
              <a:t> HYPACK</a:t>
            </a:r>
          </a:p>
        </p:txBody>
      </p:sp>
      <p:sp>
        <p:nvSpPr>
          <p:cNvPr id="25" name="Text Box 27"/>
          <p:cNvSpPr txBox="1">
            <a:spLocks noChangeArrowheads="1"/>
          </p:cNvSpPr>
          <p:nvPr/>
        </p:nvSpPr>
        <p:spPr bwMode="auto">
          <a:xfrm>
            <a:off x="347472" y="5331479"/>
            <a:ext cx="8493273" cy="1200329"/>
          </a:xfrm>
          <a:prstGeom prst="rect">
            <a:avLst/>
          </a:prstGeom>
          <a:noFill/>
          <a:ln w="9525">
            <a:noFill/>
            <a:miter lim="800000"/>
            <a:headEnd/>
            <a:tailEnd/>
          </a:ln>
        </p:spPr>
        <p:txBody>
          <a:bodyPr wrap="square">
            <a:spAutoFit/>
          </a:bodyPr>
          <a:lstStyle/>
          <a:p>
            <a:pPr algn="l" rtl="0">
              <a:spcBef>
                <a:spcPct val="50000"/>
              </a:spcBef>
              <a:defRPr/>
            </a:pPr>
            <a:r>
              <a:rPr lang="es" b="0" i="0" u="none">
                <a:solidFill>
                  <a:schemeClr val="tx1">
                    <a:lumMod val="65000"/>
                    <a:lumOff val="35000"/>
                  </a:schemeClr>
                </a:solidFill>
                <a:latin typeface="+mj-lt"/>
              </a:rPr>
              <a:t>Si usted tiene un equipo multihaz, active la casilla “Incluir HYSWEEP Levantamiento”.  Si usted tiene un Sonar Lateral, active la casilla “Incluir Sonar Lateral levantamiento”.  Si usted tiene ambos, active el “Incluir HYSWEEP Levantamiento” y configure ambos bajo Multihaz.</a:t>
            </a:r>
          </a:p>
        </p:txBody>
      </p:sp>
      <p:grpSp>
        <p:nvGrpSpPr>
          <p:cNvPr id="31748" name="Group 2"/>
          <p:cNvGrpSpPr>
            <a:grpSpLocks/>
          </p:cNvGrpSpPr>
          <p:nvPr/>
        </p:nvGrpSpPr>
        <p:grpSpPr bwMode="auto">
          <a:xfrm>
            <a:off x="347472" y="1439582"/>
            <a:ext cx="7215188" cy="3787775"/>
            <a:chOff x="347663" y="1455738"/>
            <a:chExt cx="7215187" cy="3787775"/>
          </a:xfrm>
        </p:grpSpPr>
        <p:pic>
          <p:nvPicPr>
            <p:cNvPr id="2" name="Picture 13"/>
            <p:cNvPicPr>
              <a:picLocks noChangeAspect="1" noChangeArrowheads="1"/>
            </p:cNvPicPr>
            <p:nvPr/>
          </p:nvPicPr>
          <p:blipFill>
            <a:blip r:embed="rId2"/>
            <a:srcRect/>
            <a:stretch>
              <a:fillRect/>
            </a:stretch>
          </p:blipFill>
          <p:spPr bwMode="auto">
            <a:xfrm>
              <a:off x="347663" y="1455738"/>
              <a:ext cx="7010399" cy="253841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1750" name="Group 1"/>
            <p:cNvGrpSpPr>
              <a:grpSpLocks/>
            </p:cNvGrpSpPr>
            <p:nvPr/>
          </p:nvGrpSpPr>
          <p:grpSpPr bwMode="auto">
            <a:xfrm>
              <a:off x="347663" y="1828801"/>
              <a:ext cx="7215187" cy="3414712"/>
              <a:chOff x="347663" y="1828801"/>
              <a:chExt cx="7215187" cy="3414712"/>
            </a:xfrm>
          </p:grpSpPr>
          <p:cxnSp>
            <p:nvCxnSpPr>
              <p:cNvPr id="6" name="Straight Arrow Connector 5"/>
              <p:cNvCxnSpPr/>
              <p:nvPr/>
            </p:nvCxnSpPr>
            <p:spPr>
              <a:xfrm flipH="1">
                <a:off x="1122363" y="1828801"/>
                <a:ext cx="477838" cy="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1600201" y="1828801"/>
                <a:ext cx="0" cy="2582862"/>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347663" y="4411663"/>
                <a:ext cx="2033588" cy="830263"/>
              </a:xfrm>
              <a:prstGeom prst="rect">
                <a:avLst/>
              </a:prstGeom>
              <a:noFill/>
              <a:ln>
                <a:noFill/>
              </a:ln>
            </p:spPr>
            <p:txBody>
              <a:bodyPr>
                <a:spAutoFit/>
              </a:bodyPr>
              <a:lstStyle/>
              <a:p>
                <a:pPr algn="l" rtl="0">
                  <a:defRPr/>
                </a:pPr>
                <a:r>
                  <a:rPr lang="es" sz="1600" b="0" i="0" u="none">
                    <a:solidFill>
                      <a:schemeClr val="tx1">
                        <a:lumMod val="65000"/>
                        <a:lumOff val="35000"/>
                      </a:schemeClr>
                    </a:solidFill>
                    <a:latin typeface="+mj-lt"/>
                  </a:rPr>
                  <a:t>Clic derecho en ‘Equipo’ para agregar otro móvil.</a:t>
                </a:r>
              </a:p>
            </p:txBody>
          </p:sp>
          <p:sp>
            <p:nvSpPr>
              <p:cNvPr id="22" name="TextBox 21"/>
              <p:cNvSpPr txBox="1"/>
              <p:nvPr/>
            </p:nvSpPr>
            <p:spPr>
              <a:xfrm>
                <a:off x="2381251" y="4413251"/>
                <a:ext cx="5181599" cy="830262"/>
              </a:xfrm>
              <a:prstGeom prst="rect">
                <a:avLst/>
              </a:prstGeom>
              <a:noFill/>
              <a:ln>
                <a:noFill/>
              </a:ln>
            </p:spPr>
            <p:txBody>
              <a:bodyPr>
                <a:spAutoFit/>
              </a:bodyPr>
              <a:lstStyle/>
              <a:p>
                <a:pPr algn="l" rtl="0">
                  <a:defRPr/>
                </a:pPr>
                <a:r>
                  <a:rPr lang="es" sz="1600" b="0" i="0" u="none">
                    <a:solidFill>
                      <a:schemeClr val="tx1">
                        <a:lumMod val="65000"/>
                        <a:lumOff val="35000"/>
                      </a:schemeClr>
                    </a:solidFill>
                    <a:latin typeface="+mj-lt"/>
                  </a:rPr>
                  <a:t>Para multihaz, active “Incluir”.  Esto crea un listado ‘HYSWEEP Levantamiento’.  Luego haga clic en el listado para agregar su sistema multihaz, MRU y giro.</a:t>
                </a:r>
              </a:p>
            </p:txBody>
          </p:sp>
          <p:cxnSp>
            <p:nvCxnSpPr>
              <p:cNvPr id="24" name="Straight Arrow Connector 23"/>
              <p:cNvCxnSpPr/>
              <p:nvPr/>
            </p:nvCxnSpPr>
            <p:spPr>
              <a:xfrm>
                <a:off x="1749426" y="2286001"/>
                <a:ext cx="304800" cy="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H="1">
                <a:off x="1731963" y="2286001"/>
                <a:ext cx="17463" cy="175260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1731963" y="4038601"/>
                <a:ext cx="2459038"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V="1">
                <a:off x="4191000" y="4038601"/>
                <a:ext cx="0" cy="373062"/>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1148671392"/>
      </p:ext>
    </p:extLst>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Rot="1" noChangeArrowheads="1"/>
          </p:cNvSpPr>
          <p:nvPr>
            <p:ph type="title"/>
          </p:nvPr>
        </p:nvSpPr>
        <p:spPr/>
        <p:txBody>
          <a:bodyPr/>
          <a:lstStyle/>
          <a:p>
            <a:pPr marL="53975" algn="l" rtl="0" eaLnBrk="1" hangingPunct="1"/>
            <a:r>
              <a:rPr lang="es" sz="3200" b="0" i="0" u="none">
                <a:latin typeface="Arial" panose="020B0604020202020204" pitchFamily="34" charset="0"/>
                <a:cs typeface="Arial" panose="020B0604020202020204" pitchFamily="34" charset="0"/>
              </a:rPr>
              <a:t>Programa PRUEBA DE LATENCIA</a:t>
            </a:r>
          </a:p>
        </p:txBody>
      </p:sp>
      <p:sp>
        <p:nvSpPr>
          <p:cNvPr id="35843" name="Rectangle 3"/>
          <p:cNvSpPr>
            <a:spLocks noGrp="1" noChangeArrowheads="1"/>
          </p:cNvSpPr>
          <p:nvPr>
            <p:ph type="body" sz="half" idx="4294967295"/>
          </p:nvPr>
        </p:nvSpPr>
        <p:spPr>
          <a:xfrm>
            <a:off x="1435693" y="6274329"/>
            <a:ext cx="5943600" cy="457200"/>
          </a:xfrm>
          <a:extLst>
            <a:ext uri="{91240B29-F687-4F45-9708-019B960494DF}">
              <a14:hiddenLine xmlns:a14="http://schemas.microsoft.com/office/drawing/2010/main" w="19050">
                <a:solidFill>
                  <a:srgbClr val="000000"/>
                </a:solidFill>
                <a:miter lim="800000"/>
                <a:headEnd/>
                <a:tailEnd/>
              </a14:hiddenLine>
            </a:ext>
          </a:extLst>
        </p:spPr>
        <p:txBody>
          <a:bodyPr/>
          <a:lstStyle/>
          <a:p>
            <a:pPr algn="l" rtl="0" eaLnBrk="1" hangingPunct="1">
              <a:buClr>
                <a:schemeClr val="tx1"/>
              </a:buClr>
            </a:pPr>
            <a:r>
              <a:rPr lang="es" sz="1800" b="0" i="0" u="none" dirty="0">
                <a:solidFill>
                  <a:schemeClr val="tx1">
                    <a:lumMod val="65000"/>
                    <a:lumOff val="35000"/>
                  </a:schemeClr>
                </a:solidFill>
                <a:latin typeface="Arial" panose="020B0604020202020204" pitchFamily="34" charset="0"/>
                <a:cs typeface="Arial" panose="020B0604020202020204" pitchFamily="34" charset="0"/>
              </a:rPr>
              <a:t>Haga 3 pruebas separadas:  Tome el resultado promedio.</a:t>
            </a:r>
          </a:p>
        </p:txBody>
      </p:sp>
      <p:sp>
        <p:nvSpPr>
          <p:cNvPr id="8" name="TextBox 7"/>
          <p:cNvSpPr txBox="1"/>
          <p:nvPr/>
        </p:nvSpPr>
        <p:spPr>
          <a:xfrm>
            <a:off x="2743200" y="1244600"/>
            <a:ext cx="4114800" cy="338138"/>
          </a:xfrm>
          <a:prstGeom prst="rect">
            <a:avLst/>
          </a:prstGeom>
          <a:noFill/>
        </p:spPr>
        <p:txBody>
          <a:bodyPr>
            <a:spAutoFit/>
          </a:bodyPr>
          <a:lstStyle/>
          <a:p>
            <a:pPr algn="l" rtl="0">
              <a:defRPr/>
            </a:pPr>
            <a:r>
              <a:rPr lang="es" sz="1600" b="0" i="0" u="none">
                <a:solidFill>
                  <a:schemeClr val="tx1">
                    <a:lumMod val="65000"/>
                    <a:lumOff val="35000"/>
                  </a:schemeClr>
                </a:solidFill>
                <a:latin typeface="+mn-lt"/>
              </a:rPr>
              <a:t>Menú</a:t>
            </a:r>
            <a:r>
              <a:rPr lang="es" sz="1600" b="1" i="0" u="none">
                <a:solidFill>
                  <a:schemeClr val="tx1">
                    <a:lumMod val="65000"/>
                    <a:lumOff val="35000"/>
                  </a:schemeClr>
                </a:solidFill>
                <a:latin typeface="+mn-lt"/>
              </a:rPr>
              <a:t> Utilidades</a:t>
            </a:r>
            <a:r>
              <a:rPr lang="es" sz="1600" b="0" i="0" u="none">
                <a:solidFill>
                  <a:schemeClr val="tx1">
                    <a:lumMod val="65000"/>
                    <a:lumOff val="35000"/>
                  </a:schemeClr>
                </a:solidFill>
                <a:latin typeface="+mn-lt"/>
              </a:rPr>
              <a:t> &gt; </a:t>
            </a:r>
            <a:r>
              <a:rPr lang="es" sz="1600" b="1" i="0" u="none">
                <a:solidFill>
                  <a:schemeClr val="tx1">
                    <a:lumMod val="65000"/>
                    <a:lumOff val="35000"/>
                  </a:schemeClr>
                </a:solidFill>
                <a:latin typeface="+mn-lt"/>
              </a:rPr>
              <a:t>Calibración</a:t>
            </a:r>
          </a:p>
        </p:txBody>
      </p:sp>
      <p:pic>
        <p:nvPicPr>
          <p:cNvPr id="2" name="2017 SINGLE BEAM LATENCY.avi">
            <a:hlinkClick r:id="" action="ppaction://media"/>
          </p:cNvPr>
          <p:cNvPicPr>
            <a:picLocks noChangeAspect="1"/>
          </p:cNvPicPr>
          <p:nvPr>
            <a:videoFile r:link="rId2"/>
            <p:extLst>
              <p:ext uri="{DAA4B4D4-6D71-4841-9C94-3DE7FCFB9230}">
                <p14:media xmlns:p14="http://schemas.microsoft.com/office/powerpoint/2010/main" r:link="rId1"/>
              </p:ext>
            </p:extLst>
          </p:nvPr>
        </p:nvPicPr>
        <p:blipFill>
          <a:blip r:embed="rId5">
            <a:extLst>
              <a:ext uri="{28A0092B-C50C-407E-A947-70E740481C1C}">
                <a14:useLocalDpi xmlns:a14="http://schemas.microsoft.com/office/drawing/2010/main" val="0"/>
              </a:ext>
            </a:extLst>
          </a:blip>
          <a:srcRect/>
          <a:stretch>
            <a:fillRect/>
          </a:stretch>
        </p:blipFill>
        <p:spPr bwMode="auto">
          <a:xfrm>
            <a:off x="1200150" y="1703388"/>
            <a:ext cx="6643688" cy="4392612"/>
          </a:xfrm>
          <a:prstGeom prst="rect">
            <a:avLst/>
          </a:prstGeom>
          <a:noFill/>
          <a:ln w="38100">
            <a:solidFill>
              <a:schemeClr val="bg2"/>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3963425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fullScrn="1">
              <p:cMediaNode vol="80000">
                <p:cTn id="7" fill="hold" display="0">
                  <p:stCondLst>
                    <p:cond delay="indefinite"/>
                  </p:stCondLst>
                </p:cTn>
                <p:tgtEl>
                  <p:spTgt spid="2"/>
                </p:tgtEl>
              </p:cMediaNode>
            </p:video>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28600" y="838200"/>
            <a:ext cx="8763000" cy="5867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es"/>
          </a:p>
        </p:txBody>
      </p:sp>
      <p:sp>
        <p:nvSpPr>
          <p:cNvPr id="36867" name="Rectangle 2"/>
          <p:cNvSpPr>
            <a:spLocks noGrp="1" noRot="1" noChangeArrowheads="1"/>
          </p:cNvSpPr>
          <p:nvPr>
            <p:ph type="title"/>
          </p:nvPr>
        </p:nvSpPr>
        <p:spPr/>
        <p:txBody>
          <a:bodyPr/>
          <a:lstStyle/>
          <a:p>
            <a:pPr marL="53975" algn="l" rtl="0" eaLnBrk="1" hangingPunct="1"/>
            <a:r>
              <a:rPr lang="es" sz="3600" b="0" i="0" u="none">
                <a:latin typeface="Arial" panose="020B0604020202020204" pitchFamily="34" charset="0"/>
                <a:cs typeface="Arial" panose="020B0604020202020204" pitchFamily="34" charset="0"/>
              </a:rPr>
              <a:t>Perfiles Antes &amp; Después</a:t>
            </a:r>
          </a:p>
        </p:txBody>
      </p:sp>
      <p:pic>
        <p:nvPicPr>
          <p:cNvPr id="36868" name="Picture 3" descr="21_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1500" y="3767138"/>
            <a:ext cx="7467600" cy="2265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69" name="Picture 4" descr="21_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3400" y="1565276"/>
            <a:ext cx="7543800" cy="209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70" name="Text Box 5"/>
          <p:cNvSpPr txBox="1">
            <a:spLocks noChangeArrowheads="1"/>
          </p:cNvSpPr>
          <p:nvPr/>
        </p:nvSpPr>
        <p:spPr bwMode="auto">
          <a:xfrm>
            <a:off x="3429000" y="1228726"/>
            <a:ext cx="13716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ctr" rtl="0" eaLnBrk="1" hangingPunct="1">
              <a:spcBef>
                <a:spcPct val="50000"/>
              </a:spcBef>
              <a:defRPr/>
            </a:pPr>
            <a:r>
              <a:rPr lang="es" sz="1600" b="0" i="0" u="none">
                <a:solidFill>
                  <a:schemeClr val="tx1">
                    <a:lumMod val="75000"/>
                    <a:lumOff val="25000"/>
                  </a:schemeClr>
                </a:solidFill>
                <a:latin typeface="Arial" panose="020B0604020202020204" pitchFamily="34" charset="0"/>
              </a:rPr>
              <a:t>Antes</a:t>
            </a:r>
          </a:p>
        </p:txBody>
      </p:sp>
      <p:sp>
        <p:nvSpPr>
          <p:cNvPr id="36871" name="Text Box 6"/>
          <p:cNvSpPr txBox="1">
            <a:spLocks noChangeArrowheads="1"/>
          </p:cNvSpPr>
          <p:nvPr/>
        </p:nvSpPr>
        <p:spPr bwMode="auto">
          <a:xfrm>
            <a:off x="3810000" y="6032500"/>
            <a:ext cx="9906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ctr" rtl="0" eaLnBrk="1" hangingPunct="1">
              <a:spcBef>
                <a:spcPct val="50000"/>
              </a:spcBef>
              <a:defRPr/>
            </a:pPr>
            <a:r>
              <a:rPr lang="es" sz="1600" b="0" i="0" u="none">
                <a:solidFill>
                  <a:schemeClr val="tx1">
                    <a:lumMod val="75000"/>
                    <a:lumOff val="25000"/>
                  </a:schemeClr>
                </a:solidFill>
                <a:latin typeface="Arial" panose="020B0604020202020204" pitchFamily="34" charset="0"/>
              </a:rPr>
              <a:t>Después</a:t>
            </a:r>
          </a:p>
        </p:txBody>
      </p:sp>
    </p:spTree>
    <p:extLst>
      <p:ext uri="{BB962C8B-B14F-4D97-AF65-F5344CB8AC3E}">
        <p14:creationId xmlns:p14="http://schemas.microsoft.com/office/powerpoint/2010/main" val="3234243860"/>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Rot="1" noChangeArrowheads="1"/>
          </p:cNvSpPr>
          <p:nvPr>
            <p:ph type="title"/>
          </p:nvPr>
        </p:nvSpPr>
        <p:spPr>
          <a:xfrm>
            <a:off x="347663" y="0"/>
            <a:ext cx="8491537" cy="989013"/>
          </a:xfrm>
        </p:spPr>
        <p:txBody>
          <a:bodyPr/>
          <a:lstStyle/>
          <a:p>
            <a:pPr marL="53975" algn="l" rtl="0" eaLnBrk="1" hangingPunct="1"/>
            <a:r>
              <a:rPr lang="es" sz="3600" b="0" i="0" u="none">
                <a:latin typeface="Arial" panose="020B0604020202020204" pitchFamily="34" charset="0"/>
                <a:cs typeface="Arial" panose="020B0604020202020204" pitchFamily="34" charset="0"/>
              </a:rPr>
              <a:t>Configurando la Latencia en EQUIPOS</a:t>
            </a:r>
          </a:p>
        </p:txBody>
      </p:sp>
      <p:sp>
        <p:nvSpPr>
          <p:cNvPr id="37892" name="Rectangle 4"/>
          <p:cNvSpPr>
            <a:spLocks noGrp="1" noChangeArrowheads="1"/>
          </p:cNvSpPr>
          <p:nvPr>
            <p:ph idx="4294967295"/>
          </p:nvPr>
        </p:nvSpPr>
        <p:spPr>
          <a:xfrm>
            <a:off x="542925" y="1246505"/>
            <a:ext cx="8467725" cy="4129088"/>
          </a:xfrm>
          <a:ln w="28575">
            <a:miter lim="800000"/>
            <a:headEnd/>
            <a:tailEnd/>
          </a:ln>
        </p:spPr>
        <p:txBody>
          <a:bodyPr anchor="ctr">
            <a:normAutofit/>
          </a:bodyPr>
          <a:lstStyle/>
          <a:p>
            <a:pPr algn="l" rtl="0" eaLnBrk="1" hangingPunct="1">
              <a:lnSpc>
                <a:spcPct val="80000"/>
              </a:lnSpc>
              <a:spcBef>
                <a:spcPts val="600"/>
              </a:spcBef>
              <a:buClr>
                <a:schemeClr val="tx1">
                  <a:lumMod val="65000"/>
                  <a:lumOff val="35000"/>
                </a:schemeClr>
              </a:buClr>
              <a:defRPr/>
            </a:pPr>
            <a:r>
              <a:rPr lang="es" sz="1800" b="0" i="0" u="none" dirty="0">
                <a:solidFill>
                  <a:schemeClr val="tx1">
                    <a:lumMod val="65000"/>
                    <a:lumOff val="35000"/>
                  </a:schemeClr>
                </a:solidFill>
                <a:latin typeface="Arial" panose="020B0604020202020204" pitchFamily="34" charset="0"/>
                <a:cs typeface="Arial" panose="020B0604020202020204" pitchFamily="34" charset="0"/>
              </a:rPr>
              <a:t>PRUEBA DE LATENCIA calcula un valor de latencia combinada entre el GPS y la Ecosonda.</a:t>
            </a:r>
          </a:p>
          <a:p>
            <a:pPr algn="l" rtl="0" eaLnBrk="1" hangingPunct="1">
              <a:lnSpc>
                <a:spcPct val="80000"/>
              </a:lnSpc>
              <a:spcBef>
                <a:spcPts val="600"/>
              </a:spcBef>
              <a:buClr>
                <a:schemeClr val="tx1">
                  <a:lumMod val="65000"/>
                  <a:lumOff val="35000"/>
                </a:schemeClr>
              </a:buClr>
              <a:defRPr/>
            </a:pPr>
            <a:r>
              <a:rPr lang="es" sz="1800" b="0" i="0" u="none" dirty="0">
                <a:solidFill>
                  <a:schemeClr val="tx1">
                    <a:lumMod val="65000"/>
                    <a:lumOff val="35000"/>
                  </a:schemeClr>
                </a:solidFill>
                <a:latin typeface="Arial" panose="020B0604020202020204" pitchFamily="34" charset="0"/>
                <a:cs typeface="Arial" panose="020B0604020202020204" pitchFamily="34" charset="0"/>
              </a:rPr>
              <a:t>En el programa EQUIPOS para su dispositivo GPS:</a:t>
            </a:r>
          </a:p>
          <a:p>
            <a:pPr marL="846138" lvl="1" indent="-342900" algn="l" rtl="0" eaLnBrk="1" hangingPunct="1">
              <a:lnSpc>
                <a:spcPct val="80000"/>
              </a:lnSpc>
              <a:spcBef>
                <a:spcPts val="600"/>
              </a:spcBef>
              <a:spcAft>
                <a:spcPts val="600"/>
              </a:spcAft>
              <a:buClr>
                <a:schemeClr val="tx1">
                  <a:lumMod val="65000"/>
                  <a:lumOff val="35000"/>
                </a:schemeClr>
              </a:buClr>
              <a:defRPr/>
            </a:pPr>
            <a:r>
              <a:rPr lang="es" sz="1600" b="0" i="0" u="none" dirty="0">
                <a:solidFill>
                  <a:schemeClr val="tx1">
                    <a:lumMod val="65000"/>
                    <a:lumOff val="35000"/>
                  </a:schemeClr>
                </a:solidFill>
                <a:latin typeface="Arial" panose="020B0604020202020204" pitchFamily="34" charset="0"/>
                <a:cs typeface="Arial" panose="020B0604020202020204" pitchFamily="34" charset="0"/>
              </a:rPr>
              <a:t>Tome el tiempo de Latencia actual para el GPS (1.000 en ejemplo).</a:t>
            </a:r>
          </a:p>
          <a:p>
            <a:pPr marL="846138" lvl="1" indent="-342900" algn="l" rtl="0" eaLnBrk="1" hangingPunct="1">
              <a:lnSpc>
                <a:spcPct val="80000"/>
              </a:lnSpc>
              <a:spcBef>
                <a:spcPts val="600"/>
              </a:spcBef>
              <a:spcAft>
                <a:spcPts val="600"/>
              </a:spcAft>
              <a:buClr>
                <a:schemeClr val="tx1">
                  <a:lumMod val="65000"/>
                  <a:lumOff val="35000"/>
                </a:schemeClr>
              </a:buClr>
              <a:defRPr/>
            </a:pPr>
            <a:r>
              <a:rPr lang="es" sz="1600" b="0" i="0" u="none" dirty="0">
                <a:solidFill>
                  <a:schemeClr val="tx1">
                    <a:lumMod val="65000"/>
                    <a:lumOff val="35000"/>
                  </a:schemeClr>
                </a:solidFill>
                <a:latin typeface="Arial" panose="020B0604020202020204" pitchFamily="34" charset="0"/>
                <a:cs typeface="Arial" panose="020B0604020202020204" pitchFamily="34" charset="0"/>
              </a:rPr>
              <a:t>Reste el resultado del promedio de las 3 PRUEBAS DE LATENCIA.            </a:t>
            </a:r>
            <a:endParaRPr lang="es" sz="1600" b="0" i="0" u="none" dirty="0" smtClean="0">
              <a:solidFill>
                <a:schemeClr val="tx1">
                  <a:lumMod val="65000"/>
                  <a:lumOff val="35000"/>
                </a:schemeClr>
              </a:solidFill>
              <a:latin typeface="Arial" panose="020B0604020202020204" pitchFamily="34" charset="0"/>
              <a:cs typeface="Arial" panose="020B0604020202020204" pitchFamily="34" charset="0"/>
            </a:endParaRPr>
          </a:p>
          <a:p>
            <a:pPr marL="846138" lvl="1" indent="-342900" algn="l" rtl="0" eaLnBrk="1" hangingPunct="1">
              <a:lnSpc>
                <a:spcPct val="80000"/>
              </a:lnSpc>
              <a:spcBef>
                <a:spcPts val="600"/>
              </a:spcBef>
              <a:spcAft>
                <a:spcPts val="600"/>
              </a:spcAft>
              <a:buClr>
                <a:schemeClr val="tx1">
                  <a:lumMod val="65000"/>
                  <a:lumOff val="35000"/>
                </a:schemeClr>
              </a:buClr>
              <a:defRPr/>
            </a:pPr>
            <a:r>
              <a:rPr lang="es" sz="1600" b="0" i="0" u="none" dirty="0" smtClean="0">
                <a:solidFill>
                  <a:schemeClr val="tx1">
                    <a:lumMod val="65000"/>
                    <a:lumOff val="35000"/>
                  </a:schemeClr>
                </a:solidFill>
                <a:latin typeface="Arial" panose="020B0604020202020204" pitchFamily="34" charset="0"/>
                <a:cs typeface="Arial" panose="020B0604020202020204" pitchFamily="34" charset="0"/>
              </a:rPr>
              <a:t>(</a:t>
            </a:r>
            <a:r>
              <a:rPr lang="es" sz="1600" b="0" i="0" u="none" dirty="0">
                <a:solidFill>
                  <a:schemeClr val="tx1">
                    <a:lumMod val="65000"/>
                    <a:lumOff val="35000"/>
                  </a:schemeClr>
                </a:solidFill>
                <a:latin typeface="Arial" panose="020B0604020202020204" pitchFamily="34" charset="0"/>
                <a:cs typeface="Arial" panose="020B0604020202020204" pitchFamily="34" charset="0"/>
              </a:rPr>
              <a:t>1.00 – 0.75 = 0.25 para para este ejemplo)</a:t>
            </a:r>
          </a:p>
          <a:p>
            <a:pPr marL="846138" lvl="1" indent="-342900" algn="l" rtl="0" eaLnBrk="1" hangingPunct="1">
              <a:lnSpc>
                <a:spcPct val="80000"/>
              </a:lnSpc>
              <a:spcBef>
                <a:spcPts val="600"/>
              </a:spcBef>
              <a:spcAft>
                <a:spcPts val="600"/>
              </a:spcAft>
              <a:buClr>
                <a:schemeClr val="tx1">
                  <a:lumMod val="65000"/>
                  <a:lumOff val="35000"/>
                </a:schemeClr>
              </a:buClr>
              <a:defRPr/>
            </a:pPr>
            <a:r>
              <a:rPr lang="es" sz="1600" b="0" i="0" u="none" dirty="0">
                <a:solidFill>
                  <a:schemeClr val="tx1">
                    <a:lumMod val="65000"/>
                    <a:lumOff val="35000"/>
                  </a:schemeClr>
                </a:solidFill>
                <a:latin typeface="Arial" panose="020B0604020202020204" pitchFamily="34" charset="0"/>
                <a:cs typeface="Arial" panose="020B0604020202020204" pitchFamily="34" charset="0"/>
              </a:rPr>
              <a:t>Establezca el tiempo de Latencia de su GPS a </a:t>
            </a:r>
            <a:r>
              <a:rPr lang="es" sz="1600" b="0" i="0" u="sng" dirty="0">
                <a:solidFill>
                  <a:schemeClr val="tx1">
                    <a:lumMod val="65000"/>
                    <a:lumOff val="35000"/>
                  </a:schemeClr>
                </a:solidFill>
                <a:latin typeface="Arial" panose="020B0604020202020204" pitchFamily="34" charset="0"/>
                <a:cs typeface="Arial" panose="020B0604020202020204" pitchFamily="34" charset="0"/>
              </a:rPr>
              <a:t>0,25 </a:t>
            </a:r>
            <a:r>
              <a:rPr lang="es" sz="1600" b="0" i="0" u="none" dirty="0">
                <a:solidFill>
                  <a:schemeClr val="tx1">
                    <a:lumMod val="65000"/>
                    <a:lumOff val="35000"/>
                  </a:schemeClr>
                </a:solidFill>
                <a:latin typeface="Arial" panose="020B0604020202020204" pitchFamily="34" charset="0"/>
                <a:cs typeface="Arial" panose="020B0604020202020204" pitchFamily="34" charset="0"/>
              </a:rPr>
              <a:t>(para este ejemplo).</a:t>
            </a:r>
            <a:endParaRPr lang="es" altLang="en-US" sz="1600" u="sng" dirty="0">
              <a:solidFill>
                <a:schemeClr val="tx1">
                  <a:lumMod val="65000"/>
                  <a:lumOff val="35000"/>
                </a:schemeClr>
              </a:solidFill>
              <a:latin typeface="Arial" panose="020B0604020202020204" pitchFamily="34" charset="0"/>
              <a:cs typeface="Arial" panose="020B0604020202020204" pitchFamily="34" charset="0"/>
            </a:endParaRPr>
          </a:p>
          <a:p>
            <a:pPr marL="846138" lvl="1" indent="-342900" algn="l" rtl="0" eaLnBrk="1" hangingPunct="1">
              <a:lnSpc>
                <a:spcPct val="80000"/>
              </a:lnSpc>
              <a:spcBef>
                <a:spcPts val="600"/>
              </a:spcBef>
              <a:spcAft>
                <a:spcPts val="600"/>
              </a:spcAft>
              <a:buClr>
                <a:schemeClr val="tx1">
                  <a:lumMod val="65000"/>
                  <a:lumOff val="35000"/>
                </a:schemeClr>
              </a:buClr>
              <a:defRPr/>
            </a:pPr>
            <a:r>
              <a:rPr lang="es" sz="1600" b="0" i="0" u="none" dirty="0">
                <a:solidFill>
                  <a:schemeClr val="tx1">
                    <a:lumMod val="65000"/>
                    <a:lumOff val="35000"/>
                  </a:schemeClr>
                </a:solidFill>
                <a:latin typeface="Arial" panose="020B0604020202020204" pitchFamily="34" charset="0"/>
                <a:cs typeface="Arial" panose="020B0604020202020204" pitchFamily="34" charset="0"/>
              </a:rPr>
              <a:t>Asegúrese que el tiempo de Latencia para su ecosonda es ajustado a 0.00.</a:t>
            </a:r>
          </a:p>
          <a:p>
            <a:pPr algn="l" rtl="0" eaLnBrk="1" hangingPunct="1">
              <a:lnSpc>
                <a:spcPct val="80000"/>
              </a:lnSpc>
              <a:spcBef>
                <a:spcPts val="600"/>
              </a:spcBef>
              <a:buClr>
                <a:schemeClr val="tx1">
                  <a:lumMod val="65000"/>
                  <a:lumOff val="35000"/>
                </a:schemeClr>
              </a:buClr>
              <a:defRPr/>
            </a:pPr>
            <a:r>
              <a:rPr lang="es" sz="1800" b="0" i="0" u="none" dirty="0">
                <a:solidFill>
                  <a:schemeClr val="tx1">
                    <a:lumMod val="65000"/>
                    <a:lumOff val="35000"/>
                  </a:schemeClr>
                </a:solidFill>
                <a:latin typeface="Arial" panose="020B0604020202020204" pitchFamily="34" charset="0"/>
                <a:cs typeface="Arial" panose="020B0604020202020204" pitchFamily="34" charset="0"/>
              </a:rPr>
              <a:t>Ahora, regrese a LEVANTAMIENTO, colecte 3 juegos mas de líneas de prueba y verifique los resultados.</a:t>
            </a:r>
          </a:p>
        </p:txBody>
      </p:sp>
      <p:pic>
        <p:nvPicPr>
          <p:cNvPr id="2"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1989" y="5251768"/>
            <a:ext cx="7200900" cy="847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7019280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Rot="1" noChangeArrowheads="1"/>
          </p:cNvSpPr>
          <p:nvPr>
            <p:ph type="title"/>
          </p:nvPr>
        </p:nvSpPr>
        <p:spPr>
          <a:xfrm>
            <a:off x="347663" y="0"/>
            <a:ext cx="8643937" cy="989013"/>
          </a:xfrm>
        </p:spPr>
        <p:txBody>
          <a:bodyPr/>
          <a:lstStyle/>
          <a:p>
            <a:pPr marL="53975" algn="l" rtl="0" eaLnBrk="1" hangingPunct="1"/>
            <a:r>
              <a:rPr lang="es" sz="3200" b="0" i="0" u="none">
                <a:latin typeface="Arial" panose="020B0604020202020204" pitchFamily="34" charset="0"/>
                <a:cs typeface="Arial" panose="020B0604020202020204" pitchFamily="34" charset="0"/>
              </a:rPr>
              <a:t>Corrigiendo Latencia - </a:t>
            </a:r>
            <a:r>
              <a:rPr lang="es" sz="2000" b="0" i="0" u="none">
                <a:latin typeface="Arial" panose="020B0604020202020204" pitchFamily="34" charset="0"/>
                <a:cs typeface="Arial" panose="020B0604020202020204" pitchFamily="34" charset="0"/>
              </a:rPr>
              <a:t>EDITOR MONOHAZ (32 bit)</a:t>
            </a:r>
          </a:p>
        </p:txBody>
      </p:sp>
      <p:sp>
        <p:nvSpPr>
          <p:cNvPr id="21506" name="Rectangle 3"/>
          <p:cNvSpPr>
            <a:spLocks noGrp="1" noChangeArrowheads="1"/>
          </p:cNvSpPr>
          <p:nvPr>
            <p:ph idx="4294967295"/>
          </p:nvPr>
        </p:nvSpPr>
        <p:spPr>
          <a:xfrm>
            <a:off x="108772" y="1409649"/>
            <a:ext cx="3429000" cy="5105400"/>
          </a:xfrm>
        </p:spPr>
        <p:txBody>
          <a:bodyPr rtlCol="0">
            <a:noAutofit/>
          </a:bodyPr>
          <a:lstStyle/>
          <a:p>
            <a:pPr marL="411163" algn="l" rtl="0" eaLnBrk="1" fontAlgn="auto" hangingPunct="1">
              <a:lnSpc>
                <a:spcPct val="90000"/>
              </a:lnSpc>
              <a:spcBef>
                <a:spcPts val="0"/>
              </a:spcBef>
              <a:spcAft>
                <a:spcPts val="0"/>
              </a:spcAft>
              <a:buClr>
                <a:schemeClr val="tx1">
                  <a:lumMod val="65000"/>
                  <a:lumOff val="35000"/>
                </a:schemeClr>
              </a:buClr>
              <a:defRPr/>
            </a:pPr>
            <a:r>
              <a:rPr lang="es" sz="2400" b="0" i="0" u="none">
                <a:solidFill>
                  <a:schemeClr val="tx1">
                    <a:lumMod val="65000"/>
                    <a:lumOff val="35000"/>
                  </a:schemeClr>
                </a:solidFill>
              </a:rPr>
              <a:t>Corrigiendo Archivos Datos Brutos Existentes:  </a:t>
            </a:r>
          </a:p>
          <a:p>
            <a:pPr marL="411163" algn="l" rtl="0" eaLnBrk="1" fontAlgn="auto" hangingPunct="1">
              <a:lnSpc>
                <a:spcPct val="90000"/>
              </a:lnSpc>
              <a:spcBef>
                <a:spcPts val="0"/>
              </a:spcBef>
              <a:spcAft>
                <a:spcPts val="0"/>
              </a:spcAft>
              <a:buClr>
                <a:schemeClr val="tx1">
                  <a:lumMod val="65000"/>
                  <a:lumOff val="35000"/>
                </a:schemeClr>
              </a:buClr>
              <a:defRPr/>
            </a:pPr>
            <a:endParaRPr lang="es" sz="2400" dirty="0">
              <a:solidFill>
                <a:schemeClr val="tx1">
                  <a:lumMod val="65000"/>
                  <a:lumOff val="35000"/>
                </a:schemeClr>
              </a:solidFill>
            </a:endParaRPr>
          </a:p>
          <a:p>
            <a:pPr marL="888365" lvl="1" indent="-285750" algn="l" rtl="0" eaLnBrk="1" fontAlgn="auto" hangingPunct="1">
              <a:lnSpc>
                <a:spcPct val="90000"/>
              </a:lnSpc>
              <a:spcBef>
                <a:spcPts val="0"/>
              </a:spcBef>
              <a:spcAft>
                <a:spcPts val="0"/>
              </a:spcAft>
              <a:buClr>
                <a:schemeClr val="tx1">
                  <a:lumMod val="65000"/>
                  <a:lumOff val="35000"/>
                </a:schemeClr>
              </a:buClr>
              <a:defRPr/>
            </a:pPr>
            <a:r>
              <a:rPr lang="es" b="0" i="0" u="none">
                <a:solidFill>
                  <a:schemeClr val="tx1">
                    <a:lumMod val="65000"/>
                    <a:lumOff val="35000"/>
                  </a:schemeClr>
                </a:solidFill>
              </a:rPr>
              <a:t>Puede actualizar el valor de Latencia usado durante la colección de datos al cambiar el valor en el EDITOR MONOHAZ.</a:t>
            </a:r>
          </a:p>
          <a:p>
            <a:pPr marL="602615" lvl="1" indent="0" algn="l" rtl="0" eaLnBrk="1" fontAlgn="auto" hangingPunct="1">
              <a:lnSpc>
                <a:spcPct val="90000"/>
              </a:lnSpc>
              <a:spcBef>
                <a:spcPts val="0"/>
              </a:spcBef>
              <a:spcAft>
                <a:spcPts val="0"/>
              </a:spcAft>
              <a:buClr>
                <a:schemeClr val="tx1">
                  <a:lumMod val="65000"/>
                  <a:lumOff val="35000"/>
                </a:schemeClr>
              </a:buClr>
              <a:buFont typeface="Arial" panose="020B0604020202020204" pitchFamily="34" charset="0"/>
              <a:buNone/>
              <a:defRPr/>
            </a:pPr>
            <a:endParaRPr lang="es" dirty="0">
              <a:solidFill>
                <a:schemeClr val="tx1">
                  <a:lumMod val="65000"/>
                  <a:lumOff val="35000"/>
                </a:schemeClr>
              </a:solidFill>
            </a:endParaRPr>
          </a:p>
          <a:p>
            <a:pPr marL="888365" lvl="1" indent="-285750" algn="l" rtl="0" eaLnBrk="1" fontAlgn="auto" hangingPunct="1">
              <a:lnSpc>
                <a:spcPct val="90000"/>
              </a:lnSpc>
              <a:spcBef>
                <a:spcPts val="0"/>
              </a:spcBef>
              <a:spcAft>
                <a:spcPts val="0"/>
              </a:spcAft>
              <a:buClr>
                <a:schemeClr val="tx1">
                  <a:lumMod val="65000"/>
                  <a:lumOff val="35000"/>
                </a:schemeClr>
              </a:buClr>
              <a:defRPr/>
            </a:pPr>
            <a:r>
              <a:rPr lang="es" b="0" i="0" u="none">
                <a:solidFill>
                  <a:schemeClr val="tx1">
                    <a:lumMod val="65000"/>
                    <a:lumOff val="35000"/>
                  </a:schemeClr>
                </a:solidFill>
              </a:rPr>
              <a:t>Entre el valor de Latencia correcto como lo determinó en el programa PRUEBA DE LATENCIA</a:t>
            </a:r>
          </a:p>
        </p:txBody>
      </p:sp>
      <p:pic>
        <p:nvPicPr>
          <p:cNvPr id="38916" name="Picture 4" descr="21_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33800" y="1828800"/>
            <a:ext cx="5084763" cy="3657600"/>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38917" name="Rectangle 5"/>
          <p:cNvSpPr>
            <a:spLocks noChangeArrowheads="1"/>
          </p:cNvSpPr>
          <p:nvPr/>
        </p:nvSpPr>
        <p:spPr bwMode="auto">
          <a:xfrm>
            <a:off x="3886200" y="4343400"/>
            <a:ext cx="2743200" cy="457200"/>
          </a:xfrm>
          <a:prstGeom prst="rect">
            <a:avLst/>
          </a:prstGeom>
          <a:noFill/>
          <a:ln w="2857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endParaRPr lang="es" altLang="en-US"/>
          </a:p>
        </p:txBody>
      </p:sp>
    </p:spTree>
    <p:extLst>
      <p:ext uri="{BB962C8B-B14F-4D97-AF65-F5344CB8AC3E}">
        <p14:creationId xmlns:p14="http://schemas.microsoft.com/office/powerpoint/2010/main" val="3432205305"/>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a:xfrm>
            <a:off x="347663" y="0"/>
            <a:ext cx="7348537" cy="989013"/>
          </a:xfrm>
        </p:spPr>
        <p:txBody>
          <a:bodyPr/>
          <a:lstStyle/>
          <a:p>
            <a:pPr algn="l" rtl="0"/>
            <a:r>
              <a:rPr lang="es" sz="3200" b="0" i="0" u="none">
                <a:latin typeface="Arial" panose="020B0604020202020204" pitchFamily="34" charset="0"/>
                <a:cs typeface="Arial" panose="020B0604020202020204" pitchFamily="34" charset="0"/>
              </a:rPr>
              <a:t>Corrigiendo Latencia - SBMAX 64</a:t>
            </a:r>
          </a:p>
        </p:txBody>
      </p:sp>
      <p:sp>
        <p:nvSpPr>
          <p:cNvPr id="39939" name="Content Placeholder 2"/>
          <p:cNvSpPr>
            <a:spLocks noGrp="1"/>
          </p:cNvSpPr>
          <p:nvPr>
            <p:ph idx="1"/>
          </p:nvPr>
        </p:nvSpPr>
        <p:spPr>
          <a:xfrm>
            <a:off x="347663" y="2319867"/>
            <a:ext cx="2547937" cy="3699933"/>
          </a:xfrm>
        </p:spPr>
        <p:txBody>
          <a:bodyPr/>
          <a:lstStyle/>
          <a:p>
            <a:pPr algn="l" rtl="0"/>
            <a:r>
              <a:rPr lang="es" b="0" i="0" u="none">
                <a:solidFill>
                  <a:schemeClr val="tx1">
                    <a:lumMod val="65000"/>
                    <a:lumOff val="35000"/>
                  </a:schemeClr>
                </a:solidFill>
                <a:latin typeface="Arial" panose="020B0604020202020204" pitchFamily="34" charset="0"/>
                <a:cs typeface="Arial" panose="020B0604020202020204" pitchFamily="34" charset="0"/>
              </a:rPr>
              <a:t>En el Editor SBMAX64, entre la Latencia en el campo Navegación en la página de ófset dispositivo</a:t>
            </a:r>
          </a:p>
        </p:txBody>
      </p:sp>
      <p:sp>
        <p:nvSpPr>
          <p:cNvPr id="39940" name="Slide Number Placeholder 3"/>
          <p:cNvSpPr>
            <a:spLocks noGrp="1"/>
          </p:cNvSpPr>
          <p:nvPr>
            <p:ph type="sldNum" sz="quarter" idx="4294967295"/>
          </p:nvPr>
        </p:nvSpPr>
        <p:spPr bwMode="auto">
          <a:xfrm>
            <a:off x="347663" y="6403975"/>
            <a:ext cx="714375" cy="454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fld id="{09157AC5-499F-4E47-BB15-7B23A2ADF1BB}" type="slidenum">
              <a:rPr>
                <a:latin typeface="Arial" panose="020B0604020202020204" pitchFamily="34" charset="0"/>
              </a:rPr>
              <a:pPr algn="l" rtl="0"/>
              <a:t>54</a:t>
            </a:fld>
            <a:endParaRPr lang="es" altLang="en-US">
              <a:latin typeface="Arial" panose="020B0604020202020204" pitchFamily="34" charset="0"/>
            </a:endParaRPr>
          </a:p>
        </p:txBody>
      </p:sp>
      <p:pic>
        <p:nvPicPr>
          <p:cNvPr id="3994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95600" y="1905000"/>
            <a:ext cx="5775325" cy="411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21195361"/>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l" rtl="0"/>
            <a:r>
              <a:rPr lang="es" b="0" i="0" u="none"/>
              <a:t>Sincronización Reloj</a:t>
            </a:r>
          </a:p>
        </p:txBody>
      </p:sp>
      <p:sp>
        <p:nvSpPr>
          <p:cNvPr id="4" name="Slide Number Placeholder 3"/>
          <p:cNvSpPr>
            <a:spLocks noGrp="1"/>
          </p:cNvSpPr>
          <p:nvPr>
            <p:ph type="sldNum" sz="quarter" idx="12"/>
          </p:nvPr>
        </p:nvSpPr>
        <p:spPr/>
        <p:txBody>
          <a:bodyPr/>
          <a:lstStyle/>
          <a:p>
            <a:pPr algn="l" rtl="0"/>
            <a:fld id="{50F2F8E5-1108-0A46-83A0-852BF6A1A522}" type="slidenum">
              <a:rPr/>
              <a:pPr algn="l" rtl="0"/>
              <a:t>55</a:t>
            </a:fld>
            <a:endParaRPr lang="es"/>
          </a:p>
        </p:txBody>
      </p:sp>
      <p:sp>
        <p:nvSpPr>
          <p:cNvPr id="7" name="Oval 6">
            <a:hlinkClick r:id="rId2" action="ppaction://hlinksldjump"/>
          </p:cNvPr>
          <p:cNvSpPr/>
          <p:nvPr/>
        </p:nvSpPr>
        <p:spPr>
          <a:xfrm>
            <a:off x="347472" y="277091"/>
            <a:ext cx="864801" cy="879763"/>
          </a:xfrm>
          <a:prstGeom prst="ellipse">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a:p>
        </p:txBody>
      </p:sp>
    </p:spTree>
    <p:extLst>
      <p:ext uri="{BB962C8B-B14F-4D97-AF65-F5344CB8AC3E}">
        <p14:creationId xmlns:p14="http://schemas.microsoft.com/office/powerpoint/2010/main" val="2280994734"/>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rrowheads="1"/>
          </p:cNvSpPr>
          <p:nvPr>
            <p:ph type="title"/>
          </p:nvPr>
        </p:nvSpPr>
        <p:spPr/>
        <p:txBody>
          <a:bodyPr/>
          <a:lstStyle/>
          <a:p>
            <a:pPr marL="53975" algn="l" rtl="0" eaLnBrk="1" hangingPunct="1"/>
            <a:r>
              <a:rPr lang="es" sz="3200" b="0" i="0" u="none">
                <a:latin typeface="Arial" panose="020B0604020202020204" pitchFamily="34" charset="0"/>
                <a:cs typeface="Arial" panose="020B0604020202020204" pitchFamily="34" charset="0"/>
              </a:rPr>
              <a:t>Quien debe Sincronizar</a:t>
            </a:r>
            <a:r>
              <a:rPr lang="es" sz="3600" b="0" i="0" u="none">
                <a:latin typeface="Arial" panose="020B0604020202020204" pitchFamily="34" charset="0"/>
                <a:cs typeface="Arial" panose="020B0604020202020204" pitchFamily="34" charset="0"/>
              </a:rPr>
              <a:t>?</a:t>
            </a:r>
          </a:p>
        </p:txBody>
      </p:sp>
      <p:sp>
        <p:nvSpPr>
          <p:cNvPr id="27651" name="Rectangle 3"/>
          <p:cNvSpPr>
            <a:spLocks noGrp="1" noChangeArrowheads="1"/>
          </p:cNvSpPr>
          <p:nvPr>
            <p:ph idx="4294967295"/>
          </p:nvPr>
        </p:nvSpPr>
        <p:spPr>
          <a:xfrm>
            <a:off x="609600" y="1761565"/>
            <a:ext cx="8229600" cy="3962400"/>
          </a:xfrm>
        </p:spPr>
        <p:txBody>
          <a:bodyPr/>
          <a:lstStyle/>
          <a:p>
            <a:pPr marL="342900" indent="-342900" algn="l" rtl="0" eaLnBrk="1" hangingPunct="1">
              <a:buClr>
                <a:schemeClr val="tx1">
                  <a:lumMod val="65000"/>
                  <a:lumOff val="35000"/>
                </a:schemeClr>
              </a:buClr>
              <a:buFont typeface="Arial" panose="020B0604020202020204" pitchFamily="34" charset="0"/>
              <a:buChar char="•"/>
            </a:pPr>
            <a:r>
              <a:rPr lang="es" sz="2400" b="0" i="0" u="none">
                <a:solidFill>
                  <a:schemeClr val="tx1">
                    <a:lumMod val="65000"/>
                    <a:lumOff val="35000"/>
                  </a:schemeClr>
                </a:solidFill>
                <a:latin typeface="Arial" panose="020B0604020202020204" pitchFamily="34" charset="0"/>
                <a:cs typeface="Arial" panose="020B0604020202020204" pitchFamily="34" charset="0"/>
              </a:rPr>
              <a:t>Sincronize sí usted tiene un multihaz que saca datagramas con etiquetas de tiempo UTC.</a:t>
            </a:r>
          </a:p>
          <a:p>
            <a:pPr marL="342900" indent="-342900" algn="l" rtl="0" eaLnBrk="1" hangingPunct="1">
              <a:buClr>
                <a:schemeClr val="tx1">
                  <a:lumMod val="65000"/>
                  <a:lumOff val="35000"/>
                </a:schemeClr>
              </a:buClr>
              <a:buFont typeface="Arial" panose="020B0604020202020204" pitchFamily="34" charset="0"/>
              <a:buChar char="•"/>
            </a:pPr>
            <a:endParaRPr lang="es" altLang="en-US" sz="2400" dirty="0">
              <a:solidFill>
                <a:schemeClr val="tx1">
                  <a:lumMod val="65000"/>
                  <a:lumOff val="35000"/>
                </a:schemeClr>
              </a:solidFill>
              <a:latin typeface="Arial" panose="020B0604020202020204" pitchFamily="34" charset="0"/>
              <a:cs typeface="Arial" panose="020B0604020202020204" pitchFamily="34" charset="0"/>
            </a:endParaRPr>
          </a:p>
          <a:p>
            <a:pPr marL="342900" indent="-342900" algn="l" rtl="0" eaLnBrk="1" hangingPunct="1">
              <a:buClr>
                <a:schemeClr val="tx1">
                  <a:lumMod val="65000"/>
                  <a:lumOff val="35000"/>
                </a:schemeClr>
              </a:buClr>
              <a:buFont typeface="Arial" panose="020B0604020202020204" pitchFamily="34" charset="0"/>
              <a:buChar char="•"/>
            </a:pPr>
            <a:r>
              <a:rPr lang="es" sz="2400" b="0" i="0" u="none">
                <a:solidFill>
                  <a:schemeClr val="tx1">
                    <a:lumMod val="65000"/>
                    <a:lumOff val="35000"/>
                  </a:schemeClr>
                </a:solidFill>
                <a:latin typeface="Arial" panose="020B0604020202020204" pitchFamily="34" charset="0"/>
                <a:cs typeface="Arial" panose="020B0604020202020204" pitchFamily="34" charset="0"/>
              </a:rPr>
              <a:t>Sincronize sí usted planea usar Oleaje post-procesado.</a:t>
            </a:r>
          </a:p>
          <a:p>
            <a:pPr marL="457200" indent="-457200" algn="l" rtl="0" eaLnBrk="1" hangingPunct="1">
              <a:buClr>
                <a:schemeClr val="tx1">
                  <a:lumMod val="65000"/>
                  <a:lumOff val="35000"/>
                </a:schemeClr>
              </a:buClr>
              <a:buFont typeface="Arial" panose="020B0604020202020204" pitchFamily="34" charset="0"/>
              <a:buChar char="•"/>
            </a:pPr>
            <a:endParaRPr lang="es" altLang="en-US" sz="2400" dirty="0">
              <a:solidFill>
                <a:schemeClr val="tx1">
                  <a:lumMod val="65000"/>
                  <a:lumOff val="35000"/>
                </a:schemeClr>
              </a:solidFill>
              <a:latin typeface="Arial" panose="020B0604020202020204" pitchFamily="34" charset="0"/>
              <a:cs typeface="Arial" panose="020B0604020202020204" pitchFamily="34" charset="0"/>
            </a:endParaRPr>
          </a:p>
          <a:p>
            <a:pPr marL="342900" indent="-342900" algn="l" rtl="0" eaLnBrk="1" hangingPunct="1">
              <a:buClr>
                <a:schemeClr val="tx1">
                  <a:lumMod val="65000"/>
                  <a:lumOff val="35000"/>
                </a:schemeClr>
              </a:buClr>
              <a:buFont typeface="Arial" panose="020B0604020202020204" pitchFamily="34" charset="0"/>
              <a:buChar char="•"/>
            </a:pPr>
            <a:r>
              <a:rPr lang="es" sz="2400" b="0" i="0" u="none">
                <a:solidFill>
                  <a:schemeClr val="tx1">
                    <a:lumMod val="65000"/>
                    <a:lumOff val="35000"/>
                  </a:schemeClr>
                </a:solidFill>
                <a:latin typeface="Arial" panose="020B0604020202020204" pitchFamily="34" charset="0"/>
                <a:cs typeface="Arial" panose="020B0604020202020204" pitchFamily="34" charset="0"/>
              </a:rPr>
              <a:t>Sincronize sí usted planea usar posiciones GPS post-procesadas.</a:t>
            </a:r>
          </a:p>
          <a:p>
            <a:pPr marL="342900" indent="-342900" algn="l" rtl="0" eaLnBrk="1" hangingPunct="1">
              <a:buClr>
                <a:schemeClr val="tx1">
                  <a:lumMod val="65000"/>
                  <a:lumOff val="35000"/>
                </a:schemeClr>
              </a:buClr>
              <a:buFont typeface="Arial" panose="020B0604020202020204" pitchFamily="34" charset="0"/>
              <a:buChar char="•"/>
            </a:pPr>
            <a:endParaRPr lang="es" altLang="en-US" sz="2400" dirty="0">
              <a:solidFill>
                <a:schemeClr val="tx1">
                  <a:lumMod val="65000"/>
                  <a:lumOff val="35000"/>
                </a:schemeClr>
              </a:solidFill>
              <a:latin typeface="Arial" panose="020B0604020202020204" pitchFamily="34" charset="0"/>
              <a:cs typeface="Arial" panose="020B0604020202020204" pitchFamily="34" charset="0"/>
            </a:endParaRPr>
          </a:p>
          <a:p>
            <a:pPr marL="342900" indent="-342900" algn="l" rtl="0" eaLnBrk="1" hangingPunct="1">
              <a:buClr>
                <a:schemeClr val="tx1">
                  <a:lumMod val="65000"/>
                  <a:lumOff val="35000"/>
                </a:schemeClr>
              </a:buClr>
              <a:buFont typeface="Arial" panose="020B0604020202020204" pitchFamily="34" charset="0"/>
              <a:buChar char="•"/>
            </a:pPr>
            <a:r>
              <a:rPr lang="es" sz="2400" b="0" i="0" u="none">
                <a:solidFill>
                  <a:schemeClr val="tx1">
                    <a:lumMod val="65000"/>
                    <a:lumOff val="35000"/>
                  </a:schemeClr>
                </a:solidFill>
                <a:latin typeface="Arial" panose="020B0604020202020204" pitchFamily="34" charset="0"/>
                <a:cs typeface="Arial" panose="020B0604020202020204" pitchFamily="34" charset="0"/>
              </a:rPr>
              <a:t>Sincronice sí usted está usando datos LiDAR</a:t>
            </a:r>
          </a:p>
        </p:txBody>
      </p:sp>
    </p:spTree>
    <p:extLst>
      <p:ext uri="{BB962C8B-B14F-4D97-AF65-F5344CB8AC3E}">
        <p14:creationId xmlns:p14="http://schemas.microsoft.com/office/powerpoint/2010/main" val="2037277226"/>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195263" y="0"/>
            <a:ext cx="8948737" cy="989013"/>
          </a:xfrm>
        </p:spPr>
        <p:txBody>
          <a:bodyPr/>
          <a:lstStyle/>
          <a:p>
            <a:pPr algn="l" rtl="0"/>
            <a:r>
              <a:rPr lang="es" sz="3200" b="0" i="0" u="none">
                <a:latin typeface="Arial" panose="020B0604020202020204" pitchFamily="34" charset="0"/>
                <a:cs typeface="Arial" panose="020B0604020202020204" pitchFamily="34" charset="0"/>
              </a:rPr>
              <a:t>Preparando su Computador para Sinc. del Reloj</a:t>
            </a:r>
          </a:p>
        </p:txBody>
      </p:sp>
      <p:sp>
        <p:nvSpPr>
          <p:cNvPr id="28675" name="Slide Number Placeholder 2"/>
          <p:cNvSpPr>
            <a:spLocks noGrp="1"/>
          </p:cNvSpPr>
          <p:nvPr>
            <p:ph type="sldNum" sz="quarter" idx="4294967295"/>
          </p:nvPr>
        </p:nvSpPr>
        <p:spPr bwMode="auto">
          <a:xfrm>
            <a:off x="347663" y="6403975"/>
            <a:ext cx="714375" cy="454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l" rtl="0"/>
            <a:fld id="{FC6D6DAB-65AE-42AC-B82F-21F5956B312B}" type="slidenum">
              <a:rPr>
                <a:latin typeface="Arial" panose="020B0604020202020204" pitchFamily="34" charset="0"/>
              </a:rPr>
              <a:pPr algn="l" rtl="0"/>
              <a:t>57</a:t>
            </a:fld>
            <a:endParaRPr lang="es" altLang="en-US">
              <a:latin typeface="Arial" panose="020B0604020202020204" pitchFamily="34" charset="0"/>
            </a:endParaRPr>
          </a:p>
        </p:txBody>
      </p:sp>
      <p:pic>
        <p:nvPicPr>
          <p:cNvPr id="111618" name="Picture 2"/>
          <p:cNvPicPr>
            <a:picLocks noChangeAspect="1" noChangeArrowheads="1"/>
          </p:cNvPicPr>
          <p:nvPr/>
        </p:nvPicPr>
        <p:blipFill>
          <a:blip r:embed="rId2"/>
          <a:srcRect/>
          <a:stretch>
            <a:fillRect/>
          </a:stretch>
        </p:blipFill>
        <p:spPr bwMode="auto">
          <a:xfrm>
            <a:off x="3733800" y="1770063"/>
            <a:ext cx="5072063" cy="376237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8677" name="TextBox 3"/>
          <p:cNvSpPr txBox="1">
            <a:spLocks noChangeArrowheads="1"/>
          </p:cNvSpPr>
          <p:nvPr/>
        </p:nvSpPr>
        <p:spPr bwMode="auto">
          <a:xfrm>
            <a:off x="347663" y="1418981"/>
            <a:ext cx="3352800"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Garamond" pitchFamily="18" charset="0"/>
              </a:defRPr>
            </a:lvl1pPr>
            <a:lvl2pPr marL="742950" indent="-285750">
              <a:defRPr b="1">
                <a:solidFill>
                  <a:schemeClr val="tx1"/>
                </a:solidFill>
                <a:latin typeface="Garamond" pitchFamily="18" charset="0"/>
              </a:defRPr>
            </a:lvl2pPr>
            <a:lvl3pPr marL="1143000" indent="-228600">
              <a:defRPr b="1">
                <a:solidFill>
                  <a:schemeClr val="tx1"/>
                </a:solidFill>
                <a:latin typeface="Garamond" pitchFamily="18" charset="0"/>
              </a:defRPr>
            </a:lvl3pPr>
            <a:lvl4pPr marL="1600200" indent="-228600">
              <a:defRPr b="1">
                <a:solidFill>
                  <a:schemeClr val="tx1"/>
                </a:solidFill>
                <a:latin typeface="Garamond" pitchFamily="18" charset="0"/>
              </a:defRPr>
            </a:lvl4pPr>
            <a:lvl5pPr marL="2057400" indent="-228600">
              <a:defRPr b="1">
                <a:solidFill>
                  <a:schemeClr val="tx1"/>
                </a:solidFill>
                <a:latin typeface="Garamond" pitchFamily="18" charset="0"/>
              </a:defRPr>
            </a:lvl5pPr>
            <a:lvl6pPr marL="2514600" indent="-228600" eaLnBrk="0" fontAlgn="base" hangingPunct="0">
              <a:spcBef>
                <a:spcPct val="0"/>
              </a:spcBef>
              <a:spcAft>
                <a:spcPct val="0"/>
              </a:spcAft>
              <a:defRPr b="1">
                <a:solidFill>
                  <a:schemeClr val="tx1"/>
                </a:solidFill>
                <a:latin typeface="Garamond" pitchFamily="18" charset="0"/>
              </a:defRPr>
            </a:lvl6pPr>
            <a:lvl7pPr marL="2971800" indent="-228600" eaLnBrk="0" fontAlgn="base" hangingPunct="0">
              <a:spcBef>
                <a:spcPct val="0"/>
              </a:spcBef>
              <a:spcAft>
                <a:spcPct val="0"/>
              </a:spcAft>
              <a:defRPr b="1">
                <a:solidFill>
                  <a:schemeClr val="tx1"/>
                </a:solidFill>
                <a:latin typeface="Garamond" pitchFamily="18" charset="0"/>
              </a:defRPr>
            </a:lvl7pPr>
            <a:lvl8pPr marL="3429000" indent="-228600" eaLnBrk="0" fontAlgn="base" hangingPunct="0">
              <a:spcBef>
                <a:spcPct val="0"/>
              </a:spcBef>
              <a:spcAft>
                <a:spcPct val="0"/>
              </a:spcAft>
              <a:defRPr b="1">
                <a:solidFill>
                  <a:schemeClr val="tx1"/>
                </a:solidFill>
                <a:latin typeface="Garamond" pitchFamily="18" charset="0"/>
              </a:defRPr>
            </a:lvl8pPr>
            <a:lvl9pPr marL="3886200" indent="-228600" eaLnBrk="0" fontAlgn="base" hangingPunct="0">
              <a:spcBef>
                <a:spcPct val="0"/>
              </a:spcBef>
              <a:spcAft>
                <a:spcPct val="0"/>
              </a:spcAft>
              <a:defRPr b="1">
                <a:solidFill>
                  <a:schemeClr val="tx1"/>
                </a:solidFill>
                <a:latin typeface="Garamond" pitchFamily="18" charset="0"/>
              </a:defRPr>
            </a:lvl9pPr>
          </a:lstStyle>
          <a:p>
            <a:pPr algn="l" rtl="0">
              <a:defRPr/>
            </a:pPr>
            <a:r>
              <a:rPr lang="es" b="0" i="0" u="none" dirty="0">
                <a:solidFill>
                  <a:schemeClr val="tx1">
                    <a:lumMod val="65000"/>
                    <a:lumOff val="35000"/>
                  </a:schemeClr>
                </a:solidFill>
                <a:latin typeface="+mj-lt"/>
              </a:rPr>
              <a:t>La Función Sincronizacion de Reloj requiere que el computador sea expuesto a cambios desde otros programas. </a:t>
            </a:r>
          </a:p>
          <a:p>
            <a:pPr algn="l" rtl="0">
              <a:defRPr/>
            </a:pPr>
            <a:endParaRPr lang="es" altLang="en-US" b="0" dirty="0">
              <a:solidFill>
                <a:schemeClr val="tx1">
                  <a:lumMod val="65000"/>
                  <a:lumOff val="35000"/>
                </a:schemeClr>
              </a:solidFill>
              <a:latin typeface="+mj-lt"/>
            </a:endParaRPr>
          </a:p>
          <a:p>
            <a:pPr algn="l" rtl="0">
              <a:defRPr/>
            </a:pPr>
            <a:r>
              <a:rPr lang="es" b="0" i="0" u="none" dirty="0">
                <a:solidFill>
                  <a:schemeClr val="tx1">
                    <a:lumMod val="65000"/>
                    <a:lumOff val="35000"/>
                  </a:schemeClr>
                </a:solidFill>
                <a:latin typeface="+mj-lt"/>
              </a:rPr>
              <a:t>La Notificación de Controles Cuenta Usuario debe ser deshabilitada para permitir al software actualizar la hora computador. </a:t>
            </a:r>
          </a:p>
          <a:p>
            <a:pPr algn="l" rtl="0">
              <a:defRPr/>
            </a:pPr>
            <a:endParaRPr lang="es" altLang="en-US" b="0" dirty="0">
              <a:solidFill>
                <a:schemeClr val="tx1">
                  <a:lumMod val="65000"/>
                  <a:lumOff val="35000"/>
                </a:schemeClr>
              </a:solidFill>
              <a:latin typeface="+mj-lt"/>
            </a:endParaRPr>
          </a:p>
          <a:p>
            <a:pPr algn="l" rtl="0">
              <a:defRPr/>
            </a:pPr>
            <a:r>
              <a:rPr lang="es" b="0" i="0" u="none" dirty="0">
                <a:solidFill>
                  <a:schemeClr val="tx1">
                    <a:lumMod val="65000"/>
                    <a:lumOff val="35000"/>
                  </a:schemeClr>
                </a:solidFill>
                <a:latin typeface="+mj-lt"/>
              </a:rPr>
              <a:t>Si esto no es deshabilitada, el Reloj Veritime aún funcionará, sin embargo, la hora del computador no será cambiada. </a:t>
            </a:r>
          </a:p>
        </p:txBody>
      </p:sp>
    </p:spTree>
    <p:extLst>
      <p:ext uri="{BB962C8B-B14F-4D97-AF65-F5344CB8AC3E}">
        <p14:creationId xmlns:p14="http://schemas.microsoft.com/office/powerpoint/2010/main" val="3944000723"/>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a:xfrm>
            <a:off x="347663" y="0"/>
            <a:ext cx="8186737" cy="989013"/>
          </a:xfrm>
        </p:spPr>
        <p:txBody>
          <a:bodyPr/>
          <a:lstStyle/>
          <a:p>
            <a:pPr algn="l" rtl="0"/>
            <a:r>
              <a:rPr lang="es" sz="3200" b="0" i="0" u="none">
                <a:latin typeface="Arial" panose="020B0604020202020204" pitchFamily="34" charset="0"/>
                <a:cs typeface="Arial" panose="020B0604020202020204" pitchFamily="34" charset="0"/>
              </a:rPr>
              <a:t>Cómo funciona la Sincronización Reloj</a:t>
            </a:r>
          </a:p>
        </p:txBody>
      </p:sp>
      <p:sp>
        <p:nvSpPr>
          <p:cNvPr id="29699" name="Slide Number Placeholder 2"/>
          <p:cNvSpPr>
            <a:spLocks noGrp="1"/>
          </p:cNvSpPr>
          <p:nvPr>
            <p:ph type="sldNum" sz="quarter" idx="4294967295"/>
          </p:nvPr>
        </p:nvSpPr>
        <p:spPr bwMode="auto">
          <a:xfrm>
            <a:off x="347663" y="6403975"/>
            <a:ext cx="714375" cy="454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l" rtl="0"/>
            <a:fld id="{A20BFB68-0ABC-4D26-8621-A09AF4125D23}" type="slidenum">
              <a:rPr>
                <a:latin typeface="Arial" panose="020B0604020202020204" pitchFamily="34" charset="0"/>
              </a:rPr>
              <a:pPr algn="l" rtl="0"/>
              <a:t>58</a:t>
            </a:fld>
            <a:endParaRPr lang="es" altLang="en-US">
              <a:latin typeface="Arial" panose="020B0604020202020204" pitchFamily="34" charset="0"/>
            </a:endParaRPr>
          </a:p>
        </p:txBody>
      </p:sp>
      <p:grpSp>
        <p:nvGrpSpPr>
          <p:cNvPr id="29700" name="Group 22"/>
          <p:cNvGrpSpPr>
            <a:grpSpLocks/>
          </p:cNvGrpSpPr>
          <p:nvPr/>
        </p:nvGrpSpPr>
        <p:grpSpPr bwMode="auto">
          <a:xfrm>
            <a:off x="381000" y="1066800"/>
            <a:ext cx="7937500" cy="4419600"/>
            <a:chOff x="838200" y="1219200"/>
            <a:chExt cx="7937157" cy="4419600"/>
          </a:xfrm>
        </p:grpSpPr>
        <p:sp>
          <p:nvSpPr>
            <p:cNvPr id="4" name="Oval 3"/>
            <p:cNvSpPr/>
            <p:nvPr/>
          </p:nvSpPr>
          <p:spPr>
            <a:xfrm>
              <a:off x="1485872" y="1219200"/>
              <a:ext cx="1142951" cy="533400"/>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rtl="0">
                <a:defRPr/>
              </a:pPr>
              <a:r>
                <a:rPr lang="es" sz="1600" b="0" i="0" u="none"/>
                <a:t>GPS</a:t>
              </a:r>
            </a:p>
          </p:txBody>
        </p:sp>
        <p:sp>
          <p:nvSpPr>
            <p:cNvPr id="5" name="Rectangle 4"/>
            <p:cNvSpPr/>
            <p:nvPr/>
          </p:nvSpPr>
          <p:spPr>
            <a:xfrm>
              <a:off x="838200" y="2133600"/>
              <a:ext cx="4648200" cy="3505200"/>
            </a:xfrm>
            <a:prstGeom prst="rect">
              <a:avLst/>
            </a:prstGeom>
          </p:spPr>
          <p:style>
            <a:lnRef idx="0">
              <a:schemeClr val="accent2"/>
            </a:lnRef>
            <a:fillRef idx="3">
              <a:schemeClr val="accent2"/>
            </a:fillRef>
            <a:effectRef idx="3">
              <a:schemeClr val="accent2"/>
            </a:effectRef>
            <a:fontRef idx="minor">
              <a:schemeClr val="lt1"/>
            </a:fontRef>
          </p:style>
          <p:txBody>
            <a:bodyPr anchor="ctr"/>
            <a:lstStyle/>
            <a:p>
              <a:pPr algn="ctr" rtl="0">
                <a:defRPr/>
              </a:pPr>
              <a:endParaRPr lang="es" sz="1600" dirty="0"/>
            </a:p>
          </p:txBody>
        </p:sp>
        <p:sp>
          <p:nvSpPr>
            <p:cNvPr id="7" name="Rectangle 6"/>
            <p:cNvSpPr/>
            <p:nvPr/>
          </p:nvSpPr>
          <p:spPr>
            <a:xfrm>
              <a:off x="7010400" y="2667000"/>
              <a:ext cx="1764957" cy="2971800"/>
            </a:xfrm>
            <a:prstGeom prst="rect">
              <a:avLst/>
            </a:prstGeom>
          </p:spPr>
          <p:style>
            <a:lnRef idx="0">
              <a:schemeClr val="accent4"/>
            </a:lnRef>
            <a:fillRef idx="3">
              <a:schemeClr val="accent4"/>
            </a:fillRef>
            <a:effectRef idx="3">
              <a:schemeClr val="accent4"/>
            </a:effectRef>
            <a:fontRef idx="minor">
              <a:schemeClr val="lt1"/>
            </a:fontRef>
          </p:style>
          <p:txBody>
            <a:bodyPr anchor="ctr"/>
            <a:lstStyle/>
            <a:p>
              <a:pPr algn="ctr" rtl="0">
                <a:defRPr/>
              </a:pPr>
              <a:r>
                <a:rPr lang="es" sz="1600" b="0" i="0" u="none"/>
                <a:t>VENTANAS</a:t>
              </a:r>
            </a:p>
            <a:p>
              <a:pPr algn="ctr" rtl="0">
                <a:defRPr/>
              </a:pPr>
              <a:r>
                <a:rPr lang="es" sz="1600" b="0" i="0" u="none"/>
                <a:t>Tiempo</a:t>
              </a:r>
            </a:p>
          </p:txBody>
        </p:sp>
        <p:cxnSp>
          <p:nvCxnSpPr>
            <p:cNvPr id="9" name="Straight Arrow Connector 8"/>
            <p:cNvCxnSpPr>
              <a:stCxn id="4" idx="4"/>
            </p:cNvCxnSpPr>
            <p:nvPr/>
          </p:nvCxnSpPr>
          <p:spPr>
            <a:xfrm>
              <a:off x="2057347" y="1752600"/>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1" name="Straight Arrow Connector 10"/>
            <p:cNvCxnSpPr/>
            <p:nvPr/>
          </p:nvCxnSpPr>
          <p:spPr>
            <a:xfrm>
              <a:off x="5086166" y="4152900"/>
              <a:ext cx="1923967"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29712" name="TextBox 11"/>
            <p:cNvSpPr txBox="1">
              <a:spLocks noChangeArrowheads="1"/>
            </p:cNvSpPr>
            <p:nvPr/>
          </p:nvSpPr>
          <p:spPr bwMode="auto">
            <a:xfrm>
              <a:off x="1104888" y="2322513"/>
              <a:ext cx="407652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Garamond" pitchFamily="18" charset="0"/>
                </a:defRPr>
              </a:lvl1pPr>
              <a:lvl2pPr marL="742950" indent="-285750">
                <a:defRPr b="1">
                  <a:solidFill>
                    <a:schemeClr val="tx1"/>
                  </a:solidFill>
                  <a:latin typeface="Garamond" pitchFamily="18" charset="0"/>
                </a:defRPr>
              </a:lvl2pPr>
              <a:lvl3pPr marL="1143000" indent="-228600">
                <a:defRPr b="1">
                  <a:solidFill>
                    <a:schemeClr val="tx1"/>
                  </a:solidFill>
                  <a:latin typeface="Garamond" pitchFamily="18" charset="0"/>
                </a:defRPr>
              </a:lvl3pPr>
              <a:lvl4pPr marL="1600200" indent="-228600">
                <a:defRPr b="1">
                  <a:solidFill>
                    <a:schemeClr val="tx1"/>
                  </a:solidFill>
                  <a:latin typeface="Garamond" pitchFamily="18" charset="0"/>
                </a:defRPr>
              </a:lvl4pPr>
              <a:lvl5pPr marL="2057400" indent="-228600">
                <a:defRPr b="1">
                  <a:solidFill>
                    <a:schemeClr val="tx1"/>
                  </a:solidFill>
                  <a:latin typeface="Garamond" pitchFamily="18" charset="0"/>
                </a:defRPr>
              </a:lvl5pPr>
              <a:lvl6pPr marL="2514600" indent="-228600" eaLnBrk="0" fontAlgn="base" hangingPunct="0">
                <a:spcBef>
                  <a:spcPct val="0"/>
                </a:spcBef>
                <a:spcAft>
                  <a:spcPct val="0"/>
                </a:spcAft>
                <a:defRPr b="1">
                  <a:solidFill>
                    <a:schemeClr val="tx1"/>
                  </a:solidFill>
                  <a:latin typeface="Garamond" pitchFamily="18" charset="0"/>
                </a:defRPr>
              </a:lvl6pPr>
              <a:lvl7pPr marL="2971800" indent="-228600" eaLnBrk="0" fontAlgn="base" hangingPunct="0">
                <a:spcBef>
                  <a:spcPct val="0"/>
                </a:spcBef>
                <a:spcAft>
                  <a:spcPct val="0"/>
                </a:spcAft>
                <a:defRPr b="1">
                  <a:solidFill>
                    <a:schemeClr val="tx1"/>
                  </a:solidFill>
                  <a:latin typeface="Garamond" pitchFamily="18" charset="0"/>
                </a:defRPr>
              </a:lvl7pPr>
              <a:lvl8pPr marL="3429000" indent="-228600" eaLnBrk="0" fontAlgn="base" hangingPunct="0">
                <a:spcBef>
                  <a:spcPct val="0"/>
                </a:spcBef>
                <a:spcAft>
                  <a:spcPct val="0"/>
                </a:spcAft>
                <a:defRPr b="1">
                  <a:solidFill>
                    <a:schemeClr val="tx1"/>
                  </a:solidFill>
                  <a:latin typeface="Garamond" pitchFamily="18" charset="0"/>
                </a:defRPr>
              </a:lvl8pPr>
              <a:lvl9pPr marL="3886200" indent="-228600" eaLnBrk="0" fontAlgn="base" hangingPunct="0">
                <a:spcBef>
                  <a:spcPct val="0"/>
                </a:spcBef>
                <a:spcAft>
                  <a:spcPct val="0"/>
                </a:spcAft>
                <a:defRPr b="1">
                  <a:solidFill>
                    <a:schemeClr val="tx1"/>
                  </a:solidFill>
                  <a:latin typeface="Garamond" pitchFamily="18" charset="0"/>
                </a:defRPr>
              </a:lvl9pPr>
            </a:lstStyle>
            <a:p>
              <a:pPr algn="l" rtl="0">
                <a:defRPr/>
              </a:pPr>
              <a:r>
                <a:rPr lang="es" sz="1600" b="1" i="0" u="none" dirty="0">
                  <a:solidFill>
                    <a:schemeClr val="bg1"/>
                  </a:solidFill>
                  <a:latin typeface="+mj-lt"/>
                </a:rPr>
                <a:t>Hora UTC desde el GPS es recibida usando 1 Hz Mensaje ZDA y opcional Señal PPS.</a:t>
              </a:r>
            </a:p>
          </p:txBody>
        </p:sp>
        <p:sp>
          <p:nvSpPr>
            <p:cNvPr id="15" name="Rounded Rectangle 14"/>
            <p:cNvSpPr/>
            <p:nvPr/>
          </p:nvSpPr>
          <p:spPr>
            <a:xfrm>
              <a:off x="1085839" y="3276600"/>
              <a:ext cx="4000327" cy="2168525"/>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rtl="0">
                <a:defRPr/>
              </a:pPr>
              <a:endParaRPr lang="es" sz="1600" dirty="0"/>
            </a:p>
          </p:txBody>
        </p:sp>
        <p:sp>
          <p:nvSpPr>
            <p:cNvPr id="29714" name="TextBox 16"/>
            <p:cNvSpPr txBox="1">
              <a:spLocks noChangeArrowheads="1"/>
            </p:cNvSpPr>
            <p:nvPr/>
          </p:nvSpPr>
          <p:spPr bwMode="auto">
            <a:xfrm>
              <a:off x="1295380" y="3414713"/>
              <a:ext cx="3581245"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Garamond" pitchFamily="18" charset="0"/>
                </a:defRPr>
              </a:lvl1pPr>
              <a:lvl2pPr marL="742950" indent="-285750">
                <a:defRPr b="1">
                  <a:solidFill>
                    <a:schemeClr val="tx1"/>
                  </a:solidFill>
                  <a:latin typeface="Garamond" pitchFamily="18" charset="0"/>
                </a:defRPr>
              </a:lvl2pPr>
              <a:lvl3pPr marL="1143000" indent="-228600">
                <a:defRPr b="1">
                  <a:solidFill>
                    <a:schemeClr val="tx1"/>
                  </a:solidFill>
                  <a:latin typeface="Garamond" pitchFamily="18" charset="0"/>
                </a:defRPr>
              </a:lvl3pPr>
              <a:lvl4pPr marL="1600200" indent="-228600">
                <a:defRPr b="1">
                  <a:solidFill>
                    <a:schemeClr val="tx1"/>
                  </a:solidFill>
                  <a:latin typeface="Garamond" pitchFamily="18" charset="0"/>
                </a:defRPr>
              </a:lvl4pPr>
              <a:lvl5pPr marL="2057400" indent="-228600">
                <a:defRPr b="1">
                  <a:solidFill>
                    <a:schemeClr val="tx1"/>
                  </a:solidFill>
                  <a:latin typeface="Garamond" pitchFamily="18" charset="0"/>
                </a:defRPr>
              </a:lvl5pPr>
              <a:lvl6pPr marL="2514600" indent="-228600" eaLnBrk="0" fontAlgn="base" hangingPunct="0">
                <a:spcBef>
                  <a:spcPct val="0"/>
                </a:spcBef>
                <a:spcAft>
                  <a:spcPct val="0"/>
                </a:spcAft>
                <a:defRPr b="1">
                  <a:solidFill>
                    <a:schemeClr val="tx1"/>
                  </a:solidFill>
                  <a:latin typeface="Garamond" pitchFamily="18" charset="0"/>
                </a:defRPr>
              </a:lvl6pPr>
              <a:lvl7pPr marL="2971800" indent="-228600" eaLnBrk="0" fontAlgn="base" hangingPunct="0">
                <a:spcBef>
                  <a:spcPct val="0"/>
                </a:spcBef>
                <a:spcAft>
                  <a:spcPct val="0"/>
                </a:spcAft>
                <a:defRPr b="1">
                  <a:solidFill>
                    <a:schemeClr val="tx1"/>
                  </a:solidFill>
                  <a:latin typeface="Garamond" pitchFamily="18" charset="0"/>
                </a:defRPr>
              </a:lvl7pPr>
              <a:lvl8pPr marL="3429000" indent="-228600" eaLnBrk="0" fontAlgn="base" hangingPunct="0">
                <a:spcBef>
                  <a:spcPct val="0"/>
                </a:spcBef>
                <a:spcAft>
                  <a:spcPct val="0"/>
                </a:spcAft>
                <a:defRPr b="1">
                  <a:solidFill>
                    <a:schemeClr val="tx1"/>
                  </a:solidFill>
                  <a:latin typeface="Garamond" pitchFamily="18" charset="0"/>
                </a:defRPr>
              </a:lvl8pPr>
              <a:lvl9pPr marL="3886200" indent="-228600" eaLnBrk="0" fontAlgn="base" hangingPunct="0">
                <a:spcBef>
                  <a:spcPct val="0"/>
                </a:spcBef>
                <a:spcAft>
                  <a:spcPct val="0"/>
                </a:spcAft>
                <a:defRPr b="1">
                  <a:solidFill>
                    <a:schemeClr val="tx1"/>
                  </a:solidFill>
                  <a:latin typeface="Garamond" pitchFamily="18" charset="0"/>
                </a:defRPr>
              </a:lvl9pPr>
            </a:lstStyle>
            <a:p>
              <a:pPr algn="l" rtl="0">
                <a:defRPr/>
              </a:pPr>
              <a:r>
                <a:rPr lang="es" sz="1600" b="1" i="0" u="none">
                  <a:solidFill>
                    <a:schemeClr val="tx1">
                      <a:lumMod val="65000"/>
                      <a:lumOff val="35000"/>
                    </a:schemeClr>
                  </a:solidFill>
                  <a:latin typeface="+mj-lt"/>
                </a:rPr>
                <a:t>Reloj Veritime</a:t>
              </a:r>
            </a:p>
            <a:p>
              <a:pPr algn="l" rtl="0">
                <a:defRPr/>
              </a:pPr>
              <a:endParaRPr lang="es" altLang="en-US" sz="1600" dirty="0">
                <a:solidFill>
                  <a:schemeClr val="tx1">
                    <a:lumMod val="65000"/>
                    <a:lumOff val="35000"/>
                  </a:schemeClr>
                </a:solidFill>
                <a:latin typeface="+mj-lt"/>
              </a:endParaRPr>
            </a:p>
            <a:p>
              <a:pPr algn="l" rtl="0">
                <a:defRPr/>
              </a:pPr>
              <a:r>
                <a:rPr lang="es" sz="1600" b="1" i="0" u="none">
                  <a:solidFill>
                    <a:schemeClr val="tx1">
                      <a:lumMod val="65000"/>
                      <a:lumOff val="35000"/>
                    </a:schemeClr>
                  </a:solidFill>
                  <a:latin typeface="+mj-lt"/>
                </a:rPr>
                <a:t>Usando la Hora GPS el reloj es monitoreado y actualizado cada segundo.</a:t>
              </a:r>
              <a:r>
                <a:rPr lang="es" sz="1600" b="0" i="0" u="none">
                  <a:solidFill>
                    <a:schemeClr val="tx1">
                      <a:lumMod val="65000"/>
                      <a:lumOff val="35000"/>
                    </a:schemeClr>
                  </a:solidFill>
                  <a:latin typeface="+mj-lt"/>
                </a:rPr>
                <a:t> </a:t>
              </a:r>
              <a:r>
                <a:rPr lang="es" sz="1600" b="1" i="0" u="none">
                  <a:solidFill>
                    <a:schemeClr val="tx1">
                      <a:lumMod val="65000"/>
                      <a:lumOff val="35000"/>
                    </a:schemeClr>
                  </a:solidFill>
                  <a:latin typeface="+mj-lt"/>
                </a:rPr>
                <a:t>La hora actual es empujada a Windows para actualizar la hora del computador.</a:t>
              </a:r>
              <a:r>
                <a:rPr lang="es" sz="1600" b="0" i="0" u="none">
                  <a:solidFill>
                    <a:schemeClr val="tx1">
                      <a:lumMod val="65000"/>
                      <a:lumOff val="35000"/>
                    </a:schemeClr>
                  </a:solidFill>
                  <a:latin typeface="+mj-lt"/>
                </a:rPr>
                <a:t> </a:t>
              </a:r>
            </a:p>
          </p:txBody>
        </p:sp>
      </p:grpSp>
      <p:sp>
        <p:nvSpPr>
          <p:cNvPr id="24" name="Rounded Rectangle 23"/>
          <p:cNvSpPr/>
          <p:nvPr/>
        </p:nvSpPr>
        <p:spPr>
          <a:xfrm>
            <a:off x="1752600" y="5648325"/>
            <a:ext cx="5334000" cy="914400"/>
          </a:xfrm>
          <a:prstGeom prst="roundRect">
            <a:avLst/>
          </a:prstGeom>
          <a:solidFill>
            <a:srgbClr val="FFFF00"/>
          </a:solidFill>
        </p:spPr>
        <p:style>
          <a:lnRef idx="1">
            <a:schemeClr val="accent1"/>
          </a:lnRef>
          <a:fillRef idx="3">
            <a:schemeClr val="accent1"/>
          </a:fillRef>
          <a:effectRef idx="2">
            <a:schemeClr val="accent1"/>
          </a:effectRef>
          <a:fontRef idx="minor">
            <a:schemeClr val="lt1"/>
          </a:fontRef>
        </p:style>
        <p:txBody>
          <a:bodyPr anchor="ctr"/>
          <a:lstStyle/>
          <a:p>
            <a:pPr algn="ctr" rtl="0">
              <a:defRPr/>
            </a:pPr>
            <a:r>
              <a:rPr lang="es" sz="1400" b="0" i="0" u="none">
                <a:solidFill>
                  <a:schemeClr val="tx1"/>
                </a:solidFill>
              </a:rPr>
              <a:t>La temporización del dispositivo usa el tiempo VERITIME para el registro del tiempo. Si el tiempo presionado para WINDOWS falla, la hora del dispositivo todavía está en sincronización con la hora del GPS. </a:t>
            </a:r>
          </a:p>
        </p:txBody>
      </p:sp>
      <p:sp>
        <p:nvSpPr>
          <p:cNvPr id="29702" name="TextBox 24"/>
          <p:cNvSpPr txBox="1">
            <a:spLocks noChangeArrowheads="1"/>
          </p:cNvSpPr>
          <p:nvPr/>
        </p:nvSpPr>
        <p:spPr bwMode="auto">
          <a:xfrm>
            <a:off x="5257800" y="1590675"/>
            <a:ext cx="36576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Garamond" pitchFamily="18" charset="0"/>
              </a:defRPr>
            </a:lvl1pPr>
            <a:lvl2pPr marL="742950" indent="-285750">
              <a:defRPr b="1">
                <a:solidFill>
                  <a:schemeClr val="tx1"/>
                </a:solidFill>
                <a:latin typeface="Garamond" pitchFamily="18" charset="0"/>
              </a:defRPr>
            </a:lvl2pPr>
            <a:lvl3pPr marL="1143000" indent="-228600">
              <a:defRPr b="1">
                <a:solidFill>
                  <a:schemeClr val="tx1"/>
                </a:solidFill>
                <a:latin typeface="Garamond" pitchFamily="18" charset="0"/>
              </a:defRPr>
            </a:lvl3pPr>
            <a:lvl4pPr marL="1600200" indent="-228600">
              <a:defRPr b="1">
                <a:solidFill>
                  <a:schemeClr val="tx1"/>
                </a:solidFill>
                <a:latin typeface="Garamond" pitchFamily="18" charset="0"/>
              </a:defRPr>
            </a:lvl4pPr>
            <a:lvl5pPr marL="2057400" indent="-228600">
              <a:defRPr b="1">
                <a:solidFill>
                  <a:schemeClr val="tx1"/>
                </a:solidFill>
                <a:latin typeface="Garamond" pitchFamily="18" charset="0"/>
              </a:defRPr>
            </a:lvl5pPr>
            <a:lvl6pPr marL="2514600" indent="-228600" eaLnBrk="0" fontAlgn="base" hangingPunct="0">
              <a:spcBef>
                <a:spcPct val="0"/>
              </a:spcBef>
              <a:spcAft>
                <a:spcPct val="0"/>
              </a:spcAft>
              <a:defRPr b="1">
                <a:solidFill>
                  <a:schemeClr val="tx1"/>
                </a:solidFill>
                <a:latin typeface="Garamond" pitchFamily="18" charset="0"/>
              </a:defRPr>
            </a:lvl6pPr>
            <a:lvl7pPr marL="2971800" indent="-228600" eaLnBrk="0" fontAlgn="base" hangingPunct="0">
              <a:spcBef>
                <a:spcPct val="0"/>
              </a:spcBef>
              <a:spcAft>
                <a:spcPct val="0"/>
              </a:spcAft>
              <a:defRPr b="1">
                <a:solidFill>
                  <a:schemeClr val="tx1"/>
                </a:solidFill>
                <a:latin typeface="Garamond" pitchFamily="18" charset="0"/>
              </a:defRPr>
            </a:lvl7pPr>
            <a:lvl8pPr marL="3429000" indent="-228600" eaLnBrk="0" fontAlgn="base" hangingPunct="0">
              <a:spcBef>
                <a:spcPct val="0"/>
              </a:spcBef>
              <a:spcAft>
                <a:spcPct val="0"/>
              </a:spcAft>
              <a:defRPr b="1">
                <a:solidFill>
                  <a:schemeClr val="tx1"/>
                </a:solidFill>
                <a:latin typeface="Garamond" pitchFamily="18" charset="0"/>
              </a:defRPr>
            </a:lvl8pPr>
            <a:lvl9pPr marL="3886200" indent="-228600" eaLnBrk="0" fontAlgn="base" hangingPunct="0">
              <a:spcBef>
                <a:spcPct val="0"/>
              </a:spcBef>
              <a:spcAft>
                <a:spcPct val="0"/>
              </a:spcAft>
              <a:defRPr b="1">
                <a:solidFill>
                  <a:schemeClr val="tx1"/>
                </a:solidFill>
                <a:latin typeface="Garamond" pitchFamily="18" charset="0"/>
              </a:defRPr>
            </a:lvl9pPr>
          </a:lstStyle>
          <a:p>
            <a:pPr algn="l" rtl="0">
              <a:defRPr/>
            </a:pPr>
            <a:r>
              <a:rPr lang="es" sz="1600" b="1" i="0" u="none">
                <a:solidFill>
                  <a:schemeClr val="tx1">
                    <a:lumMod val="65000"/>
                    <a:lumOff val="35000"/>
                  </a:schemeClr>
                </a:solidFill>
                <a:latin typeface="+mj-lt"/>
              </a:rPr>
              <a:t>La hora en la Presentación Datos es la representación de VERITIME de la hora local.</a:t>
            </a:r>
          </a:p>
        </p:txBody>
      </p:sp>
    </p:spTree>
    <p:extLst>
      <p:ext uri="{BB962C8B-B14F-4D97-AF65-F5344CB8AC3E}">
        <p14:creationId xmlns:p14="http://schemas.microsoft.com/office/powerpoint/2010/main" val="3640086475"/>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Rot="1" noChangeArrowheads="1"/>
          </p:cNvSpPr>
          <p:nvPr>
            <p:ph type="title"/>
          </p:nvPr>
        </p:nvSpPr>
        <p:spPr>
          <a:xfrm>
            <a:off x="347663" y="0"/>
            <a:ext cx="8567737" cy="989013"/>
          </a:xfrm>
        </p:spPr>
        <p:txBody>
          <a:bodyPr/>
          <a:lstStyle/>
          <a:p>
            <a:pPr marL="53975" algn="l" rtl="0" eaLnBrk="1" hangingPunct="1"/>
            <a:r>
              <a:rPr lang="es" sz="3200" b="0" i="0" u="none">
                <a:latin typeface="Arial" panose="020B0604020202020204" pitchFamily="34" charset="0"/>
                <a:cs typeface="Arial" panose="020B0604020202020204" pitchFamily="34" charset="0"/>
              </a:rPr>
              <a:t>Sincronización Reloj:  </a:t>
            </a:r>
            <a:r>
              <a:rPr lang="es" b="0" i="0" u="none">
                <a:latin typeface="Arial" panose="020B0604020202020204" pitchFamily="34" charset="0"/>
                <a:cs typeface="Arial" panose="020B0604020202020204" pitchFamily="34" charset="0"/>
              </a:rPr>
              <a:t>Cómo Funciona</a:t>
            </a:r>
            <a:endParaRPr lang="es" altLang="en-US" sz="3600">
              <a:latin typeface="Arial" panose="020B0604020202020204" pitchFamily="34" charset="0"/>
              <a:cs typeface="Arial" panose="020B0604020202020204" pitchFamily="34" charset="0"/>
            </a:endParaRPr>
          </a:p>
        </p:txBody>
      </p:sp>
      <p:sp>
        <p:nvSpPr>
          <p:cNvPr id="4" name="Rectangle 3"/>
          <p:cNvSpPr txBox="1">
            <a:spLocks noChangeArrowheads="1"/>
          </p:cNvSpPr>
          <p:nvPr/>
        </p:nvSpPr>
        <p:spPr bwMode="auto">
          <a:xfrm>
            <a:off x="173831" y="1158240"/>
            <a:ext cx="8915400" cy="4020511"/>
          </a:xfrm>
          <a:prstGeom prst="rect">
            <a:avLst/>
          </a:prstGeom>
          <a:noFill/>
          <a:ln w="9525">
            <a:noFill/>
            <a:miter lim="800000"/>
            <a:headEnd/>
            <a:tailEnd/>
          </a:ln>
        </p:spPr>
        <p:txBody>
          <a:bodyPr>
            <a:noAutofit/>
          </a:bodyPr>
          <a:lstStyle/>
          <a:p>
            <a:pPr algn="l" rtl="0" eaLnBrk="1" fontAlgn="auto" hangingPunct="1">
              <a:lnSpc>
                <a:spcPct val="110000"/>
              </a:lnSpc>
              <a:spcBef>
                <a:spcPts val="0"/>
              </a:spcBef>
              <a:spcAft>
                <a:spcPts val="0"/>
              </a:spcAft>
              <a:buClr>
                <a:schemeClr val="bg2"/>
              </a:buClr>
              <a:buSzPct val="70000"/>
              <a:defRPr/>
            </a:pPr>
            <a:r>
              <a:rPr lang="es" b="0" i="0" u="none" dirty="0">
                <a:solidFill>
                  <a:schemeClr val="bg2"/>
                </a:solidFill>
                <a:latin typeface="+mn-lt"/>
              </a:rPr>
              <a:t>Cuando la frase ZDA arriba:  (Solo 1 Hz!)</a:t>
            </a:r>
          </a:p>
          <a:p>
            <a:pPr marL="800100" lvl="1" indent="-342900" algn="l" rtl="0" eaLnBrk="1" fontAlgn="auto" hangingPunct="1">
              <a:lnSpc>
                <a:spcPct val="110000"/>
              </a:lnSpc>
              <a:spcBef>
                <a:spcPts val="0"/>
              </a:spcBef>
              <a:spcAft>
                <a:spcPts val="0"/>
              </a:spcAft>
              <a:buClr>
                <a:schemeClr val="tx1">
                  <a:lumMod val="65000"/>
                  <a:lumOff val="35000"/>
                </a:schemeClr>
              </a:buClr>
              <a:buSzPct val="70000"/>
              <a:buFont typeface="Wingdings" panose="05000000000000000000" pitchFamily="2" charset="2"/>
              <a:buChar char="Ø"/>
              <a:defRPr/>
            </a:pPr>
            <a:r>
              <a:rPr lang="es" sz="1400" b="0" i="0" u="none" dirty="0">
                <a:solidFill>
                  <a:schemeClr val="tx1">
                    <a:lumMod val="65000"/>
                    <a:lumOff val="35000"/>
                  </a:schemeClr>
                </a:solidFill>
                <a:latin typeface="+mn-lt"/>
              </a:rPr>
              <a:t>HYPACK LEVANTAMIENTO compara la hora UTC desde el GPS (corregida con el ófset de zona horaria) con la hora desde el modelo del reloj VERITIME (HYPACK LEVANTAMIENTO).</a:t>
            </a:r>
          </a:p>
          <a:p>
            <a:pPr marL="800100" lvl="1" indent="-342900" algn="l" rtl="0" eaLnBrk="1" fontAlgn="auto" hangingPunct="1">
              <a:lnSpc>
                <a:spcPct val="110000"/>
              </a:lnSpc>
              <a:spcBef>
                <a:spcPts val="0"/>
              </a:spcBef>
              <a:spcAft>
                <a:spcPts val="0"/>
              </a:spcAft>
              <a:buClr>
                <a:schemeClr val="tx1">
                  <a:lumMod val="65000"/>
                  <a:lumOff val="35000"/>
                </a:schemeClr>
              </a:buClr>
              <a:buSzPct val="70000"/>
              <a:buFont typeface="Wingdings" panose="05000000000000000000" pitchFamily="2" charset="2"/>
              <a:buChar char="Ø"/>
              <a:defRPr/>
            </a:pPr>
            <a:r>
              <a:rPr lang="es" sz="1400" b="0" i="0" u="none" dirty="0">
                <a:solidFill>
                  <a:schemeClr val="tx1">
                    <a:lumMod val="65000"/>
                    <a:lumOff val="35000"/>
                  </a:schemeClr>
                </a:solidFill>
                <a:latin typeface="+mn-lt"/>
              </a:rPr>
              <a:t>Puede acelerar el modelo reloj VERITIME, o desacelerarlo para que concuerde con UTC.</a:t>
            </a:r>
          </a:p>
          <a:p>
            <a:pPr marL="800100" lvl="1" indent="-342900" algn="l" rtl="0" eaLnBrk="1" fontAlgn="auto" hangingPunct="1">
              <a:lnSpc>
                <a:spcPct val="110000"/>
              </a:lnSpc>
              <a:spcBef>
                <a:spcPts val="0"/>
              </a:spcBef>
              <a:spcAft>
                <a:spcPts val="0"/>
              </a:spcAft>
              <a:buClr>
                <a:schemeClr val="tx1">
                  <a:lumMod val="65000"/>
                  <a:lumOff val="35000"/>
                </a:schemeClr>
              </a:buClr>
              <a:buSzPct val="70000"/>
              <a:buFont typeface="Wingdings" panose="05000000000000000000" pitchFamily="2" charset="2"/>
              <a:buChar char="Ø"/>
              <a:defRPr/>
            </a:pPr>
            <a:r>
              <a:rPr lang="es" sz="1400" b="0" i="0" u="none" dirty="0">
                <a:solidFill>
                  <a:schemeClr val="tx1">
                    <a:lumMod val="65000"/>
                    <a:lumOff val="35000"/>
                  </a:schemeClr>
                </a:solidFill>
                <a:latin typeface="+mn-lt"/>
              </a:rPr>
              <a:t>Usted debe esperar uno o dos minutos después de iniciar HYPACK LEVANTAMIENTO antes de comenzar el levantamiento para permitirle al modelo de reloj VERITIME sincronizarse a UTC.  LEVANTAMIENTO mostrará un error de “Sin Sincr” hasta que se logre la sincronización.</a:t>
            </a:r>
          </a:p>
          <a:p>
            <a:pPr marL="749300" lvl="1" indent="-292100" algn="l" rtl="0" eaLnBrk="1" fontAlgn="auto" hangingPunct="1">
              <a:lnSpc>
                <a:spcPct val="110000"/>
              </a:lnSpc>
              <a:spcBef>
                <a:spcPts val="0"/>
              </a:spcBef>
              <a:spcAft>
                <a:spcPts val="0"/>
              </a:spcAft>
              <a:buClr>
                <a:schemeClr val="tx1">
                  <a:lumMod val="65000"/>
                  <a:lumOff val="35000"/>
                </a:schemeClr>
              </a:buClr>
              <a:buSzPct val="70000"/>
              <a:buFont typeface="Arial" panose="020B0604020202020204" pitchFamily="34" charset="0"/>
              <a:buChar char="•"/>
              <a:defRPr/>
            </a:pPr>
            <a:endParaRPr lang="es" sz="1200" b="0" dirty="0">
              <a:solidFill>
                <a:schemeClr val="bg2"/>
              </a:solidFill>
              <a:latin typeface="+mn-lt"/>
            </a:endParaRPr>
          </a:p>
          <a:p>
            <a:pPr algn="l" rtl="0" eaLnBrk="1" fontAlgn="auto" hangingPunct="1">
              <a:lnSpc>
                <a:spcPct val="110000"/>
              </a:lnSpc>
              <a:spcBef>
                <a:spcPts val="0"/>
              </a:spcBef>
              <a:spcAft>
                <a:spcPts val="0"/>
              </a:spcAft>
              <a:buClr>
                <a:schemeClr val="tx1">
                  <a:lumMod val="65000"/>
                  <a:lumOff val="35000"/>
                </a:schemeClr>
              </a:buClr>
              <a:buSzPct val="70000"/>
              <a:defRPr/>
            </a:pPr>
            <a:r>
              <a:rPr lang="es" b="0" i="0" u="none" dirty="0">
                <a:solidFill>
                  <a:schemeClr val="bg2"/>
                </a:solidFill>
                <a:latin typeface="+mn-lt"/>
              </a:rPr>
              <a:t>Cuando el mensaje GGA llega (a cualquier rata):</a:t>
            </a:r>
          </a:p>
          <a:p>
            <a:pPr marL="749300" lvl="1" indent="-292100" algn="l" rtl="0" eaLnBrk="1" fontAlgn="auto" hangingPunct="1">
              <a:lnSpc>
                <a:spcPct val="110000"/>
              </a:lnSpc>
              <a:spcBef>
                <a:spcPts val="0"/>
              </a:spcBef>
              <a:spcAft>
                <a:spcPts val="0"/>
              </a:spcAft>
              <a:buClr>
                <a:schemeClr val="tx1">
                  <a:lumMod val="65000"/>
                  <a:lumOff val="35000"/>
                </a:schemeClr>
              </a:buClr>
              <a:buSzPct val="70000"/>
              <a:buFont typeface="Wingdings" panose="05000000000000000000" pitchFamily="2" charset="2"/>
              <a:buChar char="Ø"/>
              <a:defRPr/>
            </a:pPr>
            <a:r>
              <a:rPr lang="es" sz="1400" b="0" i="0" u="none" dirty="0">
                <a:solidFill>
                  <a:schemeClr val="tx1">
                    <a:lumMod val="65000"/>
                    <a:lumOff val="35000"/>
                  </a:schemeClr>
                </a:solidFill>
                <a:latin typeface="+mn-lt"/>
              </a:rPr>
              <a:t>HYPACK LEVANTAMIENTO usa la etiqueta de tiempo en la frase GGA (corregida por el ófset de zona de tiempo local) como la etiqueta de tiempo de la posición.</a:t>
            </a:r>
          </a:p>
          <a:p>
            <a:pPr marL="749300" lvl="1" indent="-292100" algn="l" rtl="0" eaLnBrk="1" fontAlgn="auto" hangingPunct="1">
              <a:lnSpc>
                <a:spcPct val="110000"/>
              </a:lnSpc>
              <a:spcBef>
                <a:spcPts val="0"/>
              </a:spcBef>
              <a:spcAft>
                <a:spcPts val="0"/>
              </a:spcAft>
              <a:buClr>
                <a:schemeClr val="tx1">
                  <a:lumMod val="65000"/>
                  <a:lumOff val="35000"/>
                </a:schemeClr>
              </a:buClr>
              <a:buSzPct val="70000"/>
              <a:buFont typeface="Arial" panose="020B0604020202020204" pitchFamily="34" charset="0"/>
              <a:buChar char="•"/>
              <a:defRPr/>
            </a:pPr>
            <a:endParaRPr lang="es" sz="1400" b="0" dirty="0">
              <a:solidFill>
                <a:schemeClr val="tx1">
                  <a:lumMod val="65000"/>
                  <a:lumOff val="35000"/>
                </a:schemeClr>
              </a:solidFill>
              <a:latin typeface="+mn-lt"/>
            </a:endParaRPr>
          </a:p>
          <a:p>
            <a:pPr algn="l" rtl="0" eaLnBrk="1" fontAlgn="auto" hangingPunct="1">
              <a:lnSpc>
                <a:spcPct val="110000"/>
              </a:lnSpc>
              <a:spcBef>
                <a:spcPts val="0"/>
              </a:spcBef>
              <a:spcAft>
                <a:spcPts val="0"/>
              </a:spcAft>
              <a:buClr>
                <a:schemeClr val="tx1">
                  <a:lumMod val="65000"/>
                  <a:lumOff val="35000"/>
                </a:schemeClr>
              </a:buClr>
              <a:buSzPct val="70000"/>
              <a:defRPr/>
            </a:pPr>
            <a:r>
              <a:rPr lang="es" b="0" i="0" u="none" dirty="0">
                <a:solidFill>
                  <a:schemeClr val="bg2"/>
                </a:solidFill>
                <a:latin typeface="+mn-lt"/>
              </a:rPr>
              <a:t>Cuando un mensaje arriba desde su ecosonda, MRU u otro equipo no GPS:</a:t>
            </a:r>
          </a:p>
          <a:p>
            <a:pPr marL="749300" lvl="1" indent="-292100" algn="l" rtl="0" eaLnBrk="1" fontAlgn="auto" hangingPunct="1">
              <a:lnSpc>
                <a:spcPct val="110000"/>
              </a:lnSpc>
              <a:spcBef>
                <a:spcPts val="0"/>
              </a:spcBef>
              <a:spcAft>
                <a:spcPts val="0"/>
              </a:spcAft>
              <a:buClr>
                <a:schemeClr val="tx1">
                  <a:lumMod val="65000"/>
                  <a:lumOff val="35000"/>
                </a:schemeClr>
              </a:buClr>
              <a:buSzPct val="70000"/>
              <a:buFont typeface="Wingdings" panose="05000000000000000000" pitchFamily="2" charset="2"/>
              <a:buChar char="Ø"/>
              <a:defRPr/>
            </a:pPr>
            <a:r>
              <a:rPr lang="es" sz="1400" b="0" i="0" u="none" dirty="0">
                <a:solidFill>
                  <a:schemeClr val="tx1">
                    <a:lumMod val="65000"/>
                    <a:lumOff val="35000"/>
                  </a:schemeClr>
                </a:solidFill>
                <a:latin typeface="+mn-lt"/>
              </a:rPr>
              <a:t>HYPACK LEVANTAMIENTO obtiene una etiqueta de tiempo desde el modelo del reloj VERITIME, el cual ha sido sincronizado a UTC menos el ófset de la zona de tiempo local.</a:t>
            </a:r>
          </a:p>
        </p:txBody>
      </p:sp>
    </p:spTree>
    <p:extLst>
      <p:ext uri="{BB962C8B-B14F-4D97-AF65-F5344CB8AC3E}">
        <p14:creationId xmlns:p14="http://schemas.microsoft.com/office/powerpoint/2010/main" val="151690243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a:xfrm>
            <a:off x="347472" y="0"/>
            <a:ext cx="7377926" cy="988786"/>
          </a:xfrm>
        </p:spPr>
        <p:txBody>
          <a:bodyPr/>
          <a:lstStyle/>
          <a:p>
            <a:pPr algn="l" rtl="0" eaLnBrk="1" hangingPunct="1"/>
            <a:r>
              <a:rPr lang="es" sz="3600" b="0" i="0" u="none" dirty="0">
                <a:latin typeface="Arial" panose="020B0604020202020204" pitchFamily="34" charset="0"/>
                <a:cs typeface="Arial" panose="020B0604020202020204" pitchFamily="34" charset="0"/>
              </a:rPr>
              <a:t>Página </a:t>
            </a:r>
            <a:r>
              <a:rPr lang="es" sz="3200" b="0" i="0" u="none" dirty="0">
                <a:latin typeface="Arial" panose="020B0604020202020204" pitchFamily="34" charset="0"/>
                <a:cs typeface="Arial" panose="020B0604020202020204" pitchFamily="34" charset="0"/>
              </a:rPr>
              <a:t>Embarcación</a:t>
            </a:r>
            <a:r>
              <a:rPr lang="es" sz="3600" b="0" i="0" u="none" dirty="0">
                <a:latin typeface="Arial" panose="020B0604020202020204" pitchFamily="34" charset="0"/>
                <a:cs typeface="Arial" panose="020B0604020202020204" pitchFamily="34" charset="0"/>
              </a:rPr>
              <a:t>:  Pestaña Móvil</a:t>
            </a:r>
          </a:p>
        </p:txBody>
      </p:sp>
      <p:sp>
        <p:nvSpPr>
          <p:cNvPr id="5" name="Text Box 27"/>
          <p:cNvSpPr txBox="1">
            <a:spLocks noChangeArrowheads="1"/>
          </p:cNvSpPr>
          <p:nvPr/>
        </p:nvSpPr>
        <p:spPr bwMode="auto">
          <a:xfrm>
            <a:off x="242888" y="5715000"/>
            <a:ext cx="6934200" cy="830997"/>
          </a:xfrm>
          <a:prstGeom prst="rect">
            <a:avLst/>
          </a:prstGeom>
          <a:noFill/>
          <a:ln w="9525">
            <a:noFill/>
            <a:miter lim="800000"/>
            <a:headEnd/>
            <a:tailEnd/>
          </a:ln>
        </p:spPr>
        <p:txBody>
          <a:bodyPr>
            <a:spAutoFit/>
          </a:bodyPr>
          <a:lstStyle/>
          <a:p>
            <a:pPr algn="l" rtl="0">
              <a:spcBef>
                <a:spcPct val="50000"/>
              </a:spcBef>
              <a:defRPr/>
            </a:pPr>
            <a:r>
              <a:rPr lang="es" sz="1600" b="0" i="0" u="none" dirty="0">
                <a:solidFill>
                  <a:schemeClr val="tx1">
                    <a:lumMod val="65000"/>
                    <a:lumOff val="35000"/>
                  </a:schemeClr>
                </a:solidFill>
                <a:latin typeface="+mj-lt"/>
              </a:rPr>
              <a:t>Especifique el Punto de Traqueo para cada móvil.  Este es el punto usado para determinar la distancia fuera de línea, distancia para terminar, ect. Especificando traqueo puntos en Levantamiento le da mas flexibildad!</a:t>
            </a:r>
          </a:p>
        </p:txBody>
      </p:sp>
      <p:grpSp>
        <p:nvGrpSpPr>
          <p:cNvPr id="32772" name="Group 1"/>
          <p:cNvGrpSpPr>
            <a:grpSpLocks/>
          </p:cNvGrpSpPr>
          <p:nvPr/>
        </p:nvGrpSpPr>
        <p:grpSpPr bwMode="auto">
          <a:xfrm>
            <a:off x="347472" y="1389533"/>
            <a:ext cx="6881253" cy="3966322"/>
            <a:chOff x="138113" y="1401763"/>
            <a:chExt cx="7481887" cy="4402137"/>
          </a:xfrm>
        </p:grpSpPr>
        <p:pic>
          <p:nvPicPr>
            <p:cNvPr id="2" name="Picture 8"/>
            <p:cNvPicPr>
              <a:picLocks noChangeAspect="1" noChangeArrowheads="1"/>
            </p:cNvPicPr>
            <p:nvPr/>
          </p:nvPicPr>
          <p:blipFill>
            <a:blip r:embed="rId2"/>
            <a:srcRect/>
            <a:stretch>
              <a:fillRect/>
            </a:stretch>
          </p:blipFill>
          <p:spPr bwMode="auto">
            <a:xfrm>
              <a:off x="304801" y="1401763"/>
              <a:ext cx="7315199" cy="360203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p:nvPr/>
          </p:nvSpPr>
          <p:spPr>
            <a:xfrm>
              <a:off x="5638800" y="3352800"/>
              <a:ext cx="1752600" cy="646113"/>
            </a:xfrm>
            <a:prstGeom prst="rect">
              <a:avLst/>
            </a:prstGeom>
            <a:noFill/>
            <a:ln>
              <a:noFill/>
            </a:ln>
          </p:spPr>
          <p:txBody>
            <a:bodyPr>
              <a:spAutoFit/>
            </a:bodyPr>
            <a:lstStyle/>
            <a:p>
              <a:pPr algn="l" rtl="0">
                <a:defRPr/>
              </a:pPr>
              <a:r>
                <a:rPr lang="es" b="0" i="0" u="none">
                  <a:latin typeface="+mj-lt"/>
                </a:rPr>
                <a:t>Usted puede nombrar cada embarcación.</a:t>
              </a:r>
            </a:p>
          </p:txBody>
        </p:sp>
        <p:cxnSp>
          <p:nvCxnSpPr>
            <p:cNvPr id="8" name="Straight Arrow Connector 7"/>
            <p:cNvCxnSpPr/>
            <p:nvPr/>
          </p:nvCxnSpPr>
          <p:spPr>
            <a:xfrm flipH="1">
              <a:off x="5867400" y="2819400"/>
              <a:ext cx="685800" cy="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6553200" y="2819400"/>
              <a:ext cx="0" cy="53340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32776" name="Picture 8"/>
            <p:cNvPicPr>
              <a:picLocks noChangeAspect="1" noChangeArrowheads="1"/>
            </p:cNvPicPr>
            <p:nvPr/>
          </p:nvPicPr>
          <p:blipFill>
            <a:blip r:embed="rId3"/>
            <a:srcRect/>
            <a:stretch>
              <a:fillRect/>
            </a:stretch>
          </p:blipFill>
          <p:spPr bwMode="auto">
            <a:xfrm>
              <a:off x="138113" y="4206875"/>
              <a:ext cx="4129087" cy="15970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2300801426"/>
      </p:ext>
    </p:extLst>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rrowheads="1"/>
          </p:cNvSpPr>
          <p:nvPr>
            <p:ph type="title"/>
          </p:nvPr>
        </p:nvSpPr>
        <p:spPr>
          <a:xfrm>
            <a:off x="347663" y="0"/>
            <a:ext cx="8110537" cy="989013"/>
          </a:xfrm>
        </p:spPr>
        <p:txBody>
          <a:bodyPr/>
          <a:lstStyle/>
          <a:p>
            <a:pPr marL="53975" algn="l" rtl="0" eaLnBrk="1" hangingPunct="1"/>
            <a:r>
              <a:rPr lang="es" sz="3200" b="0" i="0" u="none">
                <a:latin typeface="Arial" panose="020B0604020202020204" pitchFamily="34" charset="0"/>
                <a:cs typeface="Arial" panose="020B0604020202020204" pitchFamily="34" charset="0"/>
              </a:rPr>
              <a:t>Sincronización Reloj </a:t>
            </a:r>
          </a:p>
        </p:txBody>
      </p:sp>
      <p:sp>
        <p:nvSpPr>
          <p:cNvPr id="29699" name="Rectangle 3"/>
          <p:cNvSpPr>
            <a:spLocks noGrp="1" noChangeArrowheads="1"/>
          </p:cNvSpPr>
          <p:nvPr>
            <p:ph idx="4294967295"/>
          </p:nvPr>
        </p:nvSpPr>
        <p:spPr>
          <a:xfrm>
            <a:off x="347663" y="1141348"/>
            <a:ext cx="6429656" cy="633666"/>
          </a:xfrm>
        </p:spPr>
        <p:txBody>
          <a:bodyPr/>
          <a:lstStyle/>
          <a:p>
            <a:pPr algn="l" rtl="0" eaLnBrk="1" hangingPunct="1">
              <a:buClr>
                <a:schemeClr val="tx1"/>
              </a:buClr>
              <a:tabLst>
                <a:tab pos="228600" algn="l"/>
              </a:tabLst>
              <a:defRPr/>
            </a:pPr>
            <a:r>
              <a:rPr lang="es" sz="1800" b="0" i="0" u="none">
                <a:solidFill>
                  <a:schemeClr val="tx1">
                    <a:lumMod val="75000"/>
                    <a:lumOff val="25000"/>
                  </a:schemeClr>
                </a:solidFill>
                <a:latin typeface="Arial" panose="020B0604020202020204" pitchFamily="34" charset="0"/>
                <a:cs typeface="Arial" panose="020B0604020202020204" pitchFamily="34" charset="0"/>
              </a:rPr>
              <a:t>Sincronización Reloj solo esta disponible cuando se usa el GPS.DLL, el POSMV.DLL, el F180.DLL o el Novatel.DLL.</a:t>
            </a:r>
          </a:p>
          <a:p>
            <a:pPr marL="639763" lvl="1" algn="l" rtl="0" eaLnBrk="1" hangingPunct="1">
              <a:spcAft>
                <a:spcPts val="600"/>
              </a:spcAft>
              <a:buClr>
                <a:schemeClr val="bg2"/>
              </a:buClr>
              <a:buFont typeface="Calibri" panose="020F0502020204030204" pitchFamily="34" charset="0"/>
              <a:buChar char="•"/>
              <a:defRPr/>
            </a:pPr>
            <a:endParaRPr lang="es" altLang="en-US" sz="1600" dirty="0">
              <a:solidFill>
                <a:schemeClr val="bg2"/>
              </a:solidFill>
              <a:latin typeface="Arial" panose="020B0604020202020204" pitchFamily="34" charset="0"/>
              <a:cs typeface="Arial" panose="020B0604020202020204" pitchFamily="34" charset="0"/>
            </a:endParaRPr>
          </a:p>
        </p:txBody>
      </p:sp>
      <p:pic>
        <p:nvPicPr>
          <p:cNvPr id="31748" name="Picture 4" descr="22_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1462" y="1991105"/>
            <a:ext cx="84582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pic>
      <p:graphicFrame>
        <p:nvGraphicFramePr>
          <p:cNvPr id="124957" name="Group 29"/>
          <p:cNvGraphicFramePr>
            <a:graphicFrameLocks noGrp="1"/>
          </p:cNvGraphicFramePr>
          <p:nvPr>
            <p:extLst>
              <p:ext uri="{D42A27DB-BD31-4B8C-83A1-F6EECF244321}">
                <p14:modId xmlns:p14="http://schemas.microsoft.com/office/powerpoint/2010/main" val="3209320042"/>
              </p:ext>
            </p:extLst>
          </p:nvPr>
        </p:nvGraphicFramePr>
        <p:xfrm>
          <a:off x="347662" y="3481762"/>
          <a:ext cx="8382000" cy="2553595"/>
        </p:xfrm>
        <a:graphic>
          <a:graphicData uri="http://schemas.openxmlformats.org/drawingml/2006/table">
            <a:tbl>
              <a:tblPr/>
              <a:tblGrid>
                <a:gridCol w="2895600">
                  <a:extLst>
                    <a:ext uri="{9D8B030D-6E8A-4147-A177-3AD203B41FA5}">
                      <a16:colId xmlns="" xmlns:a16="http://schemas.microsoft.com/office/drawing/2014/main" val="20000"/>
                    </a:ext>
                  </a:extLst>
                </a:gridCol>
                <a:gridCol w="2895600">
                  <a:extLst>
                    <a:ext uri="{9D8B030D-6E8A-4147-A177-3AD203B41FA5}">
                      <a16:colId xmlns="" xmlns:a16="http://schemas.microsoft.com/office/drawing/2014/main" val="20001"/>
                    </a:ext>
                  </a:extLst>
                </a:gridCol>
                <a:gridCol w="2590800">
                  <a:extLst>
                    <a:ext uri="{9D8B030D-6E8A-4147-A177-3AD203B41FA5}">
                      <a16:colId xmlns="" xmlns:a16="http://schemas.microsoft.com/office/drawing/2014/main" val="20002"/>
                    </a:ext>
                  </a:extLst>
                </a:gridCol>
              </a:tblGrid>
              <a:tr h="633325">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s" sz="2000" b="1" i="0" u="none" strike="noStrike" cap="none" normalizeH="0" dirty="0">
                          <a:ln>
                            <a:noFill/>
                          </a:ln>
                          <a:solidFill>
                            <a:schemeClr val="bg1"/>
                          </a:solidFill>
                          <a:effectLst/>
                          <a:latin typeface="Arial" charset="0"/>
                        </a:rPr>
                        <a:t>Mensaje Dispositivo</a:t>
                      </a:r>
                    </a:p>
                  </a:txBody>
                  <a:tcPr marT="45725" marB="45725"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8000"/>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s" sz="2000" b="1" i="0" u="none" strike="noStrike" cap="none" normalizeH="0">
                          <a:ln>
                            <a:noFill/>
                          </a:ln>
                          <a:solidFill>
                            <a:schemeClr val="bg1"/>
                          </a:solidFill>
                          <a:effectLst/>
                          <a:latin typeface="Arial" charset="0"/>
                        </a:rPr>
                        <a:t>Acción Veritime</a:t>
                      </a:r>
                    </a:p>
                  </a:txBody>
                  <a:tcPr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8000"/>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s" sz="2000" b="1" i="0" u="none" strike="noStrike" cap="none" normalizeH="0">
                          <a:ln>
                            <a:noFill/>
                          </a:ln>
                          <a:solidFill>
                            <a:schemeClr val="bg1"/>
                          </a:solidFill>
                          <a:effectLst/>
                          <a:latin typeface="Arial" charset="0"/>
                        </a:rPr>
                        <a:t>Etiqueta Tiempo</a:t>
                      </a:r>
                    </a:p>
                  </a:txBody>
                  <a:tcPr marT="45725" marB="4572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8000"/>
                    </a:solidFill>
                  </a:tcPr>
                </a:tc>
                <a:extLst>
                  <a:ext uri="{0D108BD9-81ED-4DB2-BD59-A6C34878D82A}">
                    <a16:rowId xmlns="" xmlns:a16="http://schemas.microsoft.com/office/drawing/2014/main" val="10000"/>
                  </a:ext>
                </a:extLst>
              </a:tr>
              <a:tr h="582673">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s" sz="1800" b="1" i="0" u="none" strike="noStrike" cap="none" normalizeH="0">
                          <a:ln>
                            <a:noFill/>
                          </a:ln>
                          <a:solidFill>
                            <a:schemeClr val="tx1"/>
                          </a:solidFill>
                          <a:effectLst/>
                          <a:latin typeface="Arial" charset="0"/>
                        </a:rPr>
                        <a:t>‘ZDA’ desde GPS</a:t>
                      </a:r>
                    </a:p>
                  </a:txBody>
                  <a:tcPr marT="45725" marB="4572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s" sz="1800" b="1" i="0" u="none" strike="noStrike" cap="none" normalizeH="0">
                          <a:ln>
                            <a:noFill/>
                          </a:ln>
                          <a:solidFill>
                            <a:schemeClr val="tx1"/>
                          </a:solidFill>
                          <a:effectLst/>
                          <a:latin typeface="Arial" charset="0"/>
                        </a:rPr>
                        <a:t>Modelo Reloj VERITIME Ajustado</a:t>
                      </a:r>
                    </a:p>
                  </a:txBody>
                  <a:tcPr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s" sz="1800" b="1" i="0" u="none" strike="noStrike" cap="none" normalizeH="0">
                          <a:ln>
                            <a:noFill/>
                          </a:ln>
                          <a:solidFill>
                            <a:schemeClr val="tx1"/>
                          </a:solidFill>
                          <a:effectLst/>
                          <a:latin typeface="Arial" charset="0"/>
                        </a:rPr>
                        <a:t>Diferencia registrada en el registro RAW</a:t>
                      </a:r>
                    </a:p>
                  </a:txBody>
                  <a:tcPr marT="45725" marB="4572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20000"/>
                        <a:lumOff val="80000"/>
                      </a:schemeClr>
                    </a:solidFill>
                  </a:tcPr>
                </a:tc>
                <a:extLst>
                  <a:ext uri="{0D108BD9-81ED-4DB2-BD59-A6C34878D82A}">
                    <a16:rowId xmlns="" xmlns:a16="http://schemas.microsoft.com/office/drawing/2014/main" val="10001"/>
                  </a:ext>
                </a:extLst>
              </a:tr>
              <a:tr h="582673">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s" sz="1800" b="1" i="0" u="none" strike="noStrike" cap="none" normalizeH="0">
                          <a:ln>
                            <a:noFill/>
                          </a:ln>
                          <a:solidFill>
                            <a:schemeClr val="tx1"/>
                          </a:solidFill>
                          <a:effectLst/>
                          <a:latin typeface="Arial" charset="0"/>
                        </a:rPr>
                        <a:t>EGGA’ o ‘GGK’ desde GPS</a:t>
                      </a:r>
                    </a:p>
                  </a:txBody>
                  <a:tcPr marT="45725" marB="4572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s" sz="1800" b="1" i="0" u="none" strike="noStrike" cap="none" normalizeH="0">
                          <a:ln>
                            <a:noFill/>
                          </a:ln>
                          <a:solidFill>
                            <a:schemeClr val="tx1"/>
                          </a:solidFill>
                          <a:effectLst/>
                          <a:latin typeface="Arial" charset="0"/>
                        </a:rPr>
                        <a:t>Nada</a:t>
                      </a:r>
                    </a:p>
                  </a:txBody>
                  <a:tcPr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s" sz="1800" b="1" i="0" u="none" strike="noStrike" cap="none" normalizeH="0">
                          <a:ln>
                            <a:noFill/>
                          </a:ln>
                          <a:solidFill>
                            <a:schemeClr val="tx1"/>
                          </a:solidFill>
                          <a:effectLst/>
                          <a:latin typeface="Arial" charset="0"/>
                        </a:rPr>
                        <a:t>Desde mensaje GGA/GGK</a:t>
                      </a:r>
                      <a:endParaRPr kumimoji="0" lang="es" sz="1800" b="1" i="0" u="none" strike="noStrike" cap="none" normalizeH="0" baseline="30000">
                        <a:ln>
                          <a:noFill/>
                        </a:ln>
                        <a:solidFill>
                          <a:schemeClr val="tx1"/>
                        </a:solidFill>
                        <a:effectLst/>
                        <a:latin typeface="Arial" charset="0"/>
                      </a:endParaRPr>
                    </a:p>
                  </a:txBody>
                  <a:tcPr marT="45725" marB="4572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20000"/>
                        <a:lumOff val="80000"/>
                      </a:schemeClr>
                    </a:solidFill>
                  </a:tcPr>
                </a:tc>
                <a:extLst>
                  <a:ext uri="{0D108BD9-81ED-4DB2-BD59-A6C34878D82A}">
                    <a16:rowId xmlns="" xmlns:a16="http://schemas.microsoft.com/office/drawing/2014/main" val="10002"/>
                  </a:ext>
                </a:extLst>
              </a:tr>
              <a:tr h="582673">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s" sz="1800" b="1" i="0" u="none" strike="noStrike" cap="none" normalizeH="0">
                          <a:ln>
                            <a:noFill/>
                          </a:ln>
                          <a:solidFill>
                            <a:schemeClr val="tx1"/>
                          </a:solidFill>
                          <a:effectLst/>
                          <a:latin typeface="Arial" charset="0"/>
                        </a:rPr>
                        <a:t>Ecosonda, giro y otros equipos</a:t>
                      </a:r>
                    </a:p>
                  </a:txBody>
                  <a:tcPr marT="45725" marB="4572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2">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s" sz="1800" b="1" i="0" u="none" strike="noStrike" cap="none" normalizeH="0">
                          <a:ln>
                            <a:noFill/>
                          </a:ln>
                          <a:solidFill>
                            <a:schemeClr val="tx1"/>
                          </a:solidFill>
                          <a:effectLst/>
                          <a:latin typeface="Arial" charset="0"/>
                        </a:rPr>
                        <a:t>Nada</a:t>
                      </a:r>
                    </a:p>
                  </a:txBody>
                  <a:tcPr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2">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s" sz="1800" b="1" i="0" u="none" strike="noStrike" cap="none" normalizeH="0" dirty="0">
                          <a:ln>
                            <a:noFill/>
                          </a:ln>
                          <a:solidFill>
                            <a:schemeClr val="tx1"/>
                          </a:solidFill>
                          <a:effectLst/>
                          <a:latin typeface="Arial" charset="0"/>
                        </a:rPr>
                        <a:t>Desde modelo VERITIME</a:t>
                      </a:r>
                    </a:p>
                  </a:txBody>
                  <a:tcPr marT="45725" marB="4572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2">
                        <a:lumMod val="20000"/>
                        <a:lumOff val="80000"/>
                      </a:schemeClr>
                    </a:solidFill>
                  </a:tcPr>
                </a:tc>
                <a:extLst>
                  <a:ext uri="{0D108BD9-81ED-4DB2-BD59-A6C34878D82A}">
                    <a16:rowId xmlns="" xmlns:a16="http://schemas.microsoft.com/office/drawing/2014/main" val="10003"/>
                  </a:ext>
                </a:extLst>
              </a:tr>
            </a:tbl>
          </a:graphicData>
        </a:graphic>
      </p:graphicFrame>
      <p:sp>
        <p:nvSpPr>
          <p:cNvPr id="2" name="Rectangle 1"/>
          <p:cNvSpPr/>
          <p:nvPr/>
        </p:nvSpPr>
        <p:spPr>
          <a:xfrm>
            <a:off x="-385482" y="2732795"/>
            <a:ext cx="9115144" cy="584775"/>
          </a:xfrm>
          <a:prstGeom prst="rect">
            <a:avLst/>
          </a:prstGeom>
        </p:spPr>
        <p:txBody>
          <a:bodyPr wrap="square">
            <a:spAutoFit/>
          </a:bodyPr>
          <a:lstStyle/>
          <a:p>
            <a:pPr marL="639763" lvl="1" algn="l" rtl="0">
              <a:spcAft>
                <a:spcPts val="600"/>
              </a:spcAft>
              <a:buClr>
                <a:schemeClr val="bg2"/>
              </a:buClr>
              <a:defRPr/>
            </a:pPr>
            <a:r>
              <a:rPr lang="es" sz="1600" b="0" i="0" u="none">
                <a:solidFill>
                  <a:schemeClr val="bg2"/>
                </a:solidFill>
                <a:latin typeface="Arial" panose="020B0604020202020204" pitchFamily="34" charset="0"/>
                <a:cs typeface="Arial" panose="020B0604020202020204" pitchFamily="34" charset="0"/>
              </a:rPr>
              <a:t>Estas horas son ajustadas a hora local, junto con cualquier ófset de latencia entrado por el usuario y usado como la etiqueta de tiempo para la posición.</a:t>
            </a:r>
          </a:p>
        </p:txBody>
      </p:sp>
    </p:spTree>
    <p:extLst>
      <p:ext uri="{BB962C8B-B14F-4D97-AF65-F5344CB8AC3E}">
        <p14:creationId xmlns:p14="http://schemas.microsoft.com/office/powerpoint/2010/main" val="2038584809"/>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Rot="1" noChangeArrowheads="1"/>
          </p:cNvSpPr>
          <p:nvPr>
            <p:ph type="title"/>
          </p:nvPr>
        </p:nvSpPr>
        <p:spPr>
          <a:xfrm>
            <a:off x="347663" y="0"/>
            <a:ext cx="8643937" cy="989013"/>
          </a:xfrm>
        </p:spPr>
        <p:txBody>
          <a:bodyPr/>
          <a:lstStyle/>
          <a:p>
            <a:pPr marL="53975" algn="l" rtl="0" eaLnBrk="1" hangingPunct="1"/>
            <a:r>
              <a:rPr lang="es" sz="3200" b="0" i="0" u="none">
                <a:latin typeface="Arial" panose="020B0604020202020204" pitchFamily="34" charset="0"/>
                <a:cs typeface="Arial" panose="020B0604020202020204" pitchFamily="34" charset="0"/>
              </a:rPr>
              <a:t>Sincronización Reloj - Caja 1PPS</a:t>
            </a:r>
          </a:p>
        </p:txBody>
      </p:sp>
      <p:sp>
        <p:nvSpPr>
          <p:cNvPr id="32771" name="Rectangle 3"/>
          <p:cNvSpPr>
            <a:spLocks noChangeArrowheads="1"/>
          </p:cNvSpPr>
          <p:nvPr/>
        </p:nvSpPr>
        <p:spPr bwMode="auto">
          <a:xfrm>
            <a:off x="609600" y="1600200"/>
            <a:ext cx="685800" cy="304800"/>
          </a:xfrm>
          <a:prstGeom prst="rect">
            <a:avLst/>
          </a:prstGeom>
          <a:solidFill>
            <a:srgbClr val="FFFF00"/>
          </a:solidFill>
          <a:ln w="9525">
            <a:solidFill>
              <a:srgbClr val="000000"/>
            </a:solidFill>
            <a:miter lim="800000"/>
            <a:headEnd/>
            <a:tailEnd/>
          </a:ln>
        </p:spPr>
        <p:txBody>
          <a:bodyPr wrap="none" anchor="ct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ctr" rtl="0"/>
            <a:r>
              <a:rPr lang="es" b="0" i="0" u="none">
                <a:solidFill>
                  <a:srgbClr val="000000"/>
                </a:solidFill>
                <a:latin typeface="Verdana" panose="020B0604030504040204" pitchFamily="34" charset="0"/>
              </a:rPr>
              <a:t>GPS</a:t>
            </a:r>
          </a:p>
        </p:txBody>
      </p:sp>
      <p:sp>
        <p:nvSpPr>
          <p:cNvPr id="32772" name="Rectangle 4"/>
          <p:cNvSpPr>
            <a:spLocks noChangeArrowheads="1"/>
          </p:cNvSpPr>
          <p:nvPr/>
        </p:nvSpPr>
        <p:spPr bwMode="auto">
          <a:xfrm>
            <a:off x="7086600" y="1600200"/>
            <a:ext cx="1447800" cy="1066800"/>
          </a:xfrm>
          <a:prstGeom prst="rect">
            <a:avLst/>
          </a:prstGeom>
          <a:solidFill>
            <a:srgbClr val="00B050"/>
          </a:solidFill>
          <a:ln w="9525">
            <a:solidFill>
              <a:schemeClr val="tx1"/>
            </a:solidFill>
            <a:miter lim="800000"/>
            <a:headEnd/>
            <a:tailEnd/>
          </a:ln>
        </p:spPr>
        <p:txBody>
          <a:bodyPr wrap="none" anchor="ct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ctr" rtl="0"/>
            <a:r>
              <a:rPr lang="es" sz="1400" b="0" i="0" u="none">
                <a:solidFill>
                  <a:schemeClr val="bg1"/>
                </a:solidFill>
                <a:latin typeface="Verdana" panose="020B0604030504040204" pitchFamily="34" charset="0"/>
              </a:rPr>
              <a:t>Computador</a:t>
            </a:r>
          </a:p>
        </p:txBody>
      </p:sp>
      <p:sp>
        <p:nvSpPr>
          <p:cNvPr id="32773" name="Line 5"/>
          <p:cNvSpPr>
            <a:spLocks noChangeShapeType="1"/>
          </p:cNvSpPr>
          <p:nvPr/>
        </p:nvSpPr>
        <p:spPr bwMode="auto">
          <a:xfrm>
            <a:off x="914400" y="1905000"/>
            <a:ext cx="0" cy="2286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s"/>
          </a:p>
        </p:txBody>
      </p:sp>
      <p:sp>
        <p:nvSpPr>
          <p:cNvPr id="32774" name="Line 6"/>
          <p:cNvSpPr>
            <a:spLocks noChangeShapeType="1"/>
          </p:cNvSpPr>
          <p:nvPr/>
        </p:nvSpPr>
        <p:spPr bwMode="auto">
          <a:xfrm>
            <a:off x="914400" y="2133600"/>
            <a:ext cx="6172200"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s"/>
          </a:p>
        </p:txBody>
      </p:sp>
      <p:sp>
        <p:nvSpPr>
          <p:cNvPr id="32775" name="Text Box 7"/>
          <p:cNvSpPr txBox="1">
            <a:spLocks noChangeArrowheads="1"/>
          </p:cNvSpPr>
          <p:nvPr/>
        </p:nvSpPr>
        <p:spPr bwMode="auto">
          <a:xfrm>
            <a:off x="2514600" y="1828800"/>
            <a:ext cx="24384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l" rtl="0">
              <a:spcBef>
                <a:spcPct val="50000"/>
              </a:spcBef>
            </a:pPr>
            <a:r>
              <a:rPr lang="es" sz="1200" b="0" i="0" u="none">
                <a:latin typeface="Arial" panose="020B0604020202020204" pitchFamily="34" charset="0"/>
              </a:rPr>
              <a:t>Salida RS-232 (GGA, VTG, ZDA)</a:t>
            </a:r>
          </a:p>
        </p:txBody>
      </p:sp>
      <p:sp>
        <p:nvSpPr>
          <p:cNvPr id="32776" name="Rectangle 8"/>
          <p:cNvSpPr>
            <a:spLocks noChangeArrowheads="1"/>
          </p:cNvSpPr>
          <p:nvPr/>
        </p:nvSpPr>
        <p:spPr bwMode="auto">
          <a:xfrm>
            <a:off x="609600" y="3657600"/>
            <a:ext cx="685800" cy="304800"/>
          </a:xfrm>
          <a:prstGeom prst="rect">
            <a:avLst/>
          </a:prstGeom>
          <a:solidFill>
            <a:srgbClr val="FFFF00"/>
          </a:solidFill>
          <a:ln w="9525">
            <a:solidFill>
              <a:srgbClr val="000000"/>
            </a:solidFill>
            <a:miter lim="800000"/>
            <a:headEnd/>
            <a:tailEnd/>
          </a:ln>
        </p:spPr>
        <p:txBody>
          <a:bodyPr wrap="none" anchor="ct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ctr" rtl="0"/>
            <a:r>
              <a:rPr lang="es" b="0" i="0" u="none">
                <a:solidFill>
                  <a:srgbClr val="000000"/>
                </a:solidFill>
                <a:latin typeface="Verdana" panose="020B0604030504040204" pitchFamily="34" charset="0"/>
              </a:rPr>
              <a:t>GPS</a:t>
            </a:r>
          </a:p>
        </p:txBody>
      </p:sp>
      <p:sp>
        <p:nvSpPr>
          <p:cNvPr id="32777" name="Rectangle 9"/>
          <p:cNvSpPr>
            <a:spLocks noChangeArrowheads="1"/>
          </p:cNvSpPr>
          <p:nvPr/>
        </p:nvSpPr>
        <p:spPr bwMode="auto">
          <a:xfrm>
            <a:off x="7086600" y="3200400"/>
            <a:ext cx="1447800" cy="1066800"/>
          </a:xfrm>
          <a:prstGeom prst="rect">
            <a:avLst/>
          </a:prstGeom>
          <a:solidFill>
            <a:srgbClr val="00B050"/>
          </a:solidFill>
          <a:ln w="9525">
            <a:solidFill>
              <a:schemeClr val="tx1"/>
            </a:solidFill>
            <a:miter lim="800000"/>
            <a:headEnd/>
            <a:tailEnd/>
          </a:ln>
        </p:spPr>
        <p:txBody>
          <a:bodyPr wrap="none" anchor="ct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ctr" rtl="0"/>
            <a:r>
              <a:rPr lang="es" sz="1400" b="0" i="0" u="none">
                <a:solidFill>
                  <a:schemeClr val="bg1"/>
                </a:solidFill>
                <a:latin typeface="Verdana" panose="020B0604030504040204" pitchFamily="34" charset="0"/>
              </a:rPr>
              <a:t>Computador</a:t>
            </a:r>
          </a:p>
        </p:txBody>
      </p:sp>
      <p:sp>
        <p:nvSpPr>
          <p:cNvPr id="32778" name="Line 10"/>
          <p:cNvSpPr>
            <a:spLocks noChangeShapeType="1"/>
          </p:cNvSpPr>
          <p:nvPr/>
        </p:nvSpPr>
        <p:spPr bwMode="auto">
          <a:xfrm>
            <a:off x="914400" y="3962400"/>
            <a:ext cx="0" cy="22860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es"/>
          </a:p>
        </p:txBody>
      </p:sp>
      <p:sp>
        <p:nvSpPr>
          <p:cNvPr id="32779" name="Line 11"/>
          <p:cNvSpPr>
            <a:spLocks noChangeShapeType="1"/>
          </p:cNvSpPr>
          <p:nvPr/>
        </p:nvSpPr>
        <p:spPr bwMode="auto">
          <a:xfrm>
            <a:off x="914400" y="4191000"/>
            <a:ext cx="3276600"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s"/>
          </a:p>
        </p:txBody>
      </p:sp>
      <p:sp>
        <p:nvSpPr>
          <p:cNvPr id="32780" name="Text Box 12"/>
          <p:cNvSpPr txBox="1">
            <a:spLocks noChangeArrowheads="1"/>
          </p:cNvSpPr>
          <p:nvPr/>
        </p:nvSpPr>
        <p:spPr bwMode="auto">
          <a:xfrm>
            <a:off x="1371600" y="3886200"/>
            <a:ext cx="24384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l" rtl="0">
              <a:spcBef>
                <a:spcPct val="50000"/>
              </a:spcBef>
            </a:pPr>
            <a:r>
              <a:rPr lang="es" sz="1200" b="0" i="0" u="none">
                <a:latin typeface="Arial" panose="020B0604020202020204" pitchFamily="34" charset="0"/>
              </a:rPr>
              <a:t>Salida RS-232 (GGA, VTG, ZDA)</a:t>
            </a:r>
          </a:p>
        </p:txBody>
      </p:sp>
      <p:sp>
        <p:nvSpPr>
          <p:cNvPr id="7184" name="Rectangle 13"/>
          <p:cNvSpPr>
            <a:spLocks noChangeArrowheads="1"/>
          </p:cNvSpPr>
          <p:nvPr/>
        </p:nvSpPr>
        <p:spPr bwMode="auto">
          <a:xfrm>
            <a:off x="4191000" y="3276600"/>
            <a:ext cx="1295400" cy="1066800"/>
          </a:xfrm>
          <a:prstGeom prst="rect">
            <a:avLst/>
          </a:prstGeom>
          <a:solidFill>
            <a:schemeClr val="accent4">
              <a:lumMod val="75000"/>
            </a:schemeClr>
          </a:solidFill>
          <a:ln w="9525">
            <a:solidFill>
              <a:schemeClr val="tx1"/>
            </a:solidFill>
            <a:miter lim="800000"/>
            <a:headEnd/>
            <a:tailEnd/>
          </a:ln>
        </p:spPr>
        <p:txBody>
          <a:bodyPr wrap="none" anchor="ctr"/>
          <a:lstStyle/>
          <a:p>
            <a:pPr algn="ctr" rtl="0">
              <a:defRPr/>
            </a:pPr>
            <a:r>
              <a:rPr lang="es" sz="1400" b="0" i="0" u="none">
                <a:solidFill>
                  <a:schemeClr val="bg1"/>
                </a:solidFill>
                <a:latin typeface="Verdana" pitchFamily="34" charset="0"/>
              </a:rPr>
              <a:t>Caja 1PPS</a:t>
            </a:r>
          </a:p>
        </p:txBody>
      </p:sp>
      <p:sp>
        <p:nvSpPr>
          <p:cNvPr id="32782" name="Line 14"/>
          <p:cNvSpPr>
            <a:spLocks noChangeShapeType="1"/>
          </p:cNvSpPr>
          <p:nvPr/>
        </p:nvSpPr>
        <p:spPr bwMode="auto">
          <a:xfrm flipV="1">
            <a:off x="914400" y="3429000"/>
            <a:ext cx="0" cy="22860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es"/>
          </a:p>
        </p:txBody>
      </p:sp>
      <p:sp>
        <p:nvSpPr>
          <p:cNvPr id="32783" name="Line 15"/>
          <p:cNvSpPr>
            <a:spLocks noChangeShapeType="1"/>
          </p:cNvSpPr>
          <p:nvPr/>
        </p:nvSpPr>
        <p:spPr bwMode="auto">
          <a:xfrm>
            <a:off x="914400" y="3429000"/>
            <a:ext cx="3276600"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s"/>
          </a:p>
        </p:txBody>
      </p:sp>
      <p:sp>
        <p:nvSpPr>
          <p:cNvPr id="32784" name="Text Box 16"/>
          <p:cNvSpPr txBox="1">
            <a:spLocks noChangeArrowheads="1"/>
          </p:cNvSpPr>
          <p:nvPr/>
        </p:nvSpPr>
        <p:spPr bwMode="auto">
          <a:xfrm>
            <a:off x="2590800" y="3124200"/>
            <a:ext cx="11430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l" rtl="0">
              <a:spcBef>
                <a:spcPct val="50000"/>
              </a:spcBef>
            </a:pPr>
            <a:r>
              <a:rPr lang="es" sz="1200" b="0" i="0" u="none">
                <a:latin typeface="Arial" panose="020B0604020202020204" pitchFamily="34" charset="0"/>
              </a:rPr>
              <a:t>Salida 1PPS</a:t>
            </a:r>
          </a:p>
        </p:txBody>
      </p:sp>
      <p:sp>
        <p:nvSpPr>
          <p:cNvPr id="32785" name="Line 17"/>
          <p:cNvSpPr>
            <a:spLocks noChangeShapeType="1"/>
          </p:cNvSpPr>
          <p:nvPr/>
        </p:nvSpPr>
        <p:spPr bwMode="auto">
          <a:xfrm>
            <a:off x="5486400" y="3810000"/>
            <a:ext cx="1600200"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s"/>
          </a:p>
        </p:txBody>
      </p:sp>
      <p:sp>
        <p:nvSpPr>
          <p:cNvPr id="32786" name="Text Box 18"/>
          <p:cNvSpPr txBox="1">
            <a:spLocks noChangeArrowheads="1"/>
          </p:cNvSpPr>
          <p:nvPr/>
        </p:nvSpPr>
        <p:spPr bwMode="auto">
          <a:xfrm>
            <a:off x="5562600" y="3429000"/>
            <a:ext cx="1524000" cy="7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ctr" rtl="0">
              <a:spcBef>
                <a:spcPct val="50000"/>
              </a:spcBef>
            </a:pPr>
            <a:r>
              <a:rPr lang="es" sz="1000" b="0" i="0" u="none">
                <a:latin typeface="Arial" panose="020B0604020202020204" pitchFamily="34" charset="0"/>
              </a:rPr>
              <a:t>Salida RS-232 (GGA, VTG, ZDA)</a:t>
            </a:r>
          </a:p>
          <a:p>
            <a:pPr algn="ctr" rtl="0">
              <a:spcBef>
                <a:spcPct val="50000"/>
              </a:spcBef>
            </a:pPr>
            <a:r>
              <a:rPr lang="es" sz="1000" b="0" i="0" u="none">
                <a:latin typeface="Arial" panose="020B0604020202020204" pitchFamily="34" charset="0"/>
              </a:rPr>
              <a:t>Con info 1PPS en línea CTS</a:t>
            </a:r>
          </a:p>
        </p:txBody>
      </p:sp>
      <p:sp>
        <p:nvSpPr>
          <p:cNvPr id="32787" name="Text Box 19"/>
          <p:cNvSpPr txBox="1">
            <a:spLocks noChangeArrowheads="1"/>
          </p:cNvSpPr>
          <p:nvPr/>
        </p:nvSpPr>
        <p:spPr bwMode="auto">
          <a:xfrm>
            <a:off x="2743200" y="2209800"/>
            <a:ext cx="32766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ctr" rtl="0">
              <a:spcBef>
                <a:spcPct val="50000"/>
              </a:spcBef>
            </a:pPr>
            <a:r>
              <a:rPr lang="es" b="0" i="0" u="none">
                <a:solidFill>
                  <a:schemeClr val="bg2"/>
                </a:solidFill>
                <a:latin typeface="Arial" panose="020B0604020202020204" pitchFamily="34" charset="0"/>
              </a:rPr>
              <a:t>Sin Caja 1PPS</a:t>
            </a:r>
          </a:p>
        </p:txBody>
      </p:sp>
      <p:sp>
        <p:nvSpPr>
          <p:cNvPr id="32788" name="Text Box 20"/>
          <p:cNvSpPr txBox="1">
            <a:spLocks noChangeArrowheads="1"/>
          </p:cNvSpPr>
          <p:nvPr/>
        </p:nvSpPr>
        <p:spPr bwMode="auto">
          <a:xfrm>
            <a:off x="2743200" y="4419600"/>
            <a:ext cx="32766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ctr" rtl="0">
              <a:spcBef>
                <a:spcPct val="50000"/>
              </a:spcBef>
            </a:pPr>
            <a:r>
              <a:rPr lang="es" b="0" i="0" u="none">
                <a:solidFill>
                  <a:schemeClr val="bg2"/>
                </a:solidFill>
                <a:latin typeface="Arial" panose="020B0604020202020204" pitchFamily="34" charset="0"/>
              </a:rPr>
              <a:t>Con Caja 1PPS</a:t>
            </a:r>
          </a:p>
        </p:txBody>
      </p:sp>
      <p:sp>
        <p:nvSpPr>
          <p:cNvPr id="32789" name="Line 21"/>
          <p:cNvSpPr>
            <a:spLocks noChangeShapeType="1"/>
          </p:cNvSpPr>
          <p:nvPr/>
        </p:nvSpPr>
        <p:spPr bwMode="auto">
          <a:xfrm>
            <a:off x="4724400" y="3048000"/>
            <a:ext cx="0" cy="228600"/>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s"/>
          </a:p>
        </p:txBody>
      </p:sp>
      <p:sp>
        <p:nvSpPr>
          <p:cNvPr id="32790" name="Text Box 22"/>
          <p:cNvSpPr txBox="1">
            <a:spLocks noChangeArrowheads="1"/>
          </p:cNvSpPr>
          <p:nvPr/>
        </p:nvSpPr>
        <p:spPr bwMode="auto">
          <a:xfrm>
            <a:off x="4267200" y="2819400"/>
            <a:ext cx="990600" cy="27463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ctr" rtl="0">
              <a:spcBef>
                <a:spcPct val="50000"/>
              </a:spcBef>
            </a:pPr>
            <a:r>
              <a:rPr lang="es" sz="1200" b="0" i="0" u="none">
                <a:latin typeface="Arial" panose="020B0604020202020204" pitchFamily="34" charset="0"/>
              </a:rPr>
              <a:t>12VDC</a:t>
            </a:r>
          </a:p>
        </p:txBody>
      </p:sp>
      <p:sp>
        <p:nvSpPr>
          <p:cNvPr id="30744" name="Text Box 23"/>
          <p:cNvSpPr txBox="1">
            <a:spLocks noChangeArrowheads="1"/>
          </p:cNvSpPr>
          <p:nvPr/>
        </p:nvSpPr>
        <p:spPr bwMode="auto">
          <a:xfrm>
            <a:off x="457200" y="5105400"/>
            <a:ext cx="7162800" cy="141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l" rtl="0">
              <a:spcBef>
                <a:spcPct val="50000"/>
              </a:spcBef>
              <a:defRPr/>
            </a:pPr>
            <a:r>
              <a:rPr lang="es" sz="2000" b="1" i="0" u="none">
                <a:solidFill>
                  <a:schemeClr val="bg2"/>
                </a:solidFill>
                <a:latin typeface="+mj-lt"/>
              </a:rPr>
              <a:t>Sin una Caja 1PPS:</a:t>
            </a:r>
            <a:r>
              <a:rPr lang="es" b="0" i="0" u="none">
                <a:solidFill>
                  <a:schemeClr val="bg2"/>
                </a:solidFill>
                <a:latin typeface="+mj-lt"/>
              </a:rPr>
              <a:t>  </a:t>
            </a:r>
            <a:r>
              <a:rPr lang="es" b="0" i="0" u="none">
                <a:solidFill>
                  <a:schemeClr val="tx1">
                    <a:lumMod val="65000"/>
                    <a:lumOff val="35000"/>
                  </a:schemeClr>
                </a:solidFill>
                <a:latin typeface="+mj-lt"/>
              </a:rPr>
              <a:t>Hora del mensaje ZDA se basa en el arribo del primer carácter de la transmisión ZDA.</a:t>
            </a:r>
          </a:p>
          <a:p>
            <a:pPr algn="l" rtl="0">
              <a:spcBef>
                <a:spcPct val="50000"/>
              </a:spcBef>
              <a:defRPr/>
            </a:pPr>
            <a:r>
              <a:rPr lang="es" sz="2000" b="1" i="0" u="none">
                <a:solidFill>
                  <a:schemeClr val="bg2"/>
                </a:solidFill>
                <a:latin typeface="+mj-lt"/>
              </a:rPr>
              <a:t>Con una Caja 1PPS:</a:t>
            </a:r>
            <a:r>
              <a:rPr lang="es" b="0" i="0" u="none">
                <a:solidFill>
                  <a:schemeClr val="bg2"/>
                </a:solidFill>
                <a:latin typeface="+mj-lt"/>
              </a:rPr>
              <a:t>  </a:t>
            </a:r>
            <a:r>
              <a:rPr lang="es" b="0" i="0" u="none">
                <a:solidFill>
                  <a:schemeClr val="tx1">
                    <a:lumMod val="65000"/>
                    <a:lumOff val="35000"/>
                  </a:schemeClr>
                </a:solidFill>
                <a:latin typeface="+mj-lt"/>
              </a:rPr>
              <a:t>Hora de la frase ZDA se basa en el arribo del pulso 1 PPS .</a:t>
            </a:r>
          </a:p>
        </p:txBody>
      </p:sp>
      <p:cxnSp>
        <p:nvCxnSpPr>
          <p:cNvPr id="28" name="Straight Connector 27"/>
          <p:cNvCxnSpPr/>
          <p:nvPr/>
        </p:nvCxnSpPr>
        <p:spPr>
          <a:xfrm>
            <a:off x="152400" y="2744788"/>
            <a:ext cx="8839200" cy="0"/>
          </a:xfrm>
          <a:prstGeom prst="line">
            <a:avLst/>
          </a:prstGeom>
          <a:ln/>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3413061473"/>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rrowheads="1"/>
          </p:cNvSpPr>
          <p:nvPr>
            <p:ph type="title"/>
          </p:nvPr>
        </p:nvSpPr>
        <p:spPr/>
        <p:txBody>
          <a:bodyPr/>
          <a:lstStyle/>
          <a:p>
            <a:pPr marL="53975" algn="l" rtl="0" eaLnBrk="1" hangingPunct="1"/>
            <a:r>
              <a:rPr lang="es" sz="3200" b="0" i="0" u="none">
                <a:latin typeface="Arial" panose="020B0604020202020204" pitchFamily="34" charset="0"/>
                <a:cs typeface="Arial" panose="020B0604020202020204" pitchFamily="34" charset="0"/>
              </a:rPr>
              <a:t>La Caja 1PPS</a:t>
            </a:r>
          </a:p>
        </p:txBody>
      </p:sp>
      <p:sp>
        <p:nvSpPr>
          <p:cNvPr id="126982" name="Text Box 6"/>
          <p:cNvSpPr txBox="1">
            <a:spLocks noChangeArrowheads="1"/>
          </p:cNvSpPr>
          <p:nvPr/>
        </p:nvSpPr>
        <p:spPr bwMode="auto">
          <a:xfrm>
            <a:off x="4103073" y="4882453"/>
            <a:ext cx="1143000" cy="523220"/>
          </a:xfrm>
          <a:prstGeom prst="rect">
            <a:avLst/>
          </a:prstGeom>
          <a:noFill/>
          <a:ln w="9525">
            <a:noFill/>
            <a:miter lim="800000"/>
            <a:headEnd/>
            <a:tailEnd/>
          </a:ln>
          <a:effectLst/>
        </p:spPr>
        <p:txBody>
          <a:bodyPr>
            <a:spAutoFit/>
          </a:bodyPr>
          <a:lstStyle/>
          <a:p>
            <a:pPr algn="l" rtl="0">
              <a:spcBef>
                <a:spcPct val="50000"/>
              </a:spcBef>
              <a:defRPr/>
            </a:pPr>
            <a:r>
              <a:rPr lang="es" sz="1400" b="0" i="0" u="none">
                <a:solidFill>
                  <a:schemeClr val="tx1">
                    <a:lumMod val="65000"/>
                    <a:lumOff val="35000"/>
                  </a:schemeClr>
                </a:solidFill>
                <a:latin typeface="+mn-lt"/>
              </a:rPr>
              <a:t>12VDC Entra</a:t>
            </a:r>
          </a:p>
        </p:txBody>
      </p:sp>
      <p:sp>
        <p:nvSpPr>
          <p:cNvPr id="126983" name="Text Box 7"/>
          <p:cNvSpPr txBox="1">
            <a:spLocks noChangeArrowheads="1"/>
          </p:cNvSpPr>
          <p:nvPr/>
        </p:nvSpPr>
        <p:spPr bwMode="auto">
          <a:xfrm>
            <a:off x="383632" y="1138865"/>
            <a:ext cx="1371600" cy="769441"/>
          </a:xfrm>
          <a:prstGeom prst="rect">
            <a:avLst/>
          </a:prstGeom>
          <a:noFill/>
          <a:ln w="9525">
            <a:noFill/>
            <a:miter lim="800000"/>
            <a:headEnd/>
            <a:tailEnd/>
          </a:ln>
          <a:effectLst/>
        </p:spPr>
        <p:txBody>
          <a:bodyPr>
            <a:spAutoFit/>
          </a:bodyPr>
          <a:lstStyle/>
          <a:p>
            <a:pPr algn="ctr" rtl="0">
              <a:spcBef>
                <a:spcPct val="50000"/>
              </a:spcBef>
              <a:defRPr/>
            </a:pPr>
            <a:r>
              <a:rPr lang="es" sz="1600" b="0" i="0" u="none" dirty="0">
                <a:solidFill>
                  <a:schemeClr val="tx1">
                    <a:lumMod val="65000"/>
                    <a:lumOff val="35000"/>
                  </a:schemeClr>
                </a:solidFill>
                <a:latin typeface="+mj-lt"/>
              </a:rPr>
              <a:t>Salida RS232 </a:t>
            </a:r>
            <a:r>
              <a:rPr lang="es" sz="1100" b="0" i="0" u="none" dirty="0">
                <a:solidFill>
                  <a:schemeClr val="tx1">
                    <a:lumMod val="65000"/>
                    <a:lumOff val="35000"/>
                  </a:schemeClr>
                </a:solidFill>
                <a:latin typeface="+mj-lt"/>
              </a:rPr>
              <a:t>(al Computador)</a:t>
            </a:r>
          </a:p>
        </p:txBody>
      </p:sp>
      <p:sp>
        <p:nvSpPr>
          <p:cNvPr id="126984" name="Text Box 8"/>
          <p:cNvSpPr txBox="1">
            <a:spLocks noChangeArrowheads="1"/>
          </p:cNvSpPr>
          <p:nvPr/>
        </p:nvSpPr>
        <p:spPr bwMode="auto">
          <a:xfrm>
            <a:off x="2593432" y="5062538"/>
            <a:ext cx="1447800" cy="846386"/>
          </a:xfrm>
          <a:prstGeom prst="rect">
            <a:avLst/>
          </a:prstGeom>
          <a:noFill/>
          <a:ln w="9525">
            <a:noFill/>
            <a:miter lim="800000"/>
            <a:headEnd/>
            <a:tailEnd/>
          </a:ln>
          <a:effectLst/>
        </p:spPr>
        <p:txBody>
          <a:bodyPr>
            <a:spAutoFit/>
          </a:bodyPr>
          <a:lstStyle/>
          <a:p>
            <a:pPr algn="ctr" rtl="0">
              <a:spcBef>
                <a:spcPct val="50000"/>
              </a:spcBef>
              <a:defRPr/>
            </a:pPr>
            <a:r>
              <a:rPr lang="es" sz="1400" b="0" i="0" u="none">
                <a:solidFill>
                  <a:schemeClr val="tx1">
                    <a:lumMod val="65000"/>
                    <a:lumOff val="35000"/>
                  </a:schemeClr>
                </a:solidFill>
                <a:latin typeface="+mn-lt"/>
              </a:rPr>
              <a:t>Entrada 1PPS </a:t>
            </a:r>
          </a:p>
          <a:p>
            <a:pPr algn="ctr" rtl="0">
              <a:spcBef>
                <a:spcPct val="50000"/>
              </a:spcBef>
              <a:defRPr/>
            </a:pPr>
            <a:r>
              <a:rPr lang="es" sz="1400" b="0" i="0" u="none">
                <a:solidFill>
                  <a:schemeClr val="tx1">
                    <a:lumMod val="65000"/>
                    <a:lumOff val="35000"/>
                  </a:schemeClr>
                </a:solidFill>
                <a:latin typeface="+mn-lt"/>
              </a:rPr>
              <a:t>(desde GPS) Conector BNC</a:t>
            </a:r>
            <a:endParaRPr lang="es" sz="1400" dirty="0">
              <a:solidFill>
                <a:schemeClr val="tx1">
                  <a:lumMod val="65000"/>
                  <a:lumOff val="35000"/>
                </a:schemeClr>
              </a:solidFill>
              <a:latin typeface="+mn-lt"/>
            </a:endParaRPr>
          </a:p>
        </p:txBody>
      </p:sp>
      <p:sp>
        <p:nvSpPr>
          <p:cNvPr id="126985" name="Text Box 9"/>
          <p:cNvSpPr txBox="1">
            <a:spLocks noChangeArrowheads="1"/>
          </p:cNvSpPr>
          <p:nvPr/>
        </p:nvSpPr>
        <p:spPr bwMode="auto">
          <a:xfrm>
            <a:off x="383632" y="5085241"/>
            <a:ext cx="2292350" cy="954107"/>
          </a:xfrm>
          <a:prstGeom prst="rect">
            <a:avLst/>
          </a:prstGeom>
          <a:noFill/>
          <a:ln w="9525">
            <a:noFill/>
            <a:miter lim="800000"/>
            <a:headEnd/>
            <a:tailEnd/>
          </a:ln>
          <a:effectLst/>
        </p:spPr>
        <p:txBody>
          <a:bodyPr wrap="square">
            <a:spAutoFit/>
          </a:bodyPr>
          <a:lstStyle/>
          <a:p>
            <a:pPr algn="l" rtl="0">
              <a:spcBef>
                <a:spcPct val="50000"/>
              </a:spcBef>
              <a:defRPr/>
            </a:pPr>
            <a:r>
              <a:rPr lang="es" sz="1400" b="0" i="0" u="none">
                <a:solidFill>
                  <a:schemeClr val="tx1">
                    <a:lumMod val="65000"/>
                    <a:lumOff val="35000"/>
                  </a:schemeClr>
                </a:solidFill>
                <a:latin typeface="+mn-lt"/>
              </a:rPr>
              <a:t>RS232 En                                                Requiere ZDA a 1 Hz                                     Puede también llevar pulso 1PPS en Pin 8 o 9</a:t>
            </a:r>
          </a:p>
        </p:txBody>
      </p:sp>
      <p:sp>
        <p:nvSpPr>
          <p:cNvPr id="126990" name="Text Box 14"/>
          <p:cNvSpPr txBox="1">
            <a:spLocks noChangeArrowheads="1"/>
          </p:cNvSpPr>
          <p:nvPr/>
        </p:nvSpPr>
        <p:spPr bwMode="auto">
          <a:xfrm>
            <a:off x="4089544" y="1996022"/>
            <a:ext cx="1634981" cy="2139047"/>
          </a:xfrm>
          <a:prstGeom prst="rect">
            <a:avLst/>
          </a:prstGeom>
          <a:noFill/>
          <a:ln w="9525">
            <a:noFill/>
            <a:miter lim="800000"/>
            <a:headEnd/>
            <a:tailEnd/>
          </a:ln>
          <a:effectLst/>
        </p:spPr>
        <p:txBody>
          <a:bodyPr wrap="square">
            <a:spAutoFit/>
          </a:bodyPr>
          <a:lstStyle/>
          <a:p>
            <a:pPr algn="l" rtl="0">
              <a:spcBef>
                <a:spcPct val="50000"/>
              </a:spcBef>
              <a:defRPr/>
            </a:pPr>
            <a:r>
              <a:rPr lang="es" sz="1400" b="0" i="0" u="none">
                <a:solidFill>
                  <a:schemeClr val="tx1">
                    <a:lumMod val="65000"/>
                    <a:lumOff val="35000"/>
                  </a:schemeClr>
                </a:solidFill>
                <a:latin typeface="+mj-lt"/>
              </a:rPr>
              <a:t>Recibo estroboscópico 1 PPS</a:t>
            </a:r>
          </a:p>
          <a:p>
            <a:pPr algn="l" rtl="0">
              <a:spcBef>
                <a:spcPct val="50000"/>
              </a:spcBef>
              <a:defRPr/>
            </a:pPr>
            <a:r>
              <a:rPr lang="es" sz="1400" b="0" i="0" u="none">
                <a:solidFill>
                  <a:schemeClr val="tx1">
                    <a:lumMod val="65000"/>
                    <a:lumOff val="35000"/>
                  </a:schemeClr>
                </a:solidFill>
                <a:latin typeface="+mj-lt"/>
              </a:rPr>
              <a:t>Alterna </a:t>
            </a:r>
            <a:r>
              <a:rPr lang="es" sz="1400" b="0" i="0" u="none">
                <a:solidFill>
                  <a:srgbClr val="FF0000"/>
                </a:solidFill>
                <a:latin typeface="+mj-lt"/>
              </a:rPr>
              <a:t>ROJO</a:t>
            </a:r>
            <a:r>
              <a:rPr lang="es" sz="1400" b="0" i="0" u="none">
                <a:latin typeface="+mj-lt"/>
              </a:rPr>
              <a:t>/</a:t>
            </a:r>
            <a:r>
              <a:rPr lang="es" sz="1400" b="0" i="0" u="none">
                <a:solidFill>
                  <a:srgbClr val="00B050"/>
                </a:solidFill>
                <a:latin typeface="+mj-lt"/>
              </a:rPr>
              <a:t>VERDE</a:t>
            </a:r>
            <a:r>
              <a:rPr lang="es" sz="1400" b="0" i="0" u="none">
                <a:solidFill>
                  <a:schemeClr val="tx1">
                    <a:lumMod val="65000"/>
                    <a:lumOff val="35000"/>
                  </a:schemeClr>
                </a:solidFill>
                <a:latin typeface="+mj-lt"/>
              </a:rPr>
              <a:t> cada 1 segundo cuando esta operando correctamente.</a:t>
            </a:r>
          </a:p>
        </p:txBody>
      </p:sp>
      <p:cxnSp>
        <p:nvCxnSpPr>
          <p:cNvPr id="31" name="Straight Arrow Connector 30"/>
          <p:cNvCxnSpPr/>
          <p:nvPr/>
        </p:nvCxnSpPr>
        <p:spPr>
          <a:xfrm flipV="1">
            <a:off x="2743200" y="4843463"/>
            <a:ext cx="1143000" cy="609600"/>
          </a:xfrm>
          <a:prstGeom prst="straightConnector1">
            <a:avLst/>
          </a:prstGeom>
          <a:ln w="38100">
            <a:noFill/>
            <a:tailEnd type="arrow"/>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a:stCxn id="126984" idx="0"/>
          </p:cNvCxnSpPr>
          <p:nvPr/>
        </p:nvCxnSpPr>
        <p:spPr>
          <a:xfrm flipH="1" flipV="1">
            <a:off x="3126832" y="4605338"/>
            <a:ext cx="190500" cy="457200"/>
          </a:xfrm>
          <a:prstGeom prst="straightConnector1">
            <a:avLst/>
          </a:prstGeom>
          <a:ln w="38100">
            <a:noFill/>
            <a:tailEnd type="arrow"/>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a:stCxn id="126982" idx="0"/>
          </p:cNvCxnSpPr>
          <p:nvPr/>
        </p:nvCxnSpPr>
        <p:spPr>
          <a:xfrm flipH="1" flipV="1">
            <a:off x="3722073" y="4044253"/>
            <a:ext cx="952500" cy="838200"/>
          </a:xfrm>
          <a:prstGeom prst="straightConnector1">
            <a:avLst/>
          </a:prstGeom>
          <a:ln w="38100">
            <a:noFill/>
            <a:tailEnd type="arrow"/>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rot="10800000">
            <a:off x="5867400" y="4005263"/>
            <a:ext cx="990600" cy="1587"/>
          </a:xfrm>
          <a:prstGeom prst="straightConnector1">
            <a:avLst/>
          </a:prstGeom>
          <a:ln w="38100">
            <a:noFill/>
            <a:tailEnd type="arrow"/>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a:endCxn id="126983" idx="2"/>
          </p:cNvCxnSpPr>
          <p:nvPr/>
        </p:nvCxnSpPr>
        <p:spPr>
          <a:xfrm flipV="1">
            <a:off x="1067844" y="1908306"/>
            <a:ext cx="1588" cy="222746"/>
          </a:xfrm>
          <a:prstGeom prst="straightConnector1">
            <a:avLst/>
          </a:prstGeom>
          <a:ln w="38100">
            <a:noFill/>
            <a:tailEnd type="arrow"/>
          </a:ln>
        </p:spPr>
        <p:style>
          <a:lnRef idx="1">
            <a:schemeClr val="accent1"/>
          </a:lnRef>
          <a:fillRef idx="0">
            <a:schemeClr val="accent1"/>
          </a:fillRef>
          <a:effectRef idx="0">
            <a:schemeClr val="accent1"/>
          </a:effectRef>
          <a:fontRef idx="minor">
            <a:schemeClr val="tx1"/>
          </a:fontRef>
        </p:style>
      </p:cxnSp>
      <p:pic>
        <p:nvPicPr>
          <p:cNvPr id="33807" name="Picture 3" descr="DSC0545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3632" y="1996022"/>
            <a:ext cx="3612285" cy="2836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cxnSp>
        <p:nvCxnSpPr>
          <p:cNvPr id="3" name="Straight Arrow Connector 2"/>
          <p:cNvCxnSpPr/>
          <p:nvPr/>
        </p:nvCxnSpPr>
        <p:spPr bwMode="auto">
          <a:xfrm flipV="1">
            <a:off x="1067844" y="4467782"/>
            <a:ext cx="608556" cy="701504"/>
          </a:xfrm>
          <a:prstGeom prst="straightConnector1">
            <a:avLst/>
          </a:prstGeom>
          <a:ln>
            <a:solidFill>
              <a:srgbClr val="FF0000"/>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p:nvPr/>
        </p:nvCxnSpPr>
        <p:spPr bwMode="auto">
          <a:xfrm flipH="1" flipV="1">
            <a:off x="2588168" y="4382903"/>
            <a:ext cx="538664" cy="752664"/>
          </a:xfrm>
          <a:prstGeom prst="straightConnector1">
            <a:avLst/>
          </a:prstGeom>
          <a:ln>
            <a:solidFill>
              <a:srgbClr val="FF0000"/>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p:nvPr/>
        </p:nvCxnSpPr>
        <p:spPr bwMode="auto">
          <a:xfrm flipH="1" flipV="1">
            <a:off x="3289751" y="4305352"/>
            <a:ext cx="913263" cy="746170"/>
          </a:xfrm>
          <a:prstGeom prst="straightConnector1">
            <a:avLst/>
          </a:prstGeom>
          <a:ln>
            <a:solidFill>
              <a:srgbClr val="FF0000"/>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21" name="Straight Arrow Connector 20"/>
          <p:cNvCxnSpPr/>
          <p:nvPr/>
        </p:nvCxnSpPr>
        <p:spPr bwMode="auto">
          <a:xfrm flipH="1">
            <a:off x="3287550" y="3234627"/>
            <a:ext cx="910773" cy="410509"/>
          </a:xfrm>
          <a:prstGeom prst="straightConnector1">
            <a:avLst/>
          </a:prstGeom>
          <a:ln>
            <a:solidFill>
              <a:srgbClr val="FF0000"/>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24" name="Straight Arrow Connector 23"/>
          <p:cNvCxnSpPr/>
          <p:nvPr/>
        </p:nvCxnSpPr>
        <p:spPr bwMode="auto">
          <a:xfrm>
            <a:off x="1190625" y="1847850"/>
            <a:ext cx="427109" cy="511271"/>
          </a:xfrm>
          <a:prstGeom prst="straightConnector1">
            <a:avLst/>
          </a:prstGeom>
          <a:ln>
            <a:solidFill>
              <a:srgbClr val="FF0000"/>
            </a:solidFill>
            <a:tailEnd type="triangle"/>
          </a:ln>
          <a:effectLst/>
        </p:spPr>
        <p:style>
          <a:lnRef idx="2">
            <a:schemeClr val="accent1"/>
          </a:lnRef>
          <a:fillRef idx="0">
            <a:schemeClr val="accent1"/>
          </a:fillRef>
          <a:effectRef idx="1">
            <a:schemeClr val="accent1"/>
          </a:effectRef>
          <a:fontRef idx="minor">
            <a:schemeClr val="tx1"/>
          </a:fontRef>
        </p:style>
      </p:cxnSp>
      <p:sp>
        <p:nvSpPr>
          <p:cNvPr id="33806" name="TextBox 1"/>
          <p:cNvSpPr txBox="1">
            <a:spLocks noChangeArrowheads="1"/>
          </p:cNvSpPr>
          <p:nvPr/>
        </p:nvSpPr>
        <p:spPr bwMode="auto">
          <a:xfrm>
            <a:off x="5867399" y="1896913"/>
            <a:ext cx="3032125" cy="2585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Garamond" pitchFamily="18" charset="0"/>
              </a:defRPr>
            </a:lvl1pPr>
            <a:lvl2pPr marL="742950" indent="-285750">
              <a:defRPr b="1">
                <a:solidFill>
                  <a:schemeClr val="tx1"/>
                </a:solidFill>
                <a:latin typeface="Garamond" pitchFamily="18" charset="0"/>
              </a:defRPr>
            </a:lvl2pPr>
            <a:lvl3pPr marL="1143000" indent="-228600">
              <a:defRPr b="1">
                <a:solidFill>
                  <a:schemeClr val="tx1"/>
                </a:solidFill>
                <a:latin typeface="Garamond" pitchFamily="18" charset="0"/>
              </a:defRPr>
            </a:lvl3pPr>
            <a:lvl4pPr marL="1600200" indent="-228600">
              <a:defRPr b="1">
                <a:solidFill>
                  <a:schemeClr val="tx1"/>
                </a:solidFill>
                <a:latin typeface="Garamond" pitchFamily="18" charset="0"/>
              </a:defRPr>
            </a:lvl4pPr>
            <a:lvl5pPr marL="2057400" indent="-228600">
              <a:defRPr b="1">
                <a:solidFill>
                  <a:schemeClr val="tx1"/>
                </a:solidFill>
                <a:latin typeface="Garamond" pitchFamily="18" charset="0"/>
              </a:defRPr>
            </a:lvl5pPr>
            <a:lvl6pPr marL="2514600" indent="-228600" eaLnBrk="0" fontAlgn="base" hangingPunct="0">
              <a:spcBef>
                <a:spcPct val="0"/>
              </a:spcBef>
              <a:spcAft>
                <a:spcPct val="0"/>
              </a:spcAft>
              <a:defRPr b="1">
                <a:solidFill>
                  <a:schemeClr val="tx1"/>
                </a:solidFill>
                <a:latin typeface="Garamond" pitchFamily="18" charset="0"/>
              </a:defRPr>
            </a:lvl6pPr>
            <a:lvl7pPr marL="2971800" indent="-228600" eaLnBrk="0" fontAlgn="base" hangingPunct="0">
              <a:spcBef>
                <a:spcPct val="0"/>
              </a:spcBef>
              <a:spcAft>
                <a:spcPct val="0"/>
              </a:spcAft>
              <a:defRPr b="1">
                <a:solidFill>
                  <a:schemeClr val="tx1"/>
                </a:solidFill>
                <a:latin typeface="Garamond" pitchFamily="18" charset="0"/>
              </a:defRPr>
            </a:lvl7pPr>
            <a:lvl8pPr marL="3429000" indent="-228600" eaLnBrk="0" fontAlgn="base" hangingPunct="0">
              <a:spcBef>
                <a:spcPct val="0"/>
              </a:spcBef>
              <a:spcAft>
                <a:spcPct val="0"/>
              </a:spcAft>
              <a:defRPr b="1">
                <a:solidFill>
                  <a:schemeClr val="tx1"/>
                </a:solidFill>
                <a:latin typeface="Garamond" pitchFamily="18" charset="0"/>
              </a:defRPr>
            </a:lvl8pPr>
            <a:lvl9pPr marL="3886200" indent="-228600" eaLnBrk="0" fontAlgn="base" hangingPunct="0">
              <a:spcBef>
                <a:spcPct val="0"/>
              </a:spcBef>
              <a:spcAft>
                <a:spcPct val="0"/>
              </a:spcAft>
              <a:defRPr b="1">
                <a:solidFill>
                  <a:schemeClr val="tx1"/>
                </a:solidFill>
                <a:latin typeface="Garamond" pitchFamily="18" charset="0"/>
              </a:defRPr>
            </a:lvl9pPr>
          </a:lstStyle>
          <a:p>
            <a:pPr marL="342900" indent="-342900" algn="l" rtl="0">
              <a:buFont typeface="Arial" panose="020B0604020202020204" pitchFamily="34" charset="0"/>
              <a:buChar char="•"/>
              <a:defRPr/>
            </a:pPr>
            <a:r>
              <a:rPr lang="es" b="0" i="0" u="none">
                <a:solidFill>
                  <a:schemeClr val="tx1">
                    <a:lumMod val="65000"/>
                    <a:lumOff val="35000"/>
                  </a:schemeClr>
                </a:solidFill>
                <a:latin typeface="+mj-lt"/>
              </a:rPr>
              <a:t>El uso de la caja PPS es para permitirle al tiempo computador detectar la señal PPS. </a:t>
            </a:r>
          </a:p>
          <a:p>
            <a:pPr marL="342900" indent="-342900" algn="l" rtl="0">
              <a:buFont typeface="Arial" panose="020B0604020202020204" pitchFamily="34" charset="0"/>
              <a:buChar char="•"/>
              <a:defRPr/>
            </a:pPr>
            <a:endParaRPr lang="es" altLang="en-US" b="0" dirty="0">
              <a:solidFill>
                <a:schemeClr val="tx1">
                  <a:lumMod val="65000"/>
                  <a:lumOff val="35000"/>
                </a:schemeClr>
              </a:solidFill>
              <a:latin typeface="+mj-lt"/>
            </a:endParaRPr>
          </a:p>
          <a:p>
            <a:pPr marL="342900" indent="-342900" algn="l" rtl="0">
              <a:buFont typeface="Arial" panose="020B0604020202020204" pitchFamily="34" charset="0"/>
              <a:buChar char="•"/>
              <a:defRPr/>
            </a:pPr>
            <a:r>
              <a:rPr lang="es" b="0" i="0" u="none">
                <a:solidFill>
                  <a:schemeClr val="tx1">
                    <a:lumMod val="65000"/>
                    <a:lumOff val="35000"/>
                  </a:schemeClr>
                </a:solidFill>
                <a:latin typeface="+mj-lt"/>
              </a:rPr>
              <a:t>La caja PPS convierte un corto pulso en una señal estable, detectable</a:t>
            </a:r>
            <a:r>
              <a:rPr lang="es" sz="1600" b="0" i="0" u="none">
                <a:solidFill>
                  <a:schemeClr val="tx1">
                    <a:lumMod val="65000"/>
                    <a:lumOff val="35000"/>
                  </a:schemeClr>
                </a:solidFill>
                <a:latin typeface="+mj-lt"/>
              </a:rPr>
              <a:t>. </a:t>
            </a:r>
          </a:p>
        </p:txBody>
      </p:sp>
    </p:spTree>
    <p:extLst>
      <p:ext uri="{BB962C8B-B14F-4D97-AF65-F5344CB8AC3E}">
        <p14:creationId xmlns:p14="http://schemas.microsoft.com/office/powerpoint/2010/main" val="1259438136"/>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rrowheads="1"/>
          </p:cNvSpPr>
          <p:nvPr>
            <p:ph type="title"/>
          </p:nvPr>
        </p:nvSpPr>
        <p:spPr/>
        <p:txBody>
          <a:bodyPr/>
          <a:lstStyle/>
          <a:p>
            <a:pPr marL="53975" algn="l" rtl="0" eaLnBrk="1" hangingPunct="1"/>
            <a:r>
              <a:rPr lang="es" sz="3200" b="0" i="0" u="none">
                <a:latin typeface="Arial" panose="020B0604020202020204" pitchFamily="34" charset="0"/>
                <a:cs typeface="Arial" panose="020B0604020202020204" pitchFamily="34" charset="0"/>
              </a:rPr>
              <a:t>Prueba Sincronización de Tiempo</a:t>
            </a:r>
          </a:p>
        </p:txBody>
      </p:sp>
      <p:sp>
        <p:nvSpPr>
          <p:cNvPr id="128007" name="Rectangle 7"/>
          <p:cNvSpPr>
            <a:spLocks noGrp="1" noChangeArrowheads="1"/>
          </p:cNvSpPr>
          <p:nvPr>
            <p:ph idx="4294967295"/>
          </p:nvPr>
        </p:nvSpPr>
        <p:spPr>
          <a:xfrm>
            <a:off x="-114725" y="1447800"/>
            <a:ext cx="3569547" cy="5410200"/>
          </a:xfrm>
        </p:spPr>
        <p:txBody>
          <a:bodyPr rtlCol="0">
            <a:normAutofit/>
          </a:bodyPr>
          <a:lstStyle/>
          <a:p>
            <a:pPr marL="411480" algn="l" rtl="0" eaLnBrk="1" fontAlgn="auto" hangingPunct="1">
              <a:spcBef>
                <a:spcPts val="0"/>
              </a:spcBef>
              <a:spcAft>
                <a:spcPts val="0"/>
              </a:spcAft>
              <a:buClrTx/>
              <a:defRPr/>
            </a:pPr>
            <a:r>
              <a:rPr lang="es" sz="2000" b="0" i="0" u="none">
                <a:solidFill>
                  <a:schemeClr val="tx1">
                    <a:lumMod val="65000"/>
                    <a:lumOff val="35000"/>
                  </a:schemeClr>
                </a:solidFill>
              </a:rPr>
              <a:t>Asegúrese de monitorear la diferencia entre los relojes VERITIME y GPS!</a:t>
            </a:r>
          </a:p>
          <a:p>
            <a:pPr marL="754380" indent="-342900" algn="l" rtl="0" eaLnBrk="1" fontAlgn="auto" hangingPunct="1">
              <a:spcBef>
                <a:spcPts val="0"/>
              </a:spcBef>
              <a:spcAft>
                <a:spcPts val="0"/>
              </a:spcAft>
              <a:buClrTx/>
              <a:buFont typeface="Arial" panose="020B0604020202020204" pitchFamily="34" charset="0"/>
              <a:buChar char="•"/>
              <a:defRPr/>
            </a:pPr>
            <a:endParaRPr lang="es" sz="2000" dirty="0">
              <a:solidFill>
                <a:schemeClr val="tx1">
                  <a:lumMod val="65000"/>
                  <a:lumOff val="35000"/>
                </a:schemeClr>
              </a:solidFill>
            </a:endParaRPr>
          </a:p>
          <a:p>
            <a:pPr marL="411480" algn="l" rtl="0" eaLnBrk="1" fontAlgn="auto" hangingPunct="1">
              <a:spcBef>
                <a:spcPts val="0"/>
              </a:spcBef>
              <a:spcAft>
                <a:spcPts val="0"/>
              </a:spcAft>
              <a:buClrTx/>
              <a:defRPr/>
            </a:pPr>
            <a:r>
              <a:rPr lang="es" sz="2000" b="0" i="0" u="none">
                <a:solidFill>
                  <a:schemeClr val="tx1">
                    <a:lumMod val="65000"/>
                    <a:lumOff val="35000"/>
                  </a:schemeClr>
                </a:solidFill>
              </a:rPr>
              <a:t>La diferencia debe ser pequeña (&lt;20mseg) y debe trabajar hacia 0.0 después de un pico.</a:t>
            </a:r>
          </a:p>
          <a:p>
            <a:pPr marL="754380" indent="-342900" algn="l" rtl="0" eaLnBrk="1" fontAlgn="auto" hangingPunct="1">
              <a:spcBef>
                <a:spcPts val="0"/>
              </a:spcBef>
              <a:spcAft>
                <a:spcPts val="0"/>
              </a:spcAft>
              <a:buClrTx/>
              <a:buFont typeface="Arial" panose="020B0604020202020204" pitchFamily="34" charset="0"/>
              <a:buChar char="•"/>
              <a:defRPr/>
            </a:pPr>
            <a:endParaRPr lang="es" sz="2000" dirty="0">
              <a:solidFill>
                <a:schemeClr val="tx1">
                  <a:lumMod val="65000"/>
                  <a:lumOff val="35000"/>
                </a:schemeClr>
              </a:solidFill>
            </a:endParaRPr>
          </a:p>
          <a:p>
            <a:pPr marL="411480" algn="l" rtl="0" eaLnBrk="1" fontAlgn="auto" hangingPunct="1">
              <a:spcBef>
                <a:spcPts val="0"/>
              </a:spcBef>
              <a:spcAft>
                <a:spcPts val="0"/>
              </a:spcAft>
              <a:buClrTx/>
              <a:defRPr/>
            </a:pPr>
            <a:r>
              <a:rPr lang="es" sz="2000" b="0" i="0" u="none">
                <a:solidFill>
                  <a:schemeClr val="tx1">
                    <a:lumMod val="65000"/>
                    <a:lumOff val="35000"/>
                  </a:schemeClr>
                </a:solidFill>
              </a:rPr>
              <a:t>Si se vuelve grande y se mantiene grande, algo esta mal</a:t>
            </a:r>
            <a:r>
              <a:rPr lang="es" sz="2000" b="0" i="0" u="none">
                <a:solidFill>
                  <a:srgbClr val="FF0000"/>
                </a:solidFill>
              </a:rPr>
              <a:t>, Pare el LEVANTAMIENTO.</a:t>
            </a:r>
          </a:p>
        </p:txBody>
      </p:sp>
      <p:sp>
        <p:nvSpPr>
          <p:cNvPr id="34820" name="Text Box 3"/>
          <p:cNvSpPr txBox="1">
            <a:spLocks noChangeArrowheads="1"/>
          </p:cNvSpPr>
          <p:nvPr/>
        </p:nvSpPr>
        <p:spPr bwMode="auto">
          <a:xfrm>
            <a:off x="4895850" y="3405187"/>
            <a:ext cx="24384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ctr" rtl="0">
              <a:spcBef>
                <a:spcPct val="50000"/>
              </a:spcBef>
            </a:pPr>
            <a:r>
              <a:rPr lang="es" sz="1600" b="1" i="0" u="none">
                <a:solidFill>
                  <a:srgbClr val="0091BB"/>
                </a:solidFill>
                <a:latin typeface="Arial" panose="020B0604020202020204" pitchFamily="34" charset="0"/>
              </a:rPr>
              <a:t>Solo ZDA</a:t>
            </a:r>
          </a:p>
        </p:txBody>
      </p:sp>
      <p:sp>
        <p:nvSpPr>
          <p:cNvPr id="34821" name="Text Box 4"/>
          <p:cNvSpPr txBox="1">
            <a:spLocks noChangeArrowheads="1"/>
          </p:cNvSpPr>
          <p:nvPr/>
        </p:nvSpPr>
        <p:spPr bwMode="auto">
          <a:xfrm>
            <a:off x="5019675" y="5857876"/>
            <a:ext cx="24384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ctr" rtl="0">
              <a:spcBef>
                <a:spcPct val="50000"/>
              </a:spcBef>
            </a:pPr>
            <a:r>
              <a:rPr lang="es" sz="1600" b="1" i="0" u="none">
                <a:solidFill>
                  <a:srgbClr val="0091BB"/>
                </a:solidFill>
                <a:latin typeface="Arial" panose="020B0604020202020204" pitchFamily="34" charset="0"/>
              </a:rPr>
              <a:t>ZDA y caja 1 PPS</a:t>
            </a:r>
          </a:p>
        </p:txBody>
      </p:sp>
      <p:pic>
        <p:nvPicPr>
          <p:cNvPr id="32774" name="Picture 5" descr="1PPS_No"/>
          <p:cNvPicPr>
            <a:picLocks noChangeAspect="1" noChangeArrowheads="1"/>
          </p:cNvPicPr>
          <p:nvPr/>
        </p:nvPicPr>
        <p:blipFill>
          <a:blip r:embed="rId3"/>
          <a:srcRect/>
          <a:stretch>
            <a:fillRect/>
          </a:stretch>
        </p:blipFill>
        <p:spPr bwMode="auto">
          <a:xfrm>
            <a:off x="3733800" y="1676400"/>
            <a:ext cx="5257800" cy="169227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5" name="Picture 6" descr="1PPS_Yes_20Scale"/>
          <p:cNvPicPr>
            <a:picLocks noChangeAspect="1" noChangeArrowheads="1"/>
          </p:cNvPicPr>
          <p:nvPr/>
        </p:nvPicPr>
        <p:blipFill>
          <a:blip r:embed="rId4"/>
          <a:srcRect/>
          <a:stretch>
            <a:fillRect/>
          </a:stretch>
        </p:blipFill>
        <p:spPr bwMode="auto">
          <a:xfrm>
            <a:off x="3733800" y="4114800"/>
            <a:ext cx="5257800" cy="170656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49204758"/>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7"/>
          <p:cNvPicPr>
            <a:picLocks noChangeAspect="1" noChangeArrowheads="1"/>
          </p:cNvPicPr>
          <p:nvPr/>
        </p:nvPicPr>
        <p:blipFill rotWithShape="1">
          <a:blip r:embed="rId3"/>
          <a:srcRect l="164"/>
          <a:stretch/>
        </p:blipFill>
        <p:spPr bwMode="auto">
          <a:xfrm>
            <a:off x="358986" y="1379569"/>
            <a:ext cx="7017935" cy="394464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35843" name="Rectangle 2"/>
          <p:cNvSpPr>
            <a:spLocks noGrp="1" noRot="1" noChangeArrowheads="1"/>
          </p:cNvSpPr>
          <p:nvPr>
            <p:ph type="title"/>
          </p:nvPr>
        </p:nvSpPr>
        <p:spPr/>
        <p:txBody>
          <a:bodyPr/>
          <a:lstStyle/>
          <a:p>
            <a:pPr marL="53975" algn="l" rtl="0" eaLnBrk="1" hangingPunct="1"/>
            <a:r>
              <a:rPr lang="es" sz="3200" b="0" i="0" u="none">
                <a:latin typeface="Arial" panose="020B0604020202020204" pitchFamily="34" charset="0"/>
                <a:cs typeface="Arial" panose="020B0604020202020204" pitchFamily="34" charset="0"/>
              </a:rPr>
              <a:t>Sinc el Reloj del Computador</a:t>
            </a:r>
          </a:p>
        </p:txBody>
      </p:sp>
      <p:sp>
        <p:nvSpPr>
          <p:cNvPr id="35844" name="Rectangle 5"/>
          <p:cNvSpPr>
            <a:spLocks noChangeArrowheads="1"/>
          </p:cNvSpPr>
          <p:nvPr/>
        </p:nvSpPr>
        <p:spPr bwMode="auto">
          <a:xfrm>
            <a:off x="2185796" y="3490653"/>
            <a:ext cx="3352800" cy="1143000"/>
          </a:xfrm>
          <a:prstGeom prst="rect">
            <a:avLst/>
          </a:prstGeom>
          <a:noFill/>
          <a:ln w="571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endParaRPr lang="es" altLang="en-US"/>
          </a:p>
        </p:txBody>
      </p:sp>
      <p:sp>
        <p:nvSpPr>
          <p:cNvPr id="10" name="TextBox 9"/>
          <p:cNvSpPr txBox="1"/>
          <p:nvPr/>
        </p:nvSpPr>
        <p:spPr>
          <a:xfrm>
            <a:off x="347472" y="5705473"/>
            <a:ext cx="6934200" cy="1015663"/>
          </a:xfrm>
          <a:prstGeom prst="rect">
            <a:avLst/>
          </a:prstGeom>
          <a:noFill/>
          <a:ln>
            <a:noFill/>
          </a:ln>
        </p:spPr>
        <p:txBody>
          <a:bodyPr>
            <a:spAutoFit/>
          </a:bodyPr>
          <a:lstStyle/>
          <a:p>
            <a:pPr algn="l" rtl="0">
              <a:defRPr/>
            </a:pPr>
            <a:r>
              <a:rPr lang="es" sz="2000" b="0" i="0" u="none" dirty="0">
                <a:solidFill>
                  <a:schemeClr val="tx1">
                    <a:lumMod val="65000"/>
                    <a:lumOff val="35000"/>
                  </a:schemeClr>
                </a:solidFill>
                <a:latin typeface="+mj-lt"/>
                <a:cs typeface="Arial" pitchFamily="34" charset="0"/>
              </a:rPr>
              <a:t>Seleccione </a:t>
            </a:r>
            <a:r>
              <a:rPr lang="es" sz="2000" b="0" i="0" u="none" dirty="0" smtClean="0">
                <a:solidFill>
                  <a:schemeClr val="tx1">
                    <a:lumMod val="65000"/>
                    <a:lumOff val="35000"/>
                  </a:schemeClr>
                </a:solidFill>
                <a:latin typeface="+mj-lt"/>
                <a:cs typeface="Arial" pitchFamily="34" charset="0"/>
              </a:rPr>
              <a:t>un </a:t>
            </a:r>
            <a:r>
              <a:rPr lang="es" sz="2000" b="0" i="0" u="none" dirty="0">
                <a:solidFill>
                  <a:schemeClr val="tx1">
                    <a:lumMod val="65000"/>
                    <a:lumOff val="35000"/>
                  </a:schemeClr>
                </a:solidFill>
                <a:latin typeface="+mj-lt"/>
                <a:cs typeface="Arial" pitchFamily="34" charset="0"/>
              </a:rPr>
              <a:t>equipo GPS a usar para sincronizar el reloj del computador a UTC en la página de configuración HYPACK.</a:t>
            </a:r>
          </a:p>
        </p:txBody>
      </p:sp>
      <p:cxnSp>
        <p:nvCxnSpPr>
          <p:cNvPr id="9" name="Straight Arrow Connector 8"/>
          <p:cNvCxnSpPr/>
          <p:nvPr/>
        </p:nvCxnSpPr>
        <p:spPr>
          <a:xfrm flipV="1">
            <a:off x="895350" y="4100253"/>
            <a:ext cx="1214246" cy="1509972"/>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2656437"/>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7"/>
          <p:cNvPicPr>
            <a:picLocks noChangeAspect="1" noChangeArrowheads="1"/>
          </p:cNvPicPr>
          <p:nvPr/>
        </p:nvPicPr>
        <p:blipFill>
          <a:blip r:embed="rId3"/>
          <a:srcRect/>
          <a:stretch>
            <a:fillRect/>
          </a:stretch>
        </p:blipFill>
        <p:spPr bwMode="auto">
          <a:xfrm>
            <a:off x="381000" y="1219200"/>
            <a:ext cx="5203825" cy="50292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7" name="Rectangle 2"/>
          <p:cNvSpPr>
            <a:spLocks noGrp="1" noRot="1" noChangeArrowheads="1"/>
          </p:cNvSpPr>
          <p:nvPr>
            <p:ph type="title"/>
          </p:nvPr>
        </p:nvSpPr>
        <p:spPr/>
        <p:txBody>
          <a:bodyPr/>
          <a:lstStyle/>
          <a:p>
            <a:pPr marL="53975" algn="l" rtl="0" eaLnBrk="1" hangingPunct="1"/>
            <a:r>
              <a:rPr lang="es" sz="3200" b="0" i="0" u="none">
                <a:latin typeface="Arial" panose="020B0604020202020204" pitchFamily="34" charset="0"/>
                <a:cs typeface="Arial" panose="020B0604020202020204" pitchFamily="34" charset="0"/>
              </a:rPr>
              <a:t>Configuración 1PPS</a:t>
            </a:r>
          </a:p>
        </p:txBody>
      </p:sp>
      <p:sp>
        <p:nvSpPr>
          <p:cNvPr id="36868" name="Rectangle 7"/>
          <p:cNvSpPr>
            <a:spLocks noChangeArrowheads="1"/>
          </p:cNvSpPr>
          <p:nvPr/>
        </p:nvSpPr>
        <p:spPr bwMode="auto">
          <a:xfrm>
            <a:off x="838200" y="1981200"/>
            <a:ext cx="3124200" cy="914400"/>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endParaRPr lang="es" altLang="en-US"/>
          </a:p>
        </p:txBody>
      </p:sp>
      <p:sp>
        <p:nvSpPr>
          <p:cNvPr id="8" name="TextBox 7"/>
          <p:cNvSpPr txBox="1"/>
          <p:nvPr/>
        </p:nvSpPr>
        <p:spPr>
          <a:xfrm>
            <a:off x="5836920" y="2037080"/>
            <a:ext cx="3124200" cy="2554288"/>
          </a:xfrm>
          <a:prstGeom prst="rect">
            <a:avLst/>
          </a:prstGeom>
          <a:noFill/>
        </p:spPr>
        <p:txBody>
          <a:bodyPr>
            <a:spAutoFit/>
          </a:bodyPr>
          <a:lstStyle/>
          <a:p>
            <a:pPr algn="l" rtl="0">
              <a:defRPr/>
            </a:pPr>
            <a:r>
              <a:rPr lang="es" sz="2000" b="0" i="0" u="none">
                <a:solidFill>
                  <a:schemeClr val="tx1">
                    <a:lumMod val="65000"/>
                    <a:lumOff val="35000"/>
                  </a:schemeClr>
                </a:solidFill>
                <a:latin typeface="+mn-lt"/>
              </a:rPr>
              <a:t>GPS - Configuración - Pestaña General:</a:t>
            </a:r>
          </a:p>
          <a:p>
            <a:pPr algn="l" rtl="0">
              <a:defRPr/>
            </a:pPr>
            <a:endParaRPr lang="es" sz="2000" b="0" dirty="0">
              <a:solidFill>
                <a:schemeClr val="tx1">
                  <a:lumMod val="65000"/>
                  <a:lumOff val="35000"/>
                </a:schemeClr>
              </a:solidFill>
              <a:latin typeface="+mn-lt"/>
            </a:endParaRPr>
          </a:p>
          <a:p>
            <a:pPr algn="l" rtl="0">
              <a:defRPr/>
            </a:pPr>
            <a:r>
              <a:rPr lang="es" sz="2000" b="0" i="0" u="none">
                <a:solidFill>
                  <a:schemeClr val="tx1">
                    <a:lumMod val="65000"/>
                    <a:lumOff val="35000"/>
                  </a:schemeClr>
                </a:solidFill>
                <a:latin typeface="+mn-lt"/>
              </a:rPr>
              <a:t>Especifique sí usted está usando una caja 1PPS.</a:t>
            </a:r>
          </a:p>
          <a:p>
            <a:pPr algn="l" rtl="0">
              <a:defRPr/>
            </a:pPr>
            <a:endParaRPr lang="es" sz="2000" b="0" dirty="0">
              <a:solidFill>
                <a:schemeClr val="tx1">
                  <a:lumMod val="65000"/>
                  <a:lumOff val="35000"/>
                </a:schemeClr>
              </a:solidFill>
              <a:latin typeface="+mn-lt"/>
            </a:endParaRPr>
          </a:p>
          <a:p>
            <a:pPr algn="l" rtl="0">
              <a:defRPr/>
            </a:pPr>
            <a:r>
              <a:rPr lang="es" sz="2000" b="0" i="0" u="none">
                <a:solidFill>
                  <a:schemeClr val="tx1">
                    <a:lumMod val="65000"/>
                    <a:lumOff val="35000"/>
                  </a:schemeClr>
                </a:solidFill>
                <a:latin typeface="+mn-lt"/>
              </a:rPr>
              <a:t>Siempre muestre la gráfica de sincronización!</a:t>
            </a:r>
          </a:p>
        </p:txBody>
      </p:sp>
    </p:spTree>
    <p:extLst>
      <p:ext uri="{BB962C8B-B14F-4D97-AF65-F5344CB8AC3E}">
        <p14:creationId xmlns:p14="http://schemas.microsoft.com/office/powerpoint/2010/main" val="793223173"/>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p:txBody>
          <a:bodyPr/>
          <a:lstStyle/>
          <a:p>
            <a:pPr marL="53975" algn="l" rtl="0" eaLnBrk="1" hangingPunct="1"/>
            <a:r>
              <a:rPr lang="es" sz="3200" b="0" i="0" u="none">
                <a:latin typeface="Arial" panose="020B0604020202020204" pitchFamily="34" charset="0"/>
                <a:cs typeface="Arial" panose="020B0604020202020204" pitchFamily="34" charset="0"/>
              </a:rPr>
              <a:t>ZDA - Prueba 1PPS:  Utilidades </a:t>
            </a:r>
          </a:p>
        </p:txBody>
      </p:sp>
      <p:sp>
        <p:nvSpPr>
          <p:cNvPr id="21506" name="Content Placeholder 2"/>
          <p:cNvSpPr>
            <a:spLocks noGrp="1"/>
          </p:cNvSpPr>
          <p:nvPr>
            <p:ph idx="4294967295"/>
          </p:nvPr>
        </p:nvSpPr>
        <p:spPr>
          <a:xfrm>
            <a:off x="347472" y="1617345"/>
            <a:ext cx="8763000" cy="5105400"/>
          </a:xfrm>
        </p:spPr>
        <p:txBody>
          <a:bodyPr rtlCol="0">
            <a:normAutofit/>
          </a:bodyPr>
          <a:lstStyle/>
          <a:p>
            <a:pPr algn="l" rtl="0" eaLnBrk="1" fontAlgn="auto" hangingPunct="1">
              <a:spcBef>
                <a:spcPts val="0"/>
              </a:spcBef>
              <a:spcAft>
                <a:spcPts val="0"/>
              </a:spcAft>
              <a:buClr>
                <a:schemeClr val="tx1"/>
              </a:buClr>
              <a:defRPr/>
            </a:pPr>
            <a:r>
              <a:rPr lang="es" b="0" i="0" u="none">
                <a:solidFill>
                  <a:schemeClr val="tx1">
                    <a:lumMod val="65000"/>
                    <a:lumOff val="35000"/>
                  </a:schemeClr>
                </a:solidFill>
              </a:rPr>
              <a:t>Pruebe la consistencia de su mensaje ZDA para sincronización.</a:t>
            </a:r>
          </a:p>
          <a:p>
            <a:pPr algn="l" rtl="0" eaLnBrk="1" fontAlgn="auto" hangingPunct="1">
              <a:spcBef>
                <a:spcPts val="0"/>
              </a:spcBef>
              <a:spcAft>
                <a:spcPts val="0"/>
              </a:spcAft>
              <a:buClr>
                <a:schemeClr val="tx1"/>
              </a:buClr>
              <a:defRPr/>
            </a:pPr>
            <a:r>
              <a:rPr lang="es" b="0" i="0" u="none">
                <a:solidFill>
                  <a:schemeClr val="tx1">
                    <a:lumMod val="65000"/>
                    <a:lumOff val="35000"/>
                  </a:schemeClr>
                </a:solidFill>
              </a:rPr>
              <a:t>Ubicado bajo el ítem del menú ‘Utilidades - Calibración’.</a:t>
            </a:r>
          </a:p>
          <a:p>
            <a:pPr marL="342900" indent="-342900" algn="l" rtl="0" eaLnBrk="1" fontAlgn="auto" hangingPunct="1">
              <a:spcBef>
                <a:spcPts val="0"/>
              </a:spcBef>
              <a:spcAft>
                <a:spcPts val="0"/>
              </a:spcAft>
              <a:buClr>
                <a:schemeClr val="tx1"/>
              </a:buClr>
              <a:buFont typeface="Arial" panose="020B0604020202020204" pitchFamily="34" charset="0"/>
              <a:buChar char="•"/>
              <a:defRPr/>
            </a:pPr>
            <a:endParaRPr lang="es" b="1" dirty="0">
              <a:solidFill>
                <a:schemeClr val="tx1">
                  <a:lumMod val="65000"/>
                  <a:lumOff val="35000"/>
                </a:schemeClr>
              </a:solidFill>
            </a:endParaRPr>
          </a:p>
          <a:p>
            <a:pPr marL="342900" indent="-342900" algn="l" rtl="0" eaLnBrk="1" fontAlgn="auto" hangingPunct="1">
              <a:spcBef>
                <a:spcPts val="0"/>
              </a:spcBef>
              <a:spcAft>
                <a:spcPts val="0"/>
              </a:spcAft>
              <a:buClr>
                <a:schemeClr val="tx1"/>
              </a:buClr>
              <a:buFont typeface="Arial" panose="020B0604020202020204" pitchFamily="34" charset="0"/>
              <a:buChar char="•"/>
              <a:defRPr/>
            </a:pPr>
            <a:endParaRPr lang="es" b="1" dirty="0">
              <a:solidFill>
                <a:schemeClr val="tx1">
                  <a:lumMod val="65000"/>
                  <a:lumOff val="35000"/>
                </a:schemeClr>
              </a:solidFill>
            </a:endParaRPr>
          </a:p>
          <a:p>
            <a:pPr marL="342900" indent="-342900" algn="l" rtl="0" eaLnBrk="1" fontAlgn="auto" hangingPunct="1">
              <a:spcBef>
                <a:spcPts val="0"/>
              </a:spcBef>
              <a:spcAft>
                <a:spcPts val="0"/>
              </a:spcAft>
              <a:buClr>
                <a:schemeClr val="tx1"/>
              </a:buClr>
              <a:buFont typeface="Arial" panose="020B0604020202020204" pitchFamily="34" charset="0"/>
              <a:buChar char="•"/>
              <a:defRPr/>
            </a:pPr>
            <a:endParaRPr lang="es" b="1" dirty="0">
              <a:solidFill>
                <a:schemeClr val="tx1">
                  <a:lumMod val="65000"/>
                  <a:lumOff val="35000"/>
                </a:schemeClr>
              </a:solidFill>
            </a:endParaRPr>
          </a:p>
          <a:p>
            <a:pPr marL="342900" indent="-342900" algn="l" rtl="0" eaLnBrk="1" fontAlgn="auto" hangingPunct="1">
              <a:spcBef>
                <a:spcPts val="0"/>
              </a:spcBef>
              <a:spcAft>
                <a:spcPts val="0"/>
              </a:spcAft>
              <a:buClr>
                <a:schemeClr val="tx1"/>
              </a:buClr>
              <a:buFont typeface="Arial" panose="020B0604020202020204" pitchFamily="34" charset="0"/>
              <a:buChar char="•"/>
              <a:defRPr/>
            </a:pPr>
            <a:endParaRPr lang="es" b="1" dirty="0">
              <a:solidFill>
                <a:schemeClr val="tx1">
                  <a:lumMod val="65000"/>
                  <a:lumOff val="35000"/>
                </a:schemeClr>
              </a:solidFill>
            </a:endParaRPr>
          </a:p>
          <a:p>
            <a:pPr marL="342900" indent="-342900" algn="l" rtl="0" eaLnBrk="1" fontAlgn="auto" hangingPunct="1">
              <a:spcBef>
                <a:spcPts val="0"/>
              </a:spcBef>
              <a:spcAft>
                <a:spcPts val="0"/>
              </a:spcAft>
              <a:buClr>
                <a:schemeClr val="tx1"/>
              </a:buClr>
              <a:buFont typeface="Arial" panose="020B0604020202020204" pitchFamily="34" charset="0"/>
              <a:buChar char="•"/>
              <a:defRPr/>
            </a:pPr>
            <a:endParaRPr lang="es" b="1" dirty="0">
              <a:solidFill>
                <a:schemeClr val="tx1">
                  <a:lumMod val="65000"/>
                  <a:lumOff val="35000"/>
                </a:schemeClr>
              </a:solidFill>
            </a:endParaRPr>
          </a:p>
          <a:p>
            <a:pPr marL="342900" indent="-342900" algn="l" rtl="0" eaLnBrk="1" fontAlgn="auto" hangingPunct="1">
              <a:spcBef>
                <a:spcPts val="0"/>
              </a:spcBef>
              <a:spcAft>
                <a:spcPts val="0"/>
              </a:spcAft>
              <a:buClr>
                <a:schemeClr val="tx1"/>
              </a:buClr>
              <a:buFont typeface="Arial" panose="020B0604020202020204" pitchFamily="34" charset="0"/>
              <a:buChar char="•"/>
              <a:defRPr/>
            </a:pPr>
            <a:endParaRPr lang="es" b="1" dirty="0">
              <a:solidFill>
                <a:schemeClr val="tx1">
                  <a:lumMod val="65000"/>
                  <a:lumOff val="35000"/>
                </a:schemeClr>
              </a:solidFill>
            </a:endParaRPr>
          </a:p>
          <a:p>
            <a:pPr marL="342900" indent="-342900" algn="l" rtl="0" eaLnBrk="1" fontAlgn="auto" hangingPunct="1">
              <a:spcBef>
                <a:spcPts val="0"/>
              </a:spcBef>
              <a:spcAft>
                <a:spcPts val="0"/>
              </a:spcAft>
              <a:buClr>
                <a:schemeClr val="tx1"/>
              </a:buClr>
              <a:buFont typeface="Arial" panose="020B0604020202020204" pitchFamily="34" charset="0"/>
              <a:buChar char="•"/>
              <a:defRPr/>
            </a:pPr>
            <a:endParaRPr lang="es" b="1" dirty="0">
              <a:solidFill>
                <a:schemeClr val="tx1">
                  <a:lumMod val="65000"/>
                  <a:lumOff val="35000"/>
                </a:schemeClr>
              </a:solidFill>
            </a:endParaRPr>
          </a:p>
          <a:p>
            <a:pPr marL="342900" indent="-342900" algn="l" rtl="0" eaLnBrk="1" fontAlgn="auto" hangingPunct="1">
              <a:spcBef>
                <a:spcPts val="0"/>
              </a:spcBef>
              <a:spcAft>
                <a:spcPts val="0"/>
              </a:spcAft>
              <a:buClr>
                <a:schemeClr val="tx1"/>
              </a:buClr>
              <a:buFont typeface="Arial" panose="020B0604020202020204" pitchFamily="34" charset="0"/>
              <a:buChar char="•"/>
              <a:defRPr/>
            </a:pPr>
            <a:endParaRPr lang="es" b="1" dirty="0">
              <a:solidFill>
                <a:schemeClr val="tx1">
                  <a:lumMod val="65000"/>
                  <a:lumOff val="35000"/>
                </a:schemeClr>
              </a:solidFill>
            </a:endParaRPr>
          </a:p>
          <a:p>
            <a:pPr marL="342900" indent="-342900" algn="l" rtl="0" eaLnBrk="1" fontAlgn="auto" hangingPunct="1">
              <a:spcBef>
                <a:spcPts val="0"/>
              </a:spcBef>
              <a:spcAft>
                <a:spcPts val="0"/>
              </a:spcAft>
              <a:buClr>
                <a:schemeClr val="tx1"/>
              </a:buClr>
              <a:buFont typeface="Arial" panose="020B0604020202020204" pitchFamily="34" charset="0"/>
              <a:buChar char="•"/>
              <a:defRPr/>
            </a:pPr>
            <a:endParaRPr lang="es" b="1" dirty="0">
              <a:solidFill>
                <a:schemeClr val="tx1">
                  <a:lumMod val="65000"/>
                  <a:lumOff val="35000"/>
                </a:schemeClr>
              </a:solidFill>
            </a:endParaRPr>
          </a:p>
          <a:p>
            <a:pPr marL="342900" indent="-342900" algn="l" rtl="0" eaLnBrk="1" fontAlgn="auto" hangingPunct="1">
              <a:spcBef>
                <a:spcPts val="0"/>
              </a:spcBef>
              <a:spcAft>
                <a:spcPts val="0"/>
              </a:spcAft>
              <a:buClr>
                <a:schemeClr val="tx1"/>
              </a:buClr>
              <a:buFont typeface="Arial" panose="020B0604020202020204" pitchFamily="34" charset="0"/>
              <a:buChar char="•"/>
              <a:defRPr/>
            </a:pPr>
            <a:endParaRPr lang="es" b="1" dirty="0">
              <a:solidFill>
                <a:schemeClr val="tx1">
                  <a:lumMod val="65000"/>
                  <a:lumOff val="35000"/>
                </a:schemeClr>
              </a:solidFill>
            </a:endParaRPr>
          </a:p>
          <a:p>
            <a:pPr algn="l" rtl="0" eaLnBrk="1" fontAlgn="auto" hangingPunct="1">
              <a:spcBef>
                <a:spcPts val="0"/>
              </a:spcBef>
              <a:spcAft>
                <a:spcPts val="0"/>
              </a:spcAft>
              <a:buClr>
                <a:schemeClr val="tx1"/>
              </a:buClr>
              <a:defRPr/>
            </a:pPr>
            <a:r>
              <a:rPr lang="es" sz="2000" b="0" i="0" u="none">
                <a:solidFill>
                  <a:schemeClr val="tx1">
                    <a:lumMod val="65000"/>
                    <a:lumOff val="35000"/>
                  </a:schemeClr>
                </a:solidFill>
              </a:rPr>
              <a:t>Gráfica muestra el ‘Error Sinc’ en msegs.  Error Sinc igual a la diferencia entre VERITIME y la hora de arribo del mensaje ZDA.</a:t>
            </a:r>
          </a:p>
        </p:txBody>
      </p:sp>
      <p:grpSp>
        <p:nvGrpSpPr>
          <p:cNvPr id="37892" name="Group 1"/>
          <p:cNvGrpSpPr>
            <a:grpSpLocks/>
          </p:cNvGrpSpPr>
          <p:nvPr/>
        </p:nvGrpSpPr>
        <p:grpSpPr bwMode="auto">
          <a:xfrm>
            <a:off x="130175" y="2495550"/>
            <a:ext cx="8840788" cy="2927350"/>
            <a:chOff x="152004" y="2438400"/>
            <a:chExt cx="8841167" cy="2927350"/>
          </a:xfrm>
        </p:grpSpPr>
        <p:pic>
          <p:nvPicPr>
            <p:cNvPr id="2" name="Picture 6" descr="2009 Sync Check Config.jpg"/>
            <p:cNvPicPr>
              <a:picLocks noChangeAspect="1"/>
            </p:cNvPicPr>
            <p:nvPr/>
          </p:nvPicPr>
          <p:blipFill>
            <a:blip r:embed="rId3"/>
            <a:srcRect/>
            <a:stretch>
              <a:fillRect/>
            </a:stretch>
          </p:blipFill>
          <p:spPr bwMode="auto">
            <a:xfrm>
              <a:off x="152004" y="2438400"/>
              <a:ext cx="2895724" cy="290353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5" name="Picture 2" descr="C:\2009 HYPACK Presentations\05 - Hardware\Pictures\2009 Sync Check Graph.jpg"/>
            <p:cNvPicPr>
              <a:picLocks noChangeAspect="1" noChangeArrowheads="1"/>
            </p:cNvPicPr>
            <p:nvPr/>
          </p:nvPicPr>
          <p:blipFill>
            <a:blip r:embed="rId4"/>
            <a:srcRect/>
            <a:stretch>
              <a:fillRect/>
            </a:stretch>
          </p:blipFill>
          <p:spPr bwMode="auto">
            <a:xfrm>
              <a:off x="3123931" y="2438400"/>
              <a:ext cx="2895724" cy="290353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6" name="Picture 3" descr="C:\2009 HYPACK Presentations\05 - Hardware\Pictures\2009 Sync Check Statistics.jpg"/>
            <p:cNvPicPr>
              <a:picLocks noChangeAspect="1" noChangeArrowheads="1"/>
            </p:cNvPicPr>
            <p:nvPr/>
          </p:nvPicPr>
          <p:blipFill>
            <a:blip r:embed="rId5"/>
            <a:srcRect/>
            <a:stretch>
              <a:fillRect/>
            </a:stretch>
          </p:blipFill>
          <p:spPr bwMode="auto">
            <a:xfrm>
              <a:off x="6095859" y="2438400"/>
              <a:ext cx="2897312" cy="292735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710518537"/>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l" rtl="0"/>
            <a:r>
              <a:rPr lang="es" b="0" i="0" u="none"/>
              <a:t>INTERFACES DISPOSITIVOS</a:t>
            </a:r>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67</a:t>
            </a:fld>
            <a:endParaRPr lang="es"/>
          </a:p>
        </p:txBody>
      </p:sp>
      <p:sp>
        <p:nvSpPr>
          <p:cNvPr id="6" name="Oval 5">
            <a:hlinkClick r:id="rId2" action="ppaction://hlinksldjump"/>
          </p:cNvPr>
          <p:cNvSpPr/>
          <p:nvPr/>
        </p:nvSpPr>
        <p:spPr>
          <a:xfrm>
            <a:off x="347472" y="277091"/>
            <a:ext cx="864801" cy="879763"/>
          </a:xfrm>
          <a:prstGeom prst="ellipse">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a:p>
        </p:txBody>
      </p:sp>
    </p:spTree>
    <p:extLst>
      <p:ext uri="{BB962C8B-B14F-4D97-AF65-F5344CB8AC3E}">
        <p14:creationId xmlns:p14="http://schemas.microsoft.com/office/powerpoint/2010/main" val="2026071789"/>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6"/>
          <p:cNvSpPr>
            <a:spLocks noGrp="1"/>
          </p:cNvSpPr>
          <p:nvPr>
            <p:ph type="title"/>
          </p:nvPr>
        </p:nvSpPr>
        <p:spPr>
          <a:xfrm>
            <a:off x="347663" y="0"/>
            <a:ext cx="8491537" cy="989013"/>
          </a:xfrm>
        </p:spPr>
        <p:txBody>
          <a:bodyPr/>
          <a:lstStyle/>
          <a:p>
            <a:pPr marL="53975" algn="l" rtl="0" eaLnBrk="1" hangingPunct="1"/>
            <a:r>
              <a:rPr lang="es" sz="3600" b="0" i="0" u="none">
                <a:latin typeface="Arial" panose="020B0604020202020204" pitchFamily="34" charset="0"/>
                <a:cs typeface="Arial" panose="020B0604020202020204" pitchFamily="34" charset="0"/>
              </a:rPr>
              <a:t>Controladores Dispositivos</a:t>
            </a:r>
          </a:p>
        </p:txBody>
      </p:sp>
      <p:sp>
        <p:nvSpPr>
          <p:cNvPr id="17411" name="Content Placeholder 7"/>
          <p:cNvSpPr>
            <a:spLocks noGrp="1"/>
          </p:cNvSpPr>
          <p:nvPr>
            <p:ph idx="4294967295"/>
          </p:nvPr>
        </p:nvSpPr>
        <p:spPr>
          <a:xfrm>
            <a:off x="347663" y="1258200"/>
            <a:ext cx="8124613" cy="1828800"/>
          </a:xfrm>
        </p:spPr>
        <p:txBody>
          <a:bodyPr rtlCol="0">
            <a:normAutofit fontScale="85000" lnSpcReduction="20000"/>
          </a:bodyPr>
          <a:lstStyle/>
          <a:p>
            <a:pPr marL="342900" indent="-342900" algn="l" rtl="0" eaLnBrk="1" fontAlgn="auto" hangingPunct="1">
              <a:buClrTx/>
              <a:buFont typeface="Arial" panose="020B0604020202020204" pitchFamily="34" charset="0"/>
              <a:buChar char="•"/>
              <a:defRPr/>
            </a:pPr>
            <a:r>
              <a:rPr lang="es" b="0" i="0" u="none">
                <a:solidFill>
                  <a:schemeClr val="tx1">
                    <a:lumMod val="65000"/>
                    <a:lumOff val="35000"/>
                  </a:schemeClr>
                </a:solidFill>
              </a:rPr>
              <a:t>HYPACK tiene mas de 300 Controladores de Dispositivos</a:t>
            </a:r>
          </a:p>
          <a:p>
            <a:pPr marL="342900" indent="-342900" algn="l" rtl="0" eaLnBrk="1" fontAlgn="auto" hangingPunct="1">
              <a:buClrTx/>
              <a:buFont typeface="Arial" panose="020B0604020202020204" pitchFamily="34" charset="0"/>
              <a:buChar char="•"/>
              <a:defRPr/>
            </a:pPr>
            <a:r>
              <a:rPr lang="es" b="0" i="0" u="none">
                <a:solidFill>
                  <a:schemeClr val="tx1">
                    <a:lumMod val="65000"/>
                    <a:lumOff val="35000"/>
                  </a:schemeClr>
                </a:solidFill>
              </a:rPr>
              <a:t>Hay 221 en la carpeta \HYPACK 2019\Devices.</a:t>
            </a:r>
          </a:p>
          <a:p>
            <a:pPr marL="342900" indent="-342900" algn="l" rtl="0" eaLnBrk="1" fontAlgn="auto" hangingPunct="1">
              <a:buClrTx/>
              <a:buFont typeface="Arial" panose="020B0604020202020204" pitchFamily="34" charset="0"/>
              <a:buChar char="•"/>
              <a:defRPr/>
            </a:pPr>
            <a:r>
              <a:rPr lang="es" b="0" i="0" u="none">
                <a:solidFill>
                  <a:schemeClr val="tx1">
                    <a:lumMod val="65000"/>
                    <a:lumOff val="35000"/>
                  </a:schemeClr>
                </a:solidFill>
              </a:rPr>
              <a:t>Hay 150 mas en la carpeta \HYPACK 2019\Devices\Custom.</a:t>
            </a:r>
          </a:p>
          <a:p>
            <a:pPr marL="342900" indent="-342900" algn="l" rtl="0" eaLnBrk="1" fontAlgn="auto" hangingPunct="1">
              <a:buClrTx/>
              <a:buFont typeface="Arial" panose="020B0604020202020204" pitchFamily="34" charset="0"/>
              <a:buChar char="•"/>
              <a:defRPr/>
            </a:pPr>
            <a:r>
              <a:rPr lang="es" b="0" i="0" u="none">
                <a:solidFill>
                  <a:schemeClr val="tx1">
                    <a:lumMod val="65000"/>
                    <a:lumOff val="35000"/>
                  </a:schemeClr>
                </a:solidFill>
              </a:rPr>
              <a:t>En adición, HYSWEEP tiene más de 70 dispositivos integrados.</a:t>
            </a:r>
          </a:p>
          <a:p>
            <a:pPr marL="342900" indent="-342900" algn="l" rtl="0" eaLnBrk="1" fontAlgn="auto" hangingPunct="1">
              <a:buClrTx/>
              <a:buFont typeface="Arial" panose="020B0604020202020204" pitchFamily="34" charset="0"/>
              <a:buChar char="•"/>
              <a:defRPr/>
            </a:pPr>
            <a:r>
              <a:rPr lang="es" b="0" i="0" u="none">
                <a:solidFill>
                  <a:schemeClr val="tx1">
                    <a:lumMod val="65000"/>
                    <a:lumOff val="35000"/>
                  </a:schemeClr>
                </a:solidFill>
              </a:rPr>
              <a:t>Constantemente modificándolos, manteniéndolos y proveyendo actualizaciones.</a:t>
            </a:r>
          </a:p>
          <a:p>
            <a:pPr marL="457200" indent="-457200" algn="l" rtl="0" eaLnBrk="1" fontAlgn="auto" hangingPunct="1">
              <a:buClrTx/>
              <a:buFont typeface="Arial" panose="020B0604020202020204" pitchFamily="34" charset="0"/>
              <a:buChar char="•"/>
              <a:defRPr/>
            </a:pPr>
            <a:endParaRPr lang="es" sz="2800" dirty="0">
              <a:solidFill>
                <a:schemeClr val="tx1">
                  <a:lumMod val="65000"/>
                  <a:lumOff val="35000"/>
                </a:schemeClr>
              </a:solidFill>
            </a:endParaRPr>
          </a:p>
          <a:p>
            <a:pPr marL="457200" indent="-457200" algn="l" rtl="0" eaLnBrk="1" fontAlgn="auto" hangingPunct="1">
              <a:buClrTx/>
              <a:buFont typeface="Arial" panose="020B0604020202020204" pitchFamily="34" charset="0"/>
              <a:buChar char="•"/>
              <a:defRPr/>
            </a:pPr>
            <a:endParaRPr lang="es" sz="2800" dirty="0">
              <a:solidFill>
                <a:schemeClr val="tx1">
                  <a:lumMod val="65000"/>
                  <a:lumOff val="35000"/>
                </a:schemeClr>
              </a:solidFill>
            </a:endParaRPr>
          </a:p>
        </p:txBody>
      </p:sp>
      <p:pic>
        <p:nvPicPr>
          <p:cNvPr id="3379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19550" y="3102776"/>
            <a:ext cx="4059238" cy="32004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219075" y="3482876"/>
            <a:ext cx="3733800" cy="2308324"/>
          </a:xfrm>
          <a:prstGeom prst="rect">
            <a:avLst/>
          </a:prstGeom>
          <a:noFill/>
          <a:ln>
            <a:noFill/>
          </a:ln>
        </p:spPr>
        <p:txBody>
          <a:bodyPr>
            <a:spAutoFit/>
          </a:bodyPr>
          <a:lstStyle/>
          <a:p>
            <a:pPr algn="l" rtl="0">
              <a:defRPr/>
            </a:pPr>
            <a:r>
              <a:rPr lang="es" b="1" i="0" u="none">
                <a:solidFill>
                  <a:schemeClr val="bg2"/>
                </a:solidFill>
                <a:latin typeface="+mn-lt"/>
              </a:rPr>
              <a:t>Para agregar un nuevo driver de dispositivo:</a:t>
            </a:r>
          </a:p>
          <a:p>
            <a:pPr algn="l" rtl="0">
              <a:defRPr/>
            </a:pPr>
            <a:endParaRPr lang="es" b="0" dirty="0">
              <a:solidFill>
                <a:schemeClr val="tx1">
                  <a:lumMod val="65000"/>
                  <a:lumOff val="35000"/>
                </a:schemeClr>
              </a:solidFill>
              <a:latin typeface="+mn-lt"/>
            </a:endParaRPr>
          </a:p>
          <a:p>
            <a:pPr marL="342900" indent="-342900" algn="l" rtl="0">
              <a:buFontTx/>
              <a:buAutoNum type="arabicParenR"/>
              <a:defRPr/>
            </a:pPr>
            <a:r>
              <a:rPr lang="es" b="0" i="0" u="none">
                <a:solidFill>
                  <a:schemeClr val="tx1">
                    <a:lumMod val="65000"/>
                    <a:lumOff val="35000"/>
                  </a:schemeClr>
                </a:solidFill>
                <a:latin typeface="+mn-lt"/>
              </a:rPr>
              <a:t>Copiar el DLL a la carpeta \HYPACK 2019\Devices.</a:t>
            </a:r>
          </a:p>
          <a:p>
            <a:pPr marL="342900" indent="-342900" algn="l" rtl="0">
              <a:buFontTx/>
              <a:buAutoNum type="arabicParenR"/>
              <a:defRPr/>
            </a:pPr>
            <a:r>
              <a:rPr lang="es" b="0" i="0" u="none">
                <a:solidFill>
                  <a:schemeClr val="tx1">
                    <a:lumMod val="65000"/>
                    <a:lumOff val="35000"/>
                  </a:schemeClr>
                </a:solidFill>
                <a:latin typeface="+mn-lt"/>
              </a:rPr>
              <a:t>En EQUIPOS, haga clic en el botón “Re-escanear Listado Driver” (resaltado en rojo).</a:t>
            </a:r>
          </a:p>
          <a:p>
            <a:pPr marL="342900" indent="-342900" algn="l" rtl="0">
              <a:buFontTx/>
              <a:buAutoNum type="arabicParenR"/>
              <a:defRPr/>
            </a:pPr>
            <a:endParaRPr lang="es" b="0" dirty="0">
              <a:solidFill>
                <a:schemeClr val="tx1">
                  <a:lumMod val="65000"/>
                  <a:lumOff val="35000"/>
                </a:schemeClr>
              </a:solidFill>
              <a:latin typeface="+mn-lt"/>
            </a:endParaRPr>
          </a:p>
        </p:txBody>
      </p:sp>
      <p:sp>
        <p:nvSpPr>
          <p:cNvPr id="6" name="Rectangle 5"/>
          <p:cNvSpPr/>
          <p:nvPr/>
        </p:nvSpPr>
        <p:spPr>
          <a:xfrm>
            <a:off x="5695950" y="5895975"/>
            <a:ext cx="2209800" cy="304800"/>
          </a:xfrm>
          <a:prstGeom prst="rect">
            <a:avLst/>
          </a:prstGeom>
          <a:noFill/>
          <a:ln w="3810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es"/>
          </a:p>
        </p:txBody>
      </p:sp>
    </p:spTree>
    <p:extLst>
      <p:ext uri="{BB962C8B-B14F-4D97-AF65-F5344CB8AC3E}">
        <p14:creationId xmlns:p14="http://schemas.microsoft.com/office/powerpoint/2010/main" val="4208461008"/>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rrowheads="1"/>
          </p:cNvSpPr>
          <p:nvPr>
            <p:ph type="title"/>
          </p:nvPr>
        </p:nvSpPr>
        <p:spPr>
          <a:xfrm>
            <a:off x="369147" y="0"/>
            <a:ext cx="8915400" cy="989013"/>
          </a:xfrm>
        </p:spPr>
        <p:txBody>
          <a:bodyPr/>
          <a:lstStyle/>
          <a:p>
            <a:pPr marL="53975" algn="l" rtl="0" eaLnBrk="1" hangingPunct="1"/>
            <a:r>
              <a:rPr lang="es" sz="3600" b="0" i="0" u="none">
                <a:latin typeface="Arial" panose="020B0604020202020204" pitchFamily="34" charset="0"/>
                <a:cs typeface="Arial" panose="020B0604020202020204" pitchFamily="34" charset="0"/>
              </a:rPr>
              <a:t>GPS NMEA-0183  </a:t>
            </a:r>
            <a:endParaRPr lang="es" altLang="en-US" dirty="0">
              <a:latin typeface="Arial" panose="020B0604020202020204" pitchFamily="34" charset="0"/>
              <a:cs typeface="Arial" panose="020B0604020202020204" pitchFamily="34" charset="0"/>
            </a:endParaRPr>
          </a:p>
        </p:txBody>
      </p:sp>
      <p:sp>
        <p:nvSpPr>
          <p:cNvPr id="34819" name="Rectangle 3"/>
          <p:cNvSpPr>
            <a:spLocks noGrp="1" noChangeArrowheads="1"/>
          </p:cNvSpPr>
          <p:nvPr>
            <p:ph idx="4294967295"/>
          </p:nvPr>
        </p:nvSpPr>
        <p:spPr>
          <a:xfrm>
            <a:off x="675210" y="5953125"/>
            <a:ext cx="6324600" cy="685800"/>
          </a:xfrm>
          <a:solidFill>
            <a:schemeClr val="bg1"/>
          </a:solidFill>
        </p:spPr>
        <p:txBody>
          <a:bodyPr>
            <a:normAutofit lnSpcReduction="10000"/>
          </a:bodyPr>
          <a:lstStyle/>
          <a:p>
            <a:pPr algn="l" rtl="0" eaLnBrk="1" hangingPunct="1">
              <a:lnSpc>
                <a:spcPct val="80000"/>
              </a:lnSpc>
              <a:buClr>
                <a:srgbClr val="000000"/>
              </a:buClr>
            </a:pPr>
            <a:r>
              <a:rPr lang="es" sz="1800" b="0" i="0" u="none">
                <a:solidFill>
                  <a:schemeClr val="tx1">
                    <a:lumMod val="65000"/>
                    <a:lumOff val="35000"/>
                  </a:schemeClr>
                </a:solidFill>
                <a:latin typeface="Arial" panose="020B0604020202020204" pitchFamily="34" charset="0"/>
                <a:cs typeface="Arial" panose="020B0604020202020204" pitchFamily="34" charset="0"/>
              </a:rPr>
              <a:t>Usado para procesar mensajes NMEA desde la mayoría de sistemas GPS.</a:t>
            </a:r>
          </a:p>
          <a:p>
            <a:pPr algn="l" rtl="0" eaLnBrk="1" hangingPunct="1">
              <a:lnSpc>
                <a:spcPct val="80000"/>
              </a:lnSpc>
              <a:buClr>
                <a:srgbClr val="000000"/>
              </a:buClr>
            </a:pPr>
            <a:r>
              <a:rPr lang="es" sz="1800" b="0" i="0" u="none">
                <a:solidFill>
                  <a:schemeClr val="tx1">
                    <a:lumMod val="65000"/>
                    <a:lumOff val="35000"/>
                  </a:schemeClr>
                </a:solidFill>
                <a:latin typeface="Arial" panose="020B0604020202020204" pitchFamily="34" charset="0"/>
                <a:cs typeface="Arial" panose="020B0604020202020204" pitchFamily="34" charset="0"/>
              </a:rPr>
              <a:t>Vea la presentación EQUIPOS - BASES por detalles.</a:t>
            </a:r>
          </a:p>
        </p:txBody>
      </p:sp>
      <p:pic>
        <p:nvPicPr>
          <p:cNvPr id="41988" name="Picture 5" descr="C:\2015 Presentations\05 - Hardware\Pictures\2015 GPS Windows in SURVEY.png"/>
          <p:cNvPicPr>
            <a:picLocks noChangeAspect="1" noChangeArrowheads="1"/>
          </p:cNvPicPr>
          <p:nvPr/>
        </p:nvPicPr>
        <p:blipFill>
          <a:blip r:embed="rId3"/>
          <a:srcRect/>
          <a:stretch>
            <a:fillRect/>
          </a:stretch>
        </p:blipFill>
        <p:spPr bwMode="auto">
          <a:xfrm>
            <a:off x="675210" y="1504950"/>
            <a:ext cx="6411389" cy="417195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3267523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a:xfrm>
            <a:off x="59820" y="0"/>
            <a:ext cx="9161091" cy="989013"/>
          </a:xfrm>
        </p:spPr>
        <p:txBody>
          <a:bodyPr/>
          <a:lstStyle/>
          <a:p>
            <a:pPr algn="l" rtl="0" eaLnBrk="1" hangingPunct="1"/>
            <a:r>
              <a:rPr lang="es" sz="3600" b="0" i="0" u="none" dirty="0">
                <a:latin typeface="Arial" panose="020B0604020202020204" pitchFamily="34" charset="0"/>
                <a:cs typeface="Arial" panose="020B0604020202020204" pitchFamily="34" charset="0"/>
              </a:rPr>
              <a:t>Página Embarcación: Pestaña Equipos </a:t>
            </a:r>
            <a:r>
              <a:rPr lang="es" sz="3600" b="0" i="0" u="none" dirty="0" smtClean="0">
                <a:latin typeface="Arial" panose="020B0604020202020204" pitchFamily="34" charset="0"/>
                <a:cs typeface="Arial" panose="020B0604020202020204" pitchFamily="34" charset="0"/>
              </a:rPr>
              <a:t>Lev.</a:t>
            </a:r>
            <a:endParaRPr lang="es" sz="3600" b="0" i="0" u="none" dirty="0">
              <a:latin typeface="Arial" panose="020B0604020202020204" pitchFamily="34" charset="0"/>
              <a:cs typeface="Arial" panose="020B0604020202020204" pitchFamily="34" charset="0"/>
            </a:endParaRPr>
          </a:p>
        </p:txBody>
      </p:sp>
      <p:pic>
        <p:nvPicPr>
          <p:cNvPr id="33795" name="Picture 2"/>
          <p:cNvPicPr>
            <a:picLocks noChangeAspect="1" noChangeArrowheads="1"/>
          </p:cNvPicPr>
          <p:nvPr/>
        </p:nvPicPr>
        <p:blipFill>
          <a:blip r:embed="rId2"/>
          <a:srcRect/>
          <a:stretch>
            <a:fillRect/>
          </a:stretch>
        </p:blipFill>
        <p:spPr bwMode="auto">
          <a:xfrm>
            <a:off x="509588" y="1752600"/>
            <a:ext cx="8107363" cy="32480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410369" y="5293658"/>
            <a:ext cx="8305800" cy="400050"/>
          </a:xfrm>
          <a:prstGeom prst="rect">
            <a:avLst/>
          </a:prstGeom>
          <a:noFill/>
          <a:ln>
            <a:noFill/>
          </a:ln>
        </p:spPr>
        <p:txBody>
          <a:bodyPr>
            <a:spAutoFit/>
          </a:bodyPr>
          <a:lstStyle/>
          <a:p>
            <a:pPr algn="ctr" rtl="0">
              <a:defRPr/>
            </a:pPr>
            <a:r>
              <a:rPr lang="es" sz="2000" b="0" i="0" u="none">
                <a:solidFill>
                  <a:schemeClr val="tx1">
                    <a:lumMod val="65000"/>
                    <a:lumOff val="35000"/>
                  </a:schemeClr>
                </a:solidFill>
                <a:latin typeface="+mj-lt"/>
              </a:rPr>
              <a:t>Aquí es donde va para especificar los dispositivos usados en cada móvil.</a:t>
            </a:r>
            <a:endParaRPr lang="es" dirty="0">
              <a:solidFill>
                <a:schemeClr val="tx1">
                  <a:lumMod val="65000"/>
                  <a:lumOff val="35000"/>
                </a:schemeClr>
              </a:solidFill>
              <a:latin typeface="+mj-lt"/>
            </a:endParaRPr>
          </a:p>
        </p:txBody>
      </p:sp>
    </p:spTree>
    <p:extLst>
      <p:ext uri="{BB962C8B-B14F-4D97-AF65-F5344CB8AC3E}">
        <p14:creationId xmlns:p14="http://schemas.microsoft.com/office/powerpoint/2010/main" val="3317610089"/>
      </p:ext>
    </p:extLst>
  </p:cSld>
  <p:clrMapOvr>
    <a:masterClrMapping/>
  </p:clrMapOvr>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Rot="1" noChangeArrowheads="1"/>
          </p:cNvSpPr>
          <p:nvPr>
            <p:ph type="title"/>
          </p:nvPr>
        </p:nvSpPr>
        <p:spPr/>
        <p:txBody>
          <a:bodyPr/>
          <a:lstStyle/>
          <a:p>
            <a:pPr marL="53975" algn="l" rtl="0" eaLnBrk="1" hangingPunct="1"/>
            <a:r>
              <a:rPr lang="es" sz="3600" b="0" i="0" u="none">
                <a:latin typeface="Arial" panose="020B0604020202020204" pitchFamily="34" charset="0"/>
                <a:cs typeface="Arial" panose="020B0604020202020204" pitchFamily="34" charset="0"/>
              </a:rPr>
              <a:t>NTRIP.DLL:</a:t>
            </a:r>
          </a:p>
        </p:txBody>
      </p:sp>
      <p:sp>
        <p:nvSpPr>
          <p:cNvPr id="35843" name="Rectangle 3"/>
          <p:cNvSpPr>
            <a:spLocks noGrp="1" noChangeArrowheads="1"/>
          </p:cNvSpPr>
          <p:nvPr>
            <p:ph idx="4294967295"/>
          </p:nvPr>
        </p:nvSpPr>
        <p:spPr>
          <a:xfrm>
            <a:off x="381000" y="1485900"/>
            <a:ext cx="4214813" cy="2133600"/>
          </a:xfrm>
          <a:solidFill>
            <a:schemeClr val="bg1"/>
          </a:solidFill>
        </p:spPr>
        <p:txBody>
          <a:bodyPr>
            <a:normAutofit lnSpcReduction="10000"/>
          </a:bodyPr>
          <a:lstStyle/>
          <a:p>
            <a:pPr algn="l" rtl="0" eaLnBrk="1" hangingPunct="1">
              <a:lnSpc>
                <a:spcPct val="80000"/>
              </a:lnSpc>
              <a:buClr>
                <a:schemeClr val="tx1"/>
              </a:buClr>
              <a:defRPr/>
            </a:pPr>
            <a:r>
              <a:rPr lang="es" b="0" i="0" u="none">
                <a:solidFill>
                  <a:schemeClr val="tx1">
                    <a:lumMod val="65000"/>
                    <a:lumOff val="35000"/>
                  </a:schemeClr>
                </a:solidFill>
                <a:latin typeface="+mj-lt"/>
                <a:cs typeface="Arial" pitchFamily="34" charset="0"/>
              </a:rPr>
              <a:t>Diseñado para pasar correcciones NTRIP al GPS</a:t>
            </a:r>
          </a:p>
          <a:p>
            <a:pPr algn="l" rtl="0" eaLnBrk="1" hangingPunct="1">
              <a:lnSpc>
                <a:spcPct val="80000"/>
              </a:lnSpc>
              <a:buClr>
                <a:schemeClr val="tx1"/>
              </a:buClr>
              <a:defRPr/>
            </a:pPr>
            <a:endParaRPr lang="es" altLang="en-US" dirty="0">
              <a:solidFill>
                <a:schemeClr val="tx1">
                  <a:lumMod val="65000"/>
                  <a:lumOff val="35000"/>
                </a:schemeClr>
              </a:solidFill>
              <a:latin typeface="+mj-lt"/>
              <a:cs typeface="Arial" pitchFamily="34" charset="0"/>
            </a:endParaRPr>
          </a:p>
          <a:p>
            <a:pPr algn="l" rtl="0" eaLnBrk="1" hangingPunct="1">
              <a:lnSpc>
                <a:spcPct val="80000"/>
              </a:lnSpc>
              <a:buClr>
                <a:schemeClr val="tx1"/>
              </a:buClr>
              <a:defRPr/>
            </a:pPr>
            <a:r>
              <a:rPr lang="es" b="0" i="0" u="none">
                <a:solidFill>
                  <a:schemeClr val="tx1">
                    <a:lumMod val="65000"/>
                    <a:lumOff val="35000"/>
                  </a:schemeClr>
                </a:solidFill>
                <a:latin typeface="+mj-lt"/>
                <a:cs typeface="Arial" pitchFamily="34" charset="0"/>
              </a:rPr>
              <a:t>Comparte el mismo puerto serial que el GPS.DLL</a:t>
            </a:r>
          </a:p>
          <a:p>
            <a:pPr algn="l" rtl="0" eaLnBrk="1" hangingPunct="1">
              <a:lnSpc>
                <a:spcPct val="80000"/>
              </a:lnSpc>
              <a:buClr>
                <a:schemeClr val="tx1"/>
              </a:buClr>
              <a:defRPr/>
            </a:pPr>
            <a:endParaRPr lang="es" altLang="en-US" dirty="0">
              <a:solidFill>
                <a:schemeClr val="tx1">
                  <a:lumMod val="65000"/>
                  <a:lumOff val="35000"/>
                </a:schemeClr>
              </a:solidFill>
              <a:latin typeface="+mj-lt"/>
              <a:cs typeface="Arial" pitchFamily="34" charset="0"/>
            </a:endParaRPr>
          </a:p>
          <a:p>
            <a:pPr algn="l" rtl="0" eaLnBrk="1" hangingPunct="1">
              <a:lnSpc>
                <a:spcPct val="80000"/>
              </a:lnSpc>
              <a:buClr>
                <a:schemeClr val="tx1"/>
              </a:buClr>
              <a:defRPr/>
            </a:pPr>
            <a:r>
              <a:rPr lang="es" b="0" i="0" u="none">
                <a:solidFill>
                  <a:schemeClr val="tx1">
                    <a:lumMod val="65000"/>
                    <a:lumOff val="35000"/>
                  </a:schemeClr>
                </a:solidFill>
                <a:latin typeface="+mj-lt"/>
                <a:cs typeface="Arial" pitchFamily="34" charset="0"/>
              </a:rPr>
              <a:t>NTRIP Ver. Compatible 2.</a:t>
            </a:r>
          </a:p>
          <a:p>
            <a:pPr algn="l" rtl="0" eaLnBrk="1" hangingPunct="1">
              <a:lnSpc>
                <a:spcPct val="80000"/>
              </a:lnSpc>
              <a:buClr>
                <a:schemeClr val="tx1"/>
              </a:buClr>
              <a:buFontTx/>
              <a:buChar char="•"/>
              <a:defRPr/>
            </a:pPr>
            <a:endParaRPr lang="es" altLang="en-US" dirty="0">
              <a:solidFill>
                <a:schemeClr val="tx1">
                  <a:lumMod val="65000"/>
                  <a:lumOff val="35000"/>
                </a:schemeClr>
              </a:solidFill>
              <a:latin typeface="Arial" pitchFamily="34" charset="0"/>
              <a:cs typeface="Arial" pitchFamily="34" charset="0"/>
            </a:endParaRPr>
          </a:p>
          <a:p>
            <a:pPr algn="l" rtl="0" eaLnBrk="1" hangingPunct="1">
              <a:lnSpc>
                <a:spcPct val="80000"/>
              </a:lnSpc>
              <a:buClr>
                <a:schemeClr val="tx1"/>
              </a:buClr>
              <a:buFontTx/>
              <a:buChar char="•"/>
              <a:defRPr/>
            </a:pPr>
            <a:endParaRPr lang="es" altLang="en-US" dirty="0">
              <a:solidFill>
                <a:schemeClr val="tx1">
                  <a:lumMod val="65000"/>
                  <a:lumOff val="35000"/>
                </a:schemeClr>
              </a:solidFill>
              <a:latin typeface="Arial" pitchFamily="34" charset="0"/>
              <a:cs typeface="Arial" pitchFamily="34" charset="0"/>
            </a:endParaRPr>
          </a:p>
        </p:txBody>
      </p:sp>
      <p:pic>
        <p:nvPicPr>
          <p:cNvPr id="52228" name="Picture 3"/>
          <p:cNvPicPr>
            <a:picLocks noChangeAspect="1" noChangeArrowheads="1"/>
          </p:cNvPicPr>
          <p:nvPr/>
        </p:nvPicPr>
        <p:blipFill>
          <a:blip r:embed="rId3"/>
          <a:srcRect/>
          <a:stretch>
            <a:fillRect/>
          </a:stretch>
        </p:blipFill>
        <p:spPr bwMode="auto">
          <a:xfrm>
            <a:off x="381000" y="3810000"/>
            <a:ext cx="3513138" cy="21336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29" name="Picture 6"/>
          <p:cNvPicPr>
            <a:picLocks noChangeAspect="1" noChangeArrowheads="1"/>
          </p:cNvPicPr>
          <p:nvPr/>
        </p:nvPicPr>
        <p:blipFill>
          <a:blip r:embed="rId4"/>
          <a:srcRect/>
          <a:stretch>
            <a:fillRect/>
          </a:stretch>
        </p:blipFill>
        <p:spPr bwMode="auto">
          <a:xfrm>
            <a:off x="4555943" y="1776412"/>
            <a:ext cx="3907019" cy="416718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30072622"/>
      </p:ext>
    </p:extLst>
  </p:cSld>
  <p:clrMapOvr>
    <a:masterClrMapping/>
  </p:clrMapOvr>
  <p:transition spd="slow"/>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Rot="1" noChangeArrowheads="1"/>
          </p:cNvSpPr>
          <p:nvPr>
            <p:ph type="title"/>
          </p:nvPr>
        </p:nvSpPr>
        <p:spPr/>
        <p:txBody>
          <a:bodyPr/>
          <a:lstStyle/>
          <a:p>
            <a:pPr marL="53975" algn="l" rtl="0" eaLnBrk="1" hangingPunct="1"/>
            <a:r>
              <a:rPr lang="es" sz="3600" b="0" i="0" u="none">
                <a:latin typeface="Arial" panose="020B0604020202020204" pitchFamily="34" charset="0"/>
                <a:cs typeface="Arial" panose="020B0604020202020204" pitchFamily="34" charset="0"/>
              </a:rPr>
              <a:t>YSI6600.DLL</a:t>
            </a:r>
            <a:r>
              <a:rPr lang="es" sz="2400" b="0" i="0" u="none">
                <a:latin typeface="Arial" panose="020B0604020202020204" pitchFamily="34" charset="0"/>
                <a:cs typeface="Arial" panose="020B0604020202020204" pitchFamily="34" charset="0"/>
              </a:rPr>
              <a:t>Sensor Ambiental</a:t>
            </a:r>
          </a:p>
        </p:txBody>
      </p:sp>
      <p:sp>
        <p:nvSpPr>
          <p:cNvPr id="50179" name="Rectangle 3"/>
          <p:cNvSpPr>
            <a:spLocks noGrp="1" noChangeArrowheads="1"/>
          </p:cNvSpPr>
          <p:nvPr>
            <p:ph idx="4294967295"/>
          </p:nvPr>
        </p:nvSpPr>
        <p:spPr>
          <a:xfrm>
            <a:off x="2695575" y="1581150"/>
            <a:ext cx="6324600" cy="1827213"/>
          </a:xfrm>
        </p:spPr>
        <p:txBody>
          <a:bodyPr>
            <a:normAutofit fontScale="92500" lnSpcReduction="20000"/>
          </a:bodyPr>
          <a:lstStyle/>
          <a:p>
            <a:pPr algn="l" rtl="0" eaLnBrk="1" hangingPunct="1">
              <a:lnSpc>
                <a:spcPct val="90000"/>
              </a:lnSpc>
              <a:buClr>
                <a:schemeClr val="tx1"/>
              </a:buClr>
              <a:defRPr/>
            </a:pPr>
            <a:r>
              <a:rPr lang="es" sz="1800" b="0" i="0" u="none">
                <a:solidFill>
                  <a:schemeClr val="tx1">
                    <a:lumMod val="65000"/>
                    <a:lumOff val="35000"/>
                  </a:schemeClr>
                </a:solidFill>
                <a:latin typeface="Arial" panose="020B0604020202020204" pitchFamily="34" charset="0"/>
                <a:cs typeface="Arial" panose="020B0604020202020204" pitchFamily="34" charset="0"/>
              </a:rPr>
              <a:t>YSI6600 (Sonda) </a:t>
            </a:r>
            <a:r>
              <a:rPr lang="es" sz="1600" b="0" i="0" u="none">
                <a:solidFill>
                  <a:schemeClr val="tx1">
                    <a:lumMod val="65000"/>
                    <a:lumOff val="35000"/>
                  </a:schemeClr>
                </a:solidFill>
                <a:latin typeface="Arial" panose="020B0604020202020204" pitchFamily="34" charset="0"/>
                <a:cs typeface="Arial" panose="020B0604020202020204" pitchFamily="34" charset="0"/>
              </a:rPr>
              <a:t>puede ser configurado con diferentes paquetes de sensores.</a:t>
            </a:r>
          </a:p>
          <a:p>
            <a:pPr algn="l" rtl="0" eaLnBrk="1" hangingPunct="1">
              <a:lnSpc>
                <a:spcPct val="90000"/>
              </a:lnSpc>
              <a:buClr>
                <a:schemeClr val="tx1"/>
              </a:buClr>
              <a:defRPr/>
            </a:pPr>
            <a:endParaRPr lang="es" altLang="en-US" sz="1800" dirty="0">
              <a:solidFill>
                <a:schemeClr val="tx1">
                  <a:lumMod val="75000"/>
                  <a:lumOff val="25000"/>
                </a:schemeClr>
              </a:solidFill>
              <a:latin typeface="Arial" panose="020B0604020202020204" pitchFamily="34" charset="0"/>
              <a:cs typeface="Arial" panose="020B0604020202020204" pitchFamily="34" charset="0"/>
            </a:endParaRPr>
          </a:p>
          <a:p>
            <a:pPr algn="l" rtl="0" eaLnBrk="1" hangingPunct="1">
              <a:lnSpc>
                <a:spcPct val="90000"/>
              </a:lnSpc>
              <a:buClr>
                <a:schemeClr val="tx1"/>
              </a:buClr>
              <a:defRPr/>
            </a:pPr>
            <a:r>
              <a:rPr lang="es" sz="1800" b="1" i="0" u="none">
                <a:solidFill>
                  <a:schemeClr val="tx1">
                    <a:lumMod val="65000"/>
                    <a:lumOff val="35000"/>
                  </a:schemeClr>
                </a:solidFill>
                <a:latin typeface="Arial" panose="020B0604020202020204" pitchFamily="34" charset="0"/>
                <a:cs typeface="Arial" panose="020B0604020202020204" pitchFamily="34" charset="0"/>
              </a:rPr>
              <a:t>Configuración:</a:t>
            </a:r>
            <a:r>
              <a:rPr lang="es" sz="1800" b="0" i="0" u="none">
                <a:solidFill>
                  <a:schemeClr val="tx1">
                    <a:lumMod val="65000"/>
                    <a:lumOff val="35000"/>
                  </a:schemeClr>
                </a:solidFill>
                <a:latin typeface="Arial" panose="020B0604020202020204" pitchFamily="34" charset="0"/>
                <a:cs typeface="Arial" panose="020B0604020202020204" pitchFamily="34" charset="0"/>
              </a:rPr>
              <a:t>  </a:t>
            </a:r>
            <a:r>
              <a:rPr lang="es" sz="1600" b="0" i="0" u="none">
                <a:solidFill>
                  <a:srgbClr val="098DB4"/>
                </a:solidFill>
                <a:latin typeface="Arial" panose="020B0604020202020204" pitchFamily="34" charset="0"/>
                <a:cs typeface="Arial" panose="020B0604020202020204" pitchFamily="34" charset="0"/>
              </a:rPr>
              <a:t>Provee un nombre por cada sensor, con base en sus canales.</a:t>
            </a:r>
          </a:p>
          <a:p>
            <a:pPr algn="l" rtl="0" eaLnBrk="1" hangingPunct="1">
              <a:lnSpc>
                <a:spcPct val="90000"/>
              </a:lnSpc>
              <a:buClr>
                <a:schemeClr val="tx1"/>
              </a:buClr>
              <a:defRPr/>
            </a:pPr>
            <a:endParaRPr lang="es" altLang="en-US" sz="1800" dirty="0">
              <a:solidFill>
                <a:schemeClr val="tx1">
                  <a:lumMod val="75000"/>
                  <a:lumOff val="25000"/>
                </a:schemeClr>
              </a:solidFill>
              <a:latin typeface="Arial" panose="020B0604020202020204" pitchFamily="34" charset="0"/>
              <a:cs typeface="Arial" panose="020B0604020202020204" pitchFamily="34" charset="0"/>
            </a:endParaRPr>
          </a:p>
          <a:p>
            <a:pPr algn="l" rtl="0" eaLnBrk="1" hangingPunct="1">
              <a:lnSpc>
                <a:spcPct val="90000"/>
              </a:lnSpc>
              <a:buClr>
                <a:schemeClr val="tx1"/>
              </a:buClr>
              <a:defRPr/>
            </a:pPr>
            <a:r>
              <a:rPr lang="es" sz="1800" b="1" i="0" u="none">
                <a:solidFill>
                  <a:schemeClr val="tx1">
                    <a:lumMod val="65000"/>
                    <a:lumOff val="35000"/>
                  </a:schemeClr>
                </a:solidFill>
                <a:latin typeface="Arial" panose="020B0604020202020204" pitchFamily="34" charset="0"/>
                <a:cs typeface="Arial" panose="020B0604020202020204" pitchFamily="34" charset="0"/>
              </a:rPr>
              <a:t>LEVANTAMIENTO:</a:t>
            </a:r>
            <a:r>
              <a:rPr lang="es" sz="1800" b="0" i="0" u="none">
                <a:solidFill>
                  <a:schemeClr val="tx1">
                    <a:lumMod val="65000"/>
                    <a:lumOff val="35000"/>
                  </a:schemeClr>
                </a:solidFill>
                <a:latin typeface="Arial" panose="020B0604020202020204" pitchFamily="34" charset="0"/>
                <a:cs typeface="Arial" panose="020B0604020202020204" pitchFamily="34" charset="0"/>
              </a:rPr>
              <a:t>  </a:t>
            </a:r>
            <a:r>
              <a:rPr lang="es" sz="1600" b="0" i="0" u="none">
                <a:solidFill>
                  <a:srgbClr val="098DB4"/>
                </a:solidFill>
                <a:latin typeface="Arial" panose="020B0604020202020204" pitchFamily="34" charset="0"/>
                <a:cs typeface="Arial" panose="020B0604020202020204" pitchFamily="34" charset="0"/>
              </a:rPr>
              <a:t>El Driver muestra valores de texto y puede mostrar una gráfica para todos los sensores.</a:t>
            </a:r>
            <a:endParaRPr lang="es" altLang="en-US" sz="1800" dirty="0">
              <a:solidFill>
                <a:srgbClr val="098DB4"/>
              </a:solidFill>
              <a:latin typeface="Arial" panose="020B0604020202020204" pitchFamily="34" charset="0"/>
              <a:cs typeface="Arial" panose="020B0604020202020204" pitchFamily="34" charset="0"/>
            </a:endParaRPr>
          </a:p>
        </p:txBody>
      </p:sp>
      <p:pic>
        <p:nvPicPr>
          <p:cNvPr id="50180" name="Picture 4" descr="ySI1"/>
          <p:cNvPicPr>
            <a:picLocks noChangeAspect="1" noChangeArrowheads="1"/>
          </p:cNvPicPr>
          <p:nvPr/>
        </p:nvPicPr>
        <p:blipFill>
          <a:blip r:embed="rId3"/>
          <a:srcRect/>
          <a:stretch>
            <a:fillRect/>
          </a:stretch>
        </p:blipFill>
        <p:spPr bwMode="auto">
          <a:xfrm>
            <a:off x="457200" y="3657600"/>
            <a:ext cx="3494088" cy="25622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81" name="Picture 5" descr="YSI2"/>
          <p:cNvPicPr>
            <a:picLocks noChangeAspect="1" noChangeArrowheads="1"/>
          </p:cNvPicPr>
          <p:nvPr/>
        </p:nvPicPr>
        <p:blipFill>
          <a:blip r:embed="rId4"/>
          <a:srcRect/>
          <a:stretch>
            <a:fillRect/>
          </a:stretch>
        </p:blipFill>
        <p:spPr bwMode="auto">
          <a:xfrm>
            <a:off x="457200" y="1143000"/>
            <a:ext cx="1981200" cy="234315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82" name="Picture 6" descr="YSI3"/>
          <p:cNvPicPr>
            <a:picLocks noChangeAspect="1" noChangeArrowheads="1"/>
          </p:cNvPicPr>
          <p:nvPr/>
        </p:nvPicPr>
        <p:blipFill>
          <a:blip r:embed="rId5"/>
          <a:srcRect/>
          <a:stretch>
            <a:fillRect/>
          </a:stretch>
        </p:blipFill>
        <p:spPr bwMode="auto">
          <a:xfrm>
            <a:off x="4572000" y="3657600"/>
            <a:ext cx="3627438" cy="25622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91934251"/>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a:xfrm>
            <a:off x="347663" y="0"/>
            <a:ext cx="7500937" cy="989013"/>
          </a:xfrm>
        </p:spPr>
        <p:txBody>
          <a:bodyPr/>
          <a:lstStyle/>
          <a:p>
            <a:pPr algn="l" rtl="0"/>
            <a:r>
              <a:rPr lang="es" sz="3600" b="0" i="0" u="none">
                <a:latin typeface="Arial" panose="020B0604020202020204" pitchFamily="34" charset="0"/>
                <a:cs typeface="Arial" panose="020B0604020202020204" pitchFamily="34" charset="0"/>
              </a:rPr>
              <a:t>SBG – Interfaz Elipse/Ekinox</a:t>
            </a:r>
          </a:p>
        </p:txBody>
      </p:sp>
      <p:sp>
        <p:nvSpPr>
          <p:cNvPr id="39939" name="Slide Number Placeholder 2"/>
          <p:cNvSpPr>
            <a:spLocks noGrp="1"/>
          </p:cNvSpPr>
          <p:nvPr>
            <p:ph type="sldNum" sz="quarter" idx="4294967295"/>
          </p:nvPr>
        </p:nvSpPr>
        <p:spPr bwMode="auto">
          <a:xfrm>
            <a:off x="347663" y="6403975"/>
            <a:ext cx="714375" cy="454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l" rtl="0"/>
            <a:fld id="{57CDC5C7-FAA9-4293-B453-CE7985D3C964}" type="slidenum">
              <a:rPr>
                <a:latin typeface="Arial" panose="020B0604020202020204" pitchFamily="34" charset="0"/>
              </a:rPr>
              <a:pPr algn="l" rtl="0"/>
              <a:t>72</a:t>
            </a:fld>
            <a:endParaRPr lang="es" altLang="en-US">
              <a:latin typeface="Arial" panose="020B0604020202020204" pitchFamily="34" charset="0"/>
            </a:endParaRPr>
          </a:p>
        </p:txBody>
      </p:sp>
      <p:pic>
        <p:nvPicPr>
          <p:cNvPr id="38916" name="Picture 4"/>
          <p:cNvPicPr>
            <a:picLocks noChangeAspect="1" noChangeArrowheads="1"/>
          </p:cNvPicPr>
          <p:nvPr/>
        </p:nvPicPr>
        <p:blipFill>
          <a:blip r:embed="rId2"/>
          <a:srcRect/>
          <a:stretch>
            <a:fillRect/>
          </a:stretch>
        </p:blipFill>
        <p:spPr bwMode="auto">
          <a:xfrm>
            <a:off x="4341813" y="4473575"/>
            <a:ext cx="4619625" cy="16097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8917" name="Picture 5"/>
          <p:cNvPicPr>
            <a:picLocks noChangeAspect="1" noChangeArrowheads="1"/>
          </p:cNvPicPr>
          <p:nvPr/>
        </p:nvPicPr>
        <p:blipFill>
          <a:blip r:embed="rId3"/>
          <a:srcRect/>
          <a:stretch>
            <a:fillRect/>
          </a:stretch>
        </p:blipFill>
        <p:spPr bwMode="auto">
          <a:xfrm>
            <a:off x="4341813" y="1230313"/>
            <a:ext cx="2006600" cy="28956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9942" name="TextBox 1"/>
          <p:cNvSpPr txBox="1">
            <a:spLocks noChangeArrowheads="1"/>
          </p:cNvSpPr>
          <p:nvPr/>
        </p:nvSpPr>
        <p:spPr bwMode="auto">
          <a:xfrm>
            <a:off x="609600" y="1371600"/>
            <a:ext cx="184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endParaRPr lang="es" altLang="en-US"/>
          </a:p>
        </p:txBody>
      </p:sp>
      <p:sp>
        <p:nvSpPr>
          <p:cNvPr id="39943" name="TextBox 1"/>
          <p:cNvSpPr txBox="1">
            <a:spLocks noChangeArrowheads="1"/>
          </p:cNvSpPr>
          <p:nvPr/>
        </p:nvSpPr>
        <p:spPr bwMode="auto">
          <a:xfrm>
            <a:off x="303213" y="1336675"/>
            <a:ext cx="3897312" cy="4862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b="1">
                <a:solidFill>
                  <a:schemeClr val="tx1"/>
                </a:solidFill>
                <a:latin typeface="Garamond" pitchFamily="18" charset="0"/>
              </a:defRPr>
            </a:lvl1pPr>
            <a:lvl2pPr marL="742950" indent="-285750">
              <a:defRPr b="1">
                <a:solidFill>
                  <a:schemeClr val="tx1"/>
                </a:solidFill>
                <a:latin typeface="Garamond" pitchFamily="18" charset="0"/>
              </a:defRPr>
            </a:lvl2pPr>
            <a:lvl3pPr marL="1143000" indent="-228600">
              <a:defRPr b="1">
                <a:solidFill>
                  <a:schemeClr val="tx1"/>
                </a:solidFill>
                <a:latin typeface="Garamond" pitchFamily="18" charset="0"/>
              </a:defRPr>
            </a:lvl3pPr>
            <a:lvl4pPr marL="1600200" indent="-228600">
              <a:defRPr b="1">
                <a:solidFill>
                  <a:schemeClr val="tx1"/>
                </a:solidFill>
                <a:latin typeface="Garamond" pitchFamily="18" charset="0"/>
              </a:defRPr>
            </a:lvl4pPr>
            <a:lvl5pPr marL="2057400" indent="-228600">
              <a:defRPr b="1">
                <a:solidFill>
                  <a:schemeClr val="tx1"/>
                </a:solidFill>
                <a:latin typeface="Garamond" pitchFamily="18" charset="0"/>
              </a:defRPr>
            </a:lvl5pPr>
            <a:lvl6pPr marL="2514600" indent="-228600" eaLnBrk="0" fontAlgn="base" hangingPunct="0">
              <a:spcBef>
                <a:spcPct val="0"/>
              </a:spcBef>
              <a:spcAft>
                <a:spcPct val="0"/>
              </a:spcAft>
              <a:defRPr b="1">
                <a:solidFill>
                  <a:schemeClr val="tx1"/>
                </a:solidFill>
                <a:latin typeface="Garamond" pitchFamily="18" charset="0"/>
              </a:defRPr>
            </a:lvl6pPr>
            <a:lvl7pPr marL="2971800" indent="-228600" eaLnBrk="0" fontAlgn="base" hangingPunct="0">
              <a:spcBef>
                <a:spcPct val="0"/>
              </a:spcBef>
              <a:spcAft>
                <a:spcPct val="0"/>
              </a:spcAft>
              <a:defRPr b="1">
                <a:solidFill>
                  <a:schemeClr val="tx1"/>
                </a:solidFill>
                <a:latin typeface="Garamond" pitchFamily="18" charset="0"/>
              </a:defRPr>
            </a:lvl7pPr>
            <a:lvl8pPr marL="3429000" indent="-228600" eaLnBrk="0" fontAlgn="base" hangingPunct="0">
              <a:spcBef>
                <a:spcPct val="0"/>
              </a:spcBef>
              <a:spcAft>
                <a:spcPct val="0"/>
              </a:spcAft>
              <a:defRPr b="1">
                <a:solidFill>
                  <a:schemeClr val="tx1"/>
                </a:solidFill>
                <a:latin typeface="Garamond" pitchFamily="18" charset="0"/>
              </a:defRPr>
            </a:lvl8pPr>
            <a:lvl9pPr marL="3886200" indent="-228600" eaLnBrk="0" fontAlgn="base" hangingPunct="0">
              <a:spcBef>
                <a:spcPct val="0"/>
              </a:spcBef>
              <a:spcAft>
                <a:spcPct val="0"/>
              </a:spcAft>
              <a:defRPr b="1">
                <a:solidFill>
                  <a:schemeClr val="tx1"/>
                </a:solidFill>
                <a:latin typeface="Garamond" pitchFamily="18" charset="0"/>
              </a:defRPr>
            </a:lvl9pPr>
          </a:lstStyle>
          <a:p>
            <a:pPr algn="l" rtl="0">
              <a:spcBef>
                <a:spcPts val="600"/>
              </a:spcBef>
              <a:spcAft>
                <a:spcPts val="600"/>
              </a:spcAft>
              <a:defRPr/>
            </a:pPr>
            <a:r>
              <a:rPr lang="es" b="0" i="0" u="none">
                <a:solidFill>
                  <a:schemeClr val="tx1">
                    <a:lumMod val="65000"/>
                    <a:lumOff val="35000"/>
                  </a:schemeClr>
                </a:solidFill>
                <a:latin typeface="+mj-lt"/>
              </a:rPr>
              <a:t>El controlador SBG es usado para la interfaz con ambos modelos Elipse y Ekinox de los sensores SBG. </a:t>
            </a:r>
          </a:p>
          <a:p>
            <a:pPr algn="l" rtl="0">
              <a:spcBef>
                <a:spcPts val="600"/>
              </a:spcBef>
              <a:spcAft>
                <a:spcPts val="600"/>
              </a:spcAft>
              <a:defRPr/>
            </a:pPr>
            <a:endParaRPr lang="es" altLang="en-US" b="0" dirty="0">
              <a:solidFill>
                <a:schemeClr val="tx1">
                  <a:lumMod val="65000"/>
                  <a:lumOff val="35000"/>
                </a:schemeClr>
              </a:solidFill>
              <a:latin typeface="+mj-lt"/>
            </a:endParaRPr>
          </a:p>
          <a:p>
            <a:pPr algn="l" rtl="0">
              <a:spcBef>
                <a:spcPts val="600"/>
              </a:spcBef>
              <a:spcAft>
                <a:spcPts val="600"/>
              </a:spcAft>
              <a:defRPr/>
            </a:pPr>
            <a:r>
              <a:rPr lang="es" b="0" i="0" u="none">
                <a:solidFill>
                  <a:schemeClr val="tx1">
                    <a:lumMod val="65000"/>
                    <a:lumOff val="35000"/>
                  </a:schemeClr>
                </a:solidFill>
                <a:latin typeface="+mj-lt"/>
              </a:rPr>
              <a:t>El SBG Elipse usa una interfaz serial que debe ser enviada entre el programa principal Levantamiento y el Programa HYSWEEP Levantamiento. </a:t>
            </a:r>
          </a:p>
          <a:p>
            <a:pPr algn="l" rtl="0">
              <a:spcBef>
                <a:spcPts val="600"/>
              </a:spcBef>
              <a:spcAft>
                <a:spcPts val="600"/>
              </a:spcAft>
              <a:defRPr/>
            </a:pPr>
            <a:endParaRPr lang="es" altLang="en-US" b="0" dirty="0">
              <a:solidFill>
                <a:schemeClr val="tx1">
                  <a:lumMod val="65000"/>
                  <a:lumOff val="35000"/>
                </a:schemeClr>
              </a:solidFill>
              <a:latin typeface="+mj-lt"/>
            </a:endParaRPr>
          </a:p>
          <a:p>
            <a:pPr algn="l" rtl="0">
              <a:spcBef>
                <a:spcPts val="600"/>
              </a:spcBef>
              <a:spcAft>
                <a:spcPts val="600"/>
              </a:spcAft>
              <a:defRPr/>
            </a:pPr>
            <a:r>
              <a:rPr lang="es" b="0" i="0" u="none">
                <a:solidFill>
                  <a:schemeClr val="tx1">
                    <a:lumMod val="65000"/>
                    <a:lumOff val="35000"/>
                  </a:schemeClr>
                </a:solidFill>
                <a:latin typeface="+mj-lt"/>
              </a:rPr>
              <a:t>Para enviar los paquetes la casilla de activación para la Salida a UDP debe estar activada y el número de puerto que es entrado es entonces usado para leer los datos en HYSWEEP. </a:t>
            </a:r>
          </a:p>
        </p:txBody>
      </p:sp>
    </p:spTree>
    <p:extLst>
      <p:ext uri="{BB962C8B-B14F-4D97-AF65-F5344CB8AC3E}">
        <p14:creationId xmlns:p14="http://schemas.microsoft.com/office/powerpoint/2010/main" val="4180570126"/>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a:xfrm>
            <a:off x="317499" y="-11113"/>
            <a:ext cx="8356481" cy="989013"/>
          </a:xfrm>
        </p:spPr>
        <p:txBody>
          <a:bodyPr/>
          <a:lstStyle/>
          <a:p>
            <a:pPr algn="l" rtl="0"/>
            <a:r>
              <a:rPr lang="es" sz="3600" b="0" i="0" u="none" dirty="0">
                <a:latin typeface="Arial" panose="020B0604020202020204" pitchFamily="34" charset="0"/>
                <a:cs typeface="Arial" panose="020B0604020202020204" pitchFamily="34" charset="0"/>
              </a:rPr>
              <a:t>Reproducción Dispositivos HYSWEEP®</a:t>
            </a:r>
          </a:p>
        </p:txBody>
      </p:sp>
      <p:sp>
        <p:nvSpPr>
          <p:cNvPr id="40963" name="Slide Number Placeholder 2"/>
          <p:cNvSpPr>
            <a:spLocks noGrp="1"/>
          </p:cNvSpPr>
          <p:nvPr>
            <p:ph type="sldNum" sz="quarter" idx="4294967295"/>
          </p:nvPr>
        </p:nvSpPr>
        <p:spPr bwMode="auto">
          <a:xfrm>
            <a:off x="347663" y="6403975"/>
            <a:ext cx="714375" cy="454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l" rtl="0"/>
            <a:fld id="{53048634-7E59-488F-B5C7-1DDAA36379F0}" type="slidenum">
              <a:rPr>
                <a:latin typeface="Arial" panose="020B0604020202020204" pitchFamily="34" charset="0"/>
              </a:rPr>
              <a:pPr algn="l" rtl="0"/>
              <a:t>73</a:t>
            </a:fld>
            <a:endParaRPr lang="es" altLang="en-US">
              <a:latin typeface="Arial" panose="020B0604020202020204" pitchFamily="34" charset="0"/>
            </a:endParaRPr>
          </a:p>
        </p:txBody>
      </p:sp>
      <p:pic>
        <p:nvPicPr>
          <p:cNvPr id="144386" name="Picture 2"/>
          <p:cNvPicPr>
            <a:picLocks noChangeAspect="1" noChangeArrowheads="1"/>
          </p:cNvPicPr>
          <p:nvPr/>
        </p:nvPicPr>
        <p:blipFill>
          <a:blip r:embed="rId2"/>
          <a:srcRect/>
          <a:stretch>
            <a:fillRect/>
          </a:stretch>
        </p:blipFill>
        <p:spPr bwMode="auto">
          <a:xfrm>
            <a:off x="3206750" y="1743075"/>
            <a:ext cx="5600700" cy="330041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0965" name="TextBox 3"/>
          <p:cNvSpPr txBox="1">
            <a:spLocks noChangeArrowheads="1"/>
          </p:cNvSpPr>
          <p:nvPr/>
        </p:nvSpPr>
        <p:spPr bwMode="auto">
          <a:xfrm>
            <a:off x="234950" y="1341438"/>
            <a:ext cx="2971800" cy="4370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Garamond" pitchFamily="18" charset="0"/>
              </a:defRPr>
            </a:lvl1pPr>
            <a:lvl2pPr marL="742950" indent="-285750">
              <a:defRPr b="1">
                <a:solidFill>
                  <a:schemeClr val="tx1"/>
                </a:solidFill>
                <a:latin typeface="Garamond" pitchFamily="18" charset="0"/>
              </a:defRPr>
            </a:lvl2pPr>
            <a:lvl3pPr marL="1143000" indent="-228600">
              <a:defRPr b="1">
                <a:solidFill>
                  <a:schemeClr val="tx1"/>
                </a:solidFill>
                <a:latin typeface="Garamond" pitchFamily="18" charset="0"/>
              </a:defRPr>
            </a:lvl3pPr>
            <a:lvl4pPr marL="1600200" indent="-228600">
              <a:defRPr b="1">
                <a:solidFill>
                  <a:schemeClr val="tx1"/>
                </a:solidFill>
                <a:latin typeface="Garamond" pitchFamily="18" charset="0"/>
              </a:defRPr>
            </a:lvl4pPr>
            <a:lvl5pPr marL="2057400" indent="-228600">
              <a:defRPr b="1">
                <a:solidFill>
                  <a:schemeClr val="tx1"/>
                </a:solidFill>
                <a:latin typeface="Garamond" pitchFamily="18" charset="0"/>
              </a:defRPr>
            </a:lvl5pPr>
            <a:lvl6pPr marL="2514600" indent="-228600" eaLnBrk="0" fontAlgn="base" hangingPunct="0">
              <a:spcBef>
                <a:spcPct val="0"/>
              </a:spcBef>
              <a:spcAft>
                <a:spcPct val="0"/>
              </a:spcAft>
              <a:defRPr b="1">
                <a:solidFill>
                  <a:schemeClr val="tx1"/>
                </a:solidFill>
                <a:latin typeface="Garamond" pitchFamily="18" charset="0"/>
              </a:defRPr>
            </a:lvl6pPr>
            <a:lvl7pPr marL="2971800" indent="-228600" eaLnBrk="0" fontAlgn="base" hangingPunct="0">
              <a:spcBef>
                <a:spcPct val="0"/>
              </a:spcBef>
              <a:spcAft>
                <a:spcPct val="0"/>
              </a:spcAft>
              <a:defRPr b="1">
                <a:solidFill>
                  <a:schemeClr val="tx1"/>
                </a:solidFill>
                <a:latin typeface="Garamond" pitchFamily="18" charset="0"/>
              </a:defRPr>
            </a:lvl7pPr>
            <a:lvl8pPr marL="3429000" indent="-228600" eaLnBrk="0" fontAlgn="base" hangingPunct="0">
              <a:spcBef>
                <a:spcPct val="0"/>
              </a:spcBef>
              <a:spcAft>
                <a:spcPct val="0"/>
              </a:spcAft>
              <a:defRPr b="1">
                <a:solidFill>
                  <a:schemeClr val="tx1"/>
                </a:solidFill>
                <a:latin typeface="Garamond" pitchFamily="18" charset="0"/>
              </a:defRPr>
            </a:lvl8pPr>
            <a:lvl9pPr marL="3886200" indent="-228600" eaLnBrk="0" fontAlgn="base" hangingPunct="0">
              <a:spcBef>
                <a:spcPct val="0"/>
              </a:spcBef>
              <a:spcAft>
                <a:spcPct val="0"/>
              </a:spcAft>
              <a:defRPr b="1">
                <a:solidFill>
                  <a:schemeClr val="tx1"/>
                </a:solidFill>
                <a:latin typeface="Garamond" pitchFamily="18" charset="0"/>
              </a:defRPr>
            </a:lvl9pPr>
          </a:lstStyle>
          <a:p>
            <a:pPr algn="l" rtl="0">
              <a:defRPr/>
            </a:pPr>
            <a:r>
              <a:rPr lang="es" sz="1600" b="0" i="0" u="none" dirty="0">
                <a:solidFill>
                  <a:schemeClr val="tx1">
                    <a:lumMod val="65000"/>
                    <a:lumOff val="35000"/>
                  </a:schemeClr>
                </a:solidFill>
                <a:latin typeface="+mj-lt"/>
              </a:rPr>
              <a:t>El controlador HYSWEEP PLAYBACK es usado en conjunto con el programa HYSWEEP LEVANTAMIENTO para permitir archivos HSX ser reproducidos por el programa HYSWEEP LEVANTAMIENTO en la correcta ubicación.  </a:t>
            </a:r>
          </a:p>
          <a:p>
            <a:pPr algn="l" rtl="0">
              <a:defRPr/>
            </a:pPr>
            <a:endParaRPr lang="es" altLang="en-US" sz="1600" b="0" dirty="0">
              <a:solidFill>
                <a:schemeClr val="tx1">
                  <a:lumMod val="65000"/>
                  <a:lumOff val="35000"/>
                </a:schemeClr>
              </a:solidFill>
              <a:latin typeface="+mj-lt"/>
            </a:endParaRPr>
          </a:p>
          <a:p>
            <a:pPr algn="l" rtl="0">
              <a:defRPr/>
            </a:pPr>
            <a:r>
              <a:rPr lang="es" sz="1600" b="0" i="0" u="none" dirty="0">
                <a:solidFill>
                  <a:schemeClr val="tx1">
                    <a:lumMod val="65000"/>
                    <a:lumOff val="35000"/>
                  </a:schemeClr>
                </a:solidFill>
                <a:latin typeface="+mj-lt"/>
              </a:rPr>
              <a:t>El uso de este controlador permite los datos ser reproducidos como fueron colectados. </a:t>
            </a:r>
          </a:p>
          <a:p>
            <a:pPr algn="l" rtl="0">
              <a:defRPr/>
            </a:pPr>
            <a:endParaRPr lang="es" altLang="en-US" sz="1600" b="0" dirty="0">
              <a:solidFill>
                <a:schemeClr val="tx1">
                  <a:lumMod val="65000"/>
                  <a:lumOff val="35000"/>
                </a:schemeClr>
              </a:solidFill>
              <a:latin typeface="+mj-lt"/>
            </a:endParaRPr>
          </a:p>
          <a:p>
            <a:pPr algn="l" rtl="0">
              <a:defRPr/>
            </a:pPr>
            <a:r>
              <a:rPr lang="es" sz="1600" b="0" i="0" u="none" dirty="0">
                <a:solidFill>
                  <a:schemeClr val="tx1">
                    <a:lumMod val="65000"/>
                    <a:lumOff val="35000"/>
                  </a:schemeClr>
                </a:solidFill>
                <a:latin typeface="+mj-lt"/>
              </a:rPr>
              <a:t>Usado principalmente en pruebas y entrenamiento de nuevos usuarios.</a:t>
            </a:r>
          </a:p>
        </p:txBody>
      </p:sp>
      <p:sp>
        <p:nvSpPr>
          <p:cNvPr id="40966" name="TextBox 4"/>
          <p:cNvSpPr txBox="1">
            <a:spLocks noChangeArrowheads="1"/>
          </p:cNvSpPr>
          <p:nvPr/>
        </p:nvSpPr>
        <p:spPr bwMode="auto">
          <a:xfrm>
            <a:off x="3854450" y="5481638"/>
            <a:ext cx="49530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Garamond" pitchFamily="18" charset="0"/>
              </a:defRPr>
            </a:lvl1pPr>
            <a:lvl2pPr marL="742950" indent="-285750">
              <a:defRPr b="1">
                <a:solidFill>
                  <a:schemeClr val="tx1"/>
                </a:solidFill>
                <a:latin typeface="Garamond" pitchFamily="18" charset="0"/>
              </a:defRPr>
            </a:lvl2pPr>
            <a:lvl3pPr marL="1143000" indent="-228600">
              <a:defRPr b="1">
                <a:solidFill>
                  <a:schemeClr val="tx1"/>
                </a:solidFill>
                <a:latin typeface="Garamond" pitchFamily="18" charset="0"/>
              </a:defRPr>
            </a:lvl3pPr>
            <a:lvl4pPr marL="1600200" indent="-228600">
              <a:defRPr b="1">
                <a:solidFill>
                  <a:schemeClr val="tx1"/>
                </a:solidFill>
                <a:latin typeface="Garamond" pitchFamily="18" charset="0"/>
              </a:defRPr>
            </a:lvl4pPr>
            <a:lvl5pPr marL="2057400" indent="-228600">
              <a:defRPr b="1">
                <a:solidFill>
                  <a:schemeClr val="tx1"/>
                </a:solidFill>
                <a:latin typeface="Garamond" pitchFamily="18" charset="0"/>
              </a:defRPr>
            </a:lvl5pPr>
            <a:lvl6pPr marL="2514600" indent="-228600" eaLnBrk="0" fontAlgn="base" hangingPunct="0">
              <a:spcBef>
                <a:spcPct val="0"/>
              </a:spcBef>
              <a:spcAft>
                <a:spcPct val="0"/>
              </a:spcAft>
              <a:defRPr b="1">
                <a:solidFill>
                  <a:schemeClr val="tx1"/>
                </a:solidFill>
                <a:latin typeface="Garamond" pitchFamily="18" charset="0"/>
              </a:defRPr>
            </a:lvl6pPr>
            <a:lvl7pPr marL="2971800" indent="-228600" eaLnBrk="0" fontAlgn="base" hangingPunct="0">
              <a:spcBef>
                <a:spcPct val="0"/>
              </a:spcBef>
              <a:spcAft>
                <a:spcPct val="0"/>
              </a:spcAft>
              <a:defRPr b="1">
                <a:solidFill>
                  <a:schemeClr val="tx1"/>
                </a:solidFill>
                <a:latin typeface="Garamond" pitchFamily="18" charset="0"/>
              </a:defRPr>
            </a:lvl7pPr>
            <a:lvl8pPr marL="3429000" indent="-228600" eaLnBrk="0" fontAlgn="base" hangingPunct="0">
              <a:spcBef>
                <a:spcPct val="0"/>
              </a:spcBef>
              <a:spcAft>
                <a:spcPct val="0"/>
              </a:spcAft>
              <a:defRPr b="1">
                <a:solidFill>
                  <a:schemeClr val="tx1"/>
                </a:solidFill>
                <a:latin typeface="Garamond" pitchFamily="18" charset="0"/>
              </a:defRPr>
            </a:lvl8pPr>
            <a:lvl9pPr marL="3886200" indent="-228600" eaLnBrk="0" fontAlgn="base" hangingPunct="0">
              <a:spcBef>
                <a:spcPct val="0"/>
              </a:spcBef>
              <a:spcAft>
                <a:spcPct val="0"/>
              </a:spcAft>
              <a:defRPr b="1">
                <a:solidFill>
                  <a:schemeClr val="tx1"/>
                </a:solidFill>
                <a:latin typeface="Garamond" pitchFamily="18" charset="0"/>
              </a:defRPr>
            </a:lvl9pPr>
          </a:lstStyle>
          <a:p>
            <a:pPr marL="285750" indent="-285750" algn="l" rtl="0">
              <a:buFont typeface="Arial" panose="020B0604020202020204" pitchFamily="34" charset="0"/>
              <a:buChar char="•"/>
              <a:defRPr/>
            </a:pPr>
            <a:r>
              <a:rPr lang="es" b="0" i="0" u="none">
                <a:solidFill>
                  <a:schemeClr val="bg2"/>
                </a:solidFill>
                <a:latin typeface="+mj-lt"/>
              </a:rPr>
              <a:t>Posiciones son recibidas a través de memoria compartida desde HYSWEEP LEVANTAMIENTO</a:t>
            </a:r>
          </a:p>
        </p:txBody>
      </p:sp>
    </p:spTree>
    <p:extLst>
      <p:ext uri="{BB962C8B-B14F-4D97-AF65-F5344CB8AC3E}">
        <p14:creationId xmlns:p14="http://schemas.microsoft.com/office/powerpoint/2010/main" val="786621288"/>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Number Placeholder 3"/>
          <p:cNvSpPr>
            <a:spLocks noGrp="1"/>
          </p:cNvSpPr>
          <p:nvPr>
            <p:ph type="sldNum" sz="quarter" idx="4294967295"/>
          </p:nvPr>
        </p:nvSpPr>
        <p:spPr bwMode="auto">
          <a:xfrm>
            <a:off x="347663" y="6403975"/>
            <a:ext cx="714375" cy="454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l" rtl="0"/>
            <a:fld id="{13CCC7E8-C8D7-4B72-BA71-B8F1D2EE0CCB}" type="slidenum">
              <a:rPr>
                <a:latin typeface="Arial" panose="020B0604020202020204" pitchFamily="34" charset="0"/>
              </a:rPr>
              <a:pPr algn="l" rtl="0"/>
              <a:t>74</a:t>
            </a:fld>
            <a:endParaRPr lang="es" altLang="en-US">
              <a:latin typeface="Arial" panose="020B0604020202020204" pitchFamily="34" charset="0"/>
            </a:endParaRPr>
          </a:p>
        </p:txBody>
      </p:sp>
      <p:pic>
        <p:nvPicPr>
          <p:cNvPr id="3891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1243" y="1497264"/>
            <a:ext cx="6373813" cy="44820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6089650" y="4541838"/>
            <a:ext cx="1174750" cy="177800"/>
          </a:xfrm>
          <a:prstGeom prst="rect">
            <a:avLst/>
          </a:prstGeom>
          <a:noFill/>
        </p:spPr>
        <p:style>
          <a:lnRef idx="2">
            <a:schemeClr val="accent5"/>
          </a:lnRef>
          <a:fillRef idx="1">
            <a:schemeClr val="lt1"/>
          </a:fillRef>
          <a:effectRef idx="0">
            <a:schemeClr val="accent5"/>
          </a:effectRef>
          <a:fontRef idx="minor">
            <a:schemeClr val="dk1"/>
          </a:fontRef>
        </p:style>
        <p:txBody>
          <a:bodyPr anchor="ctr"/>
          <a:lstStyle/>
          <a:p>
            <a:pPr algn="ctr" rtl="0">
              <a:defRPr/>
            </a:pPr>
            <a:endParaRPr lang="es"/>
          </a:p>
        </p:txBody>
      </p:sp>
      <p:cxnSp>
        <p:nvCxnSpPr>
          <p:cNvPr id="7" name="Straight Connector 6"/>
          <p:cNvCxnSpPr/>
          <p:nvPr/>
        </p:nvCxnSpPr>
        <p:spPr>
          <a:xfrm flipV="1">
            <a:off x="4106863" y="4290219"/>
            <a:ext cx="754062" cy="1"/>
          </a:xfrm>
          <a:prstGeom prst="line">
            <a:avLst/>
          </a:prstGeom>
          <a:solidFill>
            <a:schemeClr val="bg1"/>
          </a:solidFill>
        </p:spPr>
        <p:style>
          <a:lnRef idx="2">
            <a:schemeClr val="accent5"/>
          </a:lnRef>
          <a:fillRef idx="0">
            <a:schemeClr val="accent5"/>
          </a:fillRef>
          <a:effectRef idx="1">
            <a:schemeClr val="accent5"/>
          </a:effectRef>
          <a:fontRef idx="minor">
            <a:schemeClr val="tx1"/>
          </a:fontRef>
        </p:style>
      </p:cxnSp>
      <p:sp>
        <p:nvSpPr>
          <p:cNvPr id="38918" name="TextBox 7"/>
          <p:cNvSpPr txBox="1">
            <a:spLocks noChangeArrowheads="1"/>
          </p:cNvSpPr>
          <p:nvPr/>
        </p:nvSpPr>
        <p:spPr bwMode="auto">
          <a:xfrm>
            <a:off x="762000" y="5581650"/>
            <a:ext cx="4800600" cy="738188"/>
          </a:xfrm>
          <a:prstGeom prst="rect">
            <a:avLst/>
          </a:prstGeom>
          <a:solidFill>
            <a:schemeClr val="bg1"/>
          </a:solidFill>
          <a:ln w="19050">
            <a:solidFill>
              <a:srgbClr val="FF0000"/>
            </a:solidFill>
            <a:miter lim="800000"/>
            <a:headEnd/>
            <a:tailEnd/>
          </a:ln>
        </p:spPr>
        <p:txBody>
          <a:bodyPr>
            <a:spAutoFit/>
          </a:bodyPr>
          <a:lstStyle>
            <a:lvl1pPr>
              <a:defRPr b="1">
                <a:solidFill>
                  <a:schemeClr val="tx1"/>
                </a:solidFill>
                <a:latin typeface="Garamond" pitchFamily="18" charset="0"/>
              </a:defRPr>
            </a:lvl1pPr>
            <a:lvl2pPr marL="742950" indent="-285750">
              <a:defRPr b="1">
                <a:solidFill>
                  <a:schemeClr val="tx1"/>
                </a:solidFill>
                <a:latin typeface="Garamond" pitchFamily="18" charset="0"/>
              </a:defRPr>
            </a:lvl2pPr>
            <a:lvl3pPr marL="1143000" indent="-228600">
              <a:defRPr b="1">
                <a:solidFill>
                  <a:schemeClr val="tx1"/>
                </a:solidFill>
                <a:latin typeface="Garamond" pitchFamily="18" charset="0"/>
              </a:defRPr>
            </a:lvl3pPr>
            <a:lvl4pPr marL="1600200" indent="-228600">
              <a:defRPr b="1">
                <a:solidFill>
                  <a:schemeClr val="tx1"/>
                </a:solidFill>
                <a:latin typeface="Garamond" pitchFamily="18" charset="0"/>
              </a:defRPr>
            </a:lvl4pPr>
            <a:lvl5pPr marL="2057400" indent="-228600">
              <a:defRPr b="1">
                <a:solidFill>
                  <a:schemeClr val="tx1"/>
                </a:solidFill>
                <a:latin typeface="Garamond" pitchFamily="18" charset="0"/>
              </a:defRPr>
            </a:lvl5pPr>
            <a:lvl6pPr marL="2514600" indent="-228600" eaLnBrk="0" fontAlgn="base" hangingPunct="0">
              <a:spcBef>
                <a:spcPct val="0"/>
              </a:spcBef>
              <a:spcAft>
                <a:spcPct val="0"/>
              </a:spcAft>
              <a:defRPr b="1">
                <a:solidFill>
                  <a:schemeClr val="tx1"/>
                </a:solidFill>
                <a:latin typeface="Garamond" pitchFamily="18" charset="0"/>
              </a:defRPr>
            </a:lvl6pPr>
            <a:lvl7pPr marL="2971800" indent="-228600" eaLnBrk="0" fontAlgn="base" hangingPunct="0">
              <a:spcBef>
                <a:spcPct val="0"/>
              </a:spcBef>
              <a:spcAft>
                <a:spcPct val="0"/>
              </a:spcAft>
              <a:defRPr b="1">
                <a:solidFill>
                  <a:schemeClr val="tx1"/>
                </a:solidFill>
                <a:latin typeface="Garamond" pitchFamily="18" charset="0"/>
              </a:defRPr>
            </a:lvl7pPr>
            <a:lvl8pPr marL="3429000" indent="-228600" eaLnBrk="0" fontAlgn="base" hangingPunct="0">
              <a:spcBef>
                <a:spcPct val="0"/>
              </a:spcBef>
              <a:spcAft>
                <a:spcPct val="0"/>
              </a:spcAft>
              <a:defRPr b="1">
                <a:solidFill>
                  <a:schemeClr val="tx1"/>
                </a:solidFill>
                <a:latin typeface="Garamond" pitchFamily="18" charset="0"/>
              </a:defRPr>
            </a:lvl8pPr>
            <a:lvl9pPr marL="3886200" indent="-228600" eaLnBrk="0" fontAlgn="base" hangingPunct="0">
              <a:spcBef>
                <a:spcPct val="0"/>
              </a:spcBef>
              <a:spcAft>
                <a:spcPct val="0"/>
              </a:spcAft>
              <a:defRPr b="1">
                <a:solidFill>
                  <a:schemeClr val="tx1"/>
                </a:solidFill>
                <a:latin typeface="Garamond" pitchFamily="18" charset="0"/>
              </a:defRPr>
            </a:lvl9pPr>
          </a:lstStyle>
          <a:p>
            <a:pPr algn="l" rtl="0">
              <a:defRPr/>
            </a:pPr>
            <a:r>
              <a:rPr lang="es" sz="1400" b="0" i="0" u="none">
                <a:solidFill>
                  <a:schemeClr val="tx1">
                    <a:lumMod val="65000"/>
                    <a:lumOff val="35000"/>
                  </a:schemeClr>
                </a:solidFill>
                <a:latin typeface="+mj-lt"/>
              </a:rPr>
              <a:t>No active el Uso de matriz en el área OPCIONES EQUIPOS, seleccione usar para actualización matriz en el Diálogo CONFIGURACION del dispositivo.</a:t>
            </a:r>
          </a:p>
        </p:txBody>
      </p:sp>
      <p:cxnSp>
        <p:nvCxnSpPr>
          <p:cNvPr id="9" name="Straight Arrow Connector 8"/>
          <p:cNvCxnSpPr>
            <a:stCxn id="38918" idx="0"/>
          </p:cNvCxnSpPr>
          <p:nvPr/>
        </p:nvCxnSpPr>
        <p:spPr>
          <a:xfrm flipV="1">
            <a:off x="3162300" y="4262438"/>
            <a:ext cx="1185863" cy="1319212"/>
          </a:xfrm>
          <a:prstGeom prst="straightConnector1">
            <a:avLst/>
          </a:prstGeom>
          <a:ln>
            <a:tailEnd type="arrow"/>
          </a:ln>
        </p:spPr>
        <p:style>
          <a:lnRef idx="2">
            <a:schemeClr val="accent5"/>
          </a:lnRef>
          <a:fillRef idx="0">
            <a:schemeClr val="accent5"/>
          </a:fillRef>
          <a:effectRef idx="1">
            <a:schemeClr val="accent5"/>
          </a:effectRef>
          <a:fontRef idx="minor">
            <a:schemeClr val="tx1"/>
          </a:fontRef>
        </p:style>
      </p:cxnSp>
      <p:cxnSp>
        <p:nvCxnSpPr>
          <p:cNvPr id="10" name="Straight Arrow Connector 9"/>
          <p:cNvCxnSpPr>
            <a:stCxn id="38918" idx="0"/>
            <a:endCxn id="6" idx="1"/>
          </p:cNvCxnSpPr>
          <p:nvPr/>
        </p:nvCxnSpPr>
        <p:spPr>
          <a:xfrm flipV="1">
            <a:off x="3162300" y="4630738"/>
            <a:ext cx="2927350" cy="950912"/>
          </a:xfrm>
          <a:prstGeom prst="straightConnector1">
            <a:avLst/>
          </a:prstGeom>
          <a:ln>
            <a:tailEnd type="arrow"/>
          </a:ln>
        </p:spPr>
        <p:style>
          <a:lnRef idx="2">
            <a:schemeClr val="accent5"/>
          </a:lnRef>
          <a:fillRef idx="0">
            <a:schemeClr val="accent5"/>
          </a:fillRef>
          <a:effectRef idx="1">
            <a:schemeClr val="accent5"/>
          </a:effectRef>
          <a:fontRef idx="minor">
            <a:schemeClr val="tx1"/>
          </a:fontRef>
        </p:style>
      </p:cxnSp>
      <p:sp>
        <p:nvSpPr>
          <p:cNvPr id="38921" name="TextBox 10"/>
          <p:cNvSpPr txBox="1">
            <a:spLocks noChangeArrowheads="1"/>
          </p:cNvSpPr>
          <p:nvPr/>
        </p:nvSpPr>
        <p:spPr bwMode="auto">
          <a:xfrm>
            <a:off x="5878513" y="2165350"/>
            <a:ext cx="3036887" cy="1077218"/>
          </a:xfrm>
          <a:prstGeom prst="rect">
            <a:avLst/>
          </a:prstGeom>
          <a:solidFill>
            <a:schemeClr val="bg1"/>
          </a:solidFill>
          <a:ln w="9525">
            <a:solidFill>
              <a:schemeClr val="tx1"/>
            </a:solidFill>
            <a:miter lim="800000"/>
            <a:headEnd/>
            <a:tailEnd/>
          </a:ln>
        </p:spPr>
        <p:txBody>
          <a:bodyPr>
            <a:spAutoFit/>
          </a:bodyPr>
          <a:lstStyle>
            <a:lvl1pPr>
              <a:defRPr b="1">
                <a:solidFill>
                  <a:schemeClr val="tx1"/>
                </a:solidFill>
                <a:latin typeface="Garamond" pitchFamily="18" charset="0"/>
              </a:defRPr>
            </a:lvl1pPr>
            <a:lvl2pPr marL="742950" indent="-285750">
              <a:defRPr b="1">
                <a:solidFill>
                  <a:schemeClr val="tx1"/>
                </a:solidFill>
                <a:latin typeface="Garamond" pitchFamily="18" charset="0"/>
              </a:defRPr>
            </a:lvl2pPr>
            <a:lvl3pPr marL="1143000" indent="-228600">
              <a:defRPr b="1">
                <a:solidFill>
                  <a:schemeClr val="tx1"/>
                </a:solidFill>
                <a:latin typeface="Garamond" pitchFamily="18" charset="0"/>
              </a:defRPr>
            </a:lvl3pPr>
            <a:lvl4pPr marL="1600200" indent="-228600">
              <a:defRPr b="1">
                <a:solidFill>
                  <a:schemeClr val="tx1"/>
                </a:solidFill>
                <a:latin typeface="Garamond" pitchFamily="18" charset="0"/>
              </a:defRPr>
            </a:lvl4pPr>
            <a:lvl5pPr marL="2057400" indent="-228600">
              <a:defRPr b="1">
                <a:solidFill>
                  <a:schemeClr val="tx1"/>
                </a:solidFill>
                <a:latin typeface="Garamond" pitchFamily="18" charset="0"/>
              </a:defRPr>
            </a:lvl5pPr>
            <a:lvl6pPr marL="2514600" indent="-228600" eaLnBrk="0" fontAlgn="base" hangingPunct="0">
              <a:spcBef>
                <a:spcPct val="0"/>
              </a:spcBef>
              <a:spcAft>
                <a:spcPct val="0"/>
              </a:spcAft>
              <a:defRPr b="1">
                <a:solidFill>
                  <a:schemeClr val="tx1"/>
                </a:solidFill>
                <a:latin typeface="Garamond" pitchFamily="18" charset="0"/>
              </a:defRPr>
            </a:lvl6pPr>
            <a:lvl7pPr marL="2971800" indent="-228600" eaLnBrk="0" fontAlgn="base" hangingPunct="0">
              <a:spcBef>
                <a:spcPct val="0"/>
              </a:spcBef>
              <a:spcAft>
                <a:spcPct val="0"/>
              </a:spcAft>
              <a:defRPr b="1">
                <a:solidFill>
                  <a:schemeClr val="tx1"/>
                </a:solidFill>
                <a:latin typeface="Garamond" pitchFamily="18" charset="0"/>
              </a:defRPr>
            </a:lvl7pPr>
            <a:lvl8pPr marL="3429000" indent="-228600" eaLnBrk="0" fontAlgn="base" hangingPunct="0">
              <a:spcBef>
                <a:spcPct val="0"/>
              </a:spcBef>
              <a:spcAft>
                <a:spcPct val="0"/>
              </a:spcAft>
              <a:defRPr b="1">
                <a:solidFill>
                  <a:schemeClr val="tx1"/>
                </a:solidFill>
                <a:latin typeface="Garamond" pitchFamily="18" charset="0"/>
              </a:defRPr>
            </a:lvl8pPr>
            <a:lvl9pPr marL="3886200" indent="-228600" eaLnBrk="0" fontAlgn="base" hangingPunct="0">
              <a:spcBef>
                <a:spcPct val="0"/>
              </a:spcBef>
              <a:spcAft>
                <a:spcPct val="0"/>
              </a:spcAft>
              <a:defRPr b="1">
                <a:solidFill>
                  <a:schemeClr val="tx1"/>
                </a:solidFill>
                <a:latin typeface="Garamond" pitchFamily="18" charset="0"/>
              </a:defRPr>
            </a:lvl9pPr>
          </a:lstStyle>
          <a:p>
            <a:pPr algn="l" rtl="0">
              <a:defRPr/>
            </a:pPr>
            <a:r>
              <a:rPr lang="es" sz="1600" b="0" i="0" u="none">
                <a:solidFill>
                  <a:schemeClr val="tx1">
                    <a:lumMod val="65000"/>
                    <a:lumOff val="35000"/>
                  </a:schemeClr>
                </a:solidFill>
                <a:latin typeface="+mj-lt"/>
              </a:rPr>
              <a:t>Esto es configurado para trabajar con un GPS y el SonTek M9 como un dispositivo ecosonda / ADCP</a:t>
            </a:r>
          </a:p>
        </p:txBody>
      </p:sp>
      <p:sp>
        <p:nvSpPr>
          <p:cNvPr id="38922" name="Title 1"/>
          <p:cNvSpPr>
            <a:spLocks noGrp="1"/>
          </p:cNvSpPr>
          <p:nvPr>
            <p:ph type="title"/>
          </p:nvPr>
        </p:nvSpPr>
        <p:spPr>
          <a:xfrm>
            <a:off x="347663" y="0"/>
            <a:ext cx="7518400" cy="989013"/>
          </a:xfrm>
        </p:spPr>
        <p:txBody>
          <a:bodyPr/>
          <a:lstStyle/>
          <a:p>
            <a:pPr algn="l" rtl="0"/>
            <a:r>
              <a:rPr lang="es" b="0" i="0" u="none">
                <a:latin typeface="Arial" panose="020B0604020202020204" pitchFamily="34" charset="0"/>
                <a:cs typeface="Arial" panose="020B0604020202020204" pitchFamily="34" charset="0"/>
              </a:rPr>
              <a:t> </a:t>
            </a:r>
            <a:r>
              <a:rPr lang="es" sz="3600" b="1" i="0" u="none">
                <a:latin typeface="Arial" panose="020B0604020202020204" pitchFamily="34" charset="0"/>
                <a:cs typeface="Arial" panose="020B0604020202020204" pitchFamily="34" charset="0"/>
              </a:rPr>
              <a:t>Sontek M9 Hydrosurveyor</a:t>
            </a:r>
            <a:endParaRPr lang="es" altLang="en-US" sz="36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47529804"/>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6"/>
          <p:cNvSpPr>
            <a:spLocks noGrp="1"/>
          </p:cNvSpPr>
          <p:nvPr>
            <p:ph type="title"/>
          </p:nvPr>
        </p:nvSpPr>
        <p:spPr/>
        <p:txBody>
          <a:bodyPr/>
          <a:lstStyle/>
          <a:p>
            <a:pPr marL="53975" algn="l" rtl="0" eaLnBrk="1" hangingPunct="1"/>
            <a:r>
              <a:rPr lang="es" sz="3600" b="0" i="0" u="none">
                <a:latin typeface="Arial" panose="020B0604020202020204" pitchFamily="34" charset="0"/>
                <a:cs typeface="Arial" panose="020B0604020202020204" pitchFamily="34" charset="0"/>
              </a:rPr>
              <a:t>Interfaz SonTek M-9</a:t>
            </a:r>
          </a:p>
        </p:txBody>
      </p:sp>
      <p:sp>
        <p:nvSpPr>
          <p:cNvPr id="41987" name="Content Placeholder 7"/>
          <p:cNvSpPr>
            <a:spLocks noGrp="1"/>
          </p:cNvSpPr>
          <p:nvPr>
            <p:ph idx="4294967295"/>
          </p:nvPr>
        </p:nvSpPr>
        <p:spPr>
          <a:xfrm>
            <a:off x="573088" y="5553075"/>
            <a:ext cx="8077200" cy="838200"/>
          </a:xfrm>
        </p:spPr>
        <p:txBody>
          <a:bodyPr/>
          <a:lstStyle/>
          <a:p>
            <a:pPr algn="l" rtl="0" eaLnBrk="1" hangingPunct="1">
              <a:buClr>
                <a:schemeClr val="tx1"/>
              </a:buClr>
              <a:defRPr/>
            </a:pPr>
            <a:r>
              <a:rPr lang="es" sz="1800" b="0" i="0" u="none">
                <a:solidFill>
                  <a:schemeClr val="tx1">
                    <a:lumMod val="65000"/>
                    <a:lumOff val="35000"/>
                  </a:schemeClr>
                </a:solidFill>
                <a:latin typeface="+mj-lt"/>
                <a:cs typeface="Arial" pitchFamily="34" charset="0"/>
              </a:rPr>
              <a:t>El controlador SonTek M9 HS tiene una ventana de dispositivo con pestañas en LEVANTAMIENTO, cada pestaña con diferentes presentaciones y propósitos: Profundidad, Perfil Haz, y traqueo de fondo.</a:t>
            </a:r>
          </a:p>
        </p:txBody>
      </p:sp>
      <p:pic>
        <p:nvPicPr>
          <p:cNvPr id="50181" name="Picture 5"/>
          <p:cNvPicPr>
            <a:picLocks noChangeAspect="1" noChangeArrowheads="1"/>
          </p:cNvPicPr>
          <p:nvPr/>
        </p:nvPicPr>
        <p:blipFill>
          <a:blip r:embed="rId3"/>
          <a:srcRect/>
          <a:stretch>
            <a:fillRect/>
          </a:stretch>
        </p:blipFill>
        <p:spPr bwMode="auto">
          <a:xfrm>
            <a:off x="573088" y="1304925"/>
            <a:ext cx="4933950" cy="277018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989"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11613" y="3133725"/>
            <a:ext cx="4953000" cy="2270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56472450"/>
      </p:ext>
    </p:extLst>
  </p:cSld>
  <p:clrMapOvr>
    <a:masterClrMapping/>
  </p:clrMapOvr>
  <p:transition spd="slow"/>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rrowheads="1"/>
          </p:cNvSpPr>
          <p:nvPr>
            <p:ph type="title"/>
          </p:nvPr>
        </p:nvSpPr>
        <p:spPr>
          <a:xfrm>
            <a:off x="219075" y="0"/>
            <a:ext cx="8796338" cy="989013"/>
          </a:xfrm>
        </p:spPr>
        <p:txBody>
          <a:bodyPr/>
          <a:lstStyle/>
          <a:p>
            <a:pPr marL="53975" algn="l" rtl="0" eaLnBrk="1" hangingPunct="1"/>
            <a:r>
              <a:rPr lang="es" b="0" i="0" u="none">
                <a:latin typeface="Arial" panose="020B0604020202020204" pitchFamily="34" charset="0"/>
                <a:cs typeface="Arial" panose="020B0604020202020204" pitchFamily="34" charset="0"/>
              </a:rPr>
              <a:t>AIS.DLL:</a:t>
            </a:r>
            <a:r>
              <a:rPr lang="es" sz="2000" b="0" i="0" u="none">
                <a:latin typeface="Arial" panose="020B0604020202020204" pitchFamily="34" charset="0"/>
                <a:cs typeface="Arial" panose="020B0604020202020204" pitchFamily="34" charset="0"/>
              </a:rPr>
              <a:t>Transpondedor del Sistema de Identificación Automática</a:t>
            </a:r>
          </a:p>
        </p:txBody>
      </p:sp>
      <p:sp>
        <p:nvSpPr>
          <p:cNvPr id="43011" name="Rectangle 3"/>
          <p:cNvSpPr>
            <a:spLocks noGrp="1" noChangeArrowheads="1"/>
          </p:cNvSpPr>
          <p:nvPr>
            <p:ph idx="4294967295"/>
          </p:nvPr>
        </p:nvSpPr>
        <p:spPr>
          <a:xfrm>
            <a:off x="533400" y="5657850"/>
            <a:ext cx="7620000" cy="990600"/>
          </a:xfrm>
        </p:spPr>
        <p:txBody>
          <a:bodyPr/>
          <a:lstStyle/>
          <a:p>
            <a:pPr marL="342900" indent="-342900" algn="l" rtl="0" eaLnBrk="1" hangingPunct="1">
              <a:buClr>
                <a:schemeClr val="tx1"/>
              </a:buClr>
              <a:buFont typeface="Arial" panose="020B0604020202020204" pitchFamily="34" charset="0"/>
              <a:buChar char="•"/>
            </a:pPr>
            <a:r>
              <a:rPr lang="es" sz="1800" b="0" i="0" u="none">
                <a:solidFill>
                  <a:schemeClr val="tx1">
                    <a:lumMod val="65000"/>
                    <a:lumOff val="35000"/>
                  </a:schemeClr>
                </a:solidFill>
                <a:latin typeface="Arial" panose="020B0604020202020204" pitchFamily="34" charset="0"/>
                <a:cs typeface="Arial" panose="020B0604020202020204" pitchFamily="34" charset="0"/>
              </a:rPr>
              <a:t>Genera blancos móviles en LEVANTAMIENTO para denotar posiciones de embarcaciones.</a:t>
            </a:r>
          </a:p>
          <a:p>
            <a:pPr marL="342900" indent="-342900" algn="l" rtl="0" eaLnBrk="1" hangingPunct="1">
              <a:buClr>
                <a:schemeClr val="tx1"/>
              </a:buClr>
              <a:buFont typeface="Arial" panose="020B0604020202020204" pitchFamily="34" charset="0"/>
              <a:buChar char="•"/>
            </a:pPr>
            <a:r>
              <a:rPr lang="es" sz="1800" b="0" i="0" u="none">
                <a:solidFill>
                  <a:schemeClr val="tx1">
                    <a:lumMod val="65000"/>
                    <a:lumOff val="35000"/>
                  </a:schemeClr>
                </a:solidFill>
                <a:latin typeface="Arial" panose="020B0604020202020204" pitchFamily="34" charset="0"/>
                <a:cs typeface="Arial" panose="020B0604020202020204" pitchFamily="34" charset="0"/>
              </a:rPr>
              <a:t>AISTIDE.DLL lee correcciones de marea transmitidas a través de AIS.</a:t>
            </a:r>
          </a:p>
        </p:txBody>
      </p:sp>
      <p:pic>
        <p:nvPicPr>
          <p:cNvPr id="43012"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1525588"/>
            <a:ext cx="7524750" cy="38576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87224621"/>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Rot="1" noChangeArrowheads="1"/>
          </p:cNvSpPr>
          <p:nvPr>
            <p:ph type="title"/>
          </p:nvPr>
        </p:nvSpPr>
        <p:spPr>
          <a:xfrm>
            <a:off x="347663" y="0"/>
            <a:ext cx="8796337" cy="989013"/>
          </a:xfrm>
        </p:spPr>
        <p:txBody>
          <a:bodyPr/>
          <a:lstStyle/>
          <a:p>
            <a:pPr marL="53975" algn="l" rtl="0" eaLnBrk="1" hangingPunct="1"/>
            <a:r>
              <a:rPr lang="es" b="0" i="0" u="none">
                <a:latin typeface="Arial" panose="020B0604020202020204" pitchFamily="34" charset="0"/>
                <a:cs typeface="Arial" panose="020B0604020202020204" pitchFamily="34" charset="0"/>
              </a:rPr>
              <a:t>DRAFTTABLE.DLL:  </a:t>
            </a:r>
            <a:r>
              <a:rPr lang="es" sz="2000" b="0" i="0" u="none">
                <a:latin typeface="Arial" panose="020B0604020202020204" pitchFamily="34" charset="0"/>
                <a:cs typeface="Arial" panose="020B0604020202020204" pitchFamily="34" charset="0"/>
              </a:rPr>
              <a:t>Corrección de Calado Dinámico versus Velocidad</a:t>
            </a:r>
          </a:p>
        </p:txBody>
      </p:sp>
      <p:pic>
        <p:nvPicPr>
          <p:cNvPr id="37891" name="Picture 8" descr="C:\2008 HYPACK Final\05 - Hardware\Pictures\DraftTable.jpg"/>
          <p:cNvPicPr>
            <a:picLocks noChangeAspect="1" noChangeArrowheads="1"/>
          </p:cNvPicPr>
          <p:nvPr/>
        </p:nvPicPr>
        <p:blipFill>
          <a:blip r:embed="rId3"/>
          <a:srcRect/>
          <a:stretch>
            <a:fillRect/>
          </a:stretch>
        </p:blipFill>
        <p:spPr bwMode="auto">
          <a:xfrm>
            <a:off x="685800" y="1639888"/>
            <a:ext cx="7496175" cy="354171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6" name="TextBox 9"/>
          <p:cNvSpPr txBox="1">
            <a:spLocks noChangeArrowheads="1"/>
          </p:cNvSpPr>
          <p:nvPr/>
        </p:nvSpPr>
        <p:spPr bwMode="auto">
          <a:xfrm>
            <a:off x="685800" y="5375275"/>
            <a:ext cx="7620000" cy="923925"/>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l" rtl="0">
              <a:buFont typeface="Arial" panose="020B0604020202020204" pitchFamily="34" charset="0"/>
              <a:buChar char="•"/>
            </a:pPr>
            <a:r>
              <a:rPr lang="es" b="0" i="0" u="none">
                <a:solidFill>
                  <a:schemeClr val="tx1">
                    <a:lumMod val="65000"/>
                    <a:lumOff val="35000"/>
                  </a:schemeClr>
                </a:solidFill>
                <a:latin typeface="Arial" panose="020B0604020202020204" pitchFamily="34" charset="0"/>
                <a:cs typeface="Arial" panose="020B0604020202020204" pitchFamily="34" charset="0"/>
              </a:rPr>
              <a:t>  Permite curvas para ‘Sencillo’ o ‘Aguas Someras y Aguas Profundas’</a:t>
            </a:r>
          </a:p>
          <a:p>
            <a:pPr algn="l" rtl="0">
              <a:buFont typeface="Arial" panose="020B0604020202020204" pitchFamily="34" charset="0"/>
              <a:buChar char="•"/>
            </a:pPr>
            <a:endParaRPr lang="es" altLang="en-US" b="0" dirty="0">
              <a:solidFill>
                <a:schemeClr val="tx1">
                  <a:lumMod val="65000"/>
                  <a:lumOff val="35000"/>
                </a:schemeClr>
              </a:solidFill>
              <a:latin typeface="Arial" panose="020B0604020202020204" pitchFamily="34" charset="0"/>
              <a:cs typeface="Arial" panose="020B0604020202020204" pitchFamily="34" charset="0"/>
            </a:endParaRPr>
          </a:p>
          <a:p>
            <a:pPr algn="l" rtl="0">
              <a:buFont typeface="Arial" panose="020B0604020202020204" pitchFamily="34" charset="0"/>
              <a:buChar char="•"/>
            </a:pPr>
            <a:r>
              <a:rPr lang="es" b="0" i="0" u="none">
                <a:solidFill>
                  <a:schemeClr val="tx1">
                    <a:lumMod val="65000"/>
                    <a:lumOff val="35000"/>
                  </a:schemeClr>
                </a:solidFill>
                <a:latin typeface="Arial" panose="020B0604020202020204" pitchFamily="34" charset="0"/>
                <a:cs typeface="Arial" panose="020B0604020202020204" pitchFamily="34" charset="0"/>
              </a:rPr>
              <a:t>  Interpola cuando esta entre los límites de profundidad de Someras y Profundas.</a:t>
            </a:r>
          </a:p>
        </p:txBody>
      </p:sp>
    </p:spTree>
    <p:extLst>
      <p:ext uri="{BB962C8B-B14F-4D97-AF65-F5344CB8AC3E}">
        <p14:creationId xmlns:p14="http://schemas.microsoft.com/office/powerpoint/2010/main" val="2711043184"/>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Rot="1" noChangeArrowheads="1"/>
          </p:cNvSpPr>
          <p:nvPr>
            <p:ph type="title"/>
          </p:nvPr>
        </p:nvSpPr>
        <p:spPr>
          <a:xfrm>
            <a:off x="347663" y="0"/>
            <a:ext cx="8796337" cy="989013"/>
          </a:xfrm>
        </p:spPr>
        <p:txBody>
          <a:bodyPr/>
          <a:lstStyle/>
          <a:p>
            <a:pPr marL="53975" algn="l" rtl="0" eaLnBrk="1" hangingPunct="1"/>
            <a:r>
              <a:rPr lang="es" b="0" i="0" u="none">
                <a:latin typeface="Arial" panose="020B0604020202020204" pitchFamily="34" charset="0"/>
                <a:cs typeface="Arial" panose="020B0604020202020204" pitchFamily="34" charset="0"/>
              </a:rPr>
              <a:t>GENDEVPARSE.DLL</a:t>
            </a:r>
          </a:p>
        </p:txBody>
      </p:sp>
      <p:pic>
        <p:nvPicPr>
          <p:cNvPr id="39940" name="Picture 4" descr="Hardware Gendevparse TXT File"/>
          <p:cNvPicPr>
            <a:picLocks noChangeAspect="1" noChangeArrowheads="1"/>
          </p:cNvPicPr>
          <p:nvPr/>
        </p:nvPicPr>
        <p:blipFill>
          <a:blip r:embed="rId3"/>
          <a:srcRect/>
          <a:stretch>
            <a:fillRect/>
          </a:stretch>
        </p:blipFill>
        <p:spPr bwMode="auto">
          <a:xfrm>
            <a:off x="533400" y="1438275"/>
            <a:ext cx="2314856" cy="3333750"/>
          </a:xfrm>
          <a:prstGeom prst="rect">
            <a:avLst/>
          </a:prstGeom>
          <a:ln>
            <a:solidFill>
              <a:schemeClr val="bg2"/>
            </a:solidFill>
          </a:ln>
          <a:effectLst/>
          <a:extLst>
            <a:ext uri="{909E8E84-426E-40DD-AFC4-6F175D3DCCD1}">
              <a14:hiddenFill xmlns:a14="http://schemas.microsoft.com/office/drawing/2010/main">
                <a:solidFill>
                  <a:srgbClr val="FFFFFF"/>
                </a:solidFill>
              </a14:hiddenFill>
            </a:ext>
          </a:extLst>
        </p:spPr>
      </p:pic>
      <p:sp>
        <p:nvSpPr>
          <p:cNvPr id="45060" name="Text Box 10"/>
          <p:cNvSpPr txBox="1">
            <a:spLocks noChangeArrowheads="1"/>
          </p:cNvSpPr>
          <p:nvPr/>
        </p:nvSpPr>
        <p:spPr bwMode="auto">
          <a:xfrm>
            <a:off x="3810000" y="4892089"/>
            <a:ext cx="22098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l" rtl="0">
              <a:spcBef>
                <a:spcPct val="50000"/>
              </a:spcBef>
            </a:pPr>
            <a:r>
              <a:rPr lang="es" sz="1600" b="0" i="0" u="none">
                <a:solidFill>
                  <a:srgbClr val="098DB4"/>
                </a:solidFill>
                <a:latin typeface="Arial" panose="020B0604020202020204" pitchFamily="34" charset="0"/>
              </a:rPr>
              <a:t>Configuración Driver:</a:t>
            </a:r>
          </a:p>
        </p:txBody>
      </p:sp>
      <p:sp>
        <p:nvSpPr>
          <p:cNvPr id="13" name="TextBox 12"/>
          <p:cNvSpPr txBox="1"/>
          <p:nvPr/>
        </p:nvSpPr>
        <p:spPr>
          <a:xfrm>
            <a:off x="457200" y="4876800"/>
            <a:ext cx="2724150" cy="338554"/>
          </a:xfrm>
          <a:prstGeom prst="rect">
            <a:avLst/>
          </a:prstGeom>
          <a:noFill/>
        </p:spPr>
        <p:txBody>
          <a:bodyPr wrap="square">
            <a:spAutoFit/>
          </a:bodyPr>
          <a:lstStyle/>
          <a:p>
            <a:pPr algn="l" rtl="0">
              <a:defRPr/>
            </a:pPr>
            <a:r>
              <a:rPr lang="es" sz="1600" b="0" i="0" u="none">
                <a:solidFill>
                  <a:srgbClr val="098DB4"/>
                </a:solidFill>
                <a:latin typeface="+mn-lt"/>
              </a:rPr>
              <a:t>Datos Brutos desde Dispositivo</a:t>
            </a:r>
          </a:p>
        </p:txBody>
      </p:sp>
      <p:sp>
        <p:nvSpPr>
          <p:cNvPr id="8" name="TextBox 7"/>
          <p:cNvSpPr txBox="1"/>
          <p:nvPr/>
        </p:nvSpPr>
        <p:spPr>
          <a:xfrm>
            <a:off x="457200" y="5461000"/>
            <a:ext cx="7620000" cy="923925"/>
          </a:xfrm>
          <a:prstGeom prst="rect">
            <a:avLst/>
          </a:prstGeom>
          <a:solidFill>
            <a:schemeClr val="bg1"/>
          </a:solidFill>
        </p:spPr>
        <p:txBody>
          <a:bodyPr>
            <a:spAutoFit/>
          </a:bodyPr>
          <a:lstStyle/>
          <a:p>
            <a:pPr algn="l" rtl="0">
              <a:defRPr/>
            </a:pPr>
            <a:r>
              <a:rPr lang="es" b="0" i="0" u="none">
                <a:solidFill>
                  <a:schemeClr val="tx1">
                    <a:lumMod val="65000"/>
                    <a:lumOff val="35000"/>
                  </a:schemeClr>
                </a:solidFill>
                <a:latin typeface="+mj-lt"/>
              </a:rPr>
              <a:t>Este driver puede ser usado para leer un dispositivo que no tiene un driver HYPACK.  El analiza diferentes campos, delimitados bien sea con coma, espacio o tabulación.  También puede leer datagramas de formato fijo.</a:t>
            </a:r>
          </a:p>
        </p:txBody>
      </p:sp>
      <p:pic>
        <p:nvPicPr>
          <p:cNvPr id="45063"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00" y="1463676"/>
            <a:ext cx="2971800" cy="3308349"/>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539652518"/>
      </p:ext>
    </p:extLst>
  </p:cSld>
  <p:clrMapOvr>
    <a:masterClrMapping/>
  </p:clrMapOvr>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Rot="1" noChangeArrowheads="1"/>
          </p:cNvSpPr>
          <p:nvPr>
            <p:ph type="title"/>
          </p:nvPr>
        </p:nvSpPr>
        <p:spPr>
          <a:xfrm>
            <a:off x="347663" y="0"/>
            <a:ext cx="8796337" cy="989013"/>
          </a:xfrm>
        </p:spPr>
        <p:txBody>
          <a:bodyPr/>
          <a:lstStyle/>
          <a:p>
            <a:pPr marL="53975" algn="l" rtl="0" eaLnBrk="1" hangingPunct="1"/>
            <a:r>
              <a:rPr lang="es" b="0" i="0" u="none">
                <a:latin typeface="Arial" panose="020B0604020202020204" pitchFamily="34" charset="0"/>
                <a:cs typeface="Arial" panose="020B0604020202020204" pitchFamily="34" charset="0"/>
              </a:rPr>
              <a:t>GENOFFSET.DLL</a:t>
            </a:r>
            <a:endParaRPr lang="es" altLang="en-US" sz="2000" dirty="0">
              <a:latin typeface="Arial" panose="020B0604020202020204" pitchFamily="34" charset="0"/>
              <a:cs typeface="Arial" panose="020B0604020202020204" pitchFamily="34" charset="0"/>
            </a:endParaRPr>
          </a:p>
        </p:txBody>
      </p:sp>
      <p:sp>
        <p:nvSpPr>
          <p:cNvPr id="6" name="TextBox 5"/>
          <p:cNvSpPr txBox="1"/>
          <p:nvPr/>
        </p:nvSpPr>
        <p:spPr>
          <a:xfrm>
            <a:off x="152400" y="5627688"/>
            <a:ext cx="7543800" cy="923925"/>
          </a:xfrm>
          <a:prstGeom prst="rect">
            <a:avLst/>
          </a:prstGeom>
          <a:noFill/>
        </p:spPr>
        <p:txBody>
          <a:bodyPr>
            <a:spAutoFit/>
          </a:bodyPr>
          <a:lstStyle/>
          <a:p>
            <a:pPr algn="l" rtl="0">
              <a:defRPr/>
            </a:pPr>
            <a:r>
              <a:rPr lang="es" b="0" i="0" u="none">
                <a:solidFill>
                  <a:schemeClr val="tx1">
                    <a:lumMod val="65000"/>
                    <a:lumOff val="35000"/>
                  </a:schemeClr>
                </a:solidFill>
                <a:latin typeface="+mj-lt"/>
              </a:rPr>
              <a:t>Este driver es usado para posicionar otro móvil a un ófset fijo desde el móvil primario.  Por ejemplo, una grúa que esta fija en posición en el móvil primario, pero que puede rotar independientemente.</a:t>
            </a:r>
          </a:p>
        </p:txBody>
      </p:sp>
      <p:pic>
        <p:nvPicPr>
          <p:cNvPr id="46084"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7363" y="1357312"/>
            <a:ext cx="7069074" cy="406558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46085" name="Picture 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552950" y="2486025"/>
            <a:ext cx="3811588" cy="2614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4277222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a:xfrm>
            <a:off x="162370" y="0"/>
            <a:ext cx="8921809" cy="989013"/>
          </a:xfrm>
        </p:spPr>
        <p:txBody>
          <a:bodyPr/>
          <a:lstStyle/>
          <a:p>
            <a:pPr algn="l" rtl="0" eaLnBrk="1" hangingPunct="1"/>
            <a:r>
              <a:rPr lang="es" sz="3600" b="0" i="0" u="none" dirty="0">
                <a:latin typeface="Arial" panose="020B0604020202020204" pitchFamily="34" charset="0"/>
                <a:cs typeface="Arial" panose="020B0604020202020204" pitchFamily="34" charset="0"/>
              </a:rPr>
              <a:t>Página Embarcación:  Pestaña Forma </a:t>
            </a:r>
            <a:r>
              <a:rPr lang="es" sz="3600" b="0" i="0" u="none" dirty="0" smtClean="0">
                <a:latin typeface="Arial" panose="020B0604020202020204" pitchFamily="34" charset="0"/>
                <a:cs typeface="Arial" panose="020B0604020202020204" pitchFamily="34" charset="0"/>
              </a:rPr>
              <a:t>Bote</a:t>
            </a:r>
            <a:endParaRPr lang="es" sz="3600" b="0" i="0" u="none" dirty="0">
              <a:latin typeface="Arial" panose="020B0604020202020204" pitchFamily="34" charset="0"/>
              <a:cs typeface="Arial" panose="020B0604020202020204" pitchFamily="34" charset="0"/>
            </a:endParaRPr>
          </a:p>
        </p:txBody>
      </p:sp>
      <p:sp>
        <p:nvSpPr>
          <p:cNvPr id="5" name="TextBox 4"/>
          <p:cNvSpPr txBox="1"/>
          <p:nvPr/>
        </p:nvSpPr>
        <p:spPr>
          <a:xfrm>
            <a:off x="347663" y="5722334"/>
            <a:ext cx="7467600" cy="708025"/>
          </a:xfrm>
          <a:prstGeom prst="rect">
            <a:avLst/>
          </a:prstGeom>
          <a:noFill/>
          <a:ln>
            <a:noFill/>
          </a:ln>
        </p:spPr>
        <p:txBody>
          <a:bodyPr>
            <a:spAutoFit/>
          </a:bodyPr>
          <a:lstStyle/>
          <a:p>
            <a:pPr algn="l" rtl="0">
              <a:defRPr/>
            </a:pPr>
            <a:r>
              <a:rPr lang="es" sz="2000" b="0" i="0" u="none">
                <a:solidFill>
                  <a:schemeClr val="tx1">
                    <a:lumMod val="65000"/>
                    <a:lumOff val="35000"/>
                  </a:schemeClr>
                </a:solidFill>
                <a:latin typeface="+mj-lt"/>
              </a:rPr>
              <a:t>Puede visualmente inspeccionar la ubicación de sus sensores y seleccionar su forma de bote 2D por defecto para HYPACK LEVANTAMIENTO.</a:t>
            </a:r>
            <a:endParaRPr lang="es" dirty="0">
              <a:solidFill>
                <a:schemeClr val="tx1">
                  <a:lumMod val="65000"/>
                  <a:lumOff val="35000"/>
                </a:schemeClr>
              </a:solidFill>
              <a:latin typeface="+mj-lt"/>
            </a:endParaRPr>
          </a:p>
        </p:txBody>
      </p:sp>
      <p:pic>
        <p:nvPicPr>
          <p:cNvPr id="34820" name="Picture 2"/>
          <p:cNvPicPr>
            <a:picLocks noChangeAspect="1" noChangeArrowheads="1"/>
          </p:cNvPicPr>
          <p:nvPr/>
        </p:nvPicPr>
        <p:blipFill>
          <a:blip r:embed="rId2"/>
          <a:srcRect/>
          <a:stretch>
            <a:fillRect/>
          </a:stretch>
        </p:blipFill>
        <p:spPr bwMode="auto">
          <a:xfrm>
            <a:off x="347663" y="1499677"/>
            <a:ext cx="7105931" cy="406600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42714139"/>
      </p:ext>
    </p:extLst>
  </p:cSld>
  <p:clrMapOvr>
    <a:masterClrMapping/>
  </p:clrMapOvr>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Rot="1" noChangeArrowheads="1"/>
          </p:cNvSpPr>
          <p:nvPr>
            <p:ph type="title"/>
          </p:nvPr>
        </p:nvSpPr>
        <p:spPr>
          <a:xfrm>
            <a:off x="352425" y="76200"/>
            <a:ext cx="6527800" cy="989013"/>
          </a:xfrm>
        </p:spPr>
        <p:txBody>
          <a:bodyPr/>
          <a:lstStyle/>
          <a:p>
            <a:pPr marL="53975" algn="l" rtl="0" eaLnBrk="1" hangingPunct="1"/>
            <a:r>
              <a:rPr lang="es" b="0" i="0" u="none">
                <a:latin typeface="Arial" panose="020B0604020202020204" pitchFamily="34" charset="0"/>
                <a:cs typeface="Arial" panose="020B0604020202020204" pitchFamily="34" charset="0"/>
              </a:rPr>
              <a:t>Interfaz Magnetómetro</a:t>
            </a:r>
          </a:p>
        </p:txBody>
      </p:sp>
      <p:sp>
        <p:nvSpPr>
          <p:cNvPr id="47107" name="Rectangle 7"/>
          <p:cNvSpPr>
            <a:spLocks noChangeArrowheads="1"/>
          </p:cNvSpPr>
          <p:nvPr/>
        </p:nvSpPr>
        <p:spPr bwMode="auto">
          <a:xfrm>
            <a:off x="535094" y="1266614"/>
            <a:ext cx="8305800" cy="441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l" rtl="0" eaLnBrk="1" hangingPunct="1">
              <a:lnSpc>
                <a:spcPct val="90000"/>
              </a:lnSpc>
              <a:spcBef>
                <a:spcPct val="20000"/>
              </a:spcBef>
              <a:buClr>
                <a:schemeClr val="tx1">
                  <a:lumMod val="65000"/>
                  <a:lumOff val="35000"/>
                </a:schemeClr>
              </a:buClr>
              <a:buSzPct val="70000"/>
              <a:buFont typeface="Arial" panose="020B0604020202020204" pitchFamily="34" charset="0"/>
              <a:buChar char="•"/>
            </a:pPr>
            <a:r>
              <a:rPr lang="es" b="0" i="0" u="none">
                <a:solidFill>
                  <a:schemeClr val="tx1">
                    <a:lumMod val="65000"/>
                    <a:lumOff val="35000"/>
                  </a:schemeClr>
                </a:solidFill>
                <a:latin typeface="Arial" panose="020B0604020202020204" pitchFamily="34" charset="0"/>
              </a:rPr>
              <a:t>DF 1000 (Serial)</a:t>
            </a:r>
          </a:p>
          <a:p>
            <a:pPr algn="l" rtl="0" eaLnBrk="1" hangingPunct="1">
              <a:lnSpc>
                <a:spcPct val="90000"/>
              </a:lnSpc>
              <a:spcBef>
                <a:spcPct val="20000"/>
              </a:spcBef>
              <a:buClr>
                <a:schemeClr val="tx1">
                  <a:lumMod val="65000"/>
                  <a:lumOff val="35000"/>
                </a:schemeClr>
              </a:buClr>
              <a:buSzPct val="70000"/>
              <a:buFont typeface="Arial" panose="020B0604020202020204" pitchFamily="34" charset="0"/>
              <a:buChar char="•"/>
            </a:pPr>
            <a:r>
              <a:rPr lang="es" b="0" i="0" u="none">
                <a:solidFill>
                  <a:schemeClr val="tx1">
                    <a:lumMod val="65000"/>
                    <a:lumOff val="35000"/>
                  </a:schemeClr>
                </a:solidFill>
                <a:latin typeface="Arial" panose="020B0604020202020204" pitchFamily="34" charset="0"/>
              </a:rPr>
              <a:t>Geometrics 881/882/G-858 Map Mapper/G-882TVG</a:t>
            </a:r>
          </a:p>
          <a:p>
            <a:pPr algn="l" rtl="0" eaLnBrk="1" hangingPunct="1">
              <a:lnSpc>
                <a:spcPct val="90000"/>
              </a:lnSpc>
              <a:spcBef>
                <a:spcPct val="20000"/>
              </a:spcBef>
              <a:buClr>
                <a:schemeClr val="tx1">
                  <a:lumMod val="65000"/>
                  <a:lumOff val="35000"/>
                </a:schemeClr>
              </a:buClr>
              <a:buSzPct val="70000"/>
              <a:buFont typeface="Arial" panose="020B0604020202020204" pitchFamily="34" charset="0"/>
              <a:buChar char="•"/>
            </a:pPr>
            <a:r>
              <a:rPr lang="es" b="0" i="0" u="none">
                <a:solidFill>
                  <a:schemeClr val="tx1">
                    <a:lumMod val="65000"/>
                    <a:lumOff val="35000"/>
                  </a:schemeClr>
                </a:solidFill>
                <a:latin typeface="Arial" panose="020B0604020202020204" pitchFamily="34" charset="0"/>
              </a:rPr>
              <a:t>Insight Marine (881 Dual)</a:t>
            </a:r>
          </a:p>
          <a:p>
            <a:pPr algn="l" rtl="0" eaLnBrk="1" hangingPunct="1">
              <a:lnSpc>
                <a:spcPct val="90000"/>
              </a:lnSpc>
              <a:spcBef>
                <a:spcPct val="20000"/>
              </a:spcBef>
              <a:buClr>
                <a:schemeClr val="tx1">
                  <a:lumMod val="65000"/>
                  <a:lumOff val="35000"/>
                </a:schemeClr>
              </a:buClr>
              <a:buSzPct val="70000"/>
              <a:buFont typeface="Arial" panose="020B0604020202020204" pitchFamily="34" charset="0"/>
              <a:buChar char="•"/>
            </a:pPr>
            <a:r>
              <a:rPr lang="es" b="0" i="0" u="none">
                <a:solidFill>
                  <a:schemeClr val="tx1">
                    <a:lumMod val="65000"/>
                    <a:lumOff val="35000"/>
                  </a:schemeClr>
                </a:solidFill>
                <a:latin typeface="Arial" panose="020B0604020202020204" pitchFamily="34" charset="0"/>
              </a:rPr>
              <a:t>IXSEA Magis</a:t>
            </a:r>
          </a:p>
          <a:p>
            <a:pPr algn="l" rtl="0" eaLnBrk="1" hangingPunct="1">
              <a:lnSpc>
                <a:spcPct val="90000"/>
              </a:lnSpc>
              <a:spcBef>
                <a:spcPct val="20000"/>
              </a:spcBef>
              <a:buClr>
                <a:schemeClr val="tx1">
                  <a:lumMod val="65000"/>
                  <a:lumOff val="35000"/>
                </a:schemeClr>
              </a:buClr>
              <a:buSzPct val="70000"/>
              <a:buFont typeface="Arial" panose="020B0604020202020204" pitchFamily="34" charset="0"/>
              <a:buChar char="•"/>
            </a:pPr>
            <a:r>
              <a:rPr lang="es" b="0" i="0" u="none">
                <a:solidFill>
                  <a:schemeClr val="tx1">
                    <a:lumMod val="65000"/>
                    <a:lumOff val="35000"/>
                  </a:schemeClr>
                </a:solidFill>
                <a:latin typeface="Arial" panose="020B0604020202020204" pitchFamily="34" charset="0"/>
              </a:rPr>
              <a:t>J W Fisher Proton 4</a:t>
            </a:r>
          </a:p>
          <a:p>
            <a:pPr algn="l" rtl="0" eaLnBrk="1" hangingPunct="1">
              <a:lnSpc>
                <a:spcPct val="90000"/>
              </a:lnSpc>
              <a:spcBef>
                <a:spcPct val="20000"/>
              </a:spcBef>
              <a:buClr>
                <a:schemeClr val="tx1">
                  <a:lumMod val="65000"/>
                  <a:lumOff val="35000"/>
                </a:schemeClr>
              </a:buClr>
              <a:buSzPct val="70000"/>
              <a:buFont typeface="Arial" panose="020B0604020202020204" pitchFamily="34" charset="0"/>
              <a:buChar char="•"/>
            </a:pPr>
            <a:r>
              <a:rPr lang="es" b="0" i="0" u="none">
                <a:solidFill>
                  <a:schemeClr val="tx1">
                    <a:lumMod val="65000"/>
                    <a:lumOff val="35000"/>
                  </a:schemeClr>
                </a:solidFill>
                <a:latin typeface="Arial" panose="020B0604020202020204" pitchFamily="34" charset="0"/>
              </a:rPr>
              <a:t>Marine Magnetics Seaspy/Seaquest</a:t>
            </a:r>
          </a:p>
          <a:p>
            <a:pPr algn="l" rtl="0" eaLnBrk="1" hangingPunct="1">
              <a:lnSpc>
                <a:spcPct val="90000"/>
              </a:lnSpc>
              <a:spcBef>
                <a:spcPct val="20000"/>
              </a:spcBef>
              <a:buClr>
                <a:schemeClr val="tx1">
                  <a:lumMod val="65000"/>
                  <a:lumOff val="35000"/>
                </a:schemeClr>
              </a:buClr>
              <a:buSzPct val="70000"/>
              <a:buFont typeface="Arial" panose="020B0604020202020204" pitchFamily="34" charset="0"/>
              <a:buChar char="•"/>
            </a:pPr>
            <a:r>
              <a:rPr lang="es" b="0" i="0" u="none">
                <a:solidFill>
                  <a:schemeClr val="tx1">
                    <a:lumMod val="65000"/>
                    <a:lumOff val="35000"/>
                  </a:schemeClr>
                </a:solidFill>
                <a:latin typeface="Arial" panose="020B0604020202020204" pitchFamily="34" charset="0"/>
              </a:rPr>
              <a:t>Scintrex Envigrad</a:t>
            </a:r>
          </a:p>
          <a:p>
            <a:pPr algn="l" rtl="0" eaLnBrk="1" hangingPunct="1">
              <a:lnSpc>
                <a:spcPct val="90000"/>
              </a:lnSpc>
              <a:spcBef>
                <a:spcPct val="20000"/>
              </a:spcBef>
              <a:buClr>
                <a:schemeClr val="tx1">
                  <a:lumMod val="65000"/>
                  <a:lumOff val="35000"/>
                </a:schemeClr>
              </a:buClr>
              <a:buSzPct val="70000"/>
              <a:buFont typeface="Arial" panose="020B0604020202020204" pitchFamily="34" charset="0"/>
              <a:buChar char="•"/>
            </a:pPr>
            <a:r>
              <a:rPr lang="es" b="0" i="0" u="none">
                <a:solidFill>
                  <a:schemeClr val="tx1">
                    <a:lumMod val="65000"/>
                    <a:lumOff val="35000"/>
                  </a:schemeClr>
                </a:solidFill>
                <a:latin typeface="Arial" panose="020B0604020202020204" pitchFamily="34" charset="0"/>
              </a:rPr>
              <a:t>Seaquest</a:t>
            </a:r>
          </a:p>
          <a:p>
            <a:pPr algn="l" rtl="0" eaLnBrk="1" hangingPunct="1">
              <a:lnSpc>
                <a:spcPct val="90000"/>
              </a:lnSpc>
              <a:spcBef>
                <a:spcPct val="20000"/>
              </a:spcBef>
              <a:buClr>
                <a:schemeClr val="tx1">
                  <a:lumMod val="65000"/>
                  <a:lumOff val="35000"/>
                </a:schemeClr>
              </a:buClr>
              <a:buSzPct val="70000"/>
              <a:buFont typeface="Arial" panose="020B0604020202020204" pitchFamily="34" charset="0"/>
              <a:buChar char="•"/>
            </a:pPr>
            <a:r>
              <a:rPr lang="es" b="0" i="0" u="none">
                <a:solidFill>
                  <a:schemeClr val="tx1">
                    <a:lumMod val="65000"/>
                    <a:lumOff val="35000"/>
                  </a:schemeClr>
                </a:solidFill>
                <a:latin typeface="Arial" panose="020B0604020202020204" pitchFamily="34" charset="0"/>
              </a:rPr>
              <a:t>SMM II</a:t>
            </a:r>
          </a:p>
          <a:p>
            <a:pPr algn="l" rtl="0" eaLnBrk="1" hangingPunct="1">
              <a:lnSpc>
                <a:spcPct val="90000"/>
              </a:lnSpc>
              <a:spcBef>
                <a:spcPct val="20000"/>
              </a:spcBef>
              <a:buClr>
                <a:schemeClr val="tx1">
                  <a:lumMod val="65000"/>
                  <a:lumOff val="35000"/>
                </a:schemeClr>
              </a:buClr>
              <a:buSzPct val="70000"/>
              <a:buFont typeface="Arial" panose="020B0604020202020204" pitchFamily="34" charset="0"/>
              <a:buChar char="•"/>
            </a:pPr>
            <a:r>
              <a:rPr lang="es" b="0" i="0" u="none">
                <a:solidFill>
                  <a:schemeClr val="tx1">
                    <a:lumMod val="65000"/>
                    <a:lumOff val="35000"/>
                  </a:schemeClr>
                </a:solidFill>
                <a:latin typeface="Arial" panose="020B0604020202020204" pitchFamily="34" charset="0"/>
              </a:rPr>
              <a:t>UC Mag</a:t>
            </a:r>
          </a:p>
          <a:p>
            <a:pPr algn="l" rtl="0" eaLnBrk="1" hangingPunct="1">
              <a:lnSpc>
                <a:spcPct val="90000"/>
              </a:lnSpc>
              <a:spcBef>
                <a:spcPct val="20000"/>
              </a:spcBef>
              <a:buClr>
                <a:schemeClr val="tx1">
                  <a:lumMod val="65000"/>
                  <a:lumOff val="35000"/>
                </a:schemeClr>
              </a:buClr>
              <a:buSzPct val="70000"/>
              <a:buFont typeface="Arial" panose="020B0604020202020204" pitchFamily="34" charset="0"/>
              <a:buChar char="•"/>
            </a:pPr>
            <a:r>
              <a:rPr lang="es" b="0" i="0" u="none">
                <a:solidFill>
                  <a:schemeClr val="tx1">
                    <a:lumMod val="65000"/>
                    <a:lumOff val="35000"/>
                  </a:schemeClr>
                </a:solidFill>
                <a:latin typeface="Arial" panose="020B0604020202020204" pitchFamily="34" charset="0"/>
              </a:rPr>
              <a:t>Sistemas GEM GSM-19</a:t>
            </a:r>
          </a:p>
          <a:p>
            <a:pPr algn="l" rtl="0" eaLnBrk="1" hangingPunct="1">
              <a:lnSpc>
                <a:spcPct val="90000"/>
              </a:lnSpc>
              <a:spcBef>
                <a:spcPct val="20000"/>
              </a:spcBef>
              <a:buClr>
                <a:schemeClr val="tx1">
                  <a:lumMod val="65000"/>
                  <a:lumOff val="35000"/>
                </a:schemeClr>
              </a:buClr>
              <a:buSzPct val="70000"/>
              <a:buFont typeface="Arial" panose="020B0604020202020204" pitchFamily="34" charset="0"/>
              <a:buChar char="•"/>
            </a:pPr>
            <a:r>
              <a:rPr lang="es" b="0" i="0" u="none">
                <a:solidFill>
                  <a:schemeClr val="tx1">
                    <a:lumMod val="65000"/>
                    <a:lumOff val="35000"/>
                  </a:schemeClr>
                </a:solidFill>
                <a:latin typeface="Arial" panose="020B0604020202020204" pitchFamily="34" charset="0"/>
              </a:rPr>
              <a:t>Magnetómetro Quantro Sensing</a:t>
            </a:r>
          </a:p>
        </p:txBody>
      </p:sp>
      <p:pic>
        <p:nvPicPr>
          <p:cNvPr id="45060" name="Picture 8"/>
          <p:cNvPicPr>
            <a:picLocks noChangeAspect="1" noChangeArrowheads="1"/>
          </p:cNvPicPr>
          <p:nvPr/>
        </p:nvPicPr>
        <p:blipFill>
          <a:blip r:embed="rId3"/>
          <a:srcRect/>
          <a:stretch>
            <a:fillRect/>
          </a:stretch>
        </p:blipFill>
        <p:spPr bwMode="auto">
          <a:xfrm>
            <a:off x="968164" y="5069576"/>
            <a:ext cx="3062288" cy="1463675"/>
          </a:xfrm>
          <a:prstGeom prst="rect">
            <a:avLst/>
          </a:prstGeom>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2" name="Picture 6"/>
          <p:cNvPicPr>
            <a:picLocks noChangeAspect="1" noChangeArrowheads="1"/>
          </p:cNvPicPr>
          <p:nvPr/>
        </p:nvPicPr>
        <p:blipFill>
          <a:blip r:embed="rId4"/>
          <a:srcRect/>
          <a:stretch>
            <a:fillRect/>
          </a:stretch>
        </p:blipFill>
        <p:spPr bwMode="auto">
          <a:xfrm>
            <a:off x="5314950" y="1964769"/>
            <a:ext cx="2616200" cy="4144963"/>
          </a:xfrm>
          <a:prstGeom prst="rect">
            <a:avLst/>
          </a:prstGeom>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66207696"/>
      </p:ext>
    </p:extLst>
  </p:cSld>
  <p:clrMapOvr>
    <a:masterClrMapping/>
  </p:clrMapOvr>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5" descr="SeabedID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38825" y="1725613"/>
            <a:ext cx="2819400" cy="331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31" name="Rectangle 2"/>
          <p:cNvSpPr>
            <a:spLocks noGrp="1" noRot="1" noChangeArrowheads="1"/>
          </p:cNvSpPr>
          <p:nvPr>
            <p:ph type="title"/>
          </p:nvPr>
        </p:nvSpPr>
        <p:spPr>
          <a:xfrm>
            <a:off x="349250" y="76200"/>
            <a:ext cx="8567738" cy="989013"/>
          </a:xfrm>
        </p:spPr>
        <p:txBody>
          <a:bodyPr/>
          <a:lstStyle/>
          <a:p>
            <a:pPr marL="53975" algn="l" rtl="0" eaLnBrk="1" hangingPunct="1"/>
            <a:r>
              <a:rPr lang="es" b="0" i="0" u="none">
                <a:latin typeface="Arial" panose="020B0604020202020204" pitchFamily="34" charset="0"/>
                <a:cs typeface="Arial" panose="020B0604020202020204" pitchFamily="34" charset="0"/>
              </a:rPr>
              <a:t>SEABEDID.DLL</a:t>
            </a:r>
            <a:endParaRPr lang="es" altLang="en-US" sz="2000" dirty="0">
              <a:latin typeface="Arial" panose="020B0604020202020204" pitchFamily="34" charset="0"/>
              <a:cs typeface="Arial" panose="020B0604020202020204" pitchFamily="34" charset="0"/>
            </a:endParaRPr>
          </a:p>
        </p:txBody>
      </p:sp>
      <p:sp>
        <p:nvSpPr>
          <p:cNvPr id="31747" name="Rectangle 3"/>
          <p:cNvSpPr>
            <a:spLocks noGrp="1" noChangeArrowheads="1"/>
          </p:cNvSpPr>
          <p:nvPr>
            <p:ph idx="4294967295"/>
          </p:nvPr>
        </p:nvSpPr>
        <p:spPr>
          <a:xfrm>
            <a:off x="228600" y="1817688"/>
            <a:ext cx="5791200" cy="2057400"/>
          </a:xfrm>
        </p:spPr>
        <p:txBody>
          <a:bodyPr rtlCol="0">
            <a:noAutofit/>
          </a:bodyPr>
          <a:lstStyle/>
          <a:p>
            <a:pPr marL="285750" indent="-285750" algn="l" rtl="0" eaLnBrk="1" fontAlgn="auto" hangingPunct="1">
              <a:lnSpc>
                <a:spcPct val="90000"/>
              </a:lnSpc>
              <a:buClrTx/>
              <a:buFont typeface="Arial" panose="020B0604020202020204" pitchFamily="34" charset="0"/>
              <a:buChar char="•"/>
              <a:defRPr/>
            </a:pPr>
            <a:r>
              <a:rPr lang="es" sz="1600" b="0" i="0" u="none" dirty="0">
                <a:solidFill>
                  <a:schemeClr val="tx1">
                    <a:lumMod val="65000"/>
                    <a:lumOff val="35000"/>
                  </a:schemeClr>
                </a:solidFill>
              </a:rPr>
              <a:t>Efectúe ‘Calibraciones” y cree Cuadrados de ID del Fondo Marino (*.SIX) en el programa ESTADISTICAS FONDO MARINO.</a:t>
            </a:r>
          </a:p>
          <a:p>
            <a:pPr marL="285750" indent="-285750" algn="l" rtl="0" eaLnBrk="1" fontAlgn="auto" hangingPunct="1">
              <a:lnSpc>
                <a:spcPct val="90000"/>
              </a:lnSpc>
              <a:buClrTx/>
              <a:buFont typeface="Arial" panose="020B0604020202020204" pitchFamily="34" charset="0"/>
              <a:buChar char="•"/>
              <a:defRPr/>
            </a:pPr>
            <a:endParaRPr lang="es" sz="1600" dirty="0">
              <a:solidFill>
                <a:schemeClr val="tx1">
                  <a:lumMod val="65000"/>
                  <a:lumOff val="35000"/>
                </a:schemeClr>
              </a:solidFill>
            </a:endParaRPr>
          </a:p>
          <a:p>
            <a:pPr marL="285750" indent="-285750" algn="l" rtl="0" eaLnBrk="1" fontAlgn="auto" hangingPunct="1">
              <a:lnSpc>
                <a:spcPct val="90000"/>
              </a:lnSpc>
              <a:buClrTx/>
              <a:buFont typeface="Arial" panose="020B0604020202020204" pitchFamily="34" charset="0"/>
              <a:buChar char="•"/>
              <a:defRPr/>
            </a:pPr>
            <a:r>
              <a:rPr lang="es" sz="1600" b="0" i="0" u="none" dirty="0">
                <a:solidFill>
                  <a:schemeClr val="tx1">
                    <a:lumMod val="65000"/>
                    <a:lumOff val="35000"/>
                  </a:schemeClr>
                </a:solidFill>
              </a:rPr>
              <a:t>En Tiempo Real, info E1 y E2 es ploteada en Cuadrado ID Fondo Marino y en vista Perfil.</a:t>
            </a:r>
          </a:p>
          <a:p>
            <a:pPr marL="285750" indent="-285750" algn="l" rtl="0" eaLnBrk="1" fontAlgn="auto" hangingPunct="1">
              <a:lnSpc>
                <a:spcPct val="90000"/>
              </a:lnSpc>
              <a:buClrTx/>
              <a:buFont typeface="Arial" panose="020B0604020202020204" pitchFamily="34" charset="0"/>
              <a:buChar char="•"/>
              <a:defRPr/>
            </a:pPr>
            <a:endParaRPr lang="es" sz="1600" dirty="0">
              <a:solidFill>
                <a:schemeClr val="tx1">
                  <a:lumMod val="65000"/>
                  <a:lumOff val="35000"/>
                </a:schemeClr>
              </a:solidFill>
            </a:endParaRPr>
          </a:p>
          <a:p>
            <a:pPr marL="285750" indent="-285750" algn="l" rtl="0" eaLnBrk="1" fontAlgn="auto" hangingPunct="1">
              <a:lnSpc>
                <a:spcPct val="90000"/>
              </a:lnSpc>
              <a:buClrTx/>
              <a:buFont typeface="Arial" panose="020B0604020202020204" pitchFamily="34" charset="0"/>
              <a:buChar char="•"/>
              <a:defRPr/>
            </a:pPr>
            <a:r>
              <a:rPr lang="es" sz="1600" b="0" i="0" u="none" dirty="0">
                <a:solidFill>
                  <a:schemeClr val="tx1">
                    <a:lumMod val="65000"/>
                    <a:lumOff val="35000"/>
                  </a:schemeClr>
                </a:solidFill>
              </a:rPr>
              <a:t>Datos pueden ser re-cartografiados a un nuevo *.SIX en Post-procesamiento.</a:t>
            </a:r>
          </a:p>
        </p:txBody>
      </p:sp>
      <p:pic>
        <p:nvPicPr>
          <p:cNvPr id="48133" name="Picture 4" descr="seabedID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 y="4267200"/>
            <a:ext cx="7162800" cy="2198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29026527"/>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rrowheads="1"/>
          </p:cNvSpPr>
          <p:nvPr>
            <p:ph type="title"/>
          </p:nvPr>
        </p:nvSpPr>
        <p:spPr/>
        <p:txBody>
          <a:bodyPr/>
          <a:lstStyle/>
          <a:p>
            <a:pPr marL="53975" algn="l" rtl="0" eaLnBrk="1" hangingPunct="1"/>
            <a:r>
              <a:rPr lang="es" b="0" i="0" u="none">
                <a:latin typeface="Arial" panose="020B0604020202020204" pitchFamily="34" charset="0"/>
                <a:cs typeface="Arial" panose="020B0604020202020204" pitchFamily="34" charset="0"/>
              </a:rPr>
              <a:t>SIM32.DLL - </a:t>
            </a:r>
            <a:r>
              <a:rPr lang="es" sz="2000" b="0" i="0" u="none">
                <a:latin typeface="Arial" panose="020B0604020202020204" pitchFamily="34" charset="0"/>
                <a:cs typeface="Arial" panose="020B0604020202020204" pitchFamily="34" charset="0"/>
              </a:rPr>
              <a:t>Simula Entrada Sensor</a:t>
            </a:r>
          </a:p>
        </p:txBody>
      </p:sp>
      <p:sp>
        <p:nvSpPr>
          <p:cNvPr id="33794" name="Rectangle 3"/>
          <p:cNvSpPr>
            <a:spLocks noGrp="1" noChangeArrowheads="1"/>
          </p:cNvSpPr>
          <p:nvPr>
            <p:ph idx="4294967295"/>
          </p:nvPr>
        </p:nvSpPr>
        <p:spPr>
          <a:xfrm>
            <a:off x="4704443" y="1790700"/>
            <a:ext cx="4343400" cy="2438400"/>
          </a:xfrm>
        </p:spPr>
        <p:txBody>
          <a:bodyPr rtlCol="0">
            <a:normAutofit/>
          </a:bodyPr>
          <a:lstStyle/>
          <a:p>
            <a:pPr algn="l" rtl="0" eaLnBrk="1" fontAlgn="auto" hangingPunct="1">
              <a:spcBef>
                <a:spcPts val="0"/>
              </a:spcBef>
              <a:spcAft>
                <a:spcPts val="0"/>
              </a:spcAft>
              <a:buClrTx/>
              <a:defRPr/>
            </a:pPr>
            <a:r>
              <a:rPr lang="es" sz="2000" b="1" i="0" u="none">
                <a:solidFill>
                  <a:schemeClr val="tx1">
                    <a:lumMod val="65000"/>
                    <a:lumOff val="35000"/>
                  </a:schemeClr>
                </a:solidFill>
              </a:rPr>
              <a:t>Posicionamiento</a:t>
            </a:r>
          </a:p>
          <a:p>
            <a:pPr marL="916686" lvl="2" indent="-285750" algn="l" rtl="0" eaLnBrk="1" fontAlgn="auto" hangingPunct="1">
              <a:spcBef>
                <a:spcPts val="0"/>
              </a:spcBef>
              <a:spcAft>
                <a:spcPts val="0"/>
              </a:spcAft>
              <a:buFont typeface="Arial" panose="020B0604020202020204" pitchFamily="34" charset="0"/>
              <a:buChar char="•"/>
              <a:defRPr/>
            </a:pPr>
            <a:r>
              <a:rPr lang="es" b="0" i="0" u="none">
                <a:solidFill>
                  <a:schemeClr val="tx1">
                    <a:lumMod val="65000"/>
                    <a:lumOff val="35000"/>
                  </a:schemeClr>
                </a:solidFill>
              </a:rPr>
              <a:t>Aumentar/Disminuir Velocidad</a:t>
            </a:r>
          </a:p>
          <a:p>
            <a:pPr marL="916686" lvl="2" indent="-285750" algn="l" rtl="0" eaLnBrk="1" fontAlgn="auto" hangingPunct="1">
              <a:spcBef>
                <a:spcPts val="0"/>
              </a:spcBef>
              <a:spcAft>
                <a:spcPts val="0"/>
              </a:spcAft>
              <a:buFont typeface="Arial" panose="020B0604020202020204" pitchFamily="34" charset="0"/>
              <a:buChar char="•"/>
              <a:defRPr/>
            </a:pPr>
            <a:r>
              <a:rPr lang="es" b="0" i="0" u="none">
                <a:solidFill>
                  <a:schemeClr val="tx1">
                    <a:lumMod val="65000"/>
                    <a:lumOff val="35000"/>
                  </a:schemeClr>
                </a:solidFill>
              </a:rPr>
              <a:t>Giro izq./derecha</a:t>
            </a:r>
          </a:p>
          <a:p>
            <a:pPr marL="916686" lvl="2" indent="-285750" algn="l" rtl="0" eaLnBrk="1" fontAlgn="auto" hangingPunct="1">
              <a:spcBef>
                <a:spcPts val="0"/>
              </a:spcBef>
              <a:spcAft>
                <a:spcPts val="0"/>
              </a:spcAft>
              <a:buFont typeface="Arial" panose="020B0604020202020204" pitchFamily="34" charset="0"/>
              <a:buChar char="•"/>
              <a:defRPr/>
            </a:pPr>
            <a:endParaRPr lang="es" b="1" dirty="0">
              <a:solidFill>
                <a:schemeClr val="tx1">
                  <a:lumMod val="65000"/>
                  <a:lumOff val="35000"/>
                </a:schemeClr>
              </a:solidFill>
            </a:endParaRPr>
          </a:p>
          <a:p>
            <a:pPr algn="l" rtl="0" eaLnBrk="1" fontAlgn="auto" hangingPunct="1">
              <a:spcBef>
                <a:spcPts val="0"/>
              </a:spcBef>
              <a:spcAft>
                <a:spcPts val="0"/>
              </a:spcAft>
              <a:buClrTx/>
              <a:defRPr/>
            </a:pPr>
            <a:r>
              <a:rPr lang="es" sz="2000" b="1" i="0" u="none">
                <a:solidFill>
                  <a:schemeClr val="tx1">
                    <a:lumMod val="65000"/>
                    <a:lumOff val="35000"/>
                  </a:schemeClr>
                </a:solidFill>
              </a:rPr>
              <a:t>Ecosonda</a:t>
            </a:r>
          </a:p>
          <a:p>
            <a:pPr marL="916686" lvl="2" indent="-285750" algn="l" rtl="0" eaLnBrk="1" fontAlgn="auto" hangingPunct="1">
              <a:spcBef>
                <a:spcPts val="0"/>
              </a:spcBef>
              <a:spcAft>
                <a:spcPts val="0"/>
              </a:spcAft>
              <a:buFont typeface="Arial" panose="020B0604020202020204" pitchFamily="34" charset="0"/>
              <a:buChar char="•"/>
              <a:defRPr/>
            </a:pPr>
            <a:r>
              <a:rPr lang="es" b="0" i="0" u="none">
                <a:solidFill>
                  <a:schemeClr val="tx1">
                    <a:lumMod val="65000"/>
                    <a:lumOff val="35000"/>
                  </a:schemeClr>
                </a:solidFill>
              </a:rPr>
              <a:t>Transducer Múltiple o Sencillo</a:t>
            </a:r>
          </a:p>
          <a:p>
            <a:pPr marL="916686" lvl="2" indent="-285750" algn="l" rtl="0" eaLnBrk="1" fontAlgn="auto" hangingPunct="1">
              <a:spcBef>
                <a:spcPts val="0"/>
              </a:spcBef>
              <a:spcAft>
                <a:spcPts val="0"/>
              </a:spcAft>
              <a:buFont typeface="Arial" panose="020B0604020202020204" pitchFamily="34" charset="0"/>
              <a:buChar char="•"/>
              <a:defRPr/>
            </a:pPr>
            <a:r>
              <a:rPr lang="es" b="0" i="0" u="none">
                <a:solidFill>
                  <a:schemeClr val="tx1">
                    <a:lumMod val="65000"/>
                    <a:lumOff val="35000"/>
                  </a:schemeClr>
                </a:solidFill>
              </a:rPr>
              <a:t>Genera Profundidades con base en Curva Sinosoidal</a:t>
            </a:r>
          </a:p>
          <a:p>
            <a:pPr marL="342900" indent="-342900" algn="l" rtl="0" eaLnBrk="1" fontAlgn="auto" hangingPunct="1">
              <a:spcBef>
                <a:spcPts val="0"/>
              </a:spcBef>
              <a:spcAft>
                <a:spcPts val="0"/>
              </a:spcAft>
              <a:buClrTx/>
              <a:buFont typeface="Arial" panose="020B0604020202020204" pitchFamily="34" charset="0"/>
              <a:buChar char="•"/>
              <a:defRPr/>
            </a:pPr>
            <a:endParaRPr lang="es" b="1" dirty="0">
              <a:solidFill>
                <a:schemeClr val="tx1">
                  <a:lumMod val="65000"/>
                  <a:lumOff val="35000"/>
                </a:schemeClr>
              </a:solidFill>
            </a:endParaRPr>
          </a:p>
        </p:txBody>
      </p:sp>
      <p:pic>
        <p:nvPicPr>
          <p:cNvPr id="48133" name="Picture 7" descr="Hardware SIM33 Setup"/>
          <p:cNvPicPr>
            <a:picLocks noChangeAspect="1" noChangeArrowheads="1"/>
          </p:cNvPicPr>
          <p:nvPr/>
        </p:nvPicPr>
        <p:blipFill>
          <a:blip r:embed="rId3"/>
          <a:srcRect/>
          <a:stretch>
            <a:fillRect/>
          </a:stretch>
        </p:blipFill>
        <p:spPr bwMode="auto">
          <a:xfrm>
            <a:off x="245609" y="1600199"/>
            <a:ext cx="4116841" cy="315720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32" name="Picture 4" descr="Hardware SIM32 Test"/>
          <p:cNvPicPr>
            <a:picLocks noChangeAspect="1" noChangeArrowheads="1"/>
          </p:cNvPicPr>
          <p:nvPr/>
        </p:nvPicPr>
        <p:blipFill>
          <a:blip r:embed="rId4"/>
          <a:srcRect/>
          <a:stretch>
            <a:fillRect/>
          </a:stretch>
        </p:blipFill>
        <p:spPr bwMode="auto">
          <a:xfrm>
            <a:off x="3416640" y="4314825"/>
            <a:ext cx="2233613" cy="16002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14132101"/>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499703" y="1874702"/>
            <a:ext cx="8554481" cy="1470025"/>
          </a:xfrm>
        </p:spPr>
        <p:txBody>
          <a:bodyPr/>
          <a:lstStyle/>
          <a:p>
            <a:pPr algn="l" rtl="0"/>
            <a:r>
              <a:rPr lang="es" b="0" i="0" u="none"/>
              <a:t>Gracias !</a:t>
            </a:r>
            <a:endParaRPr lang="es" sz="2400" dirty="0"/>
          </a:p>
        </p:txBody>
      </p:sp>
      <p:sp>
        <p:nvSpPr>
          <p:cNvPr id="6" name="Rectangle 5"/>
          <p:cNvSpPr/>
          <p:nvPr/>
        </p:nvSpPr>
        <p:spPr>
          <a:xfrm>
            <a:off x="511657" y="4756957"/>
            <a:ext cx="8142645" cy="1538883"/>
          </a:xfrm>
          <a:prstGeom prst="rect">
            <a:avLst/>
          </a:prstGeom>
          <a:noFill/>
        </p:spPr>
        <p:txBody>
          <a:bodyPr wrap="square">
            <a:spAutoFit/>
          </a:bodyPr>
          <a:lstStyle/>
          <a:p>
            <a:pPr algn="l" rtl="0">
              <a:buClr>
                <a:schemeClr val="tx1">
                  <a:lumMod val="65000"/>
                  <a:lumOff val="35000"/>
                </a:schemeClr>
              </a:buClr>
            </a:pPr>
            <a:r>
              <a:rPr lang="es" sz="1600" b="0" i="0" u="none" dirty="0">
                <a:solidFill>
                  <a:schemeClr val="tx1">
                    <a:lumMod val="65000"/>
                    <a:lumOff val="35000"/>
                  </a:schemeClr>
                </a:solidFill>
                <a:hlinkClick r:id="rId2"/>
              </a:rPr>
              <a:t>HYPACK on Youtube.com</a:t>
            </a:r>
            <a:r>
              <a:rPr lang="es" sz="1600" b="0" i="0" u="none" dirty="0">
                <a:solidFill>
                  <a:schemeClr val="tx1">
                    <a:lumMod val="65000"/>
                    <a:lumOff val="35000"/>
                  </a:schemeClr>
                </a:solidFill>
              </a:rPr>
              <a:t>  ( </a:t>
            </a:r>
            <a:r>
              <a:rPr lang="es" sz="1600" b="0" i="0" u="none" dirty="0" smtClean="0">
                <a:solidFill>
                  <a:schemeClr val="tx1">
                    <a:lumMod val="65000"/>
                    <a:lumOff val="35000"/>
                  </a:schemeClr>
                </a:solidFill>
              </a:rPr>
              <a:t>Ssesiones Históricas)</a:t>
            </a:r>
            <a:r>
              <a:rPr lang="es" sz="1600" b="0" i="0" u="none" dirty="0">
                <a:solidFill>
                  <a:schemeClr val="tx1">
                    <a:lumMod val="65000"/>
                    <a:lumOff val="35000"/>
                  </a:schemeClr>
                </a:solidFill>
              </a:rPr>
              <a:t>		</a:t>
            </a:r>
            <a:r>
              <a:rPr lang="es" sz="1600" b="0" i="0" u="none" dirty="0">
                <a:solidFill>
                  <a:schemeClr val="tx1">
                    <a:lumMod val="65000"/>
                    <a:lumOff val="35000"/>
                  </a:schemeClr>
                </a:solidFill>
                <a:hlinkClick r:id="rId3"/>
              </a:rPr>
              <a:t>HYPACK Live Chat</a:t>
            </a:r>
            <a:r>
              <a:rPr lang="es" sz="1600" b="0" i="0" u="none" dirty="0">
                <a:solidFill>
                  <a:schemeClr val="tx1">
                    <a:lumMod val="65000"/>
                    <a:lumOff val="35000"/>
                  </a:schemeClr>
                </a:solidFill>
              </a:rPr>
              <a:t> </a:t>
            </a:r>
          </a:p>
          <a:p>
            <a:pPr algn="l" rtl="0">
              <a:buClr>
                <a:schemeClr val="tx1">
                  <a:lumMod val="65000"/>
                  <a:lumOff val="35000"/>
                </a:schemeClr>
              </a:buClr>
            </a:pPr>
            <a:endParaRPr lang="es" sz="1600" dirty="0">
              <a:solidFill>
                <a:schemeClr val="tx1">
                  <a:lumMod val="65000"/>
                  <a:lumOff val="35000"/>
                </a:schemeClr>
              </a:solidFill>
            </a:endParaRPr>
          </a:p>
          <a:p>
            <a:pPr algn="l" rtl="0">
              <a:buClr>
                <a:schemeClr val="tx1">
                  <a:lumMod val="65000"/>
                  <a:lumOff val="35000"/>
                </a:schemeClr>
              </a:buClr>
            </a:pPr>
            <a:r>
              <a:rPr lang="es" sz="1600" b="0" i="0" u="none" dirty="0">
                <a:solidFill>
                  <a:schemeClr val="tx1">
                    <a:lumMod val="65000"/>
                    <a:lumOff val="35000"/>
                  </a:schemeClr>
                </a:solidFill>
                <a:hlinkClick r:id="rId4"/>
              </a:rPr>
              <a:t>HYPACK on Youtube.com </a:t>
            </a:r>
            <a:r>
              <a:rPr lang="es" sz="1600" b="0" i="0" u="none" dirty="0">
                <a:solidFill>
                  <a:schemeClr val="tx1">
                    <a:lumMod val="65000"/>
                    <a:lumOff val="35000"/>
                  </a:schemeClr>
                </a:solidFill>
              </a:rPr>
              <a:t>  ( </a:t>
            </a:r>
            <a:r>
              <a:rPr lang="es" sz="1600" b="0" i="0" u="none" dirty="0" smtClean="0">
                <a:solidFill>
                  <a:schemeClr val="tx1">
                    <a:lumMod val="65000"/>
                    <a:lumOff val="35000"/>
                  </a:schemeClr>
                </a:solidFill>
              </a:rPr>
              <a:t>Sesiones Mas Nuevas) </a:t>
            </a:r>
            <a:r>
              <a:rPr lang="es" sz="1600" b="0" i="0" u="none" dirty="0">
                <a:solidFill>
                  <a:schemeClr val="tx1">
                    <a:lumMod val="65000"/>
                    <a:lumOff val="35000"/>
                  </a:schemeClr>
                </a:solidFill>
              </a:rPr>
              <a:t>	</a:t>
            </a:r>
            <a:r>
              <a:rPr lang="es" sz="1600" b="0" i="0" u="none" dirty="0">
                <a:solidFill>
                  <a:schemeClr val="tx1">
                    <a:lumMod val="65000"/>
                    <a:lumOff val="35000"/>
                  </a:schemeClr>
                </a:solidFill>
                <a:hlinkClick r:id="rId5"/>
              </a:rPr>
              <a:t>HYPACK Ustream</a:t>
            </a:r>
            <a:endParaRPr lang="es" sz="1600" dirty="0">
              <a:solidFill>
                <a:schemeClr val="tx1">
                  <a:lumMod val="65000"/>
                  <a:lumOff val="35000"/>
                </a:schemeClr>
              </a:solidFill>
            </a:endParaRPr>
          </a:p>
          <a:p>
            <a:pPr algn="l" rtl="0">
              <a:buClr>
                <a:schemeClr val="tx1">
                  <a:lumMod val="65000"/>
                  <a:lumOff val="35000"/>
                </a:schemeClr>
              </a:buClr>
            </a:pPr>
            <a:endParaRPr lang="es" sz="1600" dirty="0">
              <a:solidFill>
                <a:schemeClr val="tx1">
                  <a:lumMod val="65000"/>
                  <a:lumOff val="35000"/>
                </a:schemeClr>
              </a:solidFill>
              <a:hlinkClick r:id="rId6"/>
            </a:endParaRPr>
          </a:p>
          <a:p>
            <a:pPr algn="l" rtl="0">
              <a:buClr>
                <a:schemeClr val="tx1">
                  <a:lumMod val="65000"/>
                  <a:lumOff val="35000"/>
                </a:schemeClr>
              </a:buClr>
            </a:pPr>
            <a:r>
              <a:rPr lang="es" sz="1600" b="0" i="0" u="none" dirty="0">
                <a:solidFill>
                  <a:schemeClr val="tx1">
                    <a:lumMod val="65000"/>
                    <a:lumOff val="35000"/>
                  </a:schemeClr>
                </a:solidFill>
                <a:hlinkClick r:id="rId6"/>
              </a:rPr>
              <a:t>HYPACK SUPPORT Site </a:t>
            </a:r>
            <a:r>
              <a:rPr lang="es" sz="1600" b="0" i="0" u="none" dirty="0">
                <a:solidFill>
                  <a:schemeClr val="tx1">
                    <a:lumMod val="65000"/>
                    <a:lumOff val="35000"/>
                  </a:schemeClr>
                </a:solidFill>
              </a:rPr>
              <a:t>						</a:t>
            </a:r>
            <a:r>
              <a:rPr lang="es" sz="1600" b="0" i="0" u="none" dirty="0">
                <a:solidFill>
                  <a:schemeClr val="tx1">
                    <a:lumMod val="65000"/>
                    <a:lumOff val="35000"/>
                  </a:schemeClr>
                </a:solidFill>
                <a:hlinkClick r:id="rId7"/>
              </a:rPr>
              <a:t>HYPACK Website</a:t>
            </a:r>
            <a:r>
              <a:rPr lang="es" sz="1600" b="0" i="0" u="none" dirty="0">
                <a:solidFill>
                  <a:schemeClr val="tx1">
                    <a:lumMod val="65000"/>
                    <a:lumOff val="35000"/>
                  </a:schemeClr>
                </a:solidFill>
              </a:rPr>
              <a:t>		</a:t>
            </a:r>
          </a:p>
          <a:p>
            <a:pPr algn="l" rtl="0">
              <a:buClr>
                <a:schemeClr val="tx1">
                  <a:lumMod val="65000"/>
                  <a:lumOff val="35000"/>
                </a:schemeClr>
              </a:buClr>
            </a:pPr>
            <a:endParaRPr lang="es" sz="1400" dirty="0">
              <a:solidFill>
                <a:schemeClr val="tx1">
                  <a:lumMod val="65000"/>
                  <a:lumOff val="35000"/>
                </a:schemeClr>
              </a:solidFill>
            </a:endParaRPr>
          </a:p>
        </p:txBody>
      </p:sp>
      <p:sp>
        <p:nvSpPr>
          <p:cNvPr id="3" name="TextBox 2"/>
          <p:cNvSpPr txBox="1"/>
          <p:nvPr/>
        </p:nvSpPr>
        <p:spPr>
          <a:xfrm>
            <a:off x="499703" y="4319514"/>
            <a:ext cx="3108543" cy="369332"/>
          </a:xfrm>
          <a:prstGeom prst="rect">
            <a:avLst/>
          </a:prstGeom>
          <a:noFill/>
        </p:spPr>
        <p:txBody>
          <a:bodyPr wrap="none" rtlCol="0">
            <a:spAutoFit/>
          </a:bodyPr>
          <a:lstStyle/>
          <a:p>
            <a:pPr algn="l" rtl="0"/>
            <a:r>
              <a:rPr lang="es" b="1" i="0" u="none">
                <a:solidFill>
                  <a:schemeClr val="bg2"/>
                </a:solidFill>
              </a:rPr>
              <a:t>Vínculos para más información:</a:t>
            </a:r>
          </a:p>
        </p:txBody>
      </p:sp>
      <p:sp>
        <p:nvSpPr>
          <p:cNvPr id="5" name="TextBox 4"/>
          <p:cNvSpPr txBox="1"/>
          <p:nvPr/>
        </p:nvSpPr>
        <p:spPr>
          <a:xfrm>
            <a:off x="5981700" y="1737360"/>
            <a:ext cx="2427781" cy="2308324"/>
          </a:xfrm>
          <a:prstGeom prst="rect">
            <a:avLst/>
          </a:prstGeom>
          <a:noFill/>
        </p:spPr>
        <p:txBody>
          <a:bodyPr wrap="none" rtlCol="0">
            <a:spAutoFit/>
          </a:bodyPr>
          <a:lstStyle/>
          <a:p>
            <a:pPr algn="l" rtl="0"/>
            <a:r>
              <a:rPr lang="es" b="1" i="0" u="sng">
                <a:solidFill>
                  <a:schemeClr val="bg1"/>
                </a:solidFill>
              </a:rPr>
              <a:t>Contáctenos:</a:t>
            </a:r>
          </a:p>
          <a:p>
            <a:endParaRPr lang="es" dirty="0"/>
          </a:p>
          <a:p>
            <a:pPr algn="l" rtl="0"/>
            <a:r>
              <a:rPr lang="es" b="0" i="0" u="none">
                <a:solidFill>
                  <a:schemeClr val="bg1"/>
                </a:solidFill>
              </a:rPr>
              <a:t>Sales@HYPACK.com</a:t>
            </a:r>
          </a:p>
          <a:p>
            <a:endParaRPr lang="es" dirty="0">
              <a:solidFill>
                <a:schemeClr val="bg1"/>
              </a:solidFill>
            </a:endParaRPr>
          </a:p>
          <a:p>
            <a:pPr algn="l" rtl="0"/>
            <a:r>
              <a:rPr lang="es" b="0" i="0" u="none">
                <a:solidFill>
                  <a:schemeClr val="bg1"/>
                </a:solidFill>
              </a:rPr>
              <a:t>Help@HYPACK.com</a:t>
            </a:r>
          </a:p>
          <a:p>
            <a:endParaRPr lang="es" dirty="0">
              <a:solidFill>
                <a:schemeClr val="bg1"/>
              </a:solidFill>
            </a:endParaRPr>
          </a:p>
          <a:p>
            <a:pPr algn="l" rtl="0"/>
            <a:r>
              <a:rPr lang="es" b="0" i="0" u="none">
                <a:solidFill>
                  <a:schemeClr val="bg1"/>
                </a:solidFill>
              </a:rPr>
              <a:t>(860) 635 - 1500</a:t>
            </a:r>
          </a:p>
          <a:p>
            <a:endParaRPr lang="es" dirty="0"/>
          </a:p>
        </p:txBody>
      </p:sp>
    </p:spTree>
    <p:extLst>
      <p:ext uri="{BB962C8B-B14F-4D97-AF65-F5344CB8AC3E}">
        <p14:creationId xmlns:p14="http://schemas.microsoft.com/office/powerpoint/2010/main" val="326416719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pPr algn="l" rtl="0" eaLnBrk="1" hangingPunct="1"/>
            <a:r>
              <a:rPr lang="es" sz="3600" b="0" i="0" u="none" dirty="0">
                <a:latin typeface="Arial" panose="020B0604020202020204" pitchFamily="34" charset="0"/>
                <a:cs typeface="Arial" panose="020B0604020202020204" pitchFamily="34" charset="0"/>
              </a:rPr>
              <a:t>Equipos:  Pestaña Equipos </a:t>
            </a:r>
            <a:r>
              <a:rPr lang="es" sz="3600" b="0" i="0" u="none" dirty="0" smtClean="0">
                <a:latin typeface="Arial" panose="020B0604020202020204" pitchFamily="34" charset="0"/>
                <a:cs typeface="Arial" panose="020B0604020202020204" pitchFamily="34" charset="0"/>
              </a:rPr>
              <a:t>Lev.</a:t>
            </a:r>
            <a:endParaRPr lang="es" sz="3600" b="0" i="0" u="none" dirty="0">
              <a:latin typeface="Arial" panose="020B0604020202020204" pitchFamily="34" charset="0"/>
              <a:cs typeface="Arial" panose="020B0604020202020204" pitchFamily="34" charset="0"/>
            </a:endParaRPr>
          </a:p>
        </p:txBody>
      </p:sp>
      <p:grpSp>
        <p:nvGrpSpPr>
          <p:cNvPr id="35843" name="Group 1"/>
          <p:cNvGrpSpPr>
            <a:grpSpLocks/>
          </p:cNvGrpSpPr>
          <p:nvPr/>
        </p:nvGrpSpPr>
        <p:grpSpPr bwMode="auto">
          <a:xfrm>
            <a:off x="347472" y="1667435"/>
            <a:ext cx="7810410" cy="4389998"/>
            <a:chOff x="6350" y="1600200"/>
            <a:chExt cx="8128000" cy="4627563"/>
          </a:xfrm>
        </p:grpSpPr>
        <p:pic>
          <p:nvPicPr>
            <p:cNvPr id="2" name="Picture 2"/>
            <p:cNvPicPr>
              <a:picLocks noChangeAspect="1" noChangeArrowheads="1"/>
            </p:cNvPicPr>
            <p:nvPr/>
          </p:nvPicPr>
          <p:blipFill>
            <a:blip r:embed="rId2"/>
            <a:srcRect/>
            <a:stretch>
              <a:fillRect/>
            </a:stretch>
          </p:blipFill>
          <p:spPr bwMode="auto">
            <a:xfrm>
              <a:off x="30163" y="1600200"/>
              <a:ext cx="8104187" cy="462756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Straight Arrow Connector 5"/>
            <p:cNvCxnSpPr/>
            <p:nvPr/>
          </p:nvCxnSpPr>
          <p:spPr>
            <a:xfrm>
              <a:off x="60325" y="2209800"/>
              <a:ext cx="381000" cy="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60325" y="2209800"/>
              <a:ext cx="0" cy="99060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6350" y="2814638"/>
              <a:ext cx="2133600" cy="875966"/>
            </a:xfrm>
            <a:prstGeom prst="rect">
              <a:avLst/>
            </a:prstGeom>
            <a:solidFill>
              <a:srgbClr val="FF0000"/>
            </a:solidFill>
            <a:ln>
              <a:solidFill>
                <a:schemeClr val="accent4">
                  <a:lumMod val="10000"/>
                </a:schemeClr>
              </a:solidFill>
            </a:ln>
          </p:spPr>
          <p:txBody>
            <a:bodyPr>
              <a:spAutoFit/>
            </a:bodyPr>
            <a:lstStyle/>
            <a:p>
              <a:pPr algn="l" rtl="0">
                <a:defRPr/>
              </a:pPr>
              <a:r>
                <a:rPr lang="es" sz="1600" b="0" i="0" u="none" dirty="0">
                  <a:solidFill>
                    <a:schemeClr val="bg1"/>
                  </a:solidFill>
                  <a:latin typeface="+mj-lt"/>
                </a:rPr>
                <a:t>Haga clic en una embarcación para agregar equipos.</a:t>
              </a:r>
            </a:p>
          </p:txBody>
        </p:sp>
        <p:sp>
          <p:nvSpPr>
            <p:cNvPr id="10" name="TextBox 9"/>
            <p:cNvSpPr txBox="1"/>
            <p:nvPr/>
          </p:nvSpPr>
          <p:spPr>
            <a:xfrm>
              <a:off x="311150" y="3729038"/>
              <a:ext cx="2667000" cy="875966"/>
            </a:xfrm>
            <a:prstGeom prst="rect">
              <a:avLst/>
            </a:prstGeom>
            <a:solidFill>
              <a:srgbClr val="FF0000"/>
            </a:solidFill>
            <a:ln>
              <a:solidFill>
                <a:schemeClr val="accent4">
                  <a:lumMod val="10000"/>
                </a:schemeClr>
              </a:solidFill>
            </a:ln>
          </p:spPr>
          <p:txBody>
            <a:bodyPr>
              <a:spAutoFit/>
            </a:bodyPr>
            <a:lstStyle/>
            <a:p>
              <a:pPr algn="l" rtl="0">
                <a:defRPr/>
              </a:pPr>
              <a:r>
                <a:rPr lang="es" sz="1600" b="0" i="0" u="none">
                  <a:solidFill>
                    <a:schemeClr val="bg1"/>
                  </a:solidFill>
                  <a:latin typeface="+mj-lt"/>
                </a:rPr>
                <a:t>Haga clic en un equipo instalado para acceder a las funciones y opciones</a:t>
              </a:r>
            </a:p>
          </p:txBody>
        </p:sp>
        <p:cxnSp>
          <p:nvCxnSpPr>
            <p:cNvPr id="12" name="Straight Arrow Connector 11"/>
            <p:cNvCxnSpPr/>
            <p:nvPr/>
          </p:nvCxnSpPr>
          <p:spPr>
            <a:xfrm flipH="1">
              <a:off x="1524000" y="2324100"/>
              <a:ext cx="685800" cy="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2209800" y="2324100"/>
              <a:ext cx="0" cy="175260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821764392"/>
      </p:ext>
    </p:extLst>
  </p:cSld>
  <p:clrMapOvr>
    <a:masterClrMapping/>
  </p:clrMapOvr>
  <p:transition/>
</p:sld>
</file>

<file path=ppt/theme/theme1.xml><?xml version="1.0" encoding="utf-8"?>
<a:theme xmlns:a="http://schemas.openxmlformats.org/drawingml/2006/main" name="Bell Gossett Eco">
  <a:themeElements>
    <a:clrScheme name="Xylem 1">
      <a:dk1>
        <a:sysClr val="windowText" lastClr="000003"/>
      </a:dk1>
      <a:lt1>
        <a:sysClr val="window" lastClr="FFFFFF"/>
      </a:lt1>
      <a:dk2>
        <a:srgbClr val="008C95"/>
      </a:dk2>
      <a:lt2>
        <a:srgbClr val="0085AD"/>
      </a:lt2>
      <a:accent1>
        <a:srgbClr val="00966C"/>
      </a:accent1>
      <a:accent2>
        <a:srgbClr val="0072CE"/>
      </a:accent2>
      <a:accent3>
        <a:srgbClr val="615E9B"/>
      </a:accent3>
      <a:accent4>
        <a:srgbClr val="E57200"/>
      </a:accent4>
      <a:accent5>
        <a:srgbClr val="BF0D3E"/>
      </a:accent5>
      <a:accent6>
        <a:srgbClr val="001A70"/>
      </a:accent6>
      <a:hlink>
        <a:srgbClr val="7A6855"/>
      </a:hlink>
      <a:folHlink>
        <a:srgbClr val="0085AD"/>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Bell Gossett">
  <a:themeElements>
    <a:clrScheme name="Xylem 1">
      <a:dk1>
        <a:sysClr val="windowText" lastClr="000003"/>
      </a:dk1>
      <a:lt1>
        <a:sysClr val="window" lastClr="FFFFFF"/>
      </a:lt1>
      <a:dk2>
        <a:srgbClr val="008C95"/>
      </a:dk2>
      <a:lt2>
        <a:srgbClr val="0085AD"/>
      </a:lt2>
      <a:accent1>
        <a:srgbClr val="00966C"/>
      </a:accent1>
      <a:accent2>
        <a:srgbClr val="0072CE"/>
      </a:accent2>
      <a:accent3>
        <a:srgbClr val="615E9B"/>
      </a:accent3>
      <a:accent4>
        <a:srgbClr val="E57200"/>
      </a:accent4>
      <a:accent5>
        <a:srgbClr val="BF0D3E"/>
      </a:accent5>
      <a:accent6>
        <a:srgbClr val="001A70"/>
      </a:accent6>
      <a:hlink>
        <a:srgbClr val="7A6855"/>
      </a:hlink>
      <a:folHlink>
        <a:srgbClr val="0085AD"/>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3"/>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3"/>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Xylem_Template.potx</Template>
  <TotalTime>4920</TotalTime>
  <Words>4421</Words>
  <Application>Microsoft Office PowerPoint</Application>
  <PresentationFormat>On-screen Show (4:3)</PresentationFormat>
  <Paragraphs>641</Paragraphs>
  <Slides>83</Slides>
  <Notes>43</Notes>
  <HiddenSlides>0</HiddenSlides>
  <MMClips>5</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83</vt:i4>
      </vt:variant>
    </vt:vector>
  </HeadingPairs>
  <TitlesOfParts>
    <vt:vector size="92" baseType="lpstr">
      <vt:lpstr>Arial</vt:lpstr>
      <vt:lpstr>Wingdings</vt:lpstr>
      <vt:lpstr>Wingdings 2</vt:lpstr>
      <vt:lpstr>Lucida Grande</vt:lpstr>
      <vt:lpstr>Verdana</vt:lpstr>
      <vt:lpstr>Calibri</vt:lpstr>
      <vt:lpstr>Garamond</vt:lpstr>
      <vt:lpstr>Bell Gossett Eco</vt:lpstr>
      <vt:lpstr>Bell Gossett</vt:lpstr>
      <vt:lpstr>Monohaz - Configurando Equipos </vt:lpstr>
      <vt:lpstr>Ofsets Físicos </vt:lpstr>
      <vt:lpstr>HYPACK EQUIPOS</vt:lpstr>
      <vt:lpstr>HYPACK® Equipos</vt:lpstr>
      <vt:lpstr>Página Configuración HYPACK</vt:lpstr>
      <vt:lpstr>Página Embarcación:  Pestaña Móvil</vt:lpstr>
      <vt:lpstr>Página Embarcación: Pestaña Equipos Lev.</vt:lpstr>
      <vt:lpstr>Página Embarcación:  Pestaña Forma Bote</vt:lpstr>
      <vt:lpstr>Equipos:  Pestaña Equipos Lev.</vt:lpstr>
      <vt:lpstr>Equipos:  Pestaña Conexión</vt:lpstr>
      <vt:lpstr>Equipos:  Pestaña Ofsets Equipo</vt:lpstr>
      <vt:lpstr>Ejemplo Configuraciones Equipos</vt:lpstr>
      <vt:lpstr>Funciones y Opciones Equipos</vt:lpstr>
      <vt:lpstr>Ubicación Ecosonda Monohaz:</vt:lpstr>
      <vt:lpstr>Herramientas Serial RS-232</vt:lpstr>
      <vt:lpstr>Asuntos Puerto Serial</vt:lpstr>
      <vt:lpstr>Asuntos de Redes:</vt:lpstr>
      <vt:lpstr>Equipos Análogos</vt:lpstr>
      <vt:lpstr>Botones de Configuración y Prueba</vt:lpstr>
      <vt:lpstr>Configuración GPS</vt:lpstr>
      <vt:lpstr>Configuración GPS</vt:lpstr>
      <vt:lpstr>GPS:  Ventana Configuración - General</vt:lpstr>
      <vt:lpstr>GPS:  Ventana Configuración - Alarmas.</vt:lpstr>
      <vt:lpstr>GPS:  Ventana Configuración – Códigos Estatus GPS</vt:lpstr>
      <vt:lpstr>GPS:  Ventana Configuración - Avanzada</vt:lpstr>
      <vt:lpstr>Configuración Ecosonda</vt:lpstr>
      <vt:lpstr>Ecosonda:  Ofset Vertical</vt:lpstr>
      <vt:lpstr>Configuración Ecosonda:  Ofsets</vt:lpstr>
      <vt:lpstr>Configuración Ecosondas</vt:lpstr>
      <vt:lpstr>MRUs en HYPACK®</vt:lpstr>
      <vt:lpstr>PowerPoint Presentation</vt:lpstr>
      <vt:lpstr>PowerPoint Presentation</vt:lpstr>
      <vt:lpstr>Donde colocar el MRU?</vt:lpstr>
      <vt:lpstr>Configuración:  GPS y Ecosonda</vt:lpstr>
      <vt:lpstr>Agregando un MRU</vt:lpstr>
      <vt:lpstr>Móviles en HYPACK®</vt:lpstr>
      <vt:lpstr>Móviles</vt:lpstr>
      <vt:lpstr>Un Móvil  GPS &amp; Ecosonda Monohaz</vt:lpstr>
      <vt:lpstr>PowerPoint Presentation</vt:lpstr>
      <vt:lpstr>Configurando un Móvil</vt:lpstr>
      <vt:lpstr>Agregando un Móvil Pez Remolcado</vt:lpstr>
      <vt:lpstr>Un Móvil en LEVANTAMIENTO</vt:lpstr>
      <vt:lpstr>Tiempo HYPACK®</vt:lpstr>
      <vt:lpstr>Bases Tiempo HYPACK®</vt:lpstr>
      <vt:lpstr>Etiquetado de Tiempo</vt:lpstr>
      <vt:lpstr>Latencia Entre Gps Y Ecosonda</vt:lpstr>
      <vt:lpstr>Teoría de Latencia</vt:lpstr>
      <vt:lpstr>Líneas de Levantamiento de la Prueba</vt:lpstr>
      <vt:lpstr>Las Claves para una Buena Prueba</vt:lpstr>
      <vt:lpstr>Programa PRUEBA DE LATENCIA</vt:lpstr>
      <vt:lpstr>Perfiles Antes &amp; Después</vt:lpstr>
      <vt:lpstr>Configurando la Latencia en EQUIPOS</vt:lpstr>
      <vt:lpstr>Corrigiendo Latencia - EDITOR MONOHAZ (32 bit)</vt:lpstr>
      <vt:lpstr>Corrigiendo Latencia - SBMAX 64</vt:lpstr>
      <vt:lpstr>Sincronización Reloj</vt:lpstr>
      <vt:lpstr>Quien debe Sincronizar?</vt:lpstr>
      <vt:lpstr>Preparando su Computador para Sinc. del Reloj</vt:lpstr>
      <vt:lpstr>Cómo funciona la Sincronización Reloj</vt:lpstr>
      <vt:lpstr>Sincronización Reloj:  Cómo Funciona</vt:lpstr>
      <vt:lpstr>Sincronización Reloj </vt:lpstr>
      <vt:lpstr>Sincronización Reloj - Caja 1PPS</vt:lpstr>
      <vt:lpstr>La Caja 1PPS</vt:lpstr>
      <vt:lpstr>Prueba Sincronización de Tiempo</vt:lpstr>
      <vt:lpstr>Sinc el Reloj del Computador</vt:lpstr>
      <vt:lpstr>Configuración 1PPS</vt:lpstr>
      <vt:lpstr>ZDA - Prueba 1PPS:  Utilidades </vt:lpstr>
      <vt:lpstr>INTERFACES DISPOSITIVOS</vt:lpstr>
      <vt:lpstr>Controladores Dispositivos</vt:lpstr>
      <vt:lpstr>GPS NMEA-0183  </vt:lpstr>
      <vt:lpstr>NTRIP.DLL:</vt:lpstr>
      <vt:lpstr>YSI6600.DLLSensor Ambiental</vt:lpstr>
      <vt:lpstr>SBG – Interfaz Elipse/Ekinox</vt:lpstr>
      <vt:lpstr>Reproducción Dispositivos HYSWEEP®</vt:lpstr>
      <vt:lpstr> Sontek M9 Hydrosurveyor</vt:lpstr>
      <vt:lpstr>Interfaz SonTek M-9</vt:lpstr>
      <vt:lpstr>AIS.DLL:Transpondedor del Sistema de Identificación Automática</vt:lpstr>
      <vt:lpstr>DRAFTTABLE.DLL:  Corrección de Calado Dinámico versus Velocidad</vt:lpstr>
      <vt:lpstr>GENDEVPARSE.DLL</vt:lpstr>
      <vt:lpstr>GENOFFSET.DLL</vt:lpstr>
      <vt:lpstr>Interfaz Magnetómetro</vt:lpstr>
      <vt:lpstr>SEABEDID.DLL</vt:lpstr>
      <vt:lpstr>SIM32.DLL - Simula Entrada Sensor</vt:lpstr>
      <vt:lpstr>Gracias !</vt:lpstr>
    </vt:vector>
  </TitlesOfParts>
  <Company>McDill Design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Headline goes here Second line</dc:title>
  <dc:creator>Kori Zangl Holsten</dc:creator>
  <cp:lastModifiedBy>JJBragg</cp:lastModifiedBy>
  <cp:revision>201</cp:revision>
  <dcterms:created xsi:type="dcterms:W3CDTF">2014-07-07T18:31:44Z</dcterms:created>
  <dcterms:modified xsi:type="dcterms:W3CDTF">2020-02-21T14:34:51Z</dcterms:modified>
</cp:coreProperties>
</file>