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7" r:id="rId4"/>
  </p:sldMasterIdLst>
  <p:notesMasterIdLst>
    <p:notesMasterId r:id="rId131"/>
  </p:notesMasterIdLst>
  <p:handoutMasterIdLst>
    <p:handoutMasterId r:id="rId132"/>
  </p:handoutMasterIdLst>
  <p:sldIdLst>
    <p:sldId id="293" r:id="rId5"/>
    <p:sldId id="297" r:id="rId6"/>
    <p:sldId id="298" r:id="rId7"/>
    <p:sldId id="299" r:id="rId8"/>
    <p:sldId id="300" r:id="rId9"/>
    <p:sldId id="301" r:id="rId10"/>
    <p:sldId id="302" r:id="rId11"/>
    <p:sldId id="338" r:id="rId12"/>
    <p:sldId id="339" r:id="rId13"/>
    <p:sldId id="303" r:id="rId14"/>
    <p:sldId id="304" r:id="rId15"/>
    <p:sldId id="305" r:id="rId16"/>
    <p:sldId id="306" r:id="rId17"/>
    <p:sldId id="307" r:id="rId18"/>
    <p:sldId id="308" r:id="rId19"/>
    <p:sldId id="309" r:id="rId20"/>
    <p:sldId id="310" r:id="rId21"/>
    <p:sldId id="312" r:id="rId22"/>
    <p:sldId id="313" r:id="rId23"/>
    <p:sldId id="314" r:id="rId24"/>
    <p:sldId id="315" r:id="rId25"/>
    <p:sldId id="317" r:id="rId26"/>
    <p:sldId id="319" r:id="rId27"/>
    <p:sldId id="320" r:id="rId28"/>
    <p:sldId id="322" r:id="rId29"/>
    <p:sldId id="430" r:id="rId30"/>
    <p:sldId id="323" r:id="rId31"/>
    <p:sldId id="324" r:id="rId32"/>
    <p:sldId id="325" r:id="rId33"/>
    <p:sldId id="326" r:id="rId34"/>
    <p:sldId id="327" r:id="rId35"/>
    <p:sldId id="343" r:id="rId36"/>
    <p:sldId id="344" r:id="rId37"/>
    <p:sldId id="345" r:id="rId38"/>
    <p:sldId id="346" r:id="rId39"/>
    <p:sldId id="347" r:id="rId40"/>
    <p:sldId id="348" r:id="rId41"/>
    <p:sldId id="349" r:id="rId42"/>
    <p:sldId id="350" r:id="rId43"/>
    <p:sldId id="351" r:id="rId44"/>
    <p:sldId id="352" r:id="rId45"/>
    <p:sldId id="353" r:id="rId46"/>
    <p:sldId id="355" r:id="rId47"/>
    <p:sldId id="356" r:id="rId48"/>
    <p:sldId id="357" r:id="rId49"/>
    <p:sldId id="358" r:id="rId50"/>
    <p:sldId id="359" r:id="rId51"/>
    <p:sldId id="360" r:id="rId52"/>
    <p:sldId id="361" r:id="rId53"/>
    <p:sldId id="362" r:id="rId54"/>
    <p:sldId id="363" r:id="rId55"/>
    <p:sldId id="364" r:id="rId56"/>
    <p:sldId id="365" r:id="rId57"/>
    <p:sldId id="366" r:id="rId58"/>
    <p:sldId id="368" r:id="rId59"/>
    <p:sldId id="369" r:id="rId60"/>
    <p:sldId id="370" r:id="rId61"/>
    <p:sldId id="371" r:id="rId62"/>
    <p:sldId id="454" r:id="rId63"/>
    <p:sldId id="455" r:id="rId64"/>
    <p:sldId id="457" r:id="rId65"/>
    <p:sldId id="458" r:id="rId66"/>
    <p:sldId id="459" r:id="rId67"/>
    <p:sldId id="460" r:id="rId68"/>
    <p:sldId id="461" r:id="rId69"/>
    <p:sldId id="462" r:id="rId70"/>
    <p:sldId id="463" r:id="rId71"/>
    <p:sldId id="464" r:id="rId72"/>
    <p:sldId id="466" r:id="rId73"/>
    <p:sldId id="467" r:id="rId74"/>
    <p:sldId id="372" r:id="rId75"/>
    <p:sldId id="373" r:id="rId76"/>
    <p:sldId id="374" r:id="rId77"/>
    <p:sldId id="375" r:id="rId78"/>
    <p:sldId id="376" r:id="rId79"/>
    <p:sldId id="377" r:id="rId80"/>
    <p:sldId id="378" r:id="rId81"/>
    <p:sldId id="379" r:id="rId82"/>
    <p:sldId id="380" r:id="rId83"/>
    <p:sldId id="381" r:id="rId84"/>
    <p:sldId id="382" r:id="rId85"/>
    <p:sldId id="383" r:id="rId86"/>
    <p:sldId id="384" r:id="rId87"/>
    <p:sldId id="385" r:id="rId88"/>
    <p:sldId id="386" r:id="rId89"/>
    <p:sldId id="387" r:id="rId90"/>
    <p:sldId id="410" r:id="rId91"/>
    <p:sldId id="411" r:id="rId92"/>
    <p:sldId id="412" r:id="rId93"/>
    <p:sldId id="413" r:id="rId94"/>
    <p:sldId id="414" r:id="rId95"/>
    <p:sldId id="415" r:id="rId96"/>
    <p:sldId id="416" r:id="rId97"/>
    <p:sldId id="417" r:id="rId98"/>
    <p:sldId id="418" r:id="rId99"/>
    <p:sldId id="419" r:id="rId100"/>
    <p:sldId id="420" r:id="rId101"/>
    <p:sldId id="421" r:id="rId102"/>
    <p:sldId id="422" r:id="rId103"/>
    <p:sldId id="423" r:id="rId104"/>
    <p:sldId id="424" r:id="rId105"/>
    <p:sldId id="425" r:id="rId106"/>
    <p:sldId id="426" r:id="rId107"/>
    <p:sldId id="446" r:id="rId108"/>
    <p:sldId id="447" r:id="rId109"/>
    <p:sldId id="448" r:id="rId110"/>
    <p:sldId id="449" r:id="rId111"/>
    <p:sldId id="450" r:id="rId112"/>
    <p:sldId id="451" r:id="rId113"/>
    <p:sldId id="452" r:id="rId114"/>
    <p:sldId id="453" r:id="rId115"/>
    <p:sldId id="468" r:id="rId116"/>
    <p:sldId id="470" r:id="rId117"/>
    <p:sldId id="471" r:id="rId118"/>
    <p:sldId id="472" r:id="rId119"/>
    <p:sldId id="473" r:id="rId120"/>
    <p:sldId id="474" r:id="rId121"/>
    <p:sldId id="475" r:id="rId122"/>
    <p:sldId id="476" r:id="rId123"/>
    <p:sldId id="477" r:id="rId124"/>
    <p:sldId id="478" r:id="rId125"/>
    <p:sldId id="479" r:id="rId126"/>
    <p:sldId id="480" r:id="rId127"/>
    <p:sldId id="590" r:id="rId128"/>
    <p:sldId id="481" r:id="rId129"/>
    <p:sldId id="482" r:id="rId1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8" userDrawn="1">
          <p15:clr>
            <a:srgbClr val="A4A3A4"/>
          </p15:clr>
        </p15:guide>
        <p15:guide id="2" orient="horz" pos="281" userDrawn="1">
          <p15:clr>
            <a:srgbClr val="A4A3A4"/>
          </p15:clr>
        </p15:guide>
        <p15:guide id="3" orient="horz" pos="689" userDrawn="1">
          <p15:clr>
            <a:srgbClr val="A4A3A4"/>
          </p15:clr>
        </p15:guide>
        <p15:guide id="4" pos="6304" userDrawn="1">
          <p15:clr>
            <a:srgbClr val="A4A3A4"/>
          </p15:clr>
        </p15:guide>
        <p15:guide id="5" pos="289" userDrawn="1">
          <p15:clr>
            <a:srgbClr val="A4A3A4"/>
          </p15:clr>
        </p15:guide>
        <p15:guide id="6" pos="7391" userDrawn="1">
          <p15:clr>
            <a:srgbClr val="A4A3A4"/>
          </p15:clr>
        </p15:guide>
        <p15:guide id="7" pos="54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8F0D"/>
    <a:srgbClr val="8B0000"/>
    <a:srgbClr val="61ACC9"/>
    <a:srgbClr val="93E4BE"/>
    <a:srgbClr val="8B3E74"/>
    <a:srgbClr val="5B14C4"/>
    <a:srgbClr val="E44589"/>
    <a:srgbClr val="53565A"/>
    <a:srgbClr val="0089B1"/>
    <a:srgbClr val="6E62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B6E732-5C7E-4834-8527-2B2D44CC24CB}" v="4" dt="2021-12-07T15:31:31.614"/>
    <p1510:client id="{B673BD40-84E8-45E0-BCBF-0FD493C542CA}" v="306" dt="2021-12-08T14:38:39.527"/>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68" autoAdjust="0"/>
    <p:restoredTop sz="95590" autoAdjust="0"/>
  </p:normalViewPr>
  <p:slideViewPr>
    <p:cSldViewPr snapToGrid="0">
      <p:cViewPr varScale="1">
        <p:scale>
          <a:sx n="66" d="100"/>
          <a:sy n="66" d="100"/>
        </p:scale>
        <p:origin x="916" y="44"/>
      </p:cViewPr>
      <p:guideLst>
        <p:guide orient="horz" pos="4178"/>
        <p:guide orient="horz" pos="281"/>
        <p:guide orient="horz" pos="689"/>
        <p:guide pos="6304"/>
        <p:guide pos="289"/>
        <p:guide pos="7391"/>
        <p:guide pos="5463"/>
      </p:guideLst>
    </p:cSldViewPr>
  </p:slideViewPr>
  <p:notesTextViewPr>
    <p:cViewPr>
      <p:scale>
        <a:sx n="3" d="2"/>
        <a:sy n="3" d="2"/>
      </p:scale>
      <p:origin x="0" y="0"/>
    </p:cViewPr>
  </p:notesTextViewPr>
  <p:sorterViewPr>
    <p:cViewPr varScale="1">
      <p:scale>
        <a:sx n="1" d="1"/>
        <a:sy n="1" d="1"/>
      </p:scale>
      <p:origin x="0" y="-899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microsoft.com/office/2015/10/relationships/revisionInfo" Target="revisionInfo.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notesMaster" Target="notesMasters/notesMaster1.xml"/><Relationship Id="rId136"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handoutMaster" Target="handoutMasters/handout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berg, John - Xylem" userId="6cc3ce97-af90-41c9-9b3c-028ada52872a" providerId="ADAL" clId="{B673BD40-84E8-45E0-BCBF-0FD493C542CA}"/>
    <pc:docChg chg="undo custSel addSld delSld modSld">
      <pc:chgData name="Lindberg, John - Xylem" userId="6cc3ce97-af90-41c9-9b3c-028ada52872a" providerId="ADAL" clId="{B673BD40-84E8-45E0-BCBF-0FD493C542CA}" dt="2021-12-08T14:39:14.944" v="2165" actId="113"/>
      <pc:docMkLst>
        <pc:docMk/>
      </pc:docMkLst>
      <pc:sldChg chg="modSp">
        <pc:chgData name="Lindberg, John - Xylem" userId="6cc3ce97-af90-41c9-9b3c-028ada52872a" providerId="ADAL" clId="{B673BD40-84E8-45E0-BCBF-0FD493C542CA}" dt="2021-12-08T14:39:14.944" v="2165" actId="113"/>
        <pc:sldMkLst>
          <pc:docMk/>
          <pc:sldMk cId="753648146" sldId="297"/>
        </pc:sldMkLst>
        <pc:spChg chg="mod">
          <ac:chgData name="Lindberg, John - Xylem" userId="6cc3ce97-af90-41c9-9b3c-028ada52872a" providerId="ADAL" clId="{B673BD40-84E8-45E0-BCBF-0FD493C542CA}" dt="2021-12-08T14:39:14.944" v="2165" actId="113"/>
          <ac:spMkLst>
            <pc:docMk/>
            <pc:sldMk cId="753648146" sldId="297"/>
            <ac:spMk id="7" creationId="{00000000-0000-0000-0000-000000000000}"/>
          </ac:spMkLst>
        </pc:spChg>
      </pc:sldChg>
      <pc:sldChg chg="modSp">
        <pc:chgData name="Lindberg, John - Xylem" userId="6cc3ce97-af90-41c9-9b3c-028ada52872a" providerId="ADAL" clId="{B673BD40-84E8-45E0-BCBF-0FD493C542CA}" dt="2021-12-08T14:39:02.392" v="2164" actId="113"/>
        <pc:sldMkLst>
          <pc:docMk/>
          <pc:sldMk cId="1979515218" sldId="298"/>
        </pc:sldMkLst>
        <pc:spChg chg="mod">
          <ac:chgData name="Lindberg, John - Xylem" userId="6cc3ce97-af90-41c9-9b3c-028ada52872a" providerId="ADAL" clId="{B673BD40-84E8-45E0-BCBF-0FD493C542CA}" dt="2021-12-08T14:38:58.194" v="2163" actId="113"/>
          <ac:spMkLst>
            <pc:docMk/>
            <pc:sldMk cId="1979515218" sldId="298"/>
            <ac:spMk id="5" creationId="{00000000-0000-0000-0000-000000000000}"/>
          </ac:spMkLst>
        </pc:spChg>
        <pc:spChg chg="mod">
          <ac:chgData name="Lindberg, John - Xylem" userId="6cc3ce97-af90-41c9-9b3c-028ada52872a" providerId="ADAL" clId="{B673BD40-84E8-45E0-BCBF-0FD493C542CA}" dt="2021-12-08T14:39:02.392" v="2164" actId="113"/>
          <ac:spMkLst>
            <pc:docMk/>
            <pc:sldMk cId="1979515218" sldId="298"/>
            <ac:spMk id="11" creationId="{00000000-0000-0000-0000-000000000000}"/>
          </ac:spMkLst>
        </pc:spChg>
        <pc:spChg chg="mod">
          <ac:chgData name="Lindberg, John - Xylem" userId="6cc3ce97-af90-41c9-9b3c-028ada52872a" providerId="ADAL" clId="{B673BD40-84E8-45E0-BCBF-0FD493C542CA}" dt="2021-12-08T14:38:49.049" v="2161" actId="113"/>
          <ac:spMkLst>
            <pc:docMk/>
            <pc:sldMk cId="1979515218" sldId="298"/>
            <ac:spMk id="12" creationId="{00000000-0000-0000-0000-000000000000}"/>
          </ac:spMkLst>
        </pc:spChg>
      </pc:sldChg>
      <pc:sldChg chg="modSp">
        <pc:chgData name="Lindberg, John - Xylem" userId="6cc3ce97-af90-41c9-9b3c-028ada52872a" providerId="ADAL" clId="{B673BD40-84E8-45E0-BCBF-0FD493C542CA}" dt="2021-12-08T14:38:39.527" v="2160" actId="207"/>
        <pc:sldMkLst>
          <pc:docMk/>
          <pc:sldMk cId="636783221" sldId="299"/>
        </pc:sldMkLst>
        <pc:spChg chg="mod">
          <ac:chgData name="Lindberg, John - Xylem" userId="6cc3ce97-af90-41c9-9b3c-028ada52872a" providerId="ADAL" clId="{B673BD40-84E8-45E0-BCBF-0FD493C542CA}" dt="2021-12-08T14:38:39.527" v="2160" actId="207"/>
          <ac:spMkLst>
            <pc:docMk/>
            <pc:sldMk cId="636783221" sldId="299"/>
            <ac:spMk id="3" creationId="{00000000-0000-0000-0000-000000000000}"/>
          </ac:spMkLst>
        </pc:spChg>
      </pc:sldChg>
      <pc:sldChg chg="modSp">
        <pc:chgData name="Lindberg, John - Xylem" userId="6cc3ce97-af90-41c9-9b3c-028ada52872a" providerId="ADAL" clId="{B673BD40-84E8-45E0-BCBF-0FD493C542CA}" dt="2021-12-08T14:38:27.703" v="2159" actId="33524"/>
        <pc:sldMkLst>
          <pc:docMk/>
          <pc:sldMk cId="2752942426" sldId="300"/>
        </pc:sldMkLst>
        <pc:spChg chg="mod">
          <ac:chgData name="Lindberg, John - Xylem" userId="6cc3ce97-af90-41c9-9b3c-028ada52872a" providerId="ADAL" clId="{B673BD40-84E8-45E0-BCBF-0FD493C542CA}" dt="2021-12-08T14:38:15.720" v="2156" actId="113"/>
          <ac:spMkLst>
            <pc:docMk/>
            <pc:sldMk cId="2752942426" sldId="300"/>
            <ac:spMk id="3" creationId="{00000000-0000-0000-0000-000000000000}"/>
          </ac:spMkLst>
        </pc:spChg>
        <pc:spChg chg="mod">
          <ac:chgData name="Lindberg, John - Xylem" userId="6cc3ce97-af90-41c9-9b3c-028ada52872a" providerId="ADAL" clId="{B673BD40-84E8-45E0-BCBF-0FD493C542CA}" dt="2021-12-08T14:38:27.703" v="2159" actId="33524"/>
          <ac:spMkLst>
            <pc:docMk/>
            <pc:sldMk cId="2752942426" sldId="300"/>
            <ac:spMk id="6" creationId="{00000000-0000-0000-0000-000000000000}"/>
          </ac:spMkLst>
        </pc:spChg>
      </pc:sldChg>
      <pc:sldChg chg="modSp">
        <pc:chgData name="Lindberg, John - Xylem" userId="6cc3ce97-af90-41c9-9b3c-028ada52872a" providerId="ADAL" clId="{B673BD40-84E8-45E0-BCBF-0FD493C542CA}" dt="2021-12-08T14:38:04.014" v="2152" actId="14100"/>
        <pc:sldMkLst>
          <pc:docMk/>
          <pc:sldMk cId="449466018" sldId="301"/>
        </pc:sldMkLst>
        <pc:spChg chg="mod">
          <ac:chgData name="Lindberg, John - Xylem" userId="6cc3ce97-af90-41c9-9b3c-028ada52872a" providerId="ADAL" clId="{B673BD40-84E8-45E0-BCBF-0FD493C542CA}" dt="2021-12-08T14:38:04.014" v="2152" actId="14100"/>
          <ac:spMkLst>
            <pc:docMk/>
            <pc:sldMk cId="449466018" sldId="301"/>
            <ac:spMk id="5" creationId="{00000000-0000-0000-0000-000000000000}"/>
          </ac:spMkLst>
        </pc:spChg>
      </pc:sldChg>
      <pc:sldChg chg="modSp">
        <pc:chgData name="Lindberg, John - Xylem" userId="6cc3ce97-af90-41c9-9b3c-028ada52872a" providerId="ADAL" clId="{B673BD40-84E8-45E0-BCBF-0FD493C542CA}" dt="2021-12-08T14:37:51.632" v="2149" actId="207"/>
        <pc:sldMkLst>
          <pc:docMk/>
          <pc:sldMk cId="2944907545" sldId="302"/>
        </pc:sldMkLst>
        <pc:spChg chg="mod">
          <ac:chgData name="Lindberg, John - Xylem" userId="6cc3ce97-af90-41c9-9b3c-028ada52872a" providerId="ADAL" clId="{B673BD40-84E8-45E0-BCBF-0FD493C542CA}" dt="2021-12-08T14:37:47.630" v="2148" actId="207"/>
          <ac:spMkLst>
            <pc:docMk/>
            <pc:sldMk cId="2944907545" sldId="302"/>
            <ac:spMk id="3" creationId="{00000000-0000-0000-0000-000000000000}"/>
          </ac:spMkLst>
        </pc:spChg>
        <pc:spChg chg="mod">
          <ac:chgData name="Lindberg, John - Xylem" userId="6cc3ce97-af90-41c9-9b3c-028ada52872a" providerId="ADAL" clId="{B673BD40-84E8-45E0-BCBF-0FD493C542CA}" dt="2021-12-08T14:37:51.632" v="2149" actId="207"/>
          <ac:spMkLst>
            <pc:docMk/>
            <pc:sldMk cId="2944907545" sldId="302"/>
            <ac:spMk id="4" creationId="{00000000-0000-0000-0000-000000000000}"/>
          </ac:spMkLst>
        </pc:spChg>
      </pc:sldChg>
      <pc:sldChg chg="modSp">
        <pc:chgData name="Lindberg, John - Xylem" userId="6cc3ce97-af90-41c9-9b3c-028ada52872a" providerId="ADAL" clId="{B673BD40-84E8-45E0-BCBF-0FD493C542CA}" dt="2021-12-08T14:37:20.058" v="2146" actId="113"/>
        <pc:sldMkLst>
          <pc:docMk/>
          <pc:sldMk cId="3736815392" sldId="303"/>
        </pc:sldMkLst>
        <pc:spChg chg="mod">
          <ac:chgData name="Lindberg, John - Xylem" userId="6cc3ce97-af90-41c9-9b3c-028ada52872a" providerId="ADAL" clId="{B673BD40-84E8-45E0-BCBF-0FD493C542CA}" dt="2021-12-08T14:37:20.058" v="2146" actId="113"/>
          <ac:spMkLst>
            <pc:docMk/>
            <pc:sldMk cId="3736815392" sldId="303"/>
            <ac:spMk id="6" creationId="{00000000-0000-0000-0000-000000000000}"/>
          </ac:spMkLst>
        </pc:spChg>
        <pc:spChg chg="mod">
          <ac:chgData name="Lindberg, John - Xylem" userId="6cc3ce97-af90-41c9-9b3c-028ada52872a" providerId="ADAL" clId="{B673BD40-84E8-45E0-BCBF-0FD493C542CA}" dt="2021-12-08T14:37:20.058" v="2146" actId="113"/>
          <ac:spMkLst>
            <pc:docMk/>
            <pc:sldMk cId="3736815392" sldId="303"/>
            <ac:spMk id="7" creationId="{00000000-0000-0000-0000-000000000000}"/>
          </ac:spMkLst>
        </pc:spChg>
        <pc:spChg chg="mod">
          <ac:chgData name="Lindberg, John - Xylem" userId="6cc3ce97-af90-41c9-9b3c-028ada52872a" providerId="ADAL" clId="{B673BD40-84E8-45E0-BCBF-0FD493C542CA}" dt="2021-12-08T14:37:20.058" v="2146" actId="113"/>
          <ac:spMkLst>
            <pc:docMk/>
            <pc:sldMk cId="3736815392" sldId="303"/>
            <ac:spMk id="8" creationId="{00000000-0000-0000-0000-000000000000}"/>
          </ac:spMkLst>
        </pc:spChg>
        <pc:spChg chg="mod">
          <ac:chgData name="Lindberg, John - Xylem" userId="6cc3ce97-af90-41c9-9b3c-028ada52872a" providerId="ADAL" clId="{B673BD40-84E8-45E0-BCBF-0FD493C542CA}" dt="2021-12-08T14:37:20.058" v="2146" actId="113"/>
          <ac:spMkLst>
            <pc:docMk/>
            <pc:sldMk cId="3736815392" sldId="303"/>
            <ac:spMk id="12" creationId="{00000000-0000-0000-0000-000000000000}"/>
          </ac:spMkLst>
        </pc:spChg>
        <pc:spChg chg="mod">
          <ac:chgData name="Lindberg, John - Xylem" userId="6cc3ce97-af90-41c9-9b3c-028ada52872a" providerId="ADAL" clId="{B673BD40-84E8-45E0-BCBF-0FD493C542CA}" dt="2021-12-08T14:37:20.058" v="2146" actId="113"/>
          <ac:spMkLst>
            <pc:docMk/>
            <pc:sldMk cId="3736815392" sldId="303"/>
            <ac:spMk id="13" creationId="{00000000-0000-0000-0000-000000000000}"/>
          </ac:spMkLst>
        </pc:spChg>
      </pc:sldChg>
      <pc:sldChg chg="modSp">
        <pc:chgData name="Lindberg, John - Xylem" userId="6cc3ce97-af90-41c9-9b3c-028ada52872a" providerId="ADAL" clId="{B673BD40-84E8-45E0-BCBF-0FD493C542CA}" dt="2021-12-08T14:00:00.504" v="1843" actId="207"/>
        <pc:sldMkLst>
          <pc:docMk/>
          <pc:sldMk cId="2220140073" sldId="304"/>
        </pc:sldMkLst>
        <pc:spChg chg="mod">
          <ac:chgData name="Lindberg, John - Xylem" userId="6cc3ce97-af90-41c9-9b3c-028ada52872a" providerId="ADAL" clId="{B673BD40-84E8-45E0-BCBF-0FD493C542CA}" dt="2021-12-08T14:00:00.504" v="1843" actId="207"/>
          <ac:spMkLst>
            <pc:docMk/>
            <pc:sldMk cId="2220140073" sldId="304"/>
            <ac:spMk id="3" creationId="{00000000-0000-0000-0000-000000000000}"/>
          </ac:spMkLst>
        </pc:spChg>
        <pc:grpChg chg="mod">
          <ac:chgData name="Lindberg, John - Xylem" userId="6cc3ce97-af90-41c9-9b3c-028ada52872a" providerId="ADAL" clId="{B673BD40-84E8-45E0-BCBF-0FD493C542CA}" dt="2021-12-08T13:52:07.232" v="1828" actId="1038"/>
          <ac:grpSpMkLst>
            <pc:docMk/>
            <pc:sldMk cId="2220140073" sldId="304"/>
            <ac:grpSpMk id="5" creationId="{6F29D0A7-9E60-44C9-9DC9-EB69E694B52C}"/>
          </ac:grpSpMkLst>
        </pc:grpChg>
      </pc:sldChg>
      <pc:sldChg chg="modSp">
        <pc:chgData name="Lindberg, John - Xylem" userId="6cc3ce97-af90-41c9-9b3c-028ada52872a" providerId="ADAL" clId="{B673BD40-84E8-45E0-BCBF-0FD493C542CA}" dt="2021-12-08T14:00:06.696" v="1844" actId="207"/>
        <pc:sldMkLst>
          <pc:docMk/>
          <pc:sldMk cId="1088271735" sldId="305"/>
        </pc:sldMkLst>
        <pc:spChg chg="mod">
          <ac:chgData name="Lindberg, John - Xylem" userId="6cc3ce97-af90-41c9-9b3c-028ada52872a" providerId="ADAL" clId="{B673BD40-84E8-45E0-BCBF-0FD493C542CA}" dt="2021-12-08T14:00:06.696" v="1844" actId="207"/>
          <ac:spMkLst>
            <pc:docMk/>
            <pc:sldMk cId="1088271735" sldId="305"/>
            <ac:spMk id="3" creationId="{00000000-0000-0000-0000-000000000000}"/>
          </ac:spMkLst>
        </pc:spChg>
      </pc:sldChg>
      <pc:sldChg chg="addSp delSp modSp">
        <pc:chgData name="Lindberg, John - Xylem" userId="6cc3ce97-af90-41c9-9b3c-028ada52872a" providerId="ADAL" clId="{B673BD40-84E8-45E0-BCBF-0FD493C542CA}" dt="2021-12-08T14:00:14.126" v="1845" actId="207"/>
        <pc:sldMkLst>
          <pc:docMk/>
          <pc:sldMk cId="170853006" sldId="306"/>
        </pc:sldMkLst>
        <pc:spChg chg="mod">
          <ac:chgData name="Lindberg, John - Xylem" userId="6cc3ce97-af90-41c9-9b3c-028ada52872a" providerId="ADAL" clId="{B673BD40-84E8-45E0-BCBF-0FD493C542CA}" dt="2021-12-08T14:00:14.126" v="1845" actId="207"/>
          <ac:spMkLst>
            <pc:docMk/>
            <pc:sldMk cId="170853006" sldId="306"/>
            <ac:spMk id="3" creationId="{00000000-0000-0000-0000-000000000000}"/>
          </ac:spMkLst>
        </pc:spChg>
        <pc:picChg chg="add mod">
          <ac:chgData name="Lindberg, John - Xylem" userId="6cc3ce97-af90-41c9-9b3c-028ada52872a" providerId="ADAL" clId="{B673BD40-84E8-45E0-BCBF-0FD493C542CA}" dt="2021-12-07T21:15:24.592" v="18" actId="1076"/>
          <ac:picMkLst>
            <pc:docMk/>
            <pc:sldMk cId="170853006" sldId="306"/>
            <ac:picMk id="5" creationId="{B0FC5808-ED0B-430D-95BE-AE448C2B63B7}"/>
          </ac:picMkLst>
        </pc:picChg>
        <pc:picChg chg="del">
          <ac:chgData name="Lindberg, John - Xylem" userId="6cc3ce97-af90-41c9-9b3c-028ada52872a" providerId="ADAL" clId="{B673BD40-84E8-45E0-BCBF-0FD493C542CA}" dt="2021-12-07T21:15:17.548" v="16" actId="478"/>
          <ac:picMkLst>
            <pc:docMk/>
            <pc:sldMk cId="170853006" sldId="306"/>
            <ac:picMk id="2051" creationId="{00000000-0000-0000-0000-000000000000}"/>
          </ac:picMkLst>
        </pc:picChg>
      </pc:sldChg>
      <pc:sldChg chg="addSp delSp modSp">
        <pc:chgData name="Lindberg, John - Xylem" userId="6cc3ce97-af90-41c9-9b3c-028ada52872a" providerId="ADAL" clId="{B673BD40-84E8-45E0-BCBF-0FD493C542CA}" dt="2021-12-07T21:15:56.423" v="21" actId="1076"/>
        <pc:sldMkLst>
          <pc:docMk/>
          <pc:sldMk cId="1893981006" sldId="307"/>
        </pc:sldMkLst>
        <pc:picChg chg="add mod">
          <ac:chgData name="Lindberg, John - Xylem" userId="6cc3ce97-af90-41c9-9b3c-028ada52872a" providerId="ADAL" clId="{B673BD40-84E8-45E0-BCBF-0FD493C542CA}" dt="2021-12-07T21:15:56.423" v="21" actId="1076"/>
          <ac:picMkLst>
            <pc:docMk/>
            <pc:sldMk cId="1893981006" sldId="307"/>
            <ac:picMk id="5" creationId="{BAA1EAA3-F7EE-46D4-B853-DCD04CA0483C}"/>
          </ac:picMkLst>
        </pc:picChg>
        <pc:picChg chg="del">
          <ac:chgData name="Lindberg, John - Xylem" userId="6cc3ce97-af90-41c9-9b3c-028ada52872a" providerId="ADAL" clId="{B673BD40-84E8-45E0-BCBF-0FD493C542CA}" dt="2021-12-07T21:15:48.674" v="19" actId="478"/>
          <ac:picMkLst>
            <pc:docMk/>
            <pc:sldMk cId="1893981006" sldId="307"/>
            <ac:picMk id="4098" creationId="{00000000-0000-0000-0000-000000000000}"/>
          </ac:picMkLst>
        </pc:picChg>
      </pc:sldChg>
      <pc:sldChg chg="addSp delSp modSp">
        <pc:chgData name="Lindberg, John - Xylem" userId="6cc3ce97-af90-41c9-9b3c-028ada52872a" providerId="ADAL" clId="{B673BD40-84E8-45E0-BCBF-0FD493C542CA}" dt="2021-12-07T21:16:13.935" v="24" actId="14100"/>
        <pc:sldMkLst>
          <pc:docMk/>
          <pc:sldMk cId="3940521005" sldId="308"/>
        </pc:sldMkLst>
        <pc:picChg chg="add mod">
          <ac:chgData name="Lindberg, John - Xylem" userId="6cc3ce97-af90-41c9-9b3c-028ada52872a" providerId="ADAL" clId="{B673BD40-84E8-45E0-BCBF-0FD493C542CA}" dt="2021-12-07T21:16:13.935" v="24" actId="14100"/>
          <ac:picMkLst>
            <pc:docMk/>
            <pc:sldMk cId="3940521005" sldId="308"/>
            <ac:picMk id="5" creationId="{0F3E0BC2-F669-4803-814E-FAEECF07BDFB}"/>
          </ac:picMkLst>
        </pc:picChg>
        <pc:picChg chg="del">
          <ac:chgData name="Lindberg, John - Xylem" userId="6cc3ce97-af90-41c9-9b3c-028ada52872a" providerId="ADAL" clId="{B673BD40-84E8-45E0-BCBF-0FD493C542CA}" dt="2021-12-07T21:16:10.278" v="22" actId="478"/>
          <ac:picMkLst>
            <pc:docMk/>
            <pc:sldMk cId="3940521005" sldId="308"/>
            <ac:picMk id="3075" creationId="{00000000-0000-0000-0000-000000000000}"/>
          </ac:picMkLst>
        </pc:picChg>
      </pc:sldChg>
      <pc:sldChg chg="addSp delSp modSp">
        <pc:chgData name="Lindberg, John - Xylem" userId="6cc3ce97-af90-41c9-9b3c-028ada52872a" providerId="ADAL" clId="{B673BD40-84E8-45E0-BCBF-0FD493C542CA}" dt="2021-12-08T14:00:25.472" v="1846" actId="207"/>
        <pc:sldMkLst>
          <pc:docMk/>
          <pc:sldMk cId="2651100539" sldId="309"/>
        </pc:sldMkLst>
        <pc:spChg chg="mod">
          <ac:chgData name="Lindberg, John - Xylem" userId="6cc3ce97-af90-41c9-9b3c-028ada52872a" providerId="ADAL" clId="{B673BD40-84E8-45E0-BCBF-0FD493C542CA}" dt="2021-12-08T14:00:25.472" v="1846" actId="207"/>
          <ac:spMkLst>
            <pc:docMk/>
            <pc:sldMk cId="2651100539" sldId="309"/>
            <ac:spMk id="3" creationId="{00000000-0000-0000-0000-000000000000}"/>
          </ac:spMkLst>
        </pc:spChg>
        <pc:picChg chg="add">
          <ac:chgData name="Lindberg, John - Xylem" userId="6cc3ce97-af90-41c9-9b3c-028ada52872a" providerId="ADAL" clId="{B673BD40-84E8-45E0-BCBF-0FD493C542CA}" dt="2021-12-07T21:16:33.348" v="26"/>
          <ac:picMkLst>
            <pc:docMk/>
            <pc:sldMk cId="2651100539" sldId="309"/>
            <ac:picMk id="5" creationId="{9C8949A9-F3AE-428D-8782-88CE338901B2}"/>
          </ac:picMkLst>
        </pc:picChg>
        <pc:picChg chg="add">
          <ac:chgData name="Lindberg, John - Xylem" userId="6cc3ce97-af90-41c9-9b3c-028ada52872a" providerId="ADAL" clId="{B673BD40-84E8-45E0-BCBF-0FD493C542CA}" dt="2021-12-07T21:16:33.348" v="26"/>
          <ac:picMkLst>
            <pc:docMk/>
            <pc:sldMk cId="2651100539" sldId="309"/>
            <ac:picMk id="6" creationId="{E2C16C7F-7E95-4C69-9372-37946963F4EE}"/>
          </ac:picMkLst>
        </pc:picChg>
        <pc:picChg chg="del">
          <ac:chgData name="Lindberg, John - Xylem" userId="6cc3ce97-af90-41c9-9b3c-028ada52872a" providerId="ADAL" clId="{B673BD40-84E8-45E0-BCBF-0FD493C542CA}" dt="2021-12-07T21:16:32.796" v="25" actId="478"/>
          <ac:picMkLst>
            <pc:docMk/>
            <pc:sldMk cId="2651100539" sldId="309"/>
            <ac:picMk id="5122" creationId="{00000000-0000-0000-0000-000000000000}"/>
          </ac:picMkLst>
        </pc:picChg>
      </pc:sldChg>
      <pc:sldChg chg="addSp delSp modSp">
        <pc:chgData name="Lindberg, John - Xylem" userId="6cc3ce97-af90-41c9-9b3c-028ada52872a" providerId="ADAL" clId="{B673BD40-84E8-45E0-BCBF-0FD493C542CA}" dt="2021-12-08T14:01:02.597" v="1862" actId="27636"/>
        <pc:sldMkLst>
          <pc:docMk/>
          <pc:sldMk cId="440762610" sldId="310"/>
        </pc:sldMkLst>
        <pc:spChg chg="mod">
          <ac:chgData name="Lindberg, John - Xylem" userId="6cc3ce97-af90-41c9-9b3c-028ada52872a" providerId="ADAL" clId="{B673BD40-84E8-45E0-BCBF-0FD493C542CA}" dt="2021-12-08T14:01:02.597" v="1862" actId="27636"/>
          <ac:spMkLst>
            <pc:docMk/>
            <pc:sldMk cId="440762610" sldId="310"/>
            <ac:spMk id="3" creationId="{00000000-0000-0000-0000-000000000000}"/>
          </ac:spMkLst>
        </pc:spChg>
        <pc:picChg chg="add">
          <ac:chgData name="Lindberg, John - Xylem" userId="6cc3ce97-af90-41c9-9b3c-028ada52872a" providerId="ADAL" clId="{B673BD40-84E8-45E0-BCBF-0FD493C542CA}" dt="2021-12-07T21:17:20.167" v="40"/>
          <ac:picMkLst>
            <pc:docMk/>
            <pc:sldMk cId="440762610" sldId="310"/>
            <ac:picMk id="5" creationId="{EF19EE66-3AA4-469E-B1D9-742D159E3801}"/>
          </ac:picMkLst>
        </pc:picChg>
        <pc:picChg chg="del">
          <ac:chgData name="Lindberg, John - Xylem" userId="6cc3ce97-af90-41c9-9b3c-028ada52872a" providerId="ADAL" clId="{B673BD40-84E8-45E0-BCBF-0FD493C542CA}" dt="2021-12-07T21:17:19.627" v="39" actId="478"/>
          <ac:picMkLst>
            <pc:docMk/>
            <pc:sldMk cId="440762610" sldId="310"/>
            <ac:picMk id="6146" creationId="{00000000-0000-0000-0000-000000000000}"/>
          </ac:picMkLst>
        </pc:picChg>
      </pc:sldChg>
      <pc:sldChg chg="del">
        <pc:chgData name="Lindberg, John - Xylem" userId="6cc3ce97-af90-41c9-9b3c-028ada52872a" providerId="ADAL" clId="{B673BD40-84E8-45E0-BCBF-0FD493C542CA}" dt="2021-12-07T21:21:27.033" v="90" actId="2696"/>
        <pc:sldMkLst>
          <pc:docMk/>
          <pc:sldMk cId="374796463" sldId="311"/>
        </pc:sldMkLst>
      </pc:sldChg>
      <pc:sldChg chg="addSp delSp modSp">
        <pc:chgData name="Lindberg, John - Xylem" userId="6cc3ce97-af90-41c9-9b3c-028ada52872a" providerId="ADAL" clId="{B673BD40-84E8-45E0-BCBF-0FD493C542CA}" dt="2021-12-08T14:01:10.157" v="1863" actId="207"/>
        <pc:sldMkLst>
          <pc:docMk/>
          <pc:sldMk cId="211919297" sldId="312"/>
        </pc:sldMkLst>
        <pc:spChg chg="mod">
          <ac:chgData name="Lindberg, John - Xylem" userId="6cc3ce97-af90-41c9-9b3c-028ada52872a" providerId="ADAL" clId="{B673BD40-84E8-45E0-BCBF-0FD493C542CA}" dt="2021-12-07T21:21:51.599" v="95" actId="1076"/>
          <ac:spMkLst>
            <pc:docMk/>
            <pc:sldMk cId="211919297" sldId="312"/>
            <ac:spMk id="5" creationId="{00000000-0000-0000-0000-000000000000}"/>
          </ac:spMkLst>
        </pc:spChg>
        <pc:spChg chg="mod">
          <ac:chgData name="Lindberg, John - Xylem" userId="6cc3ce97-af90-41c9-9b3c-028ada52872a" providerId="ADAL" clId="{B673BD40-84E8-45E0-BCBF-0FD493C542CA}" dt="2021-12-08T14:01:10.157" v="1863" actId="207"/>
          <ac:spMkLst>
            <pc:docMk/>
            <pc:sldMk cId="211919297" sldId="312"/>
            <ac:spMk id="9" creationId="{00000000-0000-0000-0000-000000000000}"/>
          </ac:spMkLst>
        </pc:spChg>
        <pc:picChg chg="add mod ord">
          <ac:chgData name="Lindberg, John - Xylem" userId="6cc3ce97-af90-41c9-9b3c-028ada52872a" providerId="ADAL" clId="{B673BD40-84E8-45E0-BCBF-0FD493C542CA}" dt="2021-12-07T21:21:48.310" v="94" actId="14100"/>
          <ac:picMkLst>
            <pc:docMk/>
            <pc:sldMk cId="211919297" sldId="312"/>
            <ac:picMk id="8" creationId="{D9326349-26C9-4F8B-8B8B-93DB5848A02D}"/>
          </ac:picMkLst>
        </pc:picChg>
        <pc:picChg chg="del">
          <ac:chgData name="Lindberg, John - Xylem" userId="6cc3ce97-af90-41c9-9b3c-028ada52872a" providerId="ADAL" clId="{B673BD40-84E8-45E0-BCBF-0FD493C542CA}" dt="2021-12-07T21:21:40.351" v="91" actId="478"/>
          <ac:picMkLst>
            <pc:docMk/>
            <pc:sldMk cId="211919297" sldId="312"/>
            <ac:picMk id="7170" creationId="{00000000-0000-0000-0000-000000000000}"/>
          </ac:picMkLst>
        </pc:picChg>
        <pc:cxnChg chg="mod">
          <ac:chgData name="Lindberg, John - Xylem" userId="6cc3ce97-af90-41c9-9b3c-028ada52872a" providerId="ADAL" clId="{B673BD40-84E8-45E0-BCBF-0FD493C542CA}" dt="2021-12-07T21:21:56.039" v="96" actId="1076"/>
          <ac:cxnSpMkLst>
            <pc:docMk/>
            <pc:sldMk cId="211919297" sldId="312"/>
            <ac:cxnSpMk id="7" creationId="{00000000-0000-0000-0000-000000000000}"/>
          </ac:cxnSpMkLst>
        </pc:cxnChg>
      </pc:sldChg>
      <pc:sldChg chg="addSp delSp modSp">
        <pc:chgData name="Lindberg, John - Xylem" userId="6cc3ce97-af90-41c9-9b3c-028ada52872a" providerId="ADAL" clId="{B673BD40-84E8-45E0-BCBF-0FD493C542CA}" dt="2021-12-07T21:22:35.790" v="103" actId="14100"/>
        <pc:sldMkLst>
          <pc:docMk/>
          <pc:sldMk cId="2583444160" sldId="313"/>
        </pc:sldMkLst>
        <pc:spChg chg="del">
          <ac:chgData name="Lindberg, John - Xylem" userId="6cc3ce97-af90-41c9-9b3c-028ada52872a" providerId="ADAL" clId="{B673BD40-84E8-45E0-BCBF-0FD493C542CA}" dt="2021-12-07T21:22:23.509" v="101" actId="478"/>
          <ac:spMkLst>
            <pc:docMk/>
            <pc:sldMk cId="2583444160" sldId="313"/>
            <ac:spMk id="5" creationId="{00000000-0000-0000-0000-000000000000}"/>
          </ac:spMkLst>
        </pc:spChg>
        <pc:picChg chg="add mod ord">
          <ac:chgData name="Lindberg, John - Xylem" userId="6cc3ce97-af90-41c9-9b3c-028ada52872a" providerId="ADAL" clId="{B673BD40-84E8-45E0-BCBF-0FD493C542CA}" dt="2021-12-07T21:22:35.790" v="103" actId="14100"/>
          <ac:picMkLst>
            <pc:docMk/>
            <pc:sldMk cId="2583444160" sldId="313"/>
            <ac:picMk id="8" creationId="{71F221F2-47F4-4A6C-96D1-9A4462971EE8}"/>
          </ac:picMkLst>
        </pc:picChg>
        <pc:picChg chg="del">
          <ac:chgData name="Lindberg, John - Xylem" userId="6cc3ce97-af90-41c9-9b3c-028ada52872a" providerId="ADAL" clId="{B673BD40-84E8-45E0-BCBF-0FD493C542CA}" dt="2021-12-07T21:22:13.205" v="97" actId="478"/>
          <ac:picMkLst>
            <pc:docMk/>
            <pc:sldMk cId="2583444160" sldId="313"/>
            <ac:picMk id="8194" creationId="{00000000-0000-0000-0000-000000000000}"/>
          </ac:picMkLst>
        </pc:picChg>
        <pc:cxnChg chg="mod">
          <ac:chgData name="Lindberg, John - Xylem" userId="6cc3ce97-af90-41c9-9b3c-028ada52872a" providerId="ADAL" clId="{B673BD40-84E8-45E0-BCBF-0FD493C542CA}" dt="2021-12-07T21:22:28.582" v="102" actId="1076"/>
          <ac:cxnSpMkLst>
            <pc:docMk/>
            <pc:sldMk cId="2583444160" sldId="313"/>
            <ac:cxnSpMk id="12" creationId="{00000000-0000-0000-0000-000000000000}"/>
          </ac:cxnSpMkLst>
        </pc:cxnChg>
      </pc:sldChg>
      <pc:sldChg chg="addSp delSp modSp">
        <pc:chgData name="Lindberg, John - Xylem" userId="6cc3ce97-af90-41c9-9b3c-028ada52872a" providerId="ADAL" clId="{B673BD40-84E8-45E0-BCBF-0FD493C542CA}" dt="2021-12-08T14:36:44.118" v="2145" actId="404"/>
        <pc:sldMkLst>
          <pc:docMk/>
          <pc:sldMk cId="1996813153" sldId="314"/>
        </pc:sldMkLst>
        <pc:spChg chg="mod">
          <ac:chgData name="Lindberg, John - Xylem" userId="6cc3ce97-af90-41c9-9b3c-028ada52872a" providerId="ADAL" clId="{B673BD40-84E8-45E0-BCBF-0FD493C542CA}" dt="2021-12-08T14:36:44.118" v="2145" actId="404"/>
          <ac:spMkLst>
            <pc:docMk/>
            <pc:sldMk cId="1996813153" sldId="314"/>
            <ac:spMk id="8" creationId="{00000000-0000-0000-0000-000000000000}"/>
          </ac:spMkLst>
        </pc:spChg>
        <pc:picChg chg="add mod ord">
          <ac:chgData name="Lindberg, John - Xylem" userId="6cc3ce97-af90-41c9-9b3c-028ada52872a" providerId="ADAL" clId="{B673BD40-84E8-45E0-BCBF-0FD493C542CA}" dt="2021-12-07T21:23:21.390" v="110" actId="14100"/>
          <ac:picMkLst>
            <pc:docMk/>
            <pc:sldMk cId="1996813153" sldId="314"/>
            <ac:picMk id="9" creationId="{5BC965D1-F26E-4A2B-BD42-74A32CA92B93}"/>
          </ac:picMkLst>
        </pc:picChg>
        <pc:picChg chg="del">
          <ac:chgData name="Lindberg, John - Xylem" userId="6cc3ce97-af90-41c9-9b3c-028ada52872a" providerId="ADAL" clId="{B673BD40-84E8-45E0-BCBF-0FD493C542CA}" dt="2021-12-07T21:22:54.434" v="104" actId="478"/>
          <ac:picMkLst>
            <pc:docMk/>
            <pc:sldMk cId="1996813153" sldId="314"/>
            <ac:picMk id="9218" creationId="{00000000-0000-0000-0000-000000000000}"/>
          </ac:picMkLst>
        </pc:picChg>
        <pc:cxnChg chg="mod">
          <ac:chgData name="Lindberg, John - Xylem" userId="6cc3ce97-af90-41c9-9b3c-028ada52872a" providerId="ADAL" clId="{B673BD40-84E8-45E0-BCBF-0FD493C542CA}" dt="2021-12-07T21:23:31.614" v="112" actId="14100"/>
          <ac:cxnSpMkLst>
            <pc:docMk/>
            <pc:sldMk cId="1996813153" sldId="314"/>
            <ac:cxnSpMk id="4" creationId="{00000000-0000-0000-0000-000000000000}"/>
          </ac:cxnSpMkLst>
        </pc:cxnChg>
        <pc:cxnChg chg="mod">
          <ac:chgData name="Lindberg, John - Xylem" userId="6cc3ce97-af90-41c9-9b3c-028ada52872a" providerId="ADAL" clId="{B673BD40-84E8-45E0-BCBF-0FD493C542CA}" dt="2021-12-07T21:23:25.478" v="111" actId="14100"/>
          <ac:cxnSpMkLst>
            <pc:docMk/>
            <pc:sldMk cId="1996813153" sldId="314"/>
            <ac:cxnSpMk id="7" creationId="{00000000-0000-0000-0000-000000000000}"/>
          </ac:cxnSpMkLst>
        </pc:cxnChg>
      </pc:sldChg>
      <pc:sldChg chg="addSp delSp modSp">
        <pc:chgData name="Lindberg, John - Xylem" userId="6cc3ce97-af90-41c9-9b3c-028ada52872a" providerId="ADAL" clId="{B673BD40-84E8-45E0-BCBF-0FD493C542CA}" dt="2021-12-08T14:01:29.310" v="1866" actId="113"/>
        <pc:sldMkLst>
          <pc:docMk/>
          <pc:sldMk cId="3395737948" sldId="315"/>
        </pc:sldMkLst>
        <pc:spChg chg="mod">
          <ac:chgData name="Lindberg, John - Xylem" userId="6cc3ce97-af90-41c9-9b3c-028ada52872a" providerId="ADAL" clId="{B673BD40-84E8-45E0-BCBF-0FD493C542CA}" dt="2021-12-08T14:01:29.310" v="1866" actId="113"/>
          <ac:spMkLst>
            <pc:docMk/>
            <pc:sldMk cId="3395737948" sldId="315"/>
            <ac:spMk id="6" creationId="{00000000-0000-0000-0000-000000000000}"/>
          </ac:spMkLst>
        </pc:spChg>
        <pc:spChg chg="mod">
          <ac:chgData name="Lindberg, John - Xylem" userId="6cc3ce97-af90-41c9-9b3c-028ada52872a" providerId="ADAL" clId="{B673BD40-84E8-45E0-BCBF-0FD493C542CA}" dt="2021-12-08T14:01:29.310" v="1866" actId="113"/>
          <ac:spMkLst>
            <pc:docMk/>
            <pc:sldMk cId="3395737948" sldId="315"/>
            <ac:spMk id="7" creationId="{00000000-0000-0000-0000-000000000000}"/>
          </ac:spMkLst>
        </pc:spChg>
        <pc:picChg chg="add mod ord">
          <ac:chgData name="Lindberg, John - Xylem" userId="6cc3ce97-af90-41c9-9b3c-028ada52872a" providerId="ADAL" clId="{B673BD40-84E8-45E0-BCBF-0FD493C542CA}" dt="2021-12-07T21:24:06.237" v="117" actId="1076"/>
          <ac:picMkLst>
            <pc:docMk/>
            <pc:sldMk cId="3395737948" sldId="315"/>
            <ac:picMk id="10" creationId="{39C85D63-DDC1-4F47-AA35-92323262DB01}"/>
          </ac:picMkLst>
        </pc:picChg>
        <pc:picChg chg="del">
          <ac:chgData name="Lindberg, John - Xylem" userId="6cc3ce97-af90-41c9-9b3c-028ada52872a" providerId="ADAL" clId="{B673BD40-84E8-45E0-BCBF-0FD493C542CA}" dt="2021-12-07T21:23:53.486" v="113" actId="478"/>
          <ac:picMkLst>
            <pc:docMk/>
            <pc:sldMk cId="3395737948" sldId="315"/>
            <ac:picMk id="10242" creationId="{00000000-0000-0000-0000-000000000000}"/>
          </ac:picMkLst>
        </pc:picChg>
        <pc:cxnChg chg="mod">
          <ac:chgData name="Lindberg, John - Xylem" userId="6cc3ce97-af90-41c9-9b3c-028ada52872a" providerId="ADAL" clId="{B673BD40-84E8-45E0-BCBF-0FD493C542CA}" dt="2021-12-07T21:24:16.678" v="120" actId="14100"/>
          <ac:cxnSpMkLst>
            <pc:docMk/>
            <pc:sldMk cId="3395737948" sldId="315"/>
            <ac:cxnSpMk id="13" creationId="{00000000-0000-0000-0000-000000000000}"/>
          </ac:cxnSpMkLst>
        </pc:cxnChg>
      </pc:sldChg>
      <pc:sldChg chg="del">
        <pc:chgData name="Lindberg, John - Xylem" userId="6cc3ce97-af90-41c9-9b3c-028ada52872a" providerId="ADAL" clId="{B673BD40-84E8-45E0-BCBF-0FD493C542CA}" dt="2021-12-07T21:30:09.890" v="306" actId="2696"/>
        <pc:sldMkLst>
          <pc:docMk/>
          <pc:sldMk cId="3321564171" sldId="316"/>
        </pc:sldMkLst>
      </pc:sldChg>
      <pc:sldChg chg="delSp modSp delAnim">
        <pc:chgData name="Lindberg, John - Xylem" userId="6cc3ce97-af90-41c9-9b3c-028ada52872a" providerId="ADAL" clId="{B673BD40-84E8-45E0-BCBF-0FD493C542CA}" dt="2021-12-08T14:36:32.225" v="2144" actId="113"/>
        <pc:sldMkLst>
          <pc:docMk/>
          <pc:sldMk cId="316482750" sldId="317"/>
        </pc:sldMkLst>
        <pc:spChg chg="mod">
          <ac:chgData name="Lindberg, John - Xylem" userId="6cc3ce97-af90-41c9-9b3c-028ada52872a" providerId="ADAL" clId="{B673BD40-84E8-45E0-BCBF-0FD493C542CA}" dt="2021-12-07T21:26:25.010" v="146" actId="20577"/>
          <ac:spMkLst>
            <pc:docMk/>
            <pc:sldMk cId="316482750" sldId="317"/>
            <ac:spMk id="2" creationId="{00000000-0000-0000-0000-000000000000}"/>
          </ac:spMkLst>
        </pc:spChg>
        <pc:spChg chg="del">
          <ac:chgData name="Lindberg, John - Xylem" userId="6cc3ce97-af90-41c9-9b3c-028ada52872a" providerId="ADAL" clId="{B673BD40-84E8-45E0-BCBF-0FD493C542CA}" dt="2021-12-07T21:26:08.931" v="123" actId="478"/>
          <ac:spMkLst>
            <pc:docMk/>
            <pc:sldMk cId="316482750" sldId="317"/>
            <ac:spMk id="4" creationId="{00000000-0000-0000-0000-000000000000}"/>
          </ac:spMkLst>
        </pc:spChg>
        <pc:spChg chg="mod">
          <ac:chgData name="Lindberg, John - Xylem" userId="6cc3ce97-af90-41c9-9b3c-028ada52872a" providerId="ADAL" clId="{B673BD40-84E8-45E0-BCBF-0FD493C542CA}" dt="2021-12-08T14:36:32.225" v="2144" actId="113"/>
          <ac:spMkLst>
            <pc:docMk/>
            <pc:sldMk cId="316482750" sldId="317"/>
            <ac:spMk id="6" creationId="{00000000-0000-0000-0000-000000000000}"/>
          </ac:spMkLst>
        </pc:spChg>
        <pc:spChg chg="mod">
          <ac:chgData name="Lindberg, John - Xylem" userId="6cc3ce97-af90-41c9-9b3c-028ada52872a" providerId="ADAL" clId="{B673BD40-84E8-45E0-BCBF-0FD493C542CA}" dt="2021-12-08T14:36:32.225" v="2144" actId="113"/>
          <ac:spMkLst>
            <pc:docMk/>
            <pc:sldMk cId="316482750" sldId="317"/>
            <ac:spMk id="7" creationId="{00000000-0000-0000-0000-000000000000}"/>
          </ac:spMkLst>
        </pc:spChg>
        <pc:spChg chg="mod">
          <ac:chgData name="Lindberg, John - Xylem" userId="6cc3ce97-af90-41c9-9b3c-028ada52872a" providerId="ADAL" clId="{B673BD40-84E8-45E0-BCBF-0FD493C542CA}" dt="2021-12-08T14:01:39.470" v="1867" actId="207"/>
          <ac:spMkLst>
            <pc:docMk/>
            <pc:sldMk cId="316482750" sldId="317"/>
            <ac:spMk id="9" creationId="{00000000-0000-0000-0000-000000000000}"/>
          </ac:spMkLst>
        </pc:spChg>
        <pc:spChg chg="mod">
          <ac:chgData name="Lindberg, John - Xylem" userId="6cc3ce97-af90-41c9-9b3c-028ada52872a" providerId="ADAL" clId="{B673BD40-84E8-45E0-BCBF-0FD493C542CA}" dt="2021-12-08T14:01:39.470" v="1867" actId="207"/>
          <ac:spMkLst>
            <pc:docMk/>
            <pc:sldMk cId="316482750" sldId="317"/>
            <ac:spMk id="10" creationId="{00000000-0000-0000-0000-000000000000}"/>
          </ac:spMkLst>
        </pc:spChg>
        <pc:spChg chg="del">
          <ac:chgData name="Lindberg, John - Xylem" userId="6cc3ce97-af90-41c9-9b3c-028ada52872a" providerId="ADAL" clId="{B673BD40-84E8-45E0-BCBF-0FD493C542CA}" dt="2021-12-07T21:24:55.187" v="121" actId="478"/>
          <ac:spMkLst>
            <pc:docMk/>
            <pc:sldMk cId="316482750" sldId="317"/>
            <ac:spMk id="12" creationId="{00000000-0000-0000-0000-000000000000}"/>
          </ac:spMkLst>
        </pc:spChg>
        <pc:spChg chg="del">
          <ac:chgData name="Lindberg, John - Xylem" userId="6cc3ce97-af90-41c9-9b3c-028ada52872a" providerId="ADAL" clId="{B673BD40-84E8-45E0-BCBF-0FD493C542CA}" dt="2021-12-07T21:26:31.394" v="147" actId="478"/>
          <ac:spMkLst>
            <pc:docMk/>
            <pc:sldMk cId="316482750" sldId="317"/>
            <ac:spMk id="13" creationId="{00000000-0000-0000-0000-000000000000}"/>
          </ac:spMkLst>
        </pc:spChg>
      </pc:sldChg>
      <pc:sldChg chg="delSp del delAnim">
        <pc:chgData name="Lindberg, John - Xylem" userId="6cc3ce97-af90-41c9-9b3c-028ada52872a" providerId="ADAL" clId="{B673BD40-84E8-45E0-BCBF-0FD493C542CA}" dt="2021-12-07T21:27:11.808" v="242" actId="2696"/>
        <pc:sldMkLst>
          <pc:docMk/>
          <pc:sldMk cId="587203792" sldId="318"/>
        </pc:sldMkLst>
        <pc:spChg chg="del">
          <ac:chgData name="Lindberg, John - Xylem" userId="6cc3ce97-af90-41c9-9b3c-028ada52872a" providerId="ADAL" clId="{B673BD40-84E8-45E0-BCBF-0FD493C542CA}" dt="2021-12-07T21:27:02.760" v="241" actId="478"/>
          <ac:spMkLst>
            <pc:docMk/>
            <pc:sldMk cId="587203792" sldId="318"/>
            <ac:spMk id="7" creationId="{00000000-0000-0000-0000-000000000000}"/>
          </ac:spMkLst>
        </pc:spChg>
      </pc:sldChg>
      <pc:sldChg chg="modSp">
        <pc:chgData name="Lindberg, John - Xylem" userId="6cc3ce97-af90-41c9-9b3c-028ada52872a" providerId="ADAL" clId="{B673BD40-84E8-45E0-BCBF-0FD493C542CA}" dt="2021-12-08T14:01:48.526" v="1868" actId="207"/>
        <pc:sldMkLst>
          <pc:docMk/>
          <pc:sldMk cId="3312432415" sldId="319"/>
        </pc:sldMkLst>
        <pc:spChg chg="mod">
          <ac:chgData name="Lindberg, John - Xylem" userId="6cc3ce97-af90-41c9-9b3c-028ada52872a" providerId="ADAL" clId="{B673BD40-84E8-45E0-BCBF-0FD493C542CA}" dt="2021-12-07T21:27:47.438" v="285" actId="20577"/>
          <ac:spMkLst>
            <pc:docMk/>
            <pc:sldMk cId="3312432415" sldId="319"/>
            <ac:spMk id="2" creationId="{00000000-0000-0000-0000-000000000000}"/>
          </ac:spMkLst>
        </pc:spChg>
        <pc:spChg chg="mod">
          <ac:chgData name="Lindberg, John - Xylem" userId="6cc3ce97-af90-41c9-9b3c-028ada52872a" providerId="ADAL" clId="{B673BD40-84E8-45E0-BCBF-0FD493C542CA}" dt="2021-12-08T14:01:48.526" v="1868" actId="207"/>
          <ac:spMkLst>
            <pc:docMk/>
            <pc:sldMk cId="3312432415" sldId="319"/>
            <ac:spMk id="3" creationId="{00000000-0000-0000-0000-000000000000}"/>
          </ac:spMkLst>
        </pc:spChg>
        <pc:spChg chg="mod">
          <ac:chgData name="Lindberg, John - Xylem" userId="6cc3ce97-af90-41c9-9b3c-028ada52872a" providerId="ADAL" clId="{B673BD40-84E8-45E0-BCBF-0FD493C542CA}" dt="2021-12-08T14:01:48.526" v="1868" actId="207"/>
          <ac:spMkLst>
            <pc:docMk/>
            <pc:sldMk cId="3312432415" sldId="319"/>
            <ac:spMk id="4" creationId="{00000000-0000-0000-0000-000000000000}"/>
          </ac:spMkLst>
        </pc:spChg>
        <pc:picChg chg="mod">
          <ac:chgData name="Lindberg, John - Xylem" userId="6cc3ce97-af90-41c9-9b3c-028ada52872a" providerId="ADAL" clId="{B673BD40-84E8-45E0-BCBF-0FD493C542CA}" dt="2021-12-08T13:50:24.297" v="1737" actId="1076"/>
          <ac:picMkLst>
            <pc:docMk/>
            <pc:sldMk cId="3312432415" sldId="319"/>
            <ac:picMk id="4098" creationId="{00000000-0000-0000-0000-000000000000}"/>
          </ac:picMkLst>
        </pc:picChg>
      </pc:sldChg>
      <pc:sldChg chg="delSp modSp">
        <pc:chgData name="Lindberg, John - Xylem" userId="6cc3ce97-af90-41c9-9b3c-028ada52872a" providerId="ADAL" clId="{B673BD40-84E8-45E0-BCBF-0FD493C542CA}" dt="2021-12-08T14:01:55.034" v="1869" actId="207"/>
        <pc:sldMkLst>
          <pc:docMk/>
          <pc:sldMk cId="3230314729" sldId="320"/>
        </pc:sldMkLst>
        <pc:spChg chg="mod">
          <ac:chgData name="Lindberg, John - Xylem" userId="6cc3ce97-af90-41c9-9b3c-028ada52872a" providerId="ADAL" clId="{B673BD40-84E8-45E0-BCBF-0FD493C542CA}" dt="2021-12-07T21:28:16.452" v="301" actId="20577"/>
          <ac:spMkLst>
            <pc:docMk/>
            <pc:sldMk cId="3230314729" sldId="320"/>
            <ac:spMk id="2" creationId="{00000000-0000-0000-0000-000000000000}"/>
          </ac:spMkLst>
        </pc:spChg>
        <pc:spChg chg="mod">
          <ac:chgData name="Lindberg, John - Xylem" userId="6cc3ce97-af90-41c9-9b3c-028ada52872a" providerId="ADAL" clId="{B673BD40-84E8-45E0-BCBF-0FD493C542CA}" dt="2021-12-08T14:01:55.034" v="1869" actId="207"/>
          <ac:spMkLst>
            <pc:docMk/>
            <pc:sldMk cId="3230314729" sldId="320"/>
            <ac:spMk id="3" creationId="{00000000-0000-0000-0000-000000000000}"/>
          </ac:spMkLst>
        </pc:spChg>
        <pc:spChg chg="del">
          <ac:chgData name="Lindberg, John - Xylem" userId="6cc3ce97-af90-41c9-9b3c-028ada52872a" providerId="ADAL" clId="{B673BD40-84E8-45E0-BCBF-0FD493C542CA}" dt="2021-12-07T21:28:24.824" v="303" actId="478"/>
          <ac:spMkLst>
            <pc:docMk/>
            <pc:sldMk cId="3230314729" sldId="320"/>
            <ac:spMk id="4" creationId="{00000000-0000-0000-0000-000000000000}"/>
          </ac:spMkLst>
        </pc:spChg>
        <pc:spChg chg="del">
          <ac:chgData name="Lindberg, John - Xylem" userId="6cc3ce97-af90-41c9-9b3c-028ada52872a" providerId="ADAL" clId="{B673BD40-84E8-45E0-BCBF-0FD493C542CA}" dt="2021-12-07T21:28:19.016" v="302" actId="478"/>
          <ac:spMkLst>
            <pc:docMk/>
            <pc:sldMk cId="3230314729" sldId="320"/>
            <ac:spMk id="13" creationId="{00000000-0000-0000-0000-000000000000}"/>
          </ac:spMkLst>
        </pc:spChg>
      </pc:sldChg>
      <pc:sldChg chg="del">
        <pc:chgData name="Lindberg, John - Xylem" userId="6cc3ce97-af90-41c9-9b3c-028ada52872a" providerId="ADAL" clId="{B673BD40-84E8-45E0-BCBF-0FD493C542CA}" dt="2021-12-07T21:30:51.936" v="307" actId="2696"/>
        <pc:sldMkLst>
          <pc:docMk/>
          <pc:sldMk cId="836824400" sldId="321"/>
        </pc:sldMkLst>
      </pc:sldChg>
      <pc:sldChg chg="modSp">
        <pc:chgData name="Lindberg, John - Xylem" userId="6cc3ce97-af90-41c9-9b3c-028ada52872a" providerId="ADAL" clId="{B673BD40-84E8-45E0-BCBF-0FD493C542CA}" dt="2021-12-08T14:36:17" v="2143" actId="113"/>
        <pc:sldMkLst>
          <pc:docMk/>
          <pc:sldMk cId="3411247893" sldId="322"/>
        </pc:sldMkLst>
        <pc:spChg chg="mod">
          <ac:chgData name="Lindberg, John - Xylem" userId="6cc3ce97-af90-41c9-9b3c-028ada52872a" providerId="ADAL" clId="{B673BD40-84E8-45E0-BCBF-0FD493C542CA}" dt="2021-12-08T14:02:07.886" v="1870" actId="207"/>
          <ac:spMkLst>
            <pc:docMk/>
            <pc:sldMk cId="3411247893" sldId="322"/>
            <ac:spMk id="6" creationId="{00000000-0000-0000-0000-000000000000}"/>
          </ac:spMkLst>
        </pc:spChg>
        <pc:spChg chg="mod">
          <ac:chgData name="Lindberg, John - Xylem" userId="6cc3ce97-af90-41c9-9b3c-028ada52872a" providerId="ADAL" clId="{B673BD40-84E8-45E0-BCBF-0FD493C542CA}" dt="2021-12-08T14:02:11.349" v="1871" actId="207"/>
          <ac:spMkLst>
            <pc:docMk/>
            <pc:sldMk cId="3411247893" sldId="322"/>
            <ac:spMk id="7" creationId="{00000000-0000-0000-0000-000000000000}"/>
          </ac:spMkLst>
        </pc:spChg>
        <pc:spChg chg="mod">
          <ac:chgData name="Lindberg, John - Xylem" userId="6cc3ce97-af90-41c9-9b3c-028ada52872a" providerId="ADAL" clId="{B673BD40-84E8-45E0-BCBF-0FD493C542CA}" dt="2021-12-08T13:49:59.408" v="1735" actId="207"/>
          <ac:spMkLst>
            <pc:docMk/>
            <pc:sldMk cId="3411247893" sldId="322"/>
            <ac:spMk id="8" creationId="{00000000-0000-0000-0000-000000000000}"/>
          </ac:spMkLst>
        </pc:spChg>
        <pc:spChg chg="mod">
          <ac:chgData name="Lindberg, John - Xylem" userId="6cc3ce97-af90-41c9-9b3c-028ada52872a" providerId="ADAL" clId="{B673BD40-84E8-45E0-BCBF-0FD493C542CA}" dt="2021-12-08T14:36:17" v="2143" actId="113"/>
          <ac:spMkLst>
            <pc:docMk/>
            <pc:sldMk cId="3411247893" sldId="322"/>
            <ac:spMk id="9" creationId="{00000000-0000-0000-0000-000000000000}"/>
          </ac:spMkLst>
        </pc:spChg>
      </pc:sldChg>
      <pc:sldChg chg="modSp">
        <pc:chgData name="Lindberg, John - Xylem" userId="6cc3ce97-af90-41c9-9b3c-028ada52872a" providerId="ADAL" clId="{B673BD40-84E8-45E0-BCBF-0FD493C542CA}" dt="2021-12-08T14:36:01.013" v="2142" actId="1076"/>
        <pc:sldMkLst>
          <pc:docMk/>
          <pc:sldMk cId="1141306693" sldId="325"/>
        </pc:sldMkLst>
        <pc:spChg chg="mod">
          <ac:chgData name="Lindberg, John - Xylem" userId="6cc3ce97-af90-41c9-9b3c-028ada52872a" providerId="ADAL" clId="{B673BD40-84E8-45E0-BCBF-0FD493C542CA}" dt="2021-12-08T14:36:01.013" v="2142" actId="1076"/>
          <ac:spMkLst>
            <pc:docMk/>
            <pc:sldMk cId="1141306693" sldId="325"/>
            <ac:spMk id="20482" creationId="{00000000-0000-0000-0000-000000000000}"/>
          </ac:spMkLst>
        </pc:spChg>
      </pc:sldChg>
      <pc:sldChg chg="modSp">
        <pc:chgData name="Lindberg, John - Xylem" userId="6cc3ce97-af90-41c9-9b3c-028ada52872a" providerId="ADAL" clId="{B673BD40-84E8-45E0-BCBF-0FD493C542CA}" dt="2021-12-08T14:35:41.865" v="2139" actId="207"/>
        <pc:sldMkLst>
          <pc:docMk/>
          <pc:sldMk cId="2572218609" sldId="327"/>
        </pc:sldMkLst>
        <pc:spChg chg="mod">
          <ac:chgData name="Lindberg, John - Xylem" userId="6cc3ce97-af90-41c9-9b3c-028ada52872a" providerId="ADAL" clId="{B673BD40-84E8-45E0-BCBF-0FD493C542CA}" dt="2021-12-08T14:35:41.865" v="2139" actId="207"/>
          <ac:spMkLst>
            <pc:docMk/>
            <pc:sldMk cId="2572218609" sldId="327"/>
            <ac:spMk id="3" creationId="{00000000-0000-0000-0000-000000000000}"/>
          </ac:spMkLst>
        </pc:spChg>
        <pc:spChg chg="mod">
          <ac:chgData name="Lindberg, John - Xylem" userId="6cc3ce97-af90-41c9-9b3c-028ada52872a" providerId="ADAL" clId="{B673BD40-84E8-45E0-BCBF-0FD493C542CA}" dt="2021-12-08T14:35:41.865" v="2139" actId="207"/>
          <ac:spMkLst>
            <pc:docMk/>
            <pc:sldMk cId="2572218609" sldId="327"/>
            <ac:spMk id="5" creationId="{00000000-0000-0000-0000-000000000000}"/>
          </ac:spMkLst>
        </pc:spChg>
      </pc:sldChg>
      <pc:sldChg chg="modSp">
        <pc:chgData name="Lindberg, John - Xylem" userId="6cc3ce97-af90-41c9-9b3c-028ada52872a" providerId="ADAL" clId="{B673BD40-84E8-45E0-BCBF-0FD493C542CA}" dt="2021-12-08T14:37:39.654" v="2147" actId="113"/>
        <pc:sldMkLst>
          <pc:docMk/>
          <pc:sldMk cId="235255238" sldId="338"/>
        </pc:sldMkLst>
        <pc:spChg chg="mod">
          <ac:chgData name="Lindberg, John - Xylem" userId="6cc3ce97-af90-41c9-9b3c-028ada52872a" providerId="ADAL" clId="{B673BD40-84E8-45E0-BCBF-0FD493C542CA}" dt="2021-12-08T14:37:39.654" v="2147" actId="113"/>
          <ac:spMkLst>
            <pc:docMk/>
            <pc:sldMk cId="235255238" sldId="338"/>
            <ac:spMk id="6" creationId="{00000000-0000-0000-0000-000000000000}"/>
          </ac:spMkLst>
        </pc:spChg>
      </pc:sldChg>
      <pc:sldChg chg="modSp">
        <pc:chgData name="Lindberg, John - Xylem" userId="6cc3ce97-af90-41c9-9b3c-028ada52872a" providerId="ADAL" clId="{B673BD40-84E8-45E0-BCBF-0FD493C542CA}" dt="2021-12-08T14:35:28.471" v="2138" actId="207"/>
        <pc:sldMkLst>
          <pc:docMk/>
          <pc:sldMk cId="540164715" sldId="344"/>
        </pc:sldMkLst>
        <pc:spChg chg="mod">
          <ac:chgData name="Lindberg, John - Xylem" userId="6cc3ce97-af90-41c9-9b3c-028ada52872a" providerId="ADAL" clId="{B673BD40-84E8-45E0-BCBF-0FD493C542CA}" dt="2021-12-08T14:35:28.471" v="2138" actId="207"/>
          <ac:spMkLst>
            <pc:docMk/>
            <pc:sldMk cId="540164715" sldId="344"/>
            <ac:spMk id="5" creationId="{00000000-0000-0000-0000-000000000000}"/>
          </ac:spMkLst>
        </pc:spChg>
      </pc:sldChg>
      <pc:sldChg chg="modSp">
        <pc:chgData name="Lindberg, John - Xylem" userId="6cc3ce97-af90-41c9-9b3c-028ada52872a" providerId="ADAL" clId="{B673BD40-84E8-45E0-BCBF-0FD493C542CA}" dt="2021-12-08T14:35:08.071" v="2135" actId="113"/>
        <pc:sldMkLst>
          <pc:docMk/>
          <pc:sldMk cId="122118378" sldId="345"/>
        </pc:sldMkLst>
        <pc:spChg chg="mod">
          <ac:chgData name="Lindberg, John - Xylem" userId="6cc3ce97-af90-41c9-9b3c-028ada52872a" providerId="ADAL" clId="{B673BD40-84E8-45E0-BCBF-0FD493C542CA}" dt="2021-12-08T14:35:08.071" v="2135" actId="113"/>
          <ac:spMkLst>
            <pc:docMk/>
            <pc:sldMk cId="122118378" sldId="345"/>
            <ac:spMk id="15362" creationId="{00000000-0000-0000-0000-000000000000}"/>
          </ac:spMkLst>
        </pc:spChg>
      </pc:sldChg>
      <pc:sldChg chg="modSp">
        <pc:chgData name="Lindberg, John - Xylem" userId="6cc3ce97-af90-41c9-9b3c-028ada52872a" providerId="ADAL" clId="{B673BD40-84E8-45E0-BCBF-0FD493C542CA}" dt="2021-12-08T14:04:51.895" v="1875" actId="207"/>
        <pc:sldMkLst>
          <pc:docMk/>
          <pc:sldMk cId="4161327591" sldId="346"/>
        </pc:sldMkLst>
        <pc:spChg chg="mod">
          <ac:chgData name="Lindberg, John - Xylem" userId="6cc3ce97-af90-41c9-9b3c-028ada52872a" providerId="ADAL" clId="{B673BD40-84E8-45E0-BCBF-0FD493C542CA}" dt="2021-12-08T14:04:51.895" v="1875" actId="207"/>
          <ac:spMkLst>
            <pc:docMk/>
            <pc:sldMk cId="4161327591" sldId="346"/>
            <ac:spMk id="149507" creationId="{00000000-0000-0000-0000-000000000000}"/>
          </ac:spMkLst>
        </pc:spChg>
        <pc:spChg chg="mod">
          <ac:chgData name="Lindberg, John - Xylem" userId="6cc3ce97-af90-41c9-9b3c-028ada52872a" providerId="ADAL" clId="{B673BD40-84E8-45E0-BCBF-0FD493C542CA}" dt="2021-12-08T14:04:51.895" v="1875" actId="207"/>
          <ac:spMkLst>
            <pc:docMk/>
            <pc:sldMk cId="4161327591" sldId="346"/>
            <ac:spMk id="149509" creationId="{00000000-0000-0000-0000-000000000000}"/>
          </ac:spMkLst>
        </pc:spChg>
      </pc:sldChg>
      <pc:sldChg chg="addSp delSp modSp">
        <pc:chgData name="Lindberg, John - Xylem" userId="6cc3ce97-af90-41c9-9b3c-028ada52872a" providerId="ADAL" clId="{B673BD40-84E8-45E0-BCBF-0FD493C542CA}" dt="2021-12-08T14:05:01.442" v="1876" actId="207"/>
        <pc:sldMkLst>
          <pc:docMk/>
          <pc:sldMk cId="330442373" sldId="347"/>
        </pc:sldMkLst>
        <pc:spChg chg="mod">
          <ac:chgData name="Lindberg, John - Xylem" userId="6cc3ce97-af90-41c9-9b3c-028ada52872a" providerId="ADAL" clId="{B673BD40-84E8-45E0-BCBF-0FD493C542CA}" dt="2021-12-08T14:05:01.442" v="1876" actId="207"/>
          <ac:spMkLst>
            <pc:docMk/>
            <pc:sldMk cId="330442373" sldId="347"/>
            <ac:spMk id="3" creationId="{00000000-0000-0000-0000-000000000000}"/>
          </ac:spMkLst>
        </pc:spChg>
        <pc:spChg chg="add mod">
          <ac:chgData name="Lindberg, John - Xylem" userId="6cc3ce97-af90-41c9-9b3c-028ada52872a" providerId="ADAL" clId="{B673BD40-84E8-45E0-BCBF-0FD493C542CA}" dt="2021-12-07T21:33:58.916" v="313" actId="1076"/>
          <ac:spMkLst>
            <pc:docMk/>
            <pc:sldMk cId="330442373" sldId="347"/>
            <ac:spMk id="10" creationId="{78004316-9C2E-4018-86D3-80A26B1A5762}"/>
          </ac:spMkLst>
        </pc:spChg>
        <pc:grpChg chg="del">
          <ac:chgData name="Lindberg, John - Xylem" userId="6cc3ce97-af90-41c9-9b3c-028ada52872a" providerId="ADAL" clId="{B673BD40-84E8-45E0-BCBF-0FD493C542CA}" dt="2021-12-07T21:33:43.854" v="309" actId="478"/>
          <ac:grpSpMkLst>
            <pc:docMk/>
            <pc:sldMk cId="330442373" sldId="347"/>
            <ac:grpSpMk id="4" creationId="{00000000-0000-0000-0000-000000000000}"/>
          </ac:grpSpMkLst>
        </pc:grpChg>
        <pc:picChg chg="add mod">
          <ac:chgData name="Lindberg, John - Xylem" userId="6cc3ce97-af90-41c9-9b3c-028ada52872a" providerId="ADAL" clId="{B673BD40-84E8-45E0-BCBF-0FD493C542CA}" dt="2021-12-07T21:33:49.285" v="311" actId="1076"/>
          <ac:picMkLst>
            <pc:docMk/>
            <pc:sldMk cId="330442373" sldId="347"/>
            <ac:picMk id="9" creationId="{4762BA5F-C314-44F0-9D8B-E7C9635BF1BA}"/>
          </ac:picMkLst>
        </pc:picChg>
      </pc:sldChg>
      <pc:sldChg chg="delSp modSp modAnim">
        <pc:chgData name="Lindberg, John - Xylem" userId="6cc3ce97-af90-41c9-9b3c-028ada52872a" providerId="ADAL" clId="{B673BD40-84E8-45E0-BCBF-0FD493C542CA}" dt="2021-12-08T14:34:55.831" v="2134" actId="113"/>
        <pc:sldMkLst>
          <pc:docMk/>
          <pc:sldMk cId="2623274733" sldId="348"/>
        </pc:sldMkLst>
        <pc:spChg chg="del">
          <ac:chgData name="Lindberg, John - Xylem" userId="6cc3ce97-af90-41c9-9b3c-028ada52872a" providerId="ADAL" clId="{B673BD40-84E8-45E0-BCBF-0FD493C542CA}" dt="2021-12-07T21:34:16.261" v="314" actId="478"/>
          <ac:spMkLst>
            <pc:docMk/>
            <pc:sldMk cId="2623274733" sldId="348"/>
            <ac:spMk id="5" creationId="{00000000-0000-0000-0000-000000000000}"/>
          </ac:spMkLst>
        </pc:spChg>
        <pc:spChg chg="mod">
          <ac:chgData name="Lindberg, John - Xylem" userId="6cc3ce97-af90-41c9-9b3c-028ada52872a" providerId="ADAL" clId="{B673BD40-84E8-45E0-BCBF-0FD493C542CA}" dt="2021-12-08T14:34:55.831" v="2134" actId="113"/>
          <ac:spMkLst>
            <pc:docMk/>
            <pc:sldMk cId="2623274733" sldId="348"/>
            <ac:spMk id="7" creationId="{00000000-0000-0000-0000-000000000000}"/>
          </ac:spMkLst>
        </pc:spChg>
      </pc:sldChg>
      <pc:sldChg chg="addSp delSp modSp">
        <pc:chgData name="Lindberg, John - Xylem" userId="6cc3ce97-af90-41c9-9b3c-028ada52872a" providerId="ADAL" clId="{B673BD40-84E8-45E0-BCBF-0FD493C542CA}" dt="2021-12-08T14:05:28.673" v="1879" actId="207"/>
        <pc:sldMkLst>
          <pc:docMk/>
          <pc:sldMk cId="312671908" sldId="349"/>
        </pc:sldMkLst>
        <pc:spChg chg="mod">
          <ac:chgData name="Lindberg, John - Xylem" userId="6cc3ce97-af90-41c9-9b3c-028ada52872a" providerId="ADAL" clId="{B673BD40-84E8-45E0-BCBF-0FD493C542CA}" dt="2021-12-08T14:05:28.673" v="1879" actId="207"/>
          <ac:spMkLst>
            <pc:docMk/>
            <pc:sldMk cId="312671908" sldId="349"/>
            <ac:spMk id="7" creationId="{00000000-0000-0000-0000-000000000000}"/>
          </ac:spMkLst>
        </pc:spChg>
        <pc:spChg chg="add mod">
          <ac:chgData name="Lindberg, John - Xylem" userId="6cc3ce97-af90-41c9-9b3c-028ada52872a" providerId="ADAL" clId="{B673BD40-84E8-45E0-BCBF-0FD493C542CA}" dt="2021-12-07T21:36:05.653" v="399" actId="14100"/>
          <ac:spMkLst>
            <pc:docMk/>
            <pc:sldMk cId="312671908" sldId="349"/>
            <ac:spMk id="10" creationId="{EA64E50E-B4B1-4DC1-A58D-356E57C29934}"/>
          </ac:spMkLst>
        </pc:spChg>
        <pc:grpChg chg="del">
          <ac:chgData name="Lindberg, John - Xylem" userId="6cc3ce97-af90-41c9-9b3c-028ada52872a" providerId="ADAL" clId="{B673BD40-84E8-45E0-BCBF-0FD493C542CA}" dt="2021-12-07T21:35:40.055" v="392" actId="478"/>
          <ac:grpSpMkLst>
            <pc:docMk/>
            <pc:sldMk cId="312671908" sldId="349"/>
            <ac:grpSpMk id="3" creationId="{00000000-0000-0000-0000-000000000000}"/>
          </ac:grpSpMkLst>
        </pc:grpChg>
        <pc:picChg chg="add mod">
          <ac:chgData name="Lindberg, John - Xylem" userId="6cc3ce97-af90-41c9-9b3c-028ada52872a" providerId="ADAL" clId="{B673BD40-84E8-45E0-BCBF-0FD493C542CA}" dt="2021-12-07T21:35:44.164" v="394" actId="1076"/>
          <ac:picMkLst>
            <pc:docMk/>
            <pc:sldMk cId="312671908" sldId="349"/>
            <ac:picMk id="8" creationId="{AE0E0A09-35AA-4DA6-8BAA-CD236BB3FA7A}"/>
          </ac:picMkLst>
        </pc:picChg>
        <pc:picChg chg="add del">
          <ac:chgData name="Lindberg, John - Xylem" userId="6cc3ce97-af90-41c9-9b3c-028ada52872a" providerId="ADAL" clId="{B673BD40-84E8-45E0-BCBF-0FD493C542CA}" dt="2021-12-07T21:35:52.164" v="396" actId="478"/>
          <ac:picMkLst>
            <pc:docMk/>
            <pc:sldMk cId="312671908" sldId="349"/>
            <ac:picMk id="9" creationId="{51C83F7C-462A-4160-9E67-EE2B1CB243AA}"/>
          </ac:picMkLst>
        </pc:picChg>
      </pc:sldChg>
      <pc:sldChg chg="modSp">
        <pc:chgData name="Lindberg, John - Xylem" userId="6cc3ce97-af90-41c9-9b3c-028ada52872a" providerId="ADAL" clId="{B673BD40-84E8-45E0-BCBF-0FD493C542CA}" dt="2021-12-08T14:34:47.384" v="2133" actId="113"/>
        <pc:sldMkLst>
          <pc:docMk/>
          <pc:sldMk cId="2845294805" sldId="350"/>
        </pc:sldMkLst>
        <pc:spChg chg="mod">
          <ac:chgData name="Lindberg, John - Xylem" userId="6cc3ce97-af90-41c9-9b3c-028ada52872a" providerId="ADAL" clId="{B673BD40-84E8-45E0-BCBF-0FD493C542CA}" dt="2021-12-08T14:34:47.384" v="2133" actId="113"/>
          <ac:spMkLst>
            <pc:docMk/>
            <pc:sldMk cId="2845294805" sldId="350"/>
            <ac:spMk id="6" creationId="{00000000-0000-0000-0000-000000000000}"/>
          </ac:spMkLst>
        </pc:spChg>
      </pc:sldChg>
      <pc:sldChg chg="modSp">
        <pc:chgData name="Lindberg, John - Xylem" userId="6cc3ce97-af90-41c9-9b3c-028ada52872a" providerId="ADAL" clId="{B673BD40-84E8-45E0-BCBF-0FD493C542CA}" dt="2021-12-08T14:34:27.236" v="2131" actId="1076"/>
        <pc:sldMkLst>
          <pc:docMk/>
          <pc:sldMk cId="3906319687" sldId="352"/>
        </pc:sldMkLst>
        <pc:spChg chg="mod">
          <ac:chgData name="Lindberg, John - Xylem" userId="6cc3ce97-af90-41c9-9b3c-028ada52872a" providerId="ADAL" clId="{B673BD40-84E8-45E0-BCBF-0FD493C542CA}" dt="2021-12-08T14:34:18.143" v="2130" actId="113"/>
          <ac:spMkLst>
            <pc:docMk/>
            <pc:sldMk cId="3906319687" sldId="352"/>
            <ac:spMk id="6" creationId="{00000000-0000-0000-0000-000000000000}"/>
          </ac:spMkLst>
        </pc:spChg>
        <pc:spChg chg="mod">
          <ac:chgData name="Lindberg, John - Xylem" userId="6cc3ce97-af90-41c9-9b3c-028ada52872a" providerId="ADAL" clId="{B673BD40-84E8-45E0-BCBF-0FD493C542CA}" dt="2021-12-08T14:34:18.143" v="2130" actId="113"/>
          <ac:spMkLst>
            <pc:docMk/>
            <pc:sldMk cId="3906319687" sldId="352"/>
            <ac:spMk id="7" creationId="{00000000-0000-0000-0000-000000000000}"/>
          </ac:spMkLst>
        </pc:spChg>
        <pc:picChg chg="mod">
          <ac:chgData name="Lindberg, John - Xylem" userId="6cc3ce97-af90-41c9-9b3c-028ada52872a" providerId="ADAL" clId="{B673BD40-84E8-45E0-BCBF-0FD493C542CA}" dt="2021-12-08T14:34:27.236" v="2131" actId="1076"/>
          <ac:picMkLst>
            <pc:docMk/>
            <pc:sldMk cId="3906319687" sldId="352"/>
            <ac:picMk id="6146" creationId="{00000000-0000-0000-0000-000000000000}"/>
          </ac:picMkLst>
        </pc:picChg>
      </pc:sldChg>
      <pc:sldChg chg="del">
        <pc:chgData name="Lindberg, John - Xylem" userId="6cc3ce97-af90-41c9-9b3c-028ada52872a" providerId="ADAL" clId="{B673BD40-84E8-45E0-BCBF-0FD493C542CA}" dt="2021-12-07T21:36:55.484" v="400" actId="2696"/>
        <pc:sldMkLst>
          <pc:docMk/>
          <pc:sldMk cId="2633800690" sldId="354"/>
        </pc:sldMkLst>
      </pc:sldChg>
      <pc:sldChg chg="modSp">
        <pc:chgData name="Lindberg, John - Xylem" userId="6cc3ce97-af90-41c9-9b3c-028ada52872a" providerId="ADAL" clId="{B673BD40-84E8-45E0-BCBF-0FD493C542CA}" dt="2021-12-08T14:08:42.352" v="1882" actId="207"/>
        <pc:sldMkLst>
          <pc:docMk/>
          <pc:sldMk cId="2914272179" sldId="357"/>
        </pc:sldMkLst>
        <pc:spChg chg="mod">
          <ac:chgData name="Lindberg, John - Xylem" userId="6cc3ce97-af90-41c9-9b3c-028ada52872a" providerId="ADAL" clId="{B673BD40-84E8-45E0-BCBF-0FD493C542CA}" dt="2021-12-08T14:08:39.050" v="1881" actId="207"/>
          <ac:spMkLst>
            <pc:docMk/>
            <pc:sldMk cId="2914272179" sldId="357"/>
            <ac:spMk id="34" creationId="{00000000-0000-0000-0000-000000000000}"/>
          </ac:spMkLst>
        </pc:spChg>
        <pc:spChg chg="mod">
          <ac:chgData name="Lindberg, John - Xylem" userId="6cc3ce97-af90-41c9-9b3c-028ada52872a" providerId="ADAL" clId="{B673BD40-84E8-45E0-BCBF-0FD493C542CA}" dt="2021-12-08T14:08:42.352" v="1882" actId="207"/>
          <ac:spMkLst>
            <pc:docMk/>
            <pc:sldMk cId="2914272179" sldId="357"/>
            <ac:spMk id="157700" creationId="{00000000-0000-0000-0000-000000000000}"/>
          </ac:spMkLst>
        </pc:spChg>
      </pc:sldChg>
      <pc:sldChg chg="addSp delSp modSp delAnim modAnim">
        <pc:chgData name="Lindberg, John - Xylem" userId="6cc3ce97-af90-41c9-9b3c-028ada52872a" providerId="ADAL" clId="{B673BD40-84E8-45E0-BCBF-0FD493C542CA}" dt="2021-12-08T14:29:50.202" v="2082" actId="113"/>
        <pc:sldMkLst>
          <pc:docMk/>
          <pc:sldMk cId="3426324031" sldId="359"/>
        </pc:sldMkLst>
        <pc:spChg chg="del">
          <ac:chgData name="Lindberg, John - Xylem" userId="6cc3ce97-af90-41c9-9b3c-028ada52872a" providerId="ADAL" clId="{B673BD40-84E8-45E0-BCBF-0FD493C542CA}" dt="2021-12-07T21:37:38.514" v="401" actId="478"/>
          <ac:spMkLst>
            <pc:docMk/>
            <pc:sldMk cId="3426324031" sldId="359"/>
            <ac:spMk id="5" creationId="{00000000-0000-0000-0000-000000000000}"/>
          </ac:spMkLst>
        </pc:spChg>
        <pc:spChg chg="del">
          <ac:chgData name="Lindberg, John - Xylem" userId="6cc3ce97-af90-41c9-9b3c-028ada52872a" providerId="ADAL" clId="{B673BD40-84E8-45E0-BCBF-0FD493C542CA}" dt="2021-12-07T21:37:40.162" v="402" actId="478"/>
          <ac:spMkLst>
            <pc:docMk/>
            <pc:sldMk cId="3426324031" sldId="359"/>
            <ac:spMk id="7" creationId="{00000000-0000-0000-0000-000000000000}"/>
          </ac:spMkLst>
        </pc:spChg>
        <pc:spChg chg="add mod">
          <ac:chgData name="Lindberg, John - Xylem" userId="6cc3ce97-af90-41c9-9b3c-028ada52872a" providerId="ADAL" clId="{B673BD40-84E8-45E0-BCBF-0FD493C542CA}" dt="2021-12-08T14:29:50.202" v="2082" actId="113"/>
          <ac:spMkLst>
            <pc:docMk/>
            <pc:sldMk cId="3426324031" sldId="359"/>
            <ac:spMk id="10" creationId="{7DB9981E-AE91-49C4-A519-4EBBE0191E98}"/>
          </ac:spMkLst>
        </pc:spChg>
        <pc:picChg chg="add mod ord">
          <ac:chgData name="Lindberg, John - Xylem" userId="6cc3ce97-af90-41c9-9b3c-028ada52872a" providerId="ADAL" clId="{B673BD40-84E8-45E0-BCBF-0FD493C542CA}" dt="2021-12-07T21:38:03.954" v="407" actId="1076"/>
          <ac:picMkLst>
            <pc:docMk/>
            <pc:sldMk cId="3426324031" sldId="359"/>
            <ac:picMk id="9" creationId="{A66CE80F-F109-4F44-9BD0-5E48EE1B469D}"/>
          </ac:picMkLst>
        </pc:picChg>
        <pc:picChg chg="del">
          <ac:chgData name="Lindberg, John - Xylem" userId="6cc3ce97-af90-41c9-9b3c-028ada52872a" providerId="ADAL" clId="{B673BD40-84E8-45E0-BCBF-0FD493C542CA}" dt="2021-12-07T21:37:46.693" v="403" actId="478"/>
          <ac:picMkLst>
            <pc:docMk/>
            <pc:sldMk cId="3426324031" sldId="359"/>
            <ac:picMk id="2050" creationId="{00000000-0000-0000-0000-000000000000}"/>
          </ac:picMkLst>
        </pc:picChg>
      </pc:sldChg>
      <pc:sldChg chg="addSp delSp modSp delAnim modAnim">
        <pc:chgData name="Lindberg, John - Xylem" userId="6cc3ce97-af90-41c9-9b3c-028ada52872a" providerId="ADAL" clId="{B673BD40-84E8-45E0-BCBF-0FD493C542CA}" dt="2021-12-08T14:09:00.946" v="1883" actId="207"/>
        <pc:sldMkLst>
          <pc:docMk/>
          <pc:sldMk cId="596332178" sldId="360"/>
        </pc:sldMkLst>
        <pc:spChg chg="del mod">
          <ac:chgData name="Lindberg, John - Xylem" userId="6cc3ce97-af90-41c9-9b3c-028ada52872a" providerId="ADAL" clId="{B673BD40-84E8-45E0-BCBF-0FD493C542CA}" dt="2021-12-07T21:39:22.775" v="414" actId="478"/>
          <ac:spMkLst>
            <pc:docMk/>
            <pc:sldMk cId="596332178" sldId="360"/>
            <ac:spMk id="4" creationId="{00000000-0000-0000-0000-000000000000}"/>
          </ac:spMkLst>
        </pc:spChg>
        <pc:spChg chg="del">
          <ac:chgData name="Lindberg, John - Xylem" userId="6cc3ce97-af90-41c9-9b3c-028ada52872a" providerId="ADAL" clId="{B673BD40-84E8-45E0-BCBF-0FD493C542CA}" dt="2021-12-07T21:39:26.398" v="416" actId="478"/>
          <ac:spMkLst>
            <pc:docMk/>
            <pc:sldMk cId="596332178" sldId="360"/>
            <ac:spMk id="5" creationId="{00000000-0000-0000-0000-000000000000}"/>
          </ac:spMkLst>
        </pc:spChg>
        <pc:spChg chg="del">
          <ac:chgData name="Lindberg, John - Xylem" userId="6cc3ce97-af90-41c9-9b3c-028ada52872a" providerId="ADAL" clId="{B673BD40-84E8-45E0-BCBF-0FD493C542CA}" dt="2021-12-07T21:39:24.493" v="415" actId="478"/>
          <ac:spMkLst>
            <pc:docMk/>
            <pc:sldMk cId="596332178" sldId="360"/>
            <ac:spMk id="9" creationId="{00000000-0000-0000-0000-000000000000}"/>
          </ac:spMkLst>
        </pc:spChg>
        <pc:spChg chg="add mod">
          <ac:chgData name="Lindberg, John - Xylem" userId="6cc3ce97-af90-41c9-9b3c-028ada52872a" providerId="ADAL" clId="{B673BD40-84E8-45E0-BCBF-0FD493C542CA}" dt="2021-12-08T14:09:00.946" v="1883" actId="207"/>
          <ac:spMkLst>
            <pc:docMk/>
            <pc:sldMk cId="596332178" sldId="360"/>
            <ac:spMk id="18" creationId="{173EAF13-552A-4FC8-BB10-B264476E511F}"/>
          </ac:spMkLst>
        </pc:spChg>
        <pc:grpChg chg="del">
          <ac:chgData name="Lindberg, John - Xylem" userId="6cc3ce97-af90-41c9-9b3c-028ada52872a" providerId="ADAL" clId="{B673BD40-84E8-45E0-BCBF-0FD493C542CA}" dt="2021-12-07T21:39:13.771" v="410" actId="478"/>
          <ac:grpSpMkLst>
            <pc:docMk/>
            <pc:sldMk cId="596332178" sldId="360"/>
            <ac:grpSpMk id="3" creationId="{00000000-0000-0000-0000-000000000000}"/>
          </ac:grpSpMkLst>
        </pc:grpChg>
        <pc:picChg chg="add mod">
          <ac:chgData name="Lindberg, John - Xylem" userId="6cc3ce97-af90-41c9-9b3c-028ada52872a" providerId="ADAL" clId="{B673BD40-84E8-45E0-BCBF-0FD493C542CA}" dt="2021-12-07T21:39:37.442" v="419" actId="1076"/>
          <ac:picMkLst>
            <pc:docMk/>
            <pc:sldMk cId="596332178" sldId="360"/>
            <ac:picMk id="17" creationId="{BD4ED8C1-40D3-4606-A380-7639E0A763C8}"/>
          </ac:picMkLst>
        </pc:picChg>
      </pc:sldChg>
      <pc:sldChg chg="addSp delSp modSp delAnim">
        <pc:chgData name="Lindberg, John - Xylem" userId="6cc3ce97-af90-41c9-9b3c-028ada52872a" providerId="ADAL" clId="{B673BD40-84E8-45E0-BCBF-0FD493C542CA}" dt="2021-12-07T21:40:01.002" v="423" actId="1076"/>
        <pc:sldMkLst>
          <pc:docMk/>
          <pc:sldMk cId="2220825582" sldId="361"/>
        </pc:sldMkLst>
        <pc:spChg chg="del">
          <ac:chgData name="Lindberg, John - Xylem" userId="6cc3ce97-af90-41c9-9b3c-028ada52872a" providerId="ADAL" clId="{B673BD40-84E8-45E0-BCBF-0FD493C542CA}" dt="2021-12-07T21:39:51.232" v="420" actId="478"/>
          <ac:spMkLst>
            <pc:docMk/>
            <pc:sldMk cId="2220825582" sldId="361"/>
            <ac:spMk id="5" creationId="{00000000-0000-0000-0000-000000000000}"/>
          </ac:spMkLst>
        </pc:spChg>
        <pc:picChg chg="add mod">
          <ac:chgData name="Lindberg, John - Xylem" userId="6cc3ce97-af90-41c9-9b3c-028ada52872a" providerId="ADAL" clId="{B673BD40-84E8-45E0-BCBF-0FD493C542CA}" dt="2021-12-07T21:40:01.002" v="423" actId="1076"/>
          <ac:picMkLst>
            <pc:docMk/>
            <pc:sldMk cId="2220825582" sldId="361"/>
            <ac:picMk id="6" creationId="{203ADB61-0350-4428-933F-76F9FB51CD2D}"/>
          </ac:picMkLst>
        </pc:picChg>
        <pc:picChg chg="del">
          <ac:chgData name="Lindberg, John - Xylem" userId="6cc3ce97-af90-41c9-9b3c-028ada52872a" providerId="ADAL" clId="{B673BD40-84E8-45E0-BCBF-0FD493C542CA}" dt="2021-12-07T21:39:57.545" v="421" actId="478"/>
          <ac:picMkLst>
            <pc:docMk/>
            <pc:sldMk cId="2220825582" sldId="361"/>
            <ac:picMk id="4098" creationId="{00000000-0000-0000-0000-000000000000}"/>
          </ac:picMkLst>
        </pc:picChg>
      </pc:sldChg>
      <pc:sldChg chg="addSp delSp modSp">
        <pc:chgData name="Lindberg, John - Xylem" userId="6cc3ce97-af90-41c9-9b3c-028ada52872a" providerId="ADAL" clId="{B673BD40-84E8-45E0-BCBF-0FD493C542CA}" dt="2021-12-08T14:14:07.153" v="1890" actId="207"/>
        <pc:sldMkLst>
          <pc:docMk/>
          <pc:sldMk cId="2651619821" sldId="365"/>
        </pc:sldMkLst>
        <pc:spChg chg="del">
          <ac:chgData name="Lindberg, John - Xylem" userId="6cc3ce97-af90-41c9-9b3c-028ada52872a" providerId="ADAL" clId="{B673BD40-84E8-45E0-BCBF-0FD493C542CA}" dt="2021-12-07T21:40:49.361" v="424" actId="478"/>
          <ac:spMkLst>
            <pc:docMk/>
            <pc:sldMk cId="2651619821" sldId="365"/>
            <ac:spMk id="5" creationId="{00000000-0000-0000-0000-000000000000}"/>
          </ac:spMkLst>
        </pc:spChg>
        <pc:spChg chg="del">
          <ac:chgData name="Lindberg, John - Xylem" userId="6cc3ce97-af90-41c9-9b3c-028ada52872a" providerId="ADAL" clId="{B673BD40-84E8-45E0-BCBF-0FD493C542CA}" dt="2021-12-07T21:40:50.948" v="425" actId="478"/>
          <ac:spMkLst>
            <pc:docMk/>
            <pc:sldMk cId="2651619821" sldId="365"/>
            <ac:spMk id="8" creationId="{00000000-0000-0000-0000-000000000000}"/>
          </ac:spMkLst>
        </pc:spChg>
        <pc:spChg chg="add mod">
          <ac:chgData name="Lindberg, John - Xylem" userId="6cc3ce97-af90-41c9-9b3c-028ada52872a" providerId="ADAL" clId="{B673BD40-84E8-45E0-BCBF-0FD493C542CA}" dt="2021-12-08T14:14:04.379" v="1889" actId="207"/>
          <ac:spMkLst>
            <pc:docMk/>
            <pc:sldMk cId="2651619821" sldId="365"/>
            <ac:spMk id="9" creationId="{D9DAF2DF-745B-4DB6-9078-C4A2A7BC7C9E}"/>
          </ac:spMkLst>
        </pc:spChg>
        <pc:spChg chg="add mod">
          <ac:chgData name="Lindberg, John - Xylem" userId="6cc3ce97-af90-41c9-9b3c-028ada52872a" providerId="ADAL" clId="{B673BD40-84E8-45E0-BCBF-0FD493C542CA}" dt="2021-12-08T14:14:07.153" v="1890" actId="207"/>
          <ac:spMkLst>
            <pc:docMk/>
            <pc:sldMk cId="2651619821" sldId="365"/>
            <ac:spMk id="10" creationId="{6AB98AAE-DCBB-49B3-A1D4-FDA79E840629}"/>
          </ac:spMkLst>
        </pc:spChg>
        <pc:picChg chg="mod">
          <ac:chgData name="Lindberg, John - Xylem" userId="6cc3ce97-af90-41c9-9b3c-028ada52872a" providerId="ADAL" clId="{B673BD40-84E8-45E0-BCBF-0FD493C542CA}" dt="2021-12-07T21:41:08.530" v="428" actId="1076"/>
          <ac:picMkLst>
            <pc:docMk/>
            <pc:sldMk cId="2651619821" sldId="365"/>
            <ac:picMk id="14338" creationId="{00000000-0000-0000-0000-000000000000}"/>
          </ac:picMkLst>
        </pc:picChg>
      </pc:sldChg>
      <pc:sldChg chg="addSp delSp modSp">
        <pc:chgData name="Lindberg, John - Xylem" userId="6cc3ce97-af90-41c9-9b3c-028ada52872a" providerId="ADAL" clId="{B673BD40-84E8-45E0-BCBF-0FD493C542CA}" dt="2021-12-08T14:14:12.666" v="1891" actId="207"/>
        <pc:sldMkLst>
          <pc:docMk/>
          <pc:sldMk cId="3176833019" sldId="366"/>
        </pc:sldMkLst>
        <pc:spChg chg="del">
          <ac:chgData name="Lindberg, John - Xylem" userId="6cc3ce97-af90-41c9-9b3c-028ada52872a" providerId="ADAL" clId="{B673BD40-84E8-45E0-BCBF-0FD493C542CA}" dt="2021-12-07T21:42:01.974" v="429" actId="478"/>
          <ac:spMkLst>
            <pc:docMk/>
            <pc:sldMk cId="3176833019" sldId="366"/>
            <ac:spMk id="5" creationId="{00000000-0000-0000-0000-000000000000}"/>
          </ac:spMkLst>
        </pc:spChg>
        <pc:spChg chg="add mod">
          <ac:chgData name="Lindberg, John - Xylem" userId="6cc3ce97-af90-41c9-9b3c-028ada52872a" providerId="ADAL" clId="{B673BD40-84E8-45E0-BCBF-0FD493C542CA}" dt="2021-12-08T14:14:12.666" v="1891" actId="207"/>
          <ac:spMkLst>
            <pc:docMk/>
            <pc:sldMk cId="3176833019" sldId="366"/>
            <ac:spMk id="7" creationId="{6F4FE71F-A192-4FCC-8BE7-AB19A7116794}"/>
          </ac:spMkLst>
        </pc:spChg>
        <pc:spChg chg="del">
          <ac:chgData name="Lindberg, John - Xylem" userId="6cc3ce97-af90-41c9-9b3c-028ada52872a" providerId="ADAL" clId="{B673BD40-84E8-45E0-BCBF-0FD493C542CA}" dt="2021-12-07T21:42:01.974" v="429" actId="478"/>
          <ac:spMkLst>
            <pc:docMk/>
            <pc:sldMk cId="3176833019" sldId="366"/>
            <ac:spMk id="8" creationId="{00000000-0000-0000-0000-000000000000}"/>
          </ac:spMkLst>
        </pc:spChg>
        <pc:spChg chg="del">
          <ac:chgData name="Lindberg, John - Xylem" userId="6cc3ce97-af90-41c9-9b3c-028ada52872a" providerId="ADAL" clId="{B673BD40-84E8-45E0-BCBF-0FD493C542CA}" dt="2021-12-07T21:42:01.974" v="429" actId="478"/>
          <ac:spMkLst>
            <pc:docMk/>
            <pc:sldMk cId="3176833019" sldId="366"/>
            <ac:spMk id="17" creationId="{00000000-0000-0000-0000-000000000000}"/>
          </ac:spMkLst>
        </pc:spChg>
        <pc:picChg chg="add mod">
          <ac:chgData name="Lindberg, John - Xylem" userId="6cc3ce97-af90-41c9-9b3c-028ada52872a" providerId="ADAL" clId="{B673BD40-84E8-45E0-BCBF-0FD493C542CA}" dt="2021-12-08T13:47:10.406" v="1719" actId="1076"/>
          <ac:picMkLst>
            <pc:docMk/>
            <pc:sldMk cId="3176833019" sldId="366"/>
            <ac:picMk id="9" creationId="{A4696DD5-3F83-4D89-8B49-9E809CEE5672}"/>
          </ac:picMkLst>
        </pc:picChg>
        <pc:picChg chg="del">
          <ac:chgData name="Lindberg, John - Xylem" userId="6cc3ce97-af90-41c9-9b3c-028ada52872a" providerId="ADAL" clId="{B673BD40-84E8-45E0-BCBF-0FD493C542CA}" dt="2021-12-07T21:42:01.974" v="429" actId="478"/>
          <ac:picMkLst>
            <pc:docMk/>
            <pc:sldMk cId="3176833019" sldId="366"/>
            <ac:picMk id="8195" creationId="{00000000-0000-0000-0000-000000000000}"/>
          </ac:picMkLst>
        </pc:picChg>
      </pc:sldChg>
      <pc:sldChg chg="del">
        <pc:chgData name="Lindberg, John - Xylem" userId="6cc3ce97-af90-41c9-9b3c-028ada52872a" providerId="ADAL" clId="{B673BD40-84E8-45E0-BCBF-0FD493C542CA}" dt="2021-12-07T21:42:54.236" v="435" actId="2696"/>
        <pc:sldMkLst>
          <pc:docMk/>
          <pc:sldMk cId="716705095" sldId="367"/>
        </pc:sldMkLst>
      </pc:sldChg>
      <pc:sldChg chg="delSp modSp">
        <pc:chgData name="Lindberg, John - Xylem" userId="6cc3ce97-af90-41c9-9b3c-028ada52872a" providerId="ADAL" clId="{B673BD40-84E8-45E0-BCBF-0FD493C542CA}" dt="2021-12-08T13:47:04.455" v="1718" actId="14100"/>
        <pc:sldMkLst>
          <pc:docMk/>
          <pc:sldMk cId="1769204467" sldId="368"/>
        </pc:sldMkLst>
        <pc:spChg chg="mod">
          <ac:chgData name="Lindberg, John - Xylem" userId="6cc3ce97-af90-41c9-9b3c-028ada52872a" providerId="ADAL" clId="{B673BD40-84E8-45E0-BCBF-0FD493C542CA}" dt="2021-12-08T13:47:04.455" v="1718" actId="14100"/>
          <ac:spMkLst>
            <pc:docMk/>
            <pc:sldMk cId="1769204467" sldId="368"/>
            <ac:spMk id="3" creationId="{00000000-0000-0000-0000-000000000000}"/>
          </ac:spMkLst>
        </pc:spChg>
        <pc:spChg chg="del">
          <ac:chgData name="Lindberg, John - Xylem" userId="6cc3ce97-af90-41c9-9b3c-028ada52872a" providerId="ADAL" clId="{B673BD40-84E8-45E0-BCBF-0FD493C542CA}" dt="2021-12-07T21:43:04.537" v="436" actId="478"/>
          <ac:spMkLst>
            <pc:docMk/>
            <pc:sldMk cId="1769204467" sldId="368"/>
            <ac:spMk id="6" creationId="{00000000-0000-0000-0000-000000000000}"/>
          </ac:spMkLst>
        </pc:spChg>
      </pc:sldChg>
      <pc:sldChg chg="addSp delSp modSp">
        <pc:chgData name="Lindberg, John - Xylem" userId="6cc3ce97-af90-41c9-9b3c-028ada52872a" providerId="ADAL" clId="{B673BD40-84E8-45E0-BCBF-0FD493C542CA}" dt="2021-12-07T21:43:40.787" v="441" actId="207"/>
        <pc:sldMkLst>
          <pc:docMk/>
          <pc:sldMk cId="1380922676" sldId="369"/>
        </pc:sldMkLst>
        <pc:spChg chg="mod">
          <ac:chgData name="Lindberg, John - Xylem" userId="6cc3ce97-af90-41c9-9b3c-028ada52872a" providerId="ADAL" clId="{B673BD40-84E8-45E0-BCBF-0FD493C542CA}" dt="2021-12-07T21:43:40.787" v="441" actId="207"/>
          <ac:spMkLst>
            <pc:docMk/>
            <pc:sldMk cId="1380922676" sldId="369"/>
            <ac:spMk id="7" creationId="{00000000-0000-0000-0000-000000000000}"/>
          </ac:spMkLst>
        </pc:spChg>
        <pc:picChg chg="add mod">
          <ac:chgData name="Lindberg, John - Xylem" userId="6cc3ce97-af90-41c9-9b3c-028ada52872a" providerId="ADAL" clId="{B673BD40-84E8-45E0-BCBF-0FD493C542CA}" dt="2021-12-07T21:43:31.067" v="439" actId="1076"/>
          <ac:picMkLst>
            <pc:docMk/>
            <pc:sldMk cId="1380922676" sldId="369"/>
            <ac:picMk id="8" creationId="{731BF2F7-6A6A-4B17-A187-EA639F668D47}"/>
          </ac:picMkLst>
        </pc:picChg>
        <pc:picChg chg="del">
          <ac:chgData name="Lindberg, John - Xylem" userId="6cc3ce97-af90-41c9-9b3c-028ada52872a" providerId="ADAL" clId="{B673BD40-84E8-45E0-BCBF-0FD493C542CA}" dt="2021-12-07T21:43:26.998" v="437" actId="478"/>
          <ac:picMkLst>
            <pc:docMk/>
            <pc:sldMk cId="1380922676" sldId="369"/>
            <ac:picMk id="10242" creationId="{00000000-0000-0000-0000-000000000000}"/>
          </ac:picMkLst>
        </pc:picChg>
      </pc:sldChg>
      <pc:sldChg chg="delSp modSp">
        <pc:chgData name="Lindberg, John - Xylem" userId="6cc3ce97-af90-41c9-9b3c-028ada52872a" providerId="ADAL" clId="{B673BD40-84E8-45E0-BCBF-0FD493C542CA}" dt="2021-12-08T14:14:30.095" v="1895" actId="1076"/>
        <pc:sldMkLst>
          <pc:docMk/>
          <pc:sldMk cId="3594622470" sldId="370"/>
        </pc:sldMkLst>
        <pc:spChg chg="mod">
          <ac:chgData name="Lindberg, John - Xylem" userId="6cc3ce97-af90-41c9-9b3c-028ada52872a" providerId="ADAL" clId="{B673BD40-84E8-45E0-BCBF-0FD493C542CA}" dt="2021-12-08T14:14:30.095" v="1895" actId="1076"/>
          <ac:spMkLst>
            <pc:docMk/>
            <pc:sldMk cId="3594622470" sldId="370"/>
            <ac:spMk id="3" creationId="{00000000-0000-0000-0000-000000000000}"/>
          </ac:spMkLst>
        </pc:spChg>
        <pc:spChg chg="del mod">
          <ac:chgData name="Lindberg, John - Xylem" userId="6cc3ce97-af90-41c9-9b3c-028ada52872a" providerId="ADAL" clId="{B673BD40-84E8-45E0-BCBF-0FD493C542CA}" dt="2021-12-07T21:44:30.706" v="443" actId="478"/>
          <ac:spMkLst>
            <pc:docMk/>
            <pc:sldMk cId="3594622470" sldId="370"/>
            <ac:spMk id="9" creationId="{00000000-0000-0000-0000-000000000000}"/>
          </ac:spMkLst>
        </pc:spChg>
      </pc:sldChg>
      <pc:sldChg chg="modSp">
        <pc:chgData name="Lindberg, John - Xylem" userId="6cc3ce97-af90-41c9-9b3c-028ada52872a" providerId="ADAL" clId="{B673BD40-84E8-45E0-BCBF-0FD493C542CA}" dt="2021-12-08T13:46:45.926" v="1716"/>
        <pc:sldMkLst>
          <pc:docMk/>
          <pc:sldMk cId="1970815160" sldId="371"/>
        </pc:sldMkLst>
        <pc:graphicFrameChg chg="mod modGraphic">
          <ac:chgData name="Lindberg, John - Xylem" userId="6cc3ce97-af90-41c9-9b3c-028ada52872a" providerId="ADAL" clId="{B673BD40-84E8-45E0-BCBF-0FD493C542CA}" dt="2021-12-08T13:46:45.926" v="1716"/>
          <ac:graphicFrameMkLst>
            <pc:docMk/>
            <pc:sldMk cId="1970815160" sldId="371"/>
            <ac:graphicFrameMk id="4" creationId="{00000000-0000-0000-0000-000000000000}"/>
          </ac:graphicFrameMkLst>
        </pc:graphicFrameChg>
      </pc:sldChg>
      <pc:sldChg chg="delSp modSp">
        <pc:chgData name="Lindberg, John - Xylem" userId="6cc3ce97-af90-41c9-9b3c-028ada52872a" providerId="ADAL" clId="{B673BD40-84E8-45E0-BCBF-0FD493C542CA}" dt="2021-12-07T21:51:08.633" v="570" actId="478"/>
        <pc:sldMkLst>
          <pc:docMk/>
          <pc:sldMk cId="4136050838" sldId="372"/>
        </pc:sldMkLst>
        <pc:spChg chg="mod">
          <ac:chgData name="Lindberg, John - Xylem" userId="6cc3ce97-af90-41c9-9b3c-028ada52872a" providerId="ADAL" clId="{B673BD40-84E8-45E0-BCBF-0FD493C542CA}" dt="2021-12-07T21:50:55.551" v="568" actId="20577"/>
          <ac:spMkLst>
            <pc:docMk/>
            <pc:sldMk cId="4136050838" sldId="372"/>
            <ac:spMk id="4" creationId="{00000000-0000-0000-0000-000000000000}"/>
          </ac:spMkLst>
        </pc:spChg>
        <pc:spChg chg="del mod">
          <ac:chgData name="Lindberg, John - Xylem" userId="6cc3ce97-af90-41c9-9b3c-028ada52872a" providerId="ADAL" clId="{B673BD40-84E8-45E0-BCBF-0FD493C542CA}" dt="2021-12-07T21:51:08.633" v="570" actId="478"/>
          <ac:spMkLst>
            <pc:docMk/>
            <pc:sldMk cId="4136050838" sldId="372"/>
            <ac:spMk id="10" creationId="{00000000-0000-0000-0000-000000000000}"/>
          </ac:spMkLst>
        </pc:spChg>
      </pc:sldChg>
      <pc:sldChg chg="addSp delSp modSp">
        <pc:chgData name="Lindberg, John - Xylem" userId="6cc3ce97-af90-41c9-9b3c-028ada52872a" providerId="ADAL" clId="{B673BD40-84E8-45E0-BCBF-0FD493C542CA}" dt="2021-12-08T14:15:44.737" v="1905" actId="207"/>
        <pc:sldMkLst>
          <pc:docMk/>
          <pc:sldMk cId="3177712360" sldId="373"/>
        </pc:sldMkLst>
        <pc:spChg chg="del mod">
          <ac:chgData name="Lindberg, John - Xylem" userId="6cc3ce97-af90-41c9-9b3c-028ada52872a" providerId="ADAL" clId="{B673BD40-84E8-45E0-BCBF-0FD493C542CA}" dt="2021-12-08T13:48:07.714" v="1728" actId="478"/>
          <ac:spMkLst>
            <pc:docMk/>
            <pc:sldMk cId="3177712360" sldId="373"/>
            <ac:spMk id="27" creationId="{00000000-0000-0000-0000-000000000000}"/>
          </ac:spMkLst>
        </pc:spChg>
        <pc:spChg chg="mod">
          <ac:chgData name="Lindberg, John - Xylem" userId="6cc3ce97-af90-41c9-9b3c-028ada52872a" providerId="ADAL" clId="{B673BD40-84E8-45E0-BCBF-0FD493C542CA}" dt="2021-12-08T14:15:44.737" v="1905" actId="207"/>
          <ac:spMkLst>
            <pc:docMk/>
            <pc:sldMk cId="3177712360" sldId="373"/>
            <ac:spMk id="31" creationId="{00000000-0000-0000-0000-000000000000}"/>
          </ac:spMkLst>
        </pc:spChg>
        <pc:grpChg chg="del">
          <ac:chgData name="Lindberg, John - Xylem" userId="6cc3ce97-af90-41c9-9b3c-028ada52872a" providerId="ADAL" clId="{B673BD40-84E8-45E0-BCBF-0FD493C542CA}" dt="2021-12-07T21:52:55.122" v="577" actId="478"/>
          <ac:grpSpMkLst>
            <pc:docMk/>
            <pc:sldMk cId="3177712360" sldId="373"/>
            <ac:grpSpMk id="3" creationId="{00000000-0000-0000-0000-000000000000}"/>
          </ac:grpSpMkLst>
        </pc:grpChg>
        <pc:picChg chg="add mod">
          <ac:chgData name="Lindberg, John - Xylem" userId="6cc3ce97-af90-41c9-9b3c-028ada52872a" providerId="ADAL" clId="{B673BD40-84E8-45E0-BCBF-0FD493C542CA}" dt="2021-12-07T21:52:59.448" v="579" actId="1076"/>
          <ac:picMkLst>
            <pc:docMk/>
            <pc:sldMk cId="3177712360" sldId="373"/>
            <ac:picMk id="25" creationId="{7FFD33E5-1654-457E-A0BF-446F6CCFA8AF}"/>
          </ac:picMkLst>
        </pc:picChg>
      </pc:sldChg>
      <pc:sldChg chg="addSp delSp modSp">
        <pc:chgData name="Lindberg, John - Xylem" userId="6cc3ce97-af90-41c9-9b3c-028ada52872a" providerId="ADAL" clId="{B673BD40-84E8-45E0-BCBF-0FD493C542CA}" dt="2021-12-08T14:15:37.640" v="1903" actId="207"/>
        <pc:sldMkLst>
          <pc:docMk/>
          <pc:sldMk cId="4094929420" sldId="374"/>
        </pc:sldMkLst>
        <pc:spChg chg="del mod">
          <ac:chgData name="Lindberg, John - Xylem" userId="6cc3ce97-af90-41c9-9b3c-028ada52872a" providerId="ADAL" clId="{B673BD40-84E8-45E0-BCBF-0FD493C542CA}" dt="2021-12-08T13:48:14.537" v="1730" actId="478"/>
          <ac:spMkLst>
            <pc:docMk/>
            <pc:sldMk cId="4094929420" sldId="374"/>
            <ac:spMk id="13" creationId="{00000000-0000-0000-0000-000000000000}"/>
          </ac:spMkLst>
        </pc:spChg>
        <pc:spChg chg="add mod">
          <ac:chgData name="Lindberg, John - Xylem" userId="6cc3ce97-af90-41c9-9b3c-028ada52872a" providerId="ADAL" clId="{B673BD40-84E8-45E0-BCBF-0FD493C542CA}" dt="2021-12-07T21:52:34.369" v="574" actId="1076"/>
          <ac:spMkLst>
            <pc:docMk/>
            <pc:sldMk cId="4094929420" sldId="374"/>
            <ac:spMk id="15" creationId="{E4195B07-52F9-4120-AFD7-D1F632BC9599}"/>
          </ac:spMkLst>
        </pc:spChg>
        <pc:spChg chg="add mod">
          <ac:chgData name="Lindberg, John - Xylem" userId="6cc3ce97-af90-41c9-9b3c-028ada52872a" providerId="ADAL" clId="{B673BD40-84E8-45E0-BCBF-0FD493C542CA}" dt="2021-12-07T21:52:34.369" v="574" actId="1076"/>
          <ac:spMkLst>
            <pc:docMk/>
            <pc:sldMk cId="4094929420" sldId="374"/>
            <ac:spMk id="17" creationId="{00FB2226-8389-425F-AD9F-6F56BB6DF4C5}"/>
          </ac:spMkLst>
        </pc:spChg>
        <pc:spChg chg="add mod">
          <ac:chgData name="Lindberg, John - Xylem" userId="6cc3ce97-af90-41c9-9b3c-028ada52872a" providerId="ADAL" clId="{B673BD40-84E8-45E0-BCBF-0FD493C542CA}" dt="2021-12-07T21:52:34.369" v="574" actId="1076"/>
          <ac:spMkLst>
            <pc:docMk/>
            <pc:sldMk cId="4094929420" sldId="374"/>
            <ac:spMk id="18" creationId="{D3EE9159-F698-4BE1-AD99-BC2F6A350BE6}"/>
          </ac:spMkLst>
        </pc:spChg>
        <pc:spChg chg="add mod">
          <ac:chgData name="Lindberg, John - Xylem" userId="6cc3ce97-af90-41c9-9b3c-028ada52872a" providerId="ADAL" clId="{B673BD40-84E8-45E0-BCBF-0FD493C542CA}" dt="2021-12-07T21:52:34.369" v="574" actId="1076"/>
          <ac:spMkLst>
            <pc:docMk/>
            <pc:sldMk cId="4094929420" sldId="374"/>
            <ac:spMk id="19" creationId="{0E07EC7B-116F-4CF4-BBE8-915BE5C09D6E}"/>
          </ac:spMkLst>
        </pc:spChg>
        <pc:spChg chg="add mod">
          <ac:chgData name="Lindberg, John - Xylem" userId="6cc3ce97-af90-41c9-9b3c-028ada52872a" providerId="ADAL" clId="{B673BD40-84E8-45E0-BCBF-0FD493C542CA}" dt="2021-12-07T21:52:34.369" v="574" actId="1076"/>
          <ac:spMkLst>
            <pc:docMk/>
            <pc:sldMk cId="4094929420" sldId="374"/>
            <ac:spMk id="20" creationId="{658A4AF7-3990-4C68-AA67-A51BC4C14BF1}"/>
          </ac:spMkLst>
        </pc:spChg>
        <pc:spChg chg="add mod">
          <ac:chgData name="Lindberg, John - Xylem" userId="6cc3ce97-af90-41c9-9b3c-028ada52872a" providerId="ADAL" clId="{B673BD40-84E8-45E0-BCBF-0FD493C542CA}" dt="2021-12-07T21:52:34.369" v="574" actId="1076"/>
          <ac:spMkLst>
            <pc:docMk/>
            <pc:sldMk cId="4094929420" sldId="374"/>
            <ac:spMk id="21" creationId="{1FB36C57-55CF-4FFC-AE21-FCF87D5CF6BD}"/>
          </ac:spMkLst>
        </pc:spChg>
        <pc:spChg chg="add mod">
          <ac:chgData name="Lindberg, John - Xylem" userId="6cc3ce97-af90-41c9-9b3c-028ada52872a" providerId="ADAL" clId="{B673BD40-84E8-45E0-BCBF-0FD493C542CA}" dt="2021-12-07T21:52:34.369" v="574" actId="1076"/>
          <ac:spMkLst>
            <pc:docMk/>
            <pc:sldMk cId="4094929420" sldId="374"/>
            <ac:spMk id="22" creationId="{70428023-178D-4632-8090-EF4B2AA5F06D}"/>
          </ac:spMkLst>
        </pc:spChg>
        <pc:spChg chg="add mod">
          <ac:chgData name="Lindberg, John - Xylem" userId="6cc3ce97-af90-41c9-9b3c-028ada52872a" providerId="ADAL" clId="{B673BD40-84E8-45E0-BCBF-0FD493C542CA}" dt="2021-12-08T14:15:37.640" v="1903" actId="207"/>
          <ac:spMkLst>
            <pc:docMk/>
            <pc:sldMk cId="4094929420" sldId="374"/>
            <ac:spMk id="23" creationId="{8E6AD812-5F58-4893-9C51-210A1493127A}"/>
          </ac:spMkLst>
        </pc:spChg>
        <pc:spChg chg="del">
          <ac:chgData name="Lindberg, John - Xylem" userId="6cc3ce97-af90-41c9-9b3c-028ada52872a" providerId="ADAL" clId="{B673BD40-84E8-45E0-BCBF-0FD493C542CA}" dt="2021-12-07T21:52:18.308" v="572" actId="478"/>
          <ac:spMkLst>
            <pc:docMk/>
            <pc:sldMk cId="4094929420" sldId="374"/>
            <ac:spMk id="31" creationId="{00000000-0000-0000-0000-000000000000}"/>
          </ac:spMkLst>
        </pc:spChg>
        <pc:grpChg chg="del">
          <ac:chgData name="Lindberg, John - Xylem" userId="6cc3ce97-af90-41c9-9b3c-028ada52872a" providerId="ADAL" clId="{B673BD40-84E8-45E0-BCBF-0FD493C542CA}" dt="2021-12-07T21:52:12.835" v="571" actId="478"/>
          <ac:grpSpMkLst>
            <pc:docMk/>
            <pc:sldMk cId="4094929420" sldId="374"/>
            <ac:grpSpMk id="3" creationId="{00000000-0000-0000-0000-000000000000}"/>
          </ac:grpSpMkLst>
        </pc:grpChg>
        <pc:picChg chg="add mod">
          <ac:chgData name="Lindberg, John - Xylem" userId="6cc3ce97-af90-41c9-9b3c-028ada52872a" providerId="ADAL" clId="{B673BD40-84E8-45E0-BCBF-0FD493C542CA}" dt="2021-12-07T21:52:34.369" v="574" actId="1076"/>
          <ac:picMkLst>
            <pc:docMk/>
            <pc:sldMk cId="4094929420" sldId="374"/>
            <ac:picMk id="14" creationId="{E1566E51-934C-48C7-8B6D-193C1970A2DD}"/>
          </ac:picMkLst>
        </pc:picChg>
      </pc:sldChg>
      <pc:sldChg chg="delSp modSp">
        <pc:chgData name="Lindberg, John - Xylem" userId="6cc3ce97-af90-41c9-9b3c-028ada52872a" providerId="ADAL" clId="{B673BD40-84E8-45E0-BCBF-0FD493C542CA}" dt="2021-12-08T14:15:51.915" v="1906" actId="207"/>
        <pc:sldMkLst>
          <pc:docMk/>
          <pc:sldMk cId="2726177072" sldId="375"/>
        </pc:sldMkLst>
        <pc:spChg chg="mod">
          <ac:chgData name="Lindberg, John - Xylem" userId="6cc3ce97-af90-41c9-9b3c-028ada52872a" providerId="ADAL" clId="{B673BD40-84E8-45E0-BCBF-0FD493C542CA}" dt="2021-12-08T14:15:51.915" v="1906" actId="207"/>
          <ac:spMkLst>
            <pc:docMk/>
            <pc:sldMk cId="2726177072" sldId="375"/>
            <ac:spMk id="3" creationId="{00000000-0000-0000-0000-000000000000}"/>
          </ac:spMkLst>
        </pc:spChg>
        <pc:spChg chg="del">
          <ac:chgData name="Lindberg, John - Xylem" userId="6cc3ce97-af90-41c9-9b3c-028ada52872a" providerId="ADAL" clId="{B673BD40-84E8-45E0-BCBF-0FD493C542CA}" dt="2021-12-07T21:53:14.104" v="580" actId="478"/>
          <ac:spMkLst>
            <pc:docMk/>
            <pc:sldMk cId="2726177072" sldId="375"/>
            <ac:spMk id="7" creationId="{00000000-0000-0000-0000-000000000000}"/>
          </ac:spMkLst>
        </pc:spChg>
        <pc:spChg chg="del mod">
          <ac:chgData name="Lindberg, John - Xylem" userId="6cc3ce97-af90-41c9-9b3c-028ada52872a" providerId="ADAL" clId="{B673BD40-84E8-45E0-BCBF-0FD493C542CA}" dt="2021-12-07T21:53:40.279" v="583" actId="478"/>
          <ac:spMkLst>
            <pc:docMk/>
            <pc:sldMk cId="2726177072" sldId="375"/>
            <ac:spMk id="10" creationId="{00000000-0000-0000-0000-000000000000}"/>
          </ac:spMkLst>
        </pc:spChg>
      </pc:sldChg>
      <pc:sldChg chg="delSp modSp">
        <pc:chgData name="Lindberg, John - Xylem" userId="6cc3ce97-af90-41c9-9b3c-028ada52872a" providerId="ADAL" clId="{B673BD40-84E8-45E0-BCBF-0FD493C542CA}" dt="2021-12-07T21:54:14.367" v="585" actId="478"/>
        <pc:sldMkLst>
          <pc:docMk/>
          <pc:sldMk cId="1762927690" sldId="376"/>
        </pc:sldMkLst>
        <pc:spChg chg="del mod">
          <ac:chgData name="Lindberg, John - Xylem" userId="6cc3ce97-af90-41c9-9b3c-028ada52872a" providerId="ADAL" clId="{B673BD40-84E8-45E0-BCBF-0FD493C542CA}" dt="2021-12-07T21:54:14.367" v="585" actId="478"/>
          <ac:spMkLst>
            <pc:docMk/>
            <pc:sldMk cId="1762927690" sldId="376"/>
            <ac:spMk id="7" creationId="{00000000-0000-0000-0000-000000000000}"/>
          </ac:spMkLst>
        </pc:spChg>
      </pc:sldChg>
      <pc:sldChg chg="modSp">
        <pc:chgData name="Lindberg, John - Xylem" userId="6cc3ce97-af90-41c9-9b3c-028ada52872a" providerId="ADAL" clId="{B673BD40-84E8-45E0-BCBF-0FD493C542CA}" dt="2021-12-08T14:31:49.065" v="2087" actId="404"/>
        <pc:sldMkLst>
          <pc:docMk/>
          <pc:sldMk cId="4194458091" sldId="378"/>
        </pc:sldMkLst>
        <pc:spChg chg="mod">
          <ac:chgData name="Lindberg, John - Xylem" userId="6cc3ce97-af90-41c9-9b3c-028ada52872a" providerId="ADAL" clId="{B673BD40-84E8-45E0-BCBF-0FD493C542CA}" dt="2021-12-08T14:31:49.065" v="2087" actId="404"/>
          <ac:spMkLst>
            <pc:docMk/>
            <pc:sldMk cId="4194458091" sldId="378"/>
            <ac:spMk id="5" creationId="{00000000-0000-0000-0000-000000000000}"/>
          </ac:spMkLst>
        </pc:spChg>
        <pc:picChg chg="mod">
          <ac:chgData name="Lindberg, John - Xylem" userId="6cc3ce97-af90-41c9-9b3c-028ada52872a" providerId="ADAL" clId="{B673BD40-84E8-45E0-BCBF-0FD493C542CA}" dt="2021-12-07T21:54:39.864" v="586" actId="1076"/>
          <ac:picMkLst>
            <pc:docMk/>
            <pc:sldMk cId="4194458091" sldId="378"/>
            <ac:picMk id="1026" creationId="{00000000-0000-0000-0000-000000000000}"/>
          </ac:picMkLst>
        </pc:picChg>
      </pc:sldChg>
      <pc:sldChg chg="delSp modSp">
        <pc:chgData name="Lindberg, John - Xylem" userId="6cc3ce97-af90-41c9-9b3c-028ada52872a" providerId="ADAL" clId="{B673BD40-84E8-45E0-BCBF-0FD493C542CA}" dt="2021-12-08T14:16:22.708" v="1909" actId="207"/>
        <pc:sldMkLst>
          <pc:docMk/>
          <pc:sldMk cId="203502432" sldId="379"/>
        </pc:sldMkLst>
        <pc:spChg chg="mod">
          <ac:chgData name="Lindberg, John - Xylem" userId="6cc3ce97-af90-41c9-9b3c-028ada52872a" providerId="ADAL" clId="{B673BD40-84E8-45E0-BCBF-0FD493C542CA}" dt="2021-12-08T14:16:22.708" v="1909" actId="207"/>
          <ac:spMkLst>
            <pc:docMk/>
            <pc:sldMk cId="203502432" sldId="379"/>
            <ac:spMk id="3" creationId="{00000000-0000-0000-0000-000000000000}"/>
          </ac:spMkLst>
        </pc:spChg>
        <pc:spChg chg="del">
          <ac:chgData name="Lindberg, John - Xylem" userId="6cc3ce97-af90-41c9-9b3c-028ada52872a" providerId="ADAL" clId="{B673BD40-84E8-45E0-BCBF-0FD493C542CA}" dt="2021-12-07T21:55:26.688" v="603" actId="478"/>
          <ac:spMkLst>
            <pc:docMk/>
            <pc:sldMk cId="203502432" sldId="379"/>
            <ac:spMk id="7" creationId="{00000000-0000-0000-0000-000000000000}"/>
          </ac:spMkLst>
        </pc:spChg>
        <pc:spChg chg="mod">
          <ac:chgData name="Lindberg, John - Xylem" userId="6cc3ce97-af90-41c9-9b3c-028ada52872a" providerId="ADAL" clId="{B673BD40-84E8-45E0-BCBF-0FD493C542CA}" dt="2021-12-08T14:16:22.708" v="1909" actId="207"/>
          <ac:spMkLst>
            <pc:docMk/>
            <pc:sldMk cId="203502432" sldId="379"/>
            <ac:spMk id="9" creationId="{00000000-0000-0000-0000-000000000000}"/>
          </ac:spMkLst>
        </pc:spChg>
      </pc:sldChg>
      <pc:sldChg chg="delSp modSp">
        <pc:chgData name="Lindberg, John - Xylem" userId="6cc3ce97-af90-41c9-9b3c-028ada52872a" providerId="ADAL" clId="{B673BD40-84E8-45E0-BCBF-0FD493C542CA}" dt="2021-12-08T14:31:34.510" v="2085" actId="1076"/>
        <pc:sldMkLst>
          <pc:docMk/>
          <pc:sldMk cId="243941693" sldId="380"/>
        </pc:sldMkLst>
        <pc:spChg chg="mod">
          <ac:chgData name="Lindberg, John - Xylem" userId="6cc3ce97-af90-41c9-9b3c-028ada52872a" providerId="ADAL" clId="{B673BD40-84E8-45E0-BCBF-0FD493C542CA}" dt="2021-12-08T14:31:31.366" v="2084" actId="1076"/>
          <ac:spMkLst>
            <pc:docMk/>
            <pc:sldMk cId="243941693" sldId="380"/>
            <ac:spMk id="3" creationId="{00000000-0000-0000-0000-000000000000}"/>
          </ac:spMkLst>
        </pc:spChg>
        <pc:spChg chg="mod">
          <ac:chgData name="Lindberg, John - Xylem" userId="6cc3ce97-af90-41c9-9b3c-028ada52872a" providerId="ADAL" clId="{B673BD40-84E8-45E0-BCBF-0FD493C542CA}" dt="2021-12-08T14:31:34.510" v="2085" actId="1076"/>
          <ac:spMkLst>
            <pc:docMk/>
            <pc:sldMk cId="243941693" sldId="380"/>
            <ac:spMk id="4" creationId="{00000000-0000-0000-0000-000000000000}"/>
          </ac:spMkLst>
        </pc:spChg>
        <pc:spChg chg="mod">
          <ac:chgData name="Lindberg, John - Xylem" userId="6cc3ce97-af90-41c9-9b3c-028ada52872a" providerId="ADAL" clId="{B673BD40-84E8-45E0-BCBF-0FD493C542CA}" dt="2021-12-08T14:16:34.042" v="1910" actId="207"/>
          <ac:spMkLst>
            <pc:docMk/>
            <pc:sldMk cId="243941693" sldId="380"/>
            <ac:spMk id="7" creationId="{00000000-0000-0000-0000-000000000000}"/>
          </ac:spMkLst>
        </pc:spChg>
        <pc:spChg chg="del mod">
          <ac:chgData name="Lindberg, John - Xylem" userId="6cc3ce97-af90-41c9-9b3c-028ada52872a" providerId="ADAL" clId="{B673BD40-84E8-45E0-BCBF-0FD493C542CA}" dt="2021-12-07T21:55:56.402" v="606" actId="478"/>
          <ac:spMkLst>
            <pc:docMk/>
            <pc:sldMk cId="243941693" sldId="380"/>
            <ac:spMk id="9" creationId="{00000000-0000-0000-0000-000000000000}"/>
          </ac:spMkLst>
        </pc:spChg>
        <pc:picChg chg="mod">
          <ac:chgData name="Lindberg, John - Xylem" userId="6cc3ce97-af90-41c9-9b3c-028ada52872a" providerId="ADAL" clId="{B673BD40-84E8-45E0-BCBF-0FD493C542CA}" dt="2021-12-07T21:56:15.183" v="609" actId="1076"/>
          <ac:picMkLst>
            <pc:docMk/>
            <pc:sldMk cId="243941693" sldId="380"/>
            <ac:picMk id="3075" creationId="{00000000-0000-0000-0000-000000000000}"/>
          </ac:picMkLst>
        </pc:picChg>
      </pc:sldChg>
      <pc:sldChg chg="delSp modSp">
        <pc:chgData name="Lindberg, John - Xylem" userId="6cc3ce97-af90-41c9-9b3c-028ada52872a" providerId="ADAL" clId="{B673BD40-84E8-45E0-BCBF-0FD493C542CA}" dt="2021-12-08T14:17:14.414" v="1916" actId="207"/>
        <pc:sldMkLst>
          <pc:docMk/>
          <pc:sldMk cId="913923638" sldId="381"/>
        </pc:sldMkLst>
        <pc:spChg chg="mod">
          <ac:chgData name="Lindberg, John - Xylem" userId="6cc3ce97-af90-41c9-9b3c-028ada52872a" providerId="ADAL" clId="{B673BD40-84E8-45E0-BCBF-0FD493C542CA}" dt="2021-12-08T14:17:14.414" v="1916" actId="207"/>
          <ac:spMkLst>
            <pc:docMk/>
            <pc:sldMk cId="913923638" sldId="381"/>
            <ac:spMk id="3" creationId="{00000000-0000-0000-0000-000000000000}"/>
          </ac:spMkLst>
        </pc:spChg>
        <pc:spChg chg="del">
          <ac:chgData name="Lindberg, John - Xylem" userId="6cc3ce97-af90-41c9-9b3c-028ada52872a" providerId="ADAL" clId="{B673BD40-84E8-45E0-BCBF-0FD493C542CA}" dt="2021-12-07T21:56:37.360" v="610" actId="478"/>
          <ac:spMkLst>
            <pc:docMk/>
            <pc:sldMk cId="913923638" sldId="381"/>
            <ac:spMk id="7" creationId="{00000000-0000-0000-0000-000000000000}"/>
          </ac:spMkLst>
        </pc:spChg>
        <pc:spChg chg="del mod">
          <ac:chgData name="Lindberg, John - Xylem" userId="6cc3ce97-af90-41c9-9b3c-028ada52872a" providerId="ADAL" clId="{B673BD40-84E8-45E0-BCBF-0FD493C542CA}" dt="2021-12-07T21:57:02.259" v="616" actId="478"/>
          <ac:spMkLst>
            <pc:docMk/>
            <pc:sldMk cId="913923638" sldId="381"/>
            <ac:spMk id="9" creationId="{00000000-0000-0000-0000-000000000000}"/>
          </ac:spMkLst>
        </pc:spChg>
        <pc:picChg chg="mod">
          <ac:chgData name="Lindberg, John - Xylem" userId="6cc3ce97-af90-41c9-9b3c-028ada52872a" providerId="ADAL" clId="{B673BD40-84E8-45E0-BCBF-0FD493C542CA}" dt="2021-12-07T21:56:47.752" v="613" actId="1076"/>
          <ac:picMkLst>
            <pc:docMk/>
            <pc:sldMk cId="913923638" sldId="381"/>
            <ac:picMk id="4098" creationId="{00000000-0000-0000-0000-000000000000}"/>
          </ac:picMkLst>
        </pc:picChg>
        <pc:picChg chg="mod">
          <ac:chgData name="Lindberg, John - Xylem" userId="6cc3ce97-af90-41c9-9b3c-028ada52872a" providerId="ADAL" clId="{B673BD40-84E8-45E0-BCBF-0FD493C542CA}" dt="2021-12-07T21:56:51.487" v="614" actId="1076"/>
          <ac:picMkLst>
            <pc:docMk/>
            <pc:sldMk cId="913923638" sldId="381"/>
            <ac:picMk id="4099" creationId="{00000000-0000-0000-0000-000000000000}"/>
          </ac:picMkLst>
        </pc:picChg>
      </pc:sldChg>
      <pc:sldChg chg="modSp">
        <pc:chgData name="Lindberg, John - Xylem" userId="6cc3ce97-af90-41c9-9b3c-028ada52872a" providerId="ADAL" clId="{B673BD40-84E8-45E0-BCBF-0FD493C542CA}" dt="2021-12-08T14:17:24.457" v="1917" actId="113"/>
        <pc:sldMkLst>
          <pc:docMk/>
          <pc:sldMk cId="2072194426" sldId="382"/>
        </pc:sldMkLst>
        <pc:spChg chg="mod">
          <ac:chgData name="Lindberg, John - Xylem" userId="6cc3ce97-af90-41c9-9b3c-028ada52872a" providerId="ADAL" clId="{B673BD40-84E8-45E0-BCBF-0FD493C542CA}" dt="2021-12-08T14:17:24.457" v="1917" actId="113"/>
          <ac:spMkLst>
            <pc:docMk/>
            <pc:sldMk cId="2072194426" sldId="382"/>
            <ac:spMk id="5" creationId="{00000000-0000-0000-0000-000000000000}"/>
          </ac:spMkLst>
        </pc:spChg>
        <pc:spChg chg="mod">
          <ac:chgData name="Lindberg, John - Xylem" userId="6cc3ce97-af90-41c9-9b3c-028ada52872a" providerId="ADAL" clId="{B673BD40-84E8-45E0-BCBF-0FD493C542CA}" dt="2021-12-08T14:17:24.457" v="1917" actId="113"/>
          <ac:spMkLst>
            <pc:docMk/>
            <pc:sldMk cId="2072194426" sldId="382"/>
            <ac:spMk id="6" creationId="{00000000-0000-0000-0000-000000000000}"/>
          </ac:spMkLst>
        </pc:spChg>
        <pc:spChg chg="mod">
          <ac:chgData name="Lindberg, John - Xylem" userId="6cc3ce97-af90-41c9-9b3c-028ada52872a" providerId="ADAL" clId="{B673BD40-84E8-45E0-BCBF-0FD493C542CA}" dt="2021-12-08T14:17:24.457" v="1917" actId="113"/>
          <ac:spMkLst>
            <pc:docMk/>
            <pc:sldMk cId="2072194426" sldId="382"/>
            <ac:spMk id="7" creationId="{00000000-0000-0000-0000-000000000000}"/>
          </ac:spMkLst>
        </pc:spChg>
        <pc:picChg chg="mod">
          <ac:chgData name="Lindberg, John - Xylem" userId="6cc3ce97-af90-41c9-9b3c-028ada52872a" providerId="ADAL" clId="{B673BD40-84E8-45E0-BCBF-0FD493C542CA}" dt="2021-12-07T21:58:02.472" v="621" actId="1076"/>
          <ac:picMkLst>
            <pc:docMk/>
            <pc:sldMk cId="2072194426" sldId="382"/>
            <ac:picMk id="5122" creationId="{00000000-0000-0000-0000-000000000000}"/>
          </ac:picMkLst>
        </pc:picChg>
      </pc:sldChg>
      <pc:sldChg chg="delSp modSp">
        <pc:chgData name="Lindberg, John - Xylem" userId="6cc3ce97-af90-41c9-9b3c-028ada52872a" providerId="ADAL" clId="{B673BD40-84E8-45E0-BCBF-0FD493C542CA}" dt="2021-12-08T14:17:32.563" v="1918" actId="207"/>
        <pc:sldMkLst>
          <pc:docMk/>
          <pc:sldMk cId="2810578760" sldId="383"/>
        </pc:sldMkLst>
        <pc:spChg chg="mod">
          <ac:chgData name="Lindberg, John - Xylem" userId="6cc3ce97-af90-41c9-9b3c-028ada52872a" providerId="ADAL" clId="{B673BD40-84E8-45E0-BCBF-0FD493C542CA}" dt="2021-12-08T14:17:32.563" v="1918" actId="207"/>
          <ac:spMkLst>
            <pc:docMk/>
            <pc:sldMk cId="2810578760" sldId="383"/>
            <ac:spMk id="3" creationId="{00000000-0000-0000-0000-000000000000}"/>
          </ac:spMkLst>
        </pc:spChg>
        <pc:spChg chg="del mod">
          <ac:chgData name="Lindberg, John - Xylem" userId="6cc3ce97-af90-41c9-9b3c-028ada52872a" providerId="ADAL" clId="{B673BD40-84E8-45E0-BCBF-0FD493C542CA}" dt="2021-12-07T21:58:45.433" v="630" actId="478"/>
          <ac:spMkLst>
            <pc:docMk/>
            <pc:sldMk cId="2810578760" sldId="383"/>
            <ac:spMk id="6" creationId="{00000000-0000-0000-0000-000000000000}"/>
          </ac:spMkLst>
        </pc:spChg>
      </pc:sldChg>
      <pc:sldChg chg="delSp modSp">
        <pc:chgData name="Lindberg, John - Xylem" userId="6cc3ce97-af90-41c9-9b3c-028ada52872a" providerId="ADAL" clId="{B673BD40-84E8-45E0-BCBF-0FD493C542CA}" dt="2021-12-08T14:17:38.826" v="1919" actId="207"/>
        <pc:sldMkLst>
          <pc:docMk/>
          <pc:sldMk cId="2354908862" sldId="384"/>
        </pc:sldMkLst>
        <pc:spChg chg="mod">
          <ac:chgData name="Lindberg, John - Xylem" userId="6cc3ce97-af90-41c9-9b3c-028ada52872a" providerId="ADAL" clId="{B673BD40-84E8-45E0-BCBF-0FD493C542CA}" dt="2021-12-08T13:43:59.660" v="1701" actId="20577"/>
          <ac:spMkLst>
            <pc:docMk/>
            <pc:sldMk cId="2354908862" sldId="384"/>
            <ac:spMk id="2" creationId="{00000000-0000-0000-0000-000000000000}"/>
          </ac:spMkLst>
        </pc:spChg>
        <pc:spChg chg="mod">
          <ac:chgData name="Lindberg, John - Xylem" userId="6cc3ce97-af90-41c9-9b3c-028ada52872a" providerId="ADAL" clId="{B673BD40-84E8-45E0-BCBF-0FD493C542CA}" dt="2021-12-08T14:17:38.826" v="1919" actId="207"/>
          <ac:spMkLst>
            <pc:docMk/>
            <pc:sldMk cId="2354908862" sldId="384"/>
            <ac:spMk id="3" creationId="{00000000-0000-0000-0000-000000000000}"/>
          </ac:spMkLst>
        </pc:spChg>
        <pc:spChg chg="mod">
          <ac:chgData name="Lindberg, John - Xylem" userId="6cc3ce97-af90-41c9-9b3c-028ada52872a" providerId="ADAL" clId="{B673BD40-84E8-45E0-BCBF-0FD493C542CA}" dt="2021-12-08T14:17:38.826" v="1919" actId="207"/>
          <ac:spMkLst>
            <pc:docMk/>
            <pc:sldMk cId="2354908862" sldId="384"/>
            <ac:spMk id="4" creationId="{00000000-0000-0000-0000-000000000000}"/>
          </ac:spMkLst>
        </pc:spChg>
        <pc:spChg chg="del mod">
          <ac:chgData name="Lindberg, John - Xylem" userId="6cc3ce97-af90-41c9-9b3c-028ada52872a" providerId="ADAL" clId="{B673BD40-84E8-45E0-BCBF-0FD493C542CA}" dt="2021-12-07T21:59:31.657" v="635" actId="478"/>
          <ac:spMkLst>
            <pc:docMk/>
            <pc:sldMk cId="2354908862" sldId="384"/>
            <ac:spMk id="7" creationId="{00000000-0000-0000-0000-000000000000}"/>
          </ac:spMkLst>
        </pc:spChg>
        <pc:spChg chg="del mod">
          <ac:chgData name="Lindberg, John - Xylem" userId="6cc3ce97-af90-41c9-9b3c-028ada52872a" providerId="ADAL" clId="{B673BD40-84E8-45E0-BCBF-0FD493C542CA}" dt="2021-12-07T21:59:08.950" v="633" actId="478"/>
          <ac:spMkLst>
            <pc:docMk/>
            <pc:sldMk cId="2354908862" sldId="384"/>
            <ac:spMk id="8" creationId="{00000000-0000-0000-0000-000000000000}"/>
          </ac:spMkLst>
        </pc:spChg>
        <pc:picChg chg="mod">
          <ac:chgData name="Lindberg, John - Xylem" userId="6cc3ce97-af90-41c9-9b3c-028ada52872a" providerId="ADAL" clId="{B673BD40-84E8-45E0-BCBF-0FD493C542CA}" dt="2021-12-07T21:59:41.086" v="637" actId="1076"/>
          <ac:picMkLst>
            <pc:docMk/>
            <pc:sldMk cId="2354908862" sldId="384"/>
            <ac:picMk id="6146" creationId="{00000000-0000-0000-0000-000000000000}"/>
          </ac:picMkLst>
        </pc:picChg>
      </pc:sldChg>
      <pc:sldChg chg="modSp">
        <pc:chgData name="Lindberg, John - Xylem" userId="6cc3ce97-af90-41c9-9b3c-028ada52872a" providerId="ADAL" clId="{B673BD40-84E8-45E0-BCBF-0FD493C542CA}" dt="2021-12-07T21:59:56.391" v="639" actId="1076"/>
        <pc:sldMkLst>
          <pc:docMk/>
          <pc:sldMk cId="215239973" sldId="385"/>
        </pc:sldMkLst>
        <pc:picChg chg="mod">
          <ac:chgData name="Lindberg, John - Xylem" userId="6cc3ce97-af90-41c9-9b3c-028ada52872a" providerId="ADAL" clId="{B673BD40-84E8-45E0-BCBF-0FD493C542CA}" dt="2021-12-07T21:59:56.391" v="639" actId="1076"/>
          <ac:picMkLst>
            <pc:docMk/>
            <pc:sldMk cId="215239973" sldId="385"/>
            <ac:picMk id="7170" creationId="{00000000-0000-0000-0000-000000000000}"/>
          </ac:picMkLst>
        </pc:picChg>
      </pc:sldChg>
      <pc:sldChg chg="delSp modSp">
        <pc:chgData name="Lindberg, John - Xylem" userId="6cc3ce97-af90-41c9-9b3c-028ada52872a" providerId="ADAL" clId="{B673BD40-84E8-45E0-BCBF-0FD493C542CA}" dt="2021-12-08T14:17:58.928" v="1922" actId="207"/>
        <pc:sldMkLst>
          <pc:docMk/>
          <pc:sldMk cId="2861309600" sldId="386"/>
        </pc:sldMkLst>
        <pc:spChg chg="mod">
          <ac:chgData name="Lindberg, John - Xylem" userId="6cc3ce97-af90-41c9-9b3c-028ada52872a" providerId="ADAL" clId="{B673BD40-84E8-45E0-BCBF-0FD493C542CA}" dt="2021-12-08T14:17:58.928" v="1922" actId="207"/>
          <ac:spMkLst>
            <pc:docMk/>
            <pc:sldMk cId="2861309600" sldId="386"/>
            <ac:spMk id="3" creationId="{00000000-0000-0000-0000-000000000000}"/>
          </ac:spMkLst>
        </pc:spChg>
        <pc:spChg chg="del mod">
          <ac:chgData name="Lindberg, John - Xylem" userId="6cc3ce97-af90-41c9-9b3c-028ada52872a" providerId="ADAL" clId="{B673BD40-84E8-45E0-BCBF-0FD493C542CA}" dt="2021-12-07T22:00:14.066" v="641" actId="478"/>
          <ac:spMkLst>
            <pc:docMk/>
            <pc:sldMk cId="2861309600" sldId="386"/>
            <ac:spMk id="6" creationId="{00000000-0000-0000-0000-000000000000}"/>
          </ac:spMkLst>
        </pc:spChg>
        <pc:picChg chg="mod">
          <ac:chgData name="Lindberg, John - Xylem" userId="6cc3ce97-af90-41c9-9b3c-028ada52872a" providerId="ADAL" clId="{B673BD40-84E8-45E0-BCBF-0FD493C542CA}" dt="2021-12-07T22:00:28.806" v="644" actId="1076"/>
          <ac:picMkLst>
            <pc:docMk/>
            <pc:sldMk cId="2861309600" sldId="386"/>
            <ac:picMk id="8194" creationId="{00000000-0000-0000-0000-000000000000}"/>
          </ac:picMkLst>
        </pc:picChg>
      </pc:sldChg>
      <pc:sldChg chg="modSp">
        <pc:chgData name="Lindberg, John - Xylem" userId="6cc3ce97-af90-41c9-9b3c-028ada52872a" providerId="ADAL" clId="{B673BD40-84E8-45E0-BCBF-0FD493C542CA}" dt="2021-12-08T14:18:08.813" v="1943" actId="1035"/>
        <pc:sldMkLst>
          <pc:docMk/>
          <pc:sldMk cId="1763227428" sldId="387"/>
        </pc:sldMkLst>
        <pc:spChg chg="mod">
          <ac:chgData name="Lindberg, John - Xylem" userId="6cc3ce97-af90-41c9-9b3c-028ada52872a" providerId="ADAL" clId="{B673BD40-84E8-45E0-BCBF-0FD493C542CA}" dt="2021-12-08T14:18:08.813" v="1943" actId="1035"/>
          <ac:spMkLst>
            <pc:docMk/>
            <pc:sldMk cId="1763227428" sldId="387"/>
            <ac:spMk id="6" creationId="{00000000-0000-0000-0000-000000000000}"/>
          </ac:spMkLst>
        </pc:spChg>
        <pc:spChg chg="mod">
          <ac:chgData name="Lindberg, John - Xylem" userId="6cc3ce97-af90-41c9-9b3c-028ada52872a" providerId="ADAL" clId="{B673BD40-84E8-45E0-BCBF-0FD493C542CA}" dt="2021-12-08T14:18:08.813" v="1943" actId="1035"/>
          <ac:spMkLst>
            <pc:docMk/>
            <pc:sldMk cId="1763227428" sldId="387"/>
            <ac:spMk id="7" creationId="{00000000-0000-0000-0000-000000000000}"/>
          </ac:spMkLst>
        </pc:spChg>
      </pc:sldChg>
      <pc:sldChg chg="delSp modSp">
        <pc:chgData name="Lindberg, John - Xylem" userId="6cc3ce97-af90-41c9-9b3c-028ada52872a" providerId="ADAL" clId="{B673BD40-84E8-45E0-BCBF-0FD493C542CA}" dt="2021-12-08T13:43:38.429" v="1700" actId="20577"/>
        <pc:sldMkLst>
          <pc:docMk/>
          <pc:sldMk cId="3580259642" sldId="410"/>
        </pc:sldMkLst>
        <pc:spChg chg="mod">
          <ac:chgData name="Lindberg, John - Xylem" userId="6cc3ce97-af90-41c9-9b3c-028ada52872a" providerId="ADAL" clId="{B673BD40-84E8-45E0-BCBF-0FD493C542CA}" dt="2021-12-08T13:43:38.429" v="1700" actId="20577"/>
          <ac:spMkLst>
            <pc:docMk/>
            <pc:sldMk cId="3580259642" sldId="410"/>
            <ac:spMk id="3" creationId="{00000000-0000-0000-0000-000000000000}"/>
          </ac:spMkLst>
        </pc:spChg>
        <pc:spChg chg="del">
          <ac:chgData name="Lindberg, John - Xylem" userId="6cc3ce97-af90-41c9-9b3c-028ada52872a" providerId="ADAL" clId="{B673BD40-84E8-45E0-BCBF-0FD493C542CA}" dt="2021-12-07T22:06:28.218" v="756" actId="478"/>
          <ac:spMkLst>
            <pc:docMk/>
            <pc:sldMk cId="3580259642" sldId="410"/>
            <ac:spMk id="9" creationId="{00000000-0000-0000-0000-000000000000}"/>
          </ac:spMkLst>
        </pc:spChg>
      </pc:sldChg>
      <pc:sldChg chg="modSp">
        <pc:chgData name="Lindberg, John - Xylem" userId="6cc3ce97-af90-41c9-9b3c-028ada52872a" providerId="ADAL" clId="{B673BD40-84E8-45E0-BCBF-0FD493C542CA}" dt="2021-12-08T14:19:47.296" v="1968" actId="33524"/>
        <pc:sldMkLst>
          <pc:docMk/>
          <pc:sldMk cId="2546800013" sldId="411"/>
        </pc:sldMkLst>
        <pc:spChg chg="mod">
          <ac:chgData name="Lindberg, John - Xylem" userId="6cc3ce97-af90-41c9-9b3c-028ada52872a" providerId="ADAL" clId="{B673BD40-84E8-45E0-BCBF-0FD493C542CA}" dt="2021-12-08T14:18:50.849" v="1948" actId="207"/>
          <ac:spMkLst>
            <pc:docMk/>
            <pc:sldMk cId="2546800013" sldId="411"/>
            <ac:spMk id="8" creationId="{00000000-0000-0000-0000-000000000000}"/>
          </ac:spMkLst>
        </pc:spChg>
        <pc:spChg chg="mod">
          <ac:chgData name="Lindberg, John - Xylem" userId="6cc3ce97-af90-41c9-9b3c-028ada52872a" providerId="ADAL" clId="{B673BD40-84E8-45E0-BCBF-0FD493C542CA}" dt="2021-12-08T14:19:01.603" v="1954" actId="20577"/>
          <ac:spMkLst>
            <pc:docMk/>
            <pc:sldMk cId="2546800013" sldId="411"/>
            <ac:spMk id="9" creationId="{00000000-0000-0000-0000-000000000000}"/>
          </ac:spMkLst>
        </pc:spChg>
        <pc:spChg chg="mod">
          <ac:chgData name="Lindberg, John - Xylem" userId="6cc3ce97-af90-41c9-9b3c-028ada52872a" providerId="ADAL" clId="{B673BD40-84E8-45E0-BCBF-0FD493C542CA}" dt="2021-12-08T14:19:30.397" v="1962" actId="20577"/>
          <ac:spMkLst>
            <pc:docMk/>
            <pc:sldMk cId="2546800013" sldId="411"/>
            <ac:spMk id="10" creationId="{00000000-0000-0000-0000-000000000000}"/>
          </ac:spMkLst>
        </pc:spChg>
        <pc:spChg chg="mod">
          <ac:chgData name="Lindberg, John - Xylem" userId="6cc3ce97-af90-41c9-9b3c-028ada52872a" providerId="ADAL" clId="{B673BD40-84E8-45E0-BCBF-0FD493C542CA}" dt="2021-12-08T14:19:47.296" v="1968" actId="33524"/>
          <ac:spMkLst>
            <pc:docMk/>
            <pc:sldMk cId="2546800013" sldId="411"/>
            <ac:spMk id="11" creationId="{00000000-0000-0000-0000-000000000000}"/>
          </ac:spMkLst>
        </pc:spChg>
        <pc:spChg chg="mod">
          <ac:chgData name="Lindberg, John - Xylem" userId="6cc3ce97-af90-41c9-9b3c-028ada52872a" providerId="ADAL" clId="{B673BD40-84E8-45E0-BCBF-0FD493C542CA}" dt="2021-12-08T14:18:30.449" v="1946" actId="113"/>
          <ac:spMkLst>
            <pc:docMk/>
            <pc:sldMk cId="2546800013" sldId="411"/>
            <ac:spMk id="12" creationId="{00000000-0000-0000-0000-000000000000}"/>
          </ac:spMkLst>
        </pc:spChg>
      </pc:sldChg>
      <pc:sldChg chg="delSp modSp">
        <pc:chgData name="Lindberg, John - Xylem" userId="6cc3ce97-af90-41c9-9b3c-028ada52872a" providerId="ADAL" clId="{B673BD40-84E8-45E0-BCBF-0FD493C542CA}" dt="2021-12-08T14:20:01.771" v="1969" actId="113"/>
        <pc:sldMkLst>
          <pc:docMk/>
          <pc:sldMk cId="2522265256" sldId="412"/>
        </pc:sldMkLst>
        <pc:spChg chg="mod">
          <ac:chgData name="Lindberg, John - Xylem" userId="6cc3ce97-af90-41c9-9b3c-028ada52872a" providerId="ADAL" clId="{B673BD40-84E8-45E0-BCBF-0FD493C542CA}" dt="2021-12-08T14:20:01.771" v="1969" actId="113"/>
          <ac:spMkLst>
            <pc:docMk/>
            <pc:sldMk cId="2522265256" sldId="412"/>
            <ac:spMk id="3" creationId="{00000000-0000-0000-0000-000000000000}"/>
          </ac:spMkLst>
        </pc:spChg>
        <pc:spChg chg="mod">
          <ac:chgData name="Lindberg, John - Xylem" userId="6cc3ce97-af90-41c9-9b3c-028ada52872a" providerId="ADAL" clId="{B673BD40-84E8-45E0-BCBF-0FD493C542CA}" dt="2021-12-08T14:20:01.771" v="1969" actId="113"/>
          <ac:spMkLst>
            <pc:docMk/>
            <pc:sldMk cId="2522265256" sldId="412"/>
            <ac:spMk id="5" creationId="{00000000-0000-0000-0000-000000000000}"/>
          </ac:spMkLst>
        </pc:spChg>
        <pc:spChg chg="mod">
          <ac:chgData name="Lindberg, John - Xylem" userId="6cc3ce97-af90-41c9-9b3c-028ada52872a" providerId="ADAL" clId="{B673BD40-84E8-45E0-BCBF-0FD493C542CA}" dt="2021-12-08T14:20:01.771" v="1969" actId="113"/>
          <ac:spMkLst>
            <pc:docMk/>
            <pc:sldMk cId="2522265256" sldId="412"/>
            <ac:spMk id="6" creationId="{00000000-0000-0000-0000-000000000000}"/>
          </ac:spMkLst>
        </pc:spChg>
        <pc:spChg chg="del mod">
          <ac:chgData name="Lindberg, John - Xylem" userId="6cc3ce97-af90-41c9-9b3c-028ada52872a" providerId="ADAL" clId="{B673BD40-84E8-45E0-BCBF-0FD493C542CA}" dt="2021-12-07T22:02:37.505" v="726" actId="478"/>
          <ac:spMkLst>
            <pc:docMk/>
            <pc:sldMk cId="2522265256" sldId="412"/>
            <ac:spMk id="11" creationId="{00000000-0000-0000-0000-000000000000}"/>
          </ac:spMkLst>
        </pc:spChg>
        <pc:cxnChg chg="mod">
          <ac:chgData name="Lindberg, John - Xylem" userId="6cc3ce97-af90-41c9-9b3c-028ada52872a" providerId="ADAL" clId="{B673BD40-84E8-45E0-BCBF-0FD493C542CA}" dt="2021-12-08T13:43:17.875" v="1698" actId="1038"/>
          <ac:cxnSpMkLst>
            <pc:docMk/>
            <pc:sldMk cId="2522265256" sldId="412"/>
            <ac:cxnSpMk id="8" creationId="{00000000-0000-0000-0000-000000000000}"/>
          </ac:cxnSpMkLst>
        </pc:cxnChg>
        <pc:cxnChg chg="mod">
          <ac:chgData name="Lindberg, John - Xylem" userId="6cc3ce97-af90-41c9-9b3c-028ada52872a" providerId="ADAL" clId="{B673BD40-84E8-45E0-BCBF-0FD493C542CA}" dt="2021-12-08T13:43:17.875" v="1698" actId="1038"/>
          <ac:cxnSpMkLst>
            <pc:docMk/>
            <pc:sldMk cId="2522265256" sldId="412"/>
            <ac:cxnSpMk id="10" creationId="{00000000-0000-0000-0000-000000000000}"/>
          </ac:cxnSpMkLst>
        </pc:cxnChg>
      </pc:sldChg>
      <pc:sldChg chg="modSp">
        <pc:chgData name="Lindberg, John - Xylem" userId="6cc3ce97-af90-41c9-9b3c-028ada52872a" providerId="ADAL" clId="{B673BD40-84E8-45E0-BCBF-0FD493C542CA}" dt="2021-12-08T14:20:12.651" v="1971" actId="113"/>
        <pc:sldMkLst>
          <pc:docMk/>
          <pc:sldMk cId="79467481" sldId="413"/>
        </pc:sldMkLst>
        <pc:spChg chg="mod">
          <ac:chgData name="Lindberg, John - Xylem" userId="6cc3ce97-af90-41c9-9b3c-028ada52872a" providerId="ADAL" clId="{B673BD40-84E8-45E0-BCBF-0FD493C542CA}" dt="2021-12-08T14:20:12.651" v="1971" actId="113"/>
          <ac:spMkLst>
            <pc:docMk/>
            <pc:sldMk cId="79467481" sldId="413"/>
            <ac:spMk id="5" creationId="{00000000-0000-0000-0000-000000000000}"/>
          </ac:spMkLst>
        </pc:spChg>
        <pc:picChg chg="mod">
          <ac:chgData name="Lindberg, John - Xylem" userId="6cc3ce97-af90-41c9-9b3c-028ada52872a" providerId="ADAL" clId="{B673BD40-84E8-45E0-BCBF-0FD493C542CA}" dt="2021-12-07T22:03:14.134" v="733" actId="14100"/>
          <ac:picMkLst>
            <pc:docMk/>
            <pc:sldMk cId="79467481" sldId="413"/>
            <ac:picMk id="18435" creationId="{00000000-0000-0000-0000-000000000000}"/>
          </ac:picMkLst>
        </pc:picChg>
      </pc:sldChg>
      <pc:sldChg chg="delSp modSp">
        <pc:chgData name="Lindberg, John - Xylem" userId="6cc3ce97-af90-41c9-9b3c-028ada52872a" providerId="ADAL" clId="{B673BD40-84E8-45E0-BCBF-0FD493C542CA}" dt="2021-12-08T14:20:21.395" v="1973" actId="113"/>
        <pc:sldMkLst>
          <pc:docMk/>
          <pc:sldMk cId="3147923203" sldId="414"/>
        </pc:sldMkLst>
        <pc:spChg chg="mod">
          <ac:chgData name="Lindberg, John - Xylem" userId="6cc3ce97-af90-41c9-9b3c-028ada52872a" providerId="ADAL" clId="{B673BD40-84E8-45E0-BCBF-0FD493C542CA}" dt="2021-12-08T14:20:21.395" v="1973" actId="113"/>
          <ac:spMkLst>
            <pc:docMk/>
            <pc:sldMk cId="3147923203" sldId="414"/>
            <ac:spMk id="4" creationId="{00000000-0000-0000-0000-000000000000}"/>
          </ac:spMkLst>
        </pc:spChg>
        <pc:spChg chg="del mod">
          <ac:chgData name="Lindberg, John - Xylem" userId="6cc3ce97-af90-41c9-9b3c-028ada52872a" providerId="ADAL" clId="{B673BD40-84E8-45E0-BCBF-0FD493C542CA}" dt="2021-12-07T22:06:42.131" v="758" actId="478"/>
          <ac:spMkLst>
            <pc:docMk/>
            <pc:sldMk cId="3147923203" sldId="414"/>
            <ac:spMk id="6" creationId="{00000000-0000-0000-0000-000000000000}"/>
          </ac:spMkLst>
        </pc:spChg>
      </pc:sldChg>
      <pc:sldChg chg="delSp modSp">
        <pc:chgData name="Lindberg, John - Xylem" userId="6cc3ce97-af90-41c9-9b3c-028ada52872a" providerId="ADAL" clId="{B673BD40-84E8-45E0-BCBF-0FD493C542CA}" dt="2021-12-08T14:20:30.014" v="1974" actId="207"/>
        <pc:sldMkLst>
          <pc:docMk/>
          <pc:sldMk cId="3162322699" sldId="415"/>
        </pc:sldMkLst>
        <pc:spChg chg="mod">
          <ac:chgData name="Lindberg, John - Xylem" userId="6cc3ce97-af90-41c9-9b3c-028ada52872a" providerId="ADAL" clId="{B673BD40-84E8-45E0-BCBF-0FD493C542CA}" dt="2021-12-08T14:20:30.014" v="1974" actId="207"/>
          <ac:spMkLst>
            <pc:docMk/>
            <pc:sldMk cId="3162322699" sldId="415"/>
            <ac:spMk id="4" creationId="{00000000-0000-0000-0000-000000000000}"/>
          </ac:spMkLst>
        </pc:spChg>
        <pc:spChg chg="del mod">
          <ac:chgData name="Lindberg, John - Xylem" userId="6cc3ce97-af90-41c9-9b3c-028ada52872a" providerId="ADAL" clId="{B673BD40-84E8-45E0-BCBF-0FD493C542CA}" dt="2021-12-07T22:06:51.281" v="760" actId="478"/>
          <ac:spMkLst>
            <pc:docMk/>
            <pc:sldMk cId="3162322699" sldId="415"/>
            <ac:spMk id="14" creationId="{00000000-0000-0000-0000-000000000000}"/>
          </ac:spMkLst>
        </pc:spChg>
      </pc:sldChg>
      <pc:sldChg chg="delSp modSp">
        <pc:chgData name="Lindberg, John - Xylem" userId="6cc3ce97-af90-41c9-9b3c-028ada52872a" providerId="ADAL" clId="{B673BD40-84E8-45E0-BCBF-0FD493C542CA}" dt="2021-12-08T14:20:42.185" v="1977" actId="33524"/>
        <pc:sldMkLst>
          <pc:docMk/>
          <pc:sldMk cId="3637468046" sldId="416"/>
        </pc:sldMkLst>
        <pc:spChg chg="mod">
          <ac:chgData name="Lindberg, John - Xylem" userId="6cc3ce97-af90-41c9-9b3c-028ada52872a" providerId="ADAL" clId="{B673BD40-84E8-45E0-BCBF-0FD493C542CA}" dt="2021-12-08T14:20:42.185" v="1977" actId="33524"/>
          <ac:spMkLst>
            <pc:docMk/>
            <pc:sldMk cId="3637468046" sldId="416"/>
            <ac:spMk id="5" creationId="{00000000-0000-0000-0000-000000000000}"/>
          </ac:spMkLst>
        </pc:spChg>
        <pc:spChg chg="del mod">
          <ac:chgData name="Lindberg, John - Xylem" userId="6cc3ce97-af90-41c9-9b3c-028ada52872a" providerId="ADAL" clId="{B673BD40-84E8-45E0-BCBF-0FD493C542CA}" dt="2021-12-07T22:07:05.623" v="762" actId="478"/>
          <ac:spMkLst>
            <pc:docMk/>
            <pc:sldMk cId="3637468046" sldId="416"/>
            <ac:spMk id="7" creationId="{00000000-0000-0000-0000-000000000000}"/>
          </ac:spMkLst>
        </pc:spChg>
      </pc:sldChg>
      <pc:sldChg chg="delSp modSp">
        <pc:chgData name="Lindberg, John - Xylem" userId="6cc3ce97-af90-41c9-9b3c-028ada52872a" providerId="ADAL" clId="{B673BD40-84E8-45E0-BCBF-0FD493C542CA}" dt="2021-12-08T14:20:52.161" v="1980" actId="113"/>
        <pc:sldMkLst>
          <pc:docMk/>
          <pc:sldMk cId="3703132771" sldId="417"/>
        </pc:sldMkLst>
        <pc:spChg chg="mod">
          <ac:chgData name="Lindberg, John - Xylem" userId="6cc3ce97-af90-41c9-9b3c-028ada52872a" providerId="ADAL" clId="{B673BD40-84E8-45E0-BCBF-0FD493C542CA}" dt="2021-12-08T14:20:52.161" v="1980" actId="113"/>
          <ac:spMkLst>
            <pc:docMk/>
            <pc:sldMk cId="3703132771" sldId="417"/>
            <ac:spMk id="5" creationId="{00000000-0000-0000-0000-000000000000}"/>
          </ac:spMkLst>
        </pc:spChg>
        <pc:spChg chg="del">
          <ac:chgData name="Lindberg, John - Xylem" userId="6cc3ce97-af90-41c9-9b3c-028ada52872a" providerId="ADAL" clId="{B673BD40-84E8-45E0-BCBF-0FD493C542CA}" dt="2021-12-07T22:07:09.328" v="763" actId="478"/>
          <ac:spMkLst>
            <pc:docMk/>
            <pc:sldMk cId="3703132771" sldId="417"/>
            <ac:spMk id="7" creationId="{00000000-0000-0000-0000-000000000000}"/>
          </ac:spMkLst>
        </pc:spChg>
      </pc:sldChg>
      <pc:sldChg chg="delSp modSp">
        <pc:chgData name="Lindberg, John - Xylem" userId="6cc3ce97-af90-41c9-9b3c-028ada52872a" providerId="ADAL" clId="{B673BD40-84E8-45E0-BCBF-0FD493C542CA}" dt="2021-12-08T14:21:12" v="1983" actId="1076"/>
        <pc:sldMkLst>
          <pc:docMk/>
          <pc:sldMk cId="928230301" sldId="418"/>
        </pc:sldMkLst>
        <pc:spChg chg="mod">
          <ac:chgData name="Lindberg, John - Xylem" userId="6cc3ce97-af90-41c9-9b3c-028ada52872a" providerId="ADAL" clId="{B673BD40-84E8-45E0-BCBF-0FD493C542CA}" dt="2021-12-08T14:21:12" v="1983" actId="1076"/>
          <ac:spMkLst>
            <pc:docMk/>
            <pc:sldMk cId="928230301" sldId="418"/>
            <ac:spMk id="5" creationId="{00000000-0000-0000-0000-000000000000}"/>
          </ac:spMkLst>
        </pc:spChg>
        <pc:spChg chg="del">
          <ac:chgData name="Lindberg, John - Xylem" userId="6cc3ce97-af90-41c9-9b3c-028ada52872a" providerId="ADAL" clId="{B673BD40-84E8-45E0-BCBF-0FD493C542CA}" dt="2021-12-07T22:07:15.835" v="764" actId="478"/>
          <ac:spMkLst>
            <pc:docMk/>
            <pc:sldMk cId="928230301" sldId="418"/>
            <ac:spMk id="7" creationId="{00000000-0000-0000-0000-000000000000}"/>
          </ac:spMkLst>
        </pc:spChg>
      </pc:sldChg>
      <pc:sldChg chg="delSp modSp">
        <pc:chgData name="Lindberg, John - Xylem" userId="6cc3ce97-af90-41c9-9b3c-028ada52872a" providerId="ADAL" clId="{B673BD40-84E8-45E0-BCBF-0FD493C542CA}" dt="2021-12-07T22:04:39.011" v="746" actId="478"/>
        <pc:sldMkLst>
          <pc:docMk/>
          <pc:sldMk cId="2224467095" sldId="419"/>
        </pc:sldMkLst>
        <pc:spChg chg="del mod">
          <ac:chgData name="Lindberg, John - Xylem" userId="6cc3ce97-af90-41c9-9b3c-028ada52872a" providerId="ADAL" clId="{B673BD40-84E8-45E0-BCBF-0FD493C542CA}" dt="2021-12-07T22:04:39.011" v="746" actId="478"/>
          <ac:spMkLst>
            <pc:docMk/>
            <pc:sldMk cId="2224467095" sldId="419"/>
            <ac:spMk id="5" creationId="{00000000-0000-0000-0000-000000000000}"/>
          </ac:spMkLst>
        </pc:spChg>
        <pc:picChg chg="mod">
          <ac:chgData name="Lindberg, John - Xylem" userId="6cc3ce97-af90-41c9-9b3c-028ada52872a" providerId="ADAL" clId="{B673BD40-84E8-45E0-BCBF-0FD493C542CA}" dt="2021-12-07T22:04:20.157" v="744" actId="1076"/>
          <ac:picMkLst>
            <pc:docMk/>
            <pc:sldMk cId="2224467095" sldId="419"/>
            <ac:picMk id="24578" creationId="{00000000-0000-0000-0000-000000000000}"/>
          </ac:picMkLst>
        </pc:picChg>
      </pc:sldChg>
      <pc:sldChg chg="delSp modSp">
        <pc:chgData name="Lindberg, John - Xylem" userId="6cc3ce97-af90-41c9-9b3c-028ada52872a" providerId="ADAL" clId="{B673BD40-84E8-45E0-BCBF-0FD493C542CA}" dt="2021-12-08T14:21:39.627" v="1985" actId="113"/>
        <pc:sldMkLst>
          <pc:docMk/>
          <pc:sldMk cId="1841227596" sldId="420"/>
        </pc:sldMkLst>
        <pc:spChg chg="mod">
          <ac:chgData name="Lindberg, John - Xylem" userId="6cc3ce97-af90-41c9-9b3c-028ada52872a" providerId="ADAL" clId="{B673BD40-84E8-45E0-BCBF-0FD493C542CA}" dt="2021-12-08T14:21:39.627" v="1985" actId="113"/>
          <ac:spMkLst>
            <pc:docMk/>
            <pc:sldMk cId="1841227596" sldId="420"/>
            <ac:spMk id="3" creationId="{00000000-0000-0000-0000-000000000000}"/>
          </ac:spMkLst>
        </pc:spChg>
        <pc:spChg chg="mod">
          <ac:chgData name="Lindberg, John - Xylem" userId="6cc3ce97-af90-41c9-9b3c-028ada52872a" providerId="ADAL" clId="{B673BD40-84E8-45E0-BCBF-0FD493C542CA}" dt="2021-12-08T14:21:39.627" v="1985" actId="113"/>
          <ac:spMkLst>
            <pc:docMk/>
            <pc:sldMk cId="1841227596" sldId="420"/>
            <ac:spMk id="5" creationId="{00000000-0000-0000-0000-000000000000}"/>
          </ac:spMkLst>
        </pc:spChg>
        <pc:spChg chg="del">
          <ac:chgData name="Lindberg, John - Xylem" userId="6cc3ce97-af90-41c9-9b3c-028ada52872a" providerId="ADAL" clId="{B673BD40-84E8-45E0-BCBF-0FD493C542CA}" dt="2021-12-07T22:04:47.879" v="747" actId="478"/>
          <ac:spMkLst>
            <pc:docMk/>
            <pc:sldMk cId="1841227596" sldId="420"/>
            <ac:spMk id="7" creationId="{00000000-0000-0000-0000-000000000000}"/>
          </ac:spMkLst>
        </pc:spChg>
        <pc:grpChg chg="mod">
          <ac:chgData name="Lindberg, John - Xylem" userId="6cc3ce97-af90-41c9-9b3c-028ada52872a" providerId="ADAL" clId="{B673BD40-84E8-45E0-BCBF-0FD493C542CA}" dt="2021-12-08T14:21:37.281" v="1984" actId="207"/>
          <ac:grpSpMkLst>
            <pc:docMk/>
            <pc:sldMk cId="1841227596" sldId="420"/>
            <ac:grpSpMk id="4" creationId="{00000000-0000-0000-0000-000000000000}"/>
          </ac:grpSpMkLst>
        </pc:grpChg>
      </pc:sldChg>
      <pc:sldChg chg="delSp modSp">
        <pc:chgData name="Lindberg, John - Xylem" userId="6cc3ce97-af90-41c9-9b3c-028ada52872a" providerId="ADAL" clId="{B673BD40-84E8-45E0-BCBF-0FD493C542CA}" dt="2021-12-08T14:21:51.569" v="1987" actId="113"/>
        <pc:sldMkLst>
          <pc:docMk/>
          <pc:sldMk cId="3178177958" sldId="421"/>
        </pc:sldMkLst>
        <pc:spChg chg="mod">
          <ac:chgData name="Lindberg, John - Xylem" userId="6cc3ce97-af90-41c9-9b3c-028ada52872a" providerId="ADAL" clId="{B673BD40-84E8-45E0-BCBF-0FD493C542CA}" dt="2021-12-08T14:21:51.569" v="1987" actId="113"/>
          <ac:spMkLst>
            <pc:docMk/>
            <pc:sldMk cId="3178177958" sldId="421"/>
            <ac:spMk id="3" creationId="{00000000-0000-0000-0000-000000000000}"/>
          </ac:spMkLst>
        </pc:spChg>
        <pc:spChg chg="mod">
          <ac:chgData name="Lindberg, John - Xylem" userId="6cc3ce97-af90-41c9-9b3c-028ada52872a" providerId="ADAL" clId="{B673BD40-84E8-45E0-BCBF-0FD493C542CA}" dt="2021-12-08T14:21:51.569" v="1987" actId="113"/>
          <ac:spMkLst>
            <pc:docMk/>
            <pc:sldMk cId="3178177958" sldId="421"/>
            <ac:spMk id="5" creationId="{00000000-0000-0000-0000-000000000000}"/>
          </ac:spMkLst>
        </pc:spChg>
        <pc:spChg chg="del">
          <ac:chgData name="Lindberg, John - Xylem" userId="6cc3ce97-af90-41c9-9b3c-028ada52872a" providerId="ADAL" clId="{B673BD40-84E8-45E0-BCBF-0FD493C542CA}" dt="2021-12-07T22:07:46.278" v="765" actId="478"/>
          <ac:spMkLst>
            <pc:docMk/>
            <pc:sldMk cId="3178177958" sldId="421"/>
            <ac:spMk id="7" creationId="{00000000-0000-0000-0000-000000000000}"/>
          </ac:spMkLst>
        </pc:spChg>
        <pc:picChg chg="mod">
          <ac:chgData name="Lindberg, John - Xylem" userId="6cc3ce97-af90-41c9-9b3c-028ada52872a" providerId="ADAL" clId="{B673BD40-84E8-45E0-BCBF-0FD493C542CA}" dt="2021-12-07T22:08:00.916" v="769" actId="1076"/>
          <ac:picMkLst>
            <pc:docMk/>
            <pc:sldMk cId="3178177958" sldId="421"/>
            <ac:picMk id="3074" creationId="{00000000-0000-0000-0000-000000000000}"/>
          </ac:picMkLst>
        </pc:picChg>
      </pc:sldChg>
      <pc:sldChg chg="delSp modSp">
        <pc:chgData name="Lindberg, John - Xylem" userId="6cc3ce97-af90-41c9-9b3c-028ada52872a" providerId="ADAL" clId="{B673BD40-84E8-45E0-BCBF-0FD493C542CA}" dt="2021-12-08T14:22:13.830" v="1992" actId="20577"/>
        <pc:sldMkLst>
          <pc:docMk/>
          <pc:sldMk cId="1689223145" sldId="422"/>
        </pc:sldMkLst>
        <pc:spChg chg="mod">
          <ac:chgData name="Lindberg, John - Xylem" userId="6cc3ce97-af90-41c9-9b3c-028ada52872a" providerId="ADAL" clId="{B673BD40-84E8-45E0-BCBF-0FD493C542CA}" dt="2021-12-08T13:41:09.118" v="1561" actId="1076"/>
          <ac:spMkLst>
            <pc:docMk/>
            <pc:sldMk cId="1689223145" sldId="422"/>
            <ac:spMk id="2" creationId="{00000000-0000-0000-0000-000000000000}"/>
          </ac:spMkLst>
        </pc:spChg>
        <pc:spChg chg="mod">
          <ac:chgData name="Lindberg, John - Xylem" userId="6cc3ce97-af90-41c9-9b3c-028ada52872a" providerId="ADAL" clId="{B673BD40-84E8-45E0-BCBF-0FD493C542CA}" dt="2021-12-08T14:22:00.953" v="1989" actId="113"/>
          <ac:spMkLst>
            <pc:docMk/>
            <pc:sldMk cId="1689223145" sldId="422"/>
            <ac:spMk id="5" creationId="{00000000-0000-0000-0000-000000000000}"/>
          </ac:spMkLst>
        </pc:spChg>
        <pc:spChg chg="mod">
          <ac:chgData name="Lindberg, John - Xylem" userId="6cc3ce97-af90-41c9-9b3c-028ada52872a" providerId="ADAL" clId="{B673BD40-84E8-45E0-BCBF-0FD493C542CA}" dt="2021-12-08T14:22:13.830" v="1992" actId="20577"/>
          <ac:spMkLst>
            <pc:docMk/>
            <pc:sldMk cId="1689223145" sldId="422"/>
            <ac:spMk id="6" creationId="{00000000-0000-0000-0000-000000000000}"/>
          </ac:spMkLst>
        </pc:spChg>
        <pc:spChg chg="del mod">
          <ac:chgData name="Lindberg, John - Xylem" userId="6cc3ce97-af90-41c9-9b3c-028ada52872a" providerId="ADAL" clId="{B673BD40-84E8-45E0-BCBF-0FD493C542CA}" dt="2021-12-07T22:08:27.133" v="771" actId="478"/>
          <ac:spMkLst>
            <pc:docMk/>
            <pc:sldMk cId="1689223145" sldId="422"/>
            <ac:spMk id="8" creationId="{00000000-0000-0000-0000-000000000000}"/>
          </ac:spMkLst>
        </pc:spChg>
        <pc:picChg chg="mod">
          <ac:chgData name="Lindberg, John - Xylem" userId="6cc3ce97-af90-41c9-9b3c-028ada52872a" providerId="ADAL" clId="{B673BD40-84E8-45E0-BCBF-0FD493C542CA}" dt="2021-12-08T13:41:14.832" v="1577" actId="1035"/>
          <ac:picMkLst>
            <pc:docMk/>
            <pc:sldMk cId="1689223145" sldId="422"/>
            <ac:picMk id="4098" creationId="{00000000-0000-0000-0000-000000000000}"/>
          </ac:picMkLst>
        </pc:picChg>
        <pc:picChg chg="mod">
          <ac:chgData name="Lindberg, John - Xylem" userId="6cc3ce97-af90-41c9-9b3c-028ada52872a" providerId="ADAL" clId="{B673BD40-84E8-45E0-BCBF-0FD493C542CA}" dt="2021-12-08T13:41:14.832" v="1577" actId="1035"/>
          <ac:picMkLst>
            <pc:docMk/>
            <pc:sldMk cId="1689223145" sldId="422"/>
            <ac:picMk id="4099" creationId="{00000000-0000-0000-0000-000000000000}"/>
          </ac:picMkLst>
        </pc:picChg>
      </pc:sldChg>
      <pc:sldChg chg="delSp modSp">
        <pc:chgData name="Lindberg, John - Xylem" userId="6cc3ce97-af90-41c9-9b3c-028ada52872a" providerId="ADAL" clId="{B673BD40-84E8-45E0-BCBF-0FD493C542CA}" dt="2021-12-08T14:22:23.640" v="1994" actId="113"/>
        <pc:sldMkLst>
          <pc:docMk/>
          <pc:sldMk cId="2952584907" sldId="423"/>
        </pc:sldMkLst>
        <pc:spChg chg="del mod">
          <ac:chgData name="Lindberg, John - Xylem" userId="6cc3ce97-af90-41c9-9b3c-028ada52872a" providerId="ADAL" clId="{B673BD40-84E8-45E0-BCBF-0FD493C542CA}" dt="2021-12-07T22:08:31.966" v="773" actId="478"/>
          <ac:spMkLst>
            <pc:docMk/>
            <pc:sldMk cId="2952584907" sldId="423"/>
            <ac:spMk id="7" creationId="{00000000-0000-0000-0000-000000000000}"/>
          </ac:spMkLst>
        </pc:spChg>
        <pc:spChg chg="mod">
          <ac:chgData name="Lindberg, John - Xylem" userId="6cc3ce97-af90-41c9-9b3c-028ada52872a" providerId="ADAL" clId="{B673BD40-84E8-45E0-BCBF-0FD493C542CA}" dt="2021-12-08T14:22:23.640" v="1994" actId="113"/>
          <ac:spMkLst>
            <pc:docMk/>
            <pc:sldMk cId="2952584907" sldId="423"/>
            <ac:spMk id="8" creationId="{00000000-0000-0000-0000-000000000000}"/>
          </ac:spMkLst>
        </pc:spChg>
        <pc:spChg chg="mod">
          <ac:chgData name="Lindberg, John - Xylem" userId="6cc3ce97-af90-41c9-9b3c-028ada52872a" providerId="ADAL" clId="{B673BD40-84E8-45E0-BCBF-0FD493C542CA}" dt="2021-12-08T14:22:23.640" v="1994" actId="113"/>
          <ac:spMkLst>
            <pc:docMk/>
            <pc:sldMk cId="2952584907" sldId="423"/>
            <ac:spMk id="9" creationId="{00000000-0000-0000-0000-000000000000}"/>
          </ac:spMkLst>
        </pc:spChg>
      </pc:sldChg>
      <pc:sldChg chg="addSp delSp modSp add del">
        <pc:chgData name="Lindberg, John - Xylem" userId="6cc3ce97-af90-41c9-9b3c-028ada52872a" providerId="ADAL" clId="{B673BD40-84E8-45E0-BCBF-0FD493C542CA}" dt="2021-12-08T14:22:45.005" v="1997" actId="11529"/>
        <pc:sldMkLst>
          <pc:docMk/>
          <pc:sldMk cId="2342193755" sldId="424"/>
        </pc:sldMkLst>
        <pc:spChg chg="del">
          <ac:chgData name="Lindberg, John - Xylem" userId="6cc3ce97-af90-41c9-9b3c-028ada52872a" providerId="ADAL" clId="{B673BD40-84E8-45E0-BCBF-0FD493C542CA}" dt="2021-12-08T13:14:47.230" v="782" actId="478"/>
          <ac:spMkLst>
            <pc:docMk/>
            <pc:sldMk cId="2342193755" sldId="424"/>
            <ac:spMk id="4" creationId="{00000000-0000-0000-0000-000000000000}"/>
          </ac:spMkLst>
        </pc:spChg>
        <pc:spChg chg="del mod">
          <ac:chgData name="Lindberg, John - Xylem" userId="6cc3ce97-af90-41c9-9b3c-028ada52872a" providerId="ADAL" clId="{B673BD40-84E8-45E0-BCBF-0FD493C542CA}" dt="2021-12-08T13:13:00.153" v="775" actId="478"/>
          <ac:spMkLst>
            <pc:docMk/>
            <pc:sldMk cId="2342193755" sldId="424"/>
            <ac:spMk id="6" creationId="{00000000-0000-0000-0000-000000000000}"/>
          </ac:spMkLst>
        </pc:spChg>
        <pc:spChg chg="add mod">
          <ac:chgData name="Lindberg, John - Xylem" userId="6cc3ce97-af90-41c9-9b3c-028ada52872a" providerId="ADAL" clId="{B673BD40-84E8-45E0-BCBF-0FD493C542CA}" dt="2021-12-08T14:22:31.447" v="1996" actId="113"/>
          <ac:spMkLst>
            <pc:docMk/>
            <pc:sldMk cId="2342193755" sldId="424"/>
            <ac:spMk id="7" creationId="{5A7DD8EA-5A48-47F0-9B5B-2120900B9B86}"/>
          </ac:spMkLst>
        </pc:spChg>
        <pc:cxnChg chg="add mod">
          <ac:chgData name="Lindberg, John - Xylem" userId="6cc3ce97-af90-41c9-9b3c-028ada52872a" providerId="ADAL" clId="{B673BD40-84E8-45E0-BCBF-0FD493C542CA}" dt="2021-12-08T14:22:45.005" v="1997" actId="11529"/>
          <ac:cxnSpMkLst>
            <pc:docMk/>
            <pc:sldMk cId="2342193755" sldId="424"/>
            <ac:cxnSpMk id="5" creationId="{7A9E8630-D954-4956-B754-6125832D613C}"/>
          </ac:cxnSpMkLst>
        </pc:cxnChg>
      </pc:sldChg>
      <pc:sldChg chg="delSp modSp">
        <pc:chgData name="Lindberg, John - Xylem" userId="6cc3ce97-af90-41c9-9b3c-028ada52872a" providerId="ADAL" clId="{B673BD40-84E8-45E0-BCBF-0FD493C542CA}" dt="2021-12-08T14:23:02.409" v="2005" actId="20577"/>
        <pc:sldMkLst>
          <pc:docMk/>
          <pc:sldMk cId="2907863125" sldId="425"/>
        </pc:sldMkLst>
        <pc:spChg chg="mod">
          <ac:chgData name="Lindberg, John - Xylem" userId="6cc3ce97-af90-41c9-9b3c-028ada52872a" providerId="ADAL" clId="{B673BD40-84E8-45E0-BCBF-0FD493C542CA}" dt="2021-12-08T14:23:02.409" v="2005" actId="20577"/>
          <ac:spMkLst>
            <pc:docMk/>
            <pc:sldMk cId="2907863125" sldId="425"/>
            <ac:spMk id="2" creationId="{00000000-0000-0000-0000-000000000000}"/>
          </ac:spMkLst>
        </pc:spChg>
        <pc:spChg chg="del">
          <ac:chgData name="Lindberg, John - Xylem" userId="6cc3ce97-af90-41c9-9b3c-028ada52872a" providerId="ADAL" clId="{B673BD40-84E8-45E0-BCBF-0FD493C542CA}" dt="2021-12-08T13:13:07.433" v="776" actId="478"/>
          <ac:spMkLst>
            <pc:docMk/>
            <pc:sldMk cId="2907863125" sldId="425"/>
            <ac:spMk id="5" creationId="{00000000-0000-0000-0000-000000000000}"/>
          </ac:spMkLst>
        </pc:spChg>
        <pc:picChg chg="mod">
          <ac:chgData name="Lindberg, John - Xylem" userId="6cc3ce97-af90-41c9-9b3c-028ada52872a" providerId="ADAL" clId="{B673BD40-84E8-45E0-BCBF-0FD493C542CA}" dt="2021-12-08T14:22:51.821" v="1998" actId="1076"/>
          <ac:picMkLst>
            <pc:docMk/>
            <pc:sldMk cId="2907863125" sldId="425"/>
            <ac:picMk id="26626" creationId="{00000000-0000-0000-0000-000000000000}"/>
          </ac:picMkLst>
        </pc:picChg>
      </pc:sldChg>
      <pc:sldChg chg="delSp modSp">
        <pc:chgData name="Lindberg, John - Xylem" userId="6cc3ce97-af90-41c9-9b3c-028ada52872a" providerId="ADAL" clId="{B673BD40-84E8-45E0-BCBF-0FD493C542CA}" dt="2021-12-08T14:23:07.822" v="2006" actId="207"/>
        <pc:sldMkLst>
          <pc:docMk/>
          <pc:sldMk cId="3729850193" sldId="426"/>
        </pc:sldMkLst>
        <pc:spChg chg="mod">
          <ac:chgData name="Lindberg, John - Xylem" userId="6cc3ce97-af90-41c9-9b3c-028ada52872a" providerId="ADAL" clId="{B673BD40-84E8-45E0-BCBF-0FD493C542CA}" dt="2021-12-08T14:23:07.822" v="2006" actId="207"/>
          <ac:spMkLst>
            <pc:docMk/>
            <pc:sldMk cId="3729850193" sldId="426"/>
            <ac:spMk id="4" creationId="{00000000-0000-0000-0000-000000000000}"/>
          </ac:spMkLst>
        </pc:spChg>
        <pc:spChg chg="del mod">
          <ac:chgData name="Lindberg, John - Xylem" userId="6cc3ce97-af90-41c9-9b3c-028ada52872a" providerId="ADAL" clId="{B673BD40-84E8-45E0-BCBF-0FD493C542CA}" dt="2021-12-08T13:13:38.653" v="778" actId="478"/>
          <ac:spMkLst>
            <pc:docMk/>
            <pc:sldMk cId="3729850193" sldId="426"/>
            <ac:spMk id="6" creationId="{00000000-0000-0000-0000-000000000000}"/>
          </ac:spMkLst>
        </pc:spChg>
      </pc:sldChg>
      <pc:sldChg chg="del">
        <pc:chgData name="Lindberg, John - Xylem" userId="6cc3ce97-af90-41c9-9b3c-028ada52872a" providerId="ADAL" clId="{B673BD40-84E8-45E0-BCBF-0FD493C542CA}" dt="2021-12-07T21:25:38.081" v="122" actId="2696"/>
        <pc:sldMkLst>
          <pc:docMk/>
          <pc:sldMk cId="2636367506" sldId="429"/>
        </pc:sldMkLst>
      </pc:sldChg>
      <pc:sldChg chg="delSp modSp">
        <pc:chgData name="Lindberg, John - Xylem" userId="6cc3ce97-af90-41c9-9b3c-028ada52872a" providerId="ADAL" clId="{B673BD40-84E8-45E0-BCBF-0FD493C542CA}" dt="2021-12-08T13:15:42.614" v="788" actId="478"/>
        <pc:sldMkLst>
          <pc:docMk/>
          <pc:sldMk cId="1195930875" sldId="446"/>
        </pc:sldMkLst>
        <pc:spChg chg="del mod">
          <ac:chgData name="Lindberg, John - Xylem" userId="6cc3ce97-af90-41c9-9b3c-028ada52872a" providerId="ADAL" clId="{B673BD40-84E8-45E0-BCBF-0FD493C542CA}" dt="2021-12-08T13:15:42.614" v="788" actId="478"/>
          <ac:spMkLst>
            <pc:docMk/>
            <pc:sldMk cId="1195930875" sldId="446"/>
            <ac:spMk id="8" creationId="{00000000-0000-0000-0000-000000000000}"/>
          </ac:spMkLst>
        </pc:spChg>
      </pc:sldChg>
      <pc:sldChg chg="delSp modSp">
        <pc:chgData name="Lindberg, John - Xylem" userId="6cc3ce97-af90-41c9-9b3c-028ada52872a" providerId="ADAL" clId="{B673BD40-84E8-45E0-BCBF-0FD493C542CA}" dt="2021-12-08T14:23:36.348" v="2011" actId="1076"/>
        <pc:sldMkLst>
          <pc:docMk/>
          <pc:sldMk cId="1649037345" sldId="447"/>
        </pc:sldMkLst>
        <pc:spChg chg="del">
          <ac:chgData name="Lindberg, John - Xylem" userId="6cc3ce97-af90-41c9-9b3c-028ada52872a" providerId="ADAL" clId="{B673BD40-84E8-45E0-BCBF-0FD493C542CA}" dt="2021-12-08T13:18:08.581" v="859" actId="478"/>
          <ac:spMkLst>
            <pc:docMk/>
            <pc:sldMk cId="1649037345" sldId="447"/>
            <ac:spMk id="2" creationId="{00000000-0000-0000-0000-000000000000}"/>
          </ac:spMkLst>
        </pc:spChg>
        <pc:spChg chg="mod">
          <ac:chgData name="Lindberg, John - Xylem" userId="6cc3ce97-af90-41c9-9b3c-028ada52872a" providerId="ADAL" clId="{B673BD40-84E8-45E0-BCBF-0FD493C542CA}" dt="2021-12-08T13:18:16.168" v="879" actId="20577"/>
          <ac:spMkLst>
            <pc:docMk/>
            <pc:sldMk cId="1649037345" sldId="447"/>
            <ac:spMk id="3" creationId="{EF10F956-9ED5-4C4B-A1EB-1D64F23D87E0}"/>
          </ac:spMkLst>
        </pc:spChg>
        <pc:spChg chg="mod">
          <ac:chgData name="Lindberg, John - Xylem" userId="6cc3ce97-af90-41c9-9b3c-028ada52872a" providerId="ADAL" clId="{B673BD40-84E8-45E0-BCBF-0FD493C542CA}" dt="2021-12-08T14:23:36.348" v="2011" actId="1076"/>
          <ac:spMkLst>
            <pc:docMk/>
            <pc:sldMk cId="1649037345" sldId="447"/>
            <ac:spMk id="6" creationId="{00000000-0000-0000-0000-000000000000}"/>
          </ac:spMkLst>
        </pc:spChg>
        <pc:spChg chg="mod">
          <ac:chgData name="Lindberg, John - Xylem" userId="6cc3ce97-af90-41c9-9b3c-028ada52872a" providerId="ADAL" clId="{B673BD40-84E8-45E0-BCBF-0FD493C542CA}" dt="2021-12-08T13:16:23.919" v="814" actId="1035"/>
          <ac:spMkLst>
            <pc:docMk/>
            <pc:sldMk cId="1649037345" sldId="447"/>
            <ac:spMk id="10" creationId="{00000000-0000-0000-0000-000000000000}"/>
          </ac:spMkLst>
        </pc:spChg>
        <pc:spChg chg="mod">
          <ac:chgData name="Lindberg, John - Xylem" userId="6cc3ce97-af90-41c9-9b3c-028ada52872a" providerId="ADAL" clId="{B673BD40-84E8-45E0-BCBF-0FD493C542CA}" dt="2021-12-08T14:23:25.793" v="2010" actId="113"/>
          <ac:spMkLst>
            <pc:docMk/>
            <pc:sldMk cId="1649037345" sldId="447"/>
            <ac:spMk id="11" creationId="{00000000-0000-0000-0000-000000000000}"/>
          </ac:spMkLst>
        </pc:spChg>
        <pc:spChg chg="mod">
          <ac:chgData name="Lindberg, John - Xylem" userId="6cc3ce97-af90-41c9-9b3c-028ada52872a" providerId="ADAL" clId="{B673BD40-84E8-45E0-BCBF-0FD493C542CA}" dt="2021-12-08T14:23:25.793" v="2010" actId="113"/>
          <ac:spMkLst>
            <pc:docMk/>
            <pc:sldMk cId="1649037345" sldId="447"/>
            <ac:spMk id="12" creationId="{00000000-0000-0000-0000-000000000000}"/>
          </ac:spMkLst>
        </pc:spChg>
        <pc:spChg chg="mod">
          <ac:chgData name="Lindberg, John - Xylem" userId="6cc3ce97-af90-41c9-9b3c-028ada52872a" providerId="ADAL" clId="{B673BD40-84E8-45E0-BCBF-0FD493C542CA}" dt="2021-12-08T14:23:25.793" v="2010" actId="113"/>
          <ac:spMkLst>
            <pc:docMk/>
            <pc:sldMk cId="1649037345" sldId="447"/>
            <ac:spMk id="13" creationId="{00000000-0000-0000-0000-000000000000}"/>
          </ac:spMkLst>
        </pc:spChg>
        <pc:spChg chg="mod">
          <ac:chgData name="Lindberg, John - Xylem" userId="6cc3ce97-af90-41c9-9b3c-028ada52872a" providerId="ADAL" clId="{B673BD40-84E8-45E0-BCBF-0FD493C542CA}" dt="2021-12-08T14:23:25.793" v="2010" actId="113"/>
          <ac:spMkLst>
            <pc:docMk/>
            <pc:sldMk cId="1649037345" sldId="447"/>
            <ac:spMk id="14" creationId="{00000000-0000-0000-0000-000000000000}"/>
          </ac:spMkLst>
        </pc:spChg>
        <pc:spChg chg="del mod">
          <ac:chgData name="Lindberg, John - Xylem" userId="6cc3ce97-af90-41c9-9b3c-028ada52872a" providerId="ADAL" clId="{B673BD40-84E8-45E0-BCBF-0FD493C542CA}" dt="2021-12-08T13:15:54.033" v="790" actId="478"/>
          <ac:spMkLst>
            <pc:docMk/>
            <pc:sldMk cId="1649037345" sldId="447"/>
            <ac:spMk id="16" creationId="{00000000-0000-0000-0000-000000000000}"/>
          </ac:spMkLst>
        </pc:spChg>
      </pc:sldChg>
      <pc:sldChg chg="delSp modSp">
        <pc:chgData name="Lindberg, John - Xylem" userId="6cc3ce97-af90-41c9-9b3c-028ada52872a" providerId="ADAL" clId="{B673BD40-84E8-45E0-BCBF-0FD493C542CA}" dt="2021-12-08T14:23:47.939" v="2015" actId="20577"/>
        <pc:sldMkLst>
          <pc:docMk/>
          <pc:sldMk cId="943542026" sldId="448"/>
        </pc:sldMkLst>
        <pc:spChg chg="mod">
          <ac:chgData name="Lindberg, John - Xylem" userId="6cc3ce97-af90-41c9-9b3c-028ada52872a" providerId="ADAL" clId="{B673BD40-84E8-45E0-BCBF-0FD493C542CA}" dt="2021-12-08T13:18:30.646" v="897" actId="20577"/>
          <ac:spMkLst>
            <pc:docMk/>
            <pc:sldMk cId="943542026" sldId="448"/>
            <ac:spMk id="2" creationId="{00000000-0000-0000-0000-000000000000}"/>
          </ac:spMkLst>
        </pc:spChg>
        <pc:spChg chg="del">
          <ac:chgData name="Lindberg, John - Xylem" userId="6cc3ce97-af90-41c9-9b3c-028ada52872a" providerId="ADAL" clId="{B673BD40-84E8-45E0-BCBF-0FD493C542CA}" dt="2021-12-08T13:17:26.980" v="818" actId="478"/>
          <ac:spMkLst>
            <pc:docMk/>
            <pc:sldMk cId="943542026" sldId="448"/>
            <ac:spMk id="3" creationId="{00000000-0000-0000-0000-000000000000}"/>
          </ac:spMkLst>
        </pc:spChg>
        <pc:spChg chg="mod">
          <ac:chgData name="Lindberg, John - Xylem" userId="6cc3ce97-af90-41c9-9b3c-028ada52872a" providerId="ADAL" clId="{B673BD40-84E8-45E0-BCBF-0FD493C542CA}" dt="2021-12-08T14:23:47.939" v="2015" actId="20577"/>
          <ac:spMkLst>
            <pc:docMk/>
            <pc:sldMk cId="943542026" sldId="448"/>
            <ac:spMk id="6" creationId="{00000000-0000-0000-0000-000000000000}"/>
          </ac:spMkLst>
        </pc:spChg>
        <pc:spChg chg="del mod">
          <ac:chgData name="Lindberg, John - Xylem" userId="6cc3ce97-af90-41c9-9b3c-028ada52872a" providerId="ADAL" clId="{B673BD40-84E8-45E0-BCBF-0FD493C542CA}" dt="2021-12-08T13:16:37.076" v="816" actId="478"/>
          <ac:spMkLst>
            <pc:docMk/>
            <pc:sldMk cId="943542026" sldId="448"/>
            <ac:spMk id="10" creationId="{00000000-0000-0000-0000-000000000000}"/>
          </ac:spMkLst>
        </pc:spChg>
        <pc:picChg chg="mod">
          <ac:chgData name="Lindberg, John - Xylem" userId="6cc3ce97-af90-41c9-9b3c-028ada52872a" providerId="ADAL" clId="{B673BD40-84E8-45E0-BCBF-0FD493C542CA}" dt="2021-12-08T13:17:37.825" v="857" actId="1035"/>
          <ac:picMkLst>
            <pc:docMk/>
            <pc:sldMk cId="943542026" sldId="448"/>
            <ac:picMk id="5122" creationId="{00000000-0000-0000-0000-000000000000}"/>
          </ac:picMkLst>
        </pc:picChg>
        <pc:cxnChg chg="mod">
          <ac:chgData name="Lindberg, John - Xylem" userId="6cc3ce97-af90-41c9-9b3c-028ada52872a" providerId="ADAL" clId="{B673BD40-84E8-45E0-BCBF-0FD493C542CA}" dt="2021-12-08T13:17:42.612" v="858" actId="14100"/>
          <ac:cxnSpMkLst>
            <pc:docMk/>
            <pc:sldMk cId="943542026" sldId="448"/>
            <ac:cxnSpMk id="8" creationId="{00000000-0000-0000-0000-000000000000}"/>
          </ac:cxnSpMkLst>
        </pc:cxnChg>
      </pc:sldChg>
      <pc:sldChg chg="modSp">
        <pc:chgData name="Lindberg, John - Xylem" userId="6cc3ce97-af90-41c9-9b3c-028ada52872a" providerId="ADAL" clId="{B673BD40-84E8-45E0-BCBF-0FD493C542CA}" dt="2021-12-08T14:24:00.326" v="2017" actId="113"/>
        <pc:sldMkLst>
          <pc:docMk/>
          <pc:sldMk cId="1268313731" sldId="449"/>
        </pc:sldMkLst>
        <pc:spChg chg="mod">
          <ac:chgData name="Lindberg, John - Xylem" userId="6cc3ce97-af90-41c9-9b3c-028ada52872a" providerId="ADAL" clId="{B673BD40-84E8-45E0-BCBF-0FD493C542CA}" dt="2021-12-08T13:18:50.915" v="915" actId="20577"/>
          <ac:spMkLst>
            <pc:docMk/>
            <pc:sldMk cId="1268313731" sldId="449"/>
            <ac:spMk id="2" creationId="{00000000-0000-0000-0000-000000000000}"/>
          </ac:spMkLst>
        </pc:spChg>
        <pc:spChg chg="mod">
          <ac:chgData name="Lindberg, John - Xylem" userId="6cc3ce97-af90-41c9-9b3c-028ada52872a" providerId="ADAL" clId="{B673BD40-84E8-45E0-BCBF-0FD493C542CA}" dt="2021-12-08T14:24:00.326" v="2017" actId="113"/>
          <ac:spMkLst>
            <pc:docMk/>
            <pc:sldMk cId="1268313731" sldId="449"/>
            <ac:spMk id="3" creationId="{00000000-0000-0000-0000-000000000000}"/>
          </ac:spMkLst>
        </pc:spChg>
        <pc:spChg chg="mod">
          <ac:chgData name="Lindberg, John - Xylem" userId="6cc3ce97-af90-41c9-9b3c-028ada52872a" providerId="ADAL" clId="{B673BD40-84E8-45E0-BCBF-0FD493C542CA}" dt="2021-12-08T14:24:00.326" v="2017" actId="113"/>
          <ac:spMkLst>
            <pc:docMk/>
            <pc:sldMk cId="1268313731" sldId="449"/>
            <ac:spMk id="4" creationId="{00000000-0000-0000-0000-000000000000}"/>
          </ac:spMkLst>
        </pc:spChg>
      </pc:sldChg>
      <pc:sldChg chg="delSp modSp">
        <pc:chgData name="Lindberg, John - Xylem" userId="6cc3ce97-af90-41c9-9b3c-028ada52872a" providerId="ADAL" clId="{B673BD40-84E8-45E0-BCBF-0FD493C542CA}" dt="2021-12-08T14:24:12.452" v="2018" actId="207"/>
        <pc:sldMkLst>
          <pc:docMk/>
          <pc:sldMk cId="1991575126" sldId="450"/>
        </pc:sldMkLst>
        <pc:spChg chg="mod">
          <ac:chgData name="Lindberg, John - Xylem" userId="6cc3ce97-af90-41c9-9b3c-028ada52872a" providerId="ADAL" clId="{B673BD40-84E8-45E0-BCBF-0FD493C542CA}" dt="2021-12-08T13:19:25.134" v="985" actId="20577"/>
          <ac:spMkLst>
            <pc:docMk/>
            <pc:sldMk cId="1991575126" sldId="450"/>
            <ac:spMk id="2" creationId="{00000000-0000-0000-0000-000000000000}"/>
          </ac:spMkLst>
        </pc:spChg>
        <pc:spChg chg="mod">
          <ac:chgData name="Lindberg, John - Xylem" userId="6cc3ce97-af90-41c9-9b3c-028ada52872a" providerId="ADAL" clId="{B673BD40-84E8-45E0-BCBF-0FD493C542CA}" dt="2021-12-08T14:24:12.452" v="2018" actId="207"/>
          <ac:spMkLst>
            <pc:docMk/>
            <pc:sldMk cId="1991575126" sldId="450"/>
            <ac:spMk id="7" creationId="{00000000-0000-0000-0000-000000000000}"/>
          </ac:spMkLst>
        </pc:spChg>
        <pc:spChg chg="del">
          <ac:chgData name="Lindberg, John - Xylem" userId="6cc3ce97-af90-41c9-9b3c-028ada52872a" providerId="ADAL" clId="{B673BD40-84E8-45E0-BCBF-0FD493C542CA}" dt="2021-12-08T13:19:17.899" v="981" actId="478"/>
          <ac:spMkLst>
            <pc:docMk/>
            <pc:sldMk cId="1991575126" sldId="450"/>
            <ac:spMk id="9" creationId="{00000000-0000-0000-0000-000000000000}"/>
          </ac:spMkLst>
        </pc:spChg>
        <pc:grpChg chg="mod">
          <ac:chgData name="Lindberg, John - Xylem" userId="6cc3ce97-af90-41c9-9b3c-028ada52872a" providerId="ADAL" clId="{B673BD40-84E8-45E0-BCBF-0FD493C542CA}" dt="2021-12-08T13:19:44.967" v="998" actId="1035"/>
          <ac:grpSpMkLst>
            <pc:docMk/>
            <pc:sldMk cId="1991575126" sldId="450"/>
            <ac:grpSpMk id="3" creationId="{00000000-0000-0000-0000-000000000000}"/>
          </ac:grpSpMkLst>
        </pc:grpChg>
        <pc:picChg chg="mod">
          <ac:chgData name="Lindberg, John - Xylem" userId="6cc3ce97-af90-41c9-9b3c-028ada52872a" providerId="ADAL" clId="{B673BD40-84E8-45E0-BCBF-0FD493C542CA}" dt="2021-12-08T13:19:44.967" v="998" actId="1035"/>
          <ac:picMkLst>
            <pc:docMk/>
            <pc:sldMk cId="1991575126" sldId="450"/>
            <ac:picMk id="7170" creationId="{00000000-0000-0000-0000-000000000000}"/>
          </ac:picMkLst>
        </pc:picChg>
        <pc:picChg chg="mod">
          <ac:chgData name="Lindberg, John - Xylem" userId="6cc3ce97-af90-41c9-9b3c-028ada52872a" providerId="ADAL" clId="{B673BD40-84E8-45E0-BCBF-0FD493C542CA}" dt="2021-12-08T13:19:44.967" v="998" actId="1035"/>
          <ac:picMkLst>
            <pc:docMk/>
            <pc:sldMk cId="1991575126" sldId="450"/>
            <ac:picMk id="7171" creationId="{00000000-0000-0000-0000-000000000000}"/>
          </ac:picMkLst>
        </pc:picChg>
      </pc:sldChg>
      <pc:sldChg chg="modSp">
        <pc:chgData name="Lindberg, John - Xylem" userId="6cc3ce97-af90-41c9-9b3c-028ada52872a" providerId="ADAL" clId="{B673BD40-84E8-45E0-BCBF-0FD493C542CA}" dt="2021-12-08T14:24:21.397" v="2019" actId="207"/>
        <pc:sldMkLst>
          <pc:docMk/>
          <pc:sldMk cId="1928389917" sldId="451"/>
        </pc:sldMkLst>
        <pc:spChg chg="mod">
          <ac:chgData name="Lindberg, John - Xylem" userId="6cc3ce97-af90-41c9-9b3c-028ada52872a" providerId="ADAL" clId="{B673BD40-84E8-45E0-BCBF-0FD493C542CA}" dt="2021-12-08T13:20:44.530" v="1112" actId="20577"/>
          <ac:spMkLst>
            <pc:docMk/>
            <pc:sldMk cId="1928389917" sldId="451"/>
            <ac:spMk id="2" creationId="{00000000-0000-0000-0000-000000000000}"/>
          </ac:spMkLst>
        </pc:spChg>
        <pc:spChg chg="mod">
          <ac:chgData name="Lindberg, John - Xylem" userId="6cc3ce97-af90-41c9-9b3c-028ada52872a" providerId="ADAL" clId="{B673BD40-84E8-45E0-BCBF-0FD493C542CA}" dt="2021-12-08T14:24:21.397" v="2019" actId="207"/>
          <ac:spMkLst>
            <pc:docMk/>
            <pc:sldMk cId="1928389917" sldId="451"/>
            <ac:spMk id="7" creationId="{00000000-0000-0000-0000-000000000000}"/>
          </ac:spMkLst>
        </pc:spChg>
        <pc:grpChg chg="mod">
          <ac:chgData name="Lindberg, John - Xylem" userId="6cc3ce97-af90-41c9-9b3c-028ada52872a" providerId="ADAL" clId="{B673BD40-84E8-45E0-BCBF-0FD493C542CA}" dt="2021-12-08T13:20:24.229" v="1037" actId="1036"/>
          <ac:grpSpMkLst>
            <pc:docMk/>
            <pc:sldMk cId="1928389917" sldId="451"/>
            <ac:grpSpMk id="3" creationId="{00000000-0000-0000-0000-000000000000}"/>
          </ac:grpSpMkLst>
        </pc:grpChg>
        <pc:grpChg chg="mod">
          <ac:chgData name="Lindberg, John - Xylem" userId="6cc3ce97-af90-41c9-9b3c-028ada52872a" providerId="ADAL" clId="{B673BD40-84E8-45E0-BCBF-0FD493C542CA}" dt="2021-12-08T13:20:30.416" v="1076" actId="1036"/>
          <ac:grpSpMkLst>
            <pc:docMk/>
            <pc:sldMk cId="1928389917" sldId="451"/>
            <ac:grpSpMk id="4" creationId="{00000000-0000-0000-0000-000000000000}"/>
          </ac:grpSpMkLst>
        </pc:grpChg>
        <pc:picChg chg="mod">
          <ac:chgData name="Lindberg, John - Xylem" userId="6cc3ce97-af90-41c9-9b3c-028ada52872a" providerId="ADAL" clId="{B673BD40-84E8-45E0-BCBF-0FD493C542CA}" dt="2021-12-08T13:20:24.229" v="1037" actId="1036"/>
          <ac:picMkLst>
            <pc:docMk/>
            <pc:sldMk cId="1928389917" sldId="451"/>
            <ac:picMk id="7170" creationId="{00000000-0000-0000-0000-000000000000}"/>
          </ac:picMkLst>
        </pc:picChg>
      </pc:sldChg>
      <pc:sldChg chg="delSp modSp">
        <pc:chgData name="Lindberg, John - Xylem" userId="6cc3ce97-af90-41c9-9b3c-028ada52872a" providerId="ADAL" clId="{B673BD40-84E8-45E0-BCBF-0FD493C542CA}" dt="2021-12-08T13:21:23.521" v="1159" actId="1035"/>
        <pc:sldMkLst>
          <pc:docMk/>
          <pc:sldMk cId="2256858169" sldId="452"/>
        </pc:sldMkLst>
        <pc:spChg chg="mod">
          <ac:chgData name="Lindberg, John - Xylem" userId="6cc3ce97-af90-41c9-9b3c-028ada52872a" providerId="ADAL" clId="{B673BD40-84E8-45E0-BCBF-0FD493C542CA}" dt="2021-12-08T13:21:02.620" v="1133" actId="20577"/>
          <ac:spMkLst>
            <pc:docMk/>
            <pc:sldMk cId="2256858169" sldId="452"/>
            <ac:spMk id="2" creationId="{00000000-0000-0000-0000-000000000000}"/>
          </ac:spMkLst>
        </pc:spChg>
        <pc:spChg chg="mod">
          <ac:chgData name="Lindberg, John - Xylem" userId="6cc3ce97-af90-41c9-9b3c-028ada52872a" providerId="ADAL" clId="{B673BD40-84E8-45E0-BCBF-0FD493C542CA}" dt="2021-12-08T13:21:20.170" v="1145" actId="1035"/>
          <ac:spMkLst>
            <pc:docMk/>
            <pc:sldMk cId="2256858169" sldId="452"/>
            <ac:spMk id="3" creationId="{00000000-0000-0000-0000-000000000000}"/>
          </ac:spMkLst>
        </pc:spChg>
        <pc:spChg chg="del">
          <ac:chgData name="Lindberg, John - Xylem" userId="6cc3ce97-af90-41c9-9b3c-028ada52872a" providerId="ADAL" clId="{B673BD40-84E8-45E0-BCBF-0FD493C542CA}" dt="2021-12-08T13:20:53.481" v="1113" actId="478"/>
          <ac:spMkLst>
            <pc:docMk/>
            <pc:sldMk cId="2256858169" sldId="452"/>
            <ac:spMk id="5" creationId="{00000000-0000-0000-0000-000000000000}"/>
          </ac:spMkLst>
        </pc:spChg>
        <pc:picChg chg="mod">
          <ac:chgData name="Lindberg, John - Xylem" userId="6cc3ce97-af90-41c9-9b3c-028ada52872a" providerId="ADAL" clId="{B673BD40-84E8-45E0-BCBF-0FD493C542CA}" dt="2021-12-08T13:21:23.521" v="1159" actId="1035"/>
          <ac:picMkLst>
            <pc:docMk/>
            <pc:sldMk cId="2256858169" sldId="452"/>
            <ac:picMk id="8194" creationId="{00000000-0000-0000-0000-000000000000}"/>
          </ac:picMkLst>
        </pc:picChg>
      </pc:sldChg>
      <pc:sldChg chg="delSp modSp">
        <pc:chgData name="Lindberg, John - Xylem" userId="6cc3ce97-af90-41c9-9b3c-028ada52872a" providerId="ADAL" clId="{B673BD40-84E8-45E0-BCBF-0FD493C542CA}" dt="2021-12-08T14:24:32.384" v="2020" actId="207"/>
        <pc:sldMkLst>
          <pc:docMk/>
          <pc:sldMk cId="2464435918" sldId="453"/>
        </pc:sldMkLst>
        <pc:spChg chg="mod">
          <ac:chgData name="Lindberg, John - Xylem" userId="6cc3ce97-af90-41c9-9b3c-028ada52872a" providerId="ADAL" clId="{B673BD40-84E8-45E0-BCBF-0FD493C542CA}" dt="2021-12-08T13:21:47.123" v="1179" actId="20577"/>
          <ac:spMkLst>
            <pc:docMk/>
            <pc:sldMk cId="2464435918" sldId="453"/>
            <ac:spMk id="2" creationId="{00000000-0000-0000-0000-000000000000}"/>
          </ac:spMkLst>
        </pc:spChg>
        <pc:spChg chg="mod">
          <ac:chgData name="Lindberg, John - Xylem" userId="6cc3ce97-af90-41c9-9b3c-028ada52872a" providerId="ADAL" clId="{B673BD40-84E8-45E0-BCBF-0FD493C542CA}" dt="2021-12-08T14:24:32.384" v="2020" actId="207"/>
          <ac:spMkLst>
            <pc:docMk/>
            <pc:sldMk cId="2464435918" sldId="453"/>
            <ac:spMk id="3" creationId="{00000000-0000-0000-0000-000000000000}"/>
          </ac:spMkLst>
        </pc:spChg>
        <pc:spChg chg="mod">
          <ac:chgData name="Lindberg, John - Xylem" userId="6cc3ce97-af90-41c9-9b3c-028ada52872a" providerId="ADAL" clId="{B673BD40-84E8-45E0-BCBF-0FD493C542CA}" dt="2021-12-08T14:24:32.384" v="2020" actId="207"/>
          <ac:spMkLst>
            <pc:docMk/>
            <pc:sldMk cId="2464435918" sldId="453"/>
            <ac:spMk id="6" creationId="{00000000-0000-0000-0000-000000000000}"/>
          </ac:spMkLst>
        </pc:spChg>
        <pc:spChg chg="del">
          <ac:chgData name="Lindberg, John - Xylem" userId="6cc3ce97-af90-41c9-9b3c-028ada52872a" providerId="ADAL" clId="{B673BD40-84E8-45E0-BCBF-0FD493C542CA}" dt="2021-12-08T13:22:12.635" v="1182" actId="478"/>
          <ac:spMkLst>
            <pc:docMk/>
            <pc:sldMk cId="2464435918" sldId="453"/>
            <ac:spMk id="7" creationId="{00000000-0000-0000-0000-000000000000}"/>
          </ac:spMkLst>
        </pc:spChg>
        <pc:spChg chg="del mod">
          <ac:chgData name="Lindberg, John - Xylem" userId="6cc3ce97-af90-41c9-9b3c-028ada52872a" providerId="ADAL" clId="{B673BD40-84E8-45E0-BCBF-0FD493C542CA}" dt="2021-12-08T13:22:00.199" v="1181" actId="478"/>
          <ac:spMkLst>
            <pc:docMk/>
            <pc:sldMk cId="2464435918" sldId="453"/>
            <ac:spMk id="9" creationId="{00000000-0000-0000-0000-000000000000}"/>
          </ac:spMkLst>
        </pc:spChg>
        <pc:picChg chg="mod">
          <ac:chgData name="Lindberg, John - Xylem" userId="6cc3ce97-af90-41c9-9b3c-028ada52872a" providerId="ADAL" clId="{B673BD40-84E8-45E0-BCBF-0FD493C542CA}" dt="2021-12-08T13:22:15.429" v="1183" actId="1076"/>
          <ac:picMkLst>
            <pc:docMk/>
            <pc:sldMk cId="2464435918" sldId="453"/>
            <ac:picMk id="9218" creationId="{00000000-0000-0000-0000-000000000000}"/>
          </ac:picMkLst>
        </pc:picChg>
      </pc:sldChg>
      <pc:sldChg chg="modSp">
        <pc:chgData name="Lindberg, John - Xylem" userId="6cc3ce97-af90-41c9-9b3c-028ada52872a" providerId="ADAL" clId="{B673BD40-84E8-45E0-BCBF-0FD493C542CA}" dt="2021-12-08T13:46:19.564" v="1714" actId="20577"/>
        <pc:sldMkLst>
          <pc:docMk/>
          <pc:sldMk cId="979186767" sldId="454"/>
        </pc:sldMkLst>
        <pc:spChg chg="mod">
          <ac:chgData name="Lindberg, John - Xylem" userId="6cc3ce97-af90-41c9-9b3c-028ada52872a" providerId="ADAL" clId="{B673BD40-84E8-45E0-BCBF-0FD493C542CA}" dt="2021-12-08T13:46:19.564" v="1714" actId="20577"/>
          <ac:spMkLst>
            <pc:docMk/>
            <pc:sldMk cId="979186767" sldId="454"/>
            <ac:spMk id="4" creationId="{00000000-0000-0000-0000-000000000000}"/>
          </ac:spMkLst>
        </pc:spChg>
      </pc:sldChg>
      <pc:sldChg chg="modSp">
        <pc:chgData name="Lindberg, John - Xylem" userId="6cc3ce97-af90-41c9-9b3c-028ada52872a" providerId="ADAL" clId="{B673BD40-84E8-45E0-BCBF-0FD493C542CA}" dt="2021-12-07T21:46:09.594" v="458" actId="1076"/>
        <pc:sldMkLst>
          <pc:docMk/>
          <pc:sldMk cId="2582126177" sldId="455"/>
        </pc:sldMkLst>
        <pc:spChg chg="mod">
          <ac:chgData name="Lindberg, John - Xylem" userId="6cc3ce97-af90-41c9-9b3c-028ada52872a" providerId="ADAL" clId="{B673BD40-84E8-45E0-BCBF-0FD493C542CA}" dt="2021-12-07T21:46:03.338" v="457" actId="14100"/>
          <ac:spMkLst>
            <pc:docMk/>
            <pc:sldMk cId="2582126177" sldId="455"/>
            <ac:spMk id="5" creationId="{00000000-0000-0000-0000-000000000000}"/>
          </ac:spMkLst>
        </pc:spChg>
        <pc:spChg chg="mod">
          <ac:chgData name="Lindberg, John - Xylem" userId="6cc3ce97-af90-41c9-9b3c-028ada52872a" providerId="ADAL" clId="{B673BD40-84E8-45E0-BCBF-0FD493C542CA}" dt="2021-12-07T21:46:09.594" v="458" actId="1076"/>
          <ac:spMkLst>
            <pc:docMk/>
            <pc:sldMk cId="2582126177" sldId="455"/>
            <ac:spMk id="7" creationId="{00000000-0000-0000-0000-000000000000}"/>
          </ac:spMkLst>
        </pc:spChg>
        <pc:picChg chg="mod">
          <ac:chgData name="Lindberg, John - Xylem" userId="6cc3ce97-af90-41c9-9b3c-028ada52872a" providerId="ADAL" clId="{B673BD40-84E8-45E0-BCBF-0FD493C542CA}" dt="2021-12-07T21:45:51.795" v="454" actId="1076"/>
          <ac:picMkLst>
            <pc:docMk/>
            <pc:sldMk cId="2582126177" sldId="455"/>
            <ac:picMk id="1026" creationId="{00000000-0000-0000-0000-000000000000}"/>
          </ac:picMkLst>
        </pc:picChg>
      </pc:sldChg>
      <pc:sldChg chg="modSp">
        <pc:chgData name="Lindberg, John - Xylem" userId="6cc3ce97-af90-41c9-9b3c-028ada52872a" providerId="ADAL" clId="{B673BD40-84E8-45E0-BCBF-0FD493C542CA}" dt="2021-12-07T21:47:29.887" v="531" actId="167"/>
        <pc:sldMkLst>
          <pc:docMk/>
          <pc:sldMk cId="373984953" sldId="458"/>
        </pc:sldMkLst>
        <pc:spChg chg="mod">
          <ac:chgData name="Lindberg, John - Xylem" userId="6cc3ce97-af90-41c9-9b3c-028ada52872a" providerId="ADAL" clId="{B673BD40-84E8-45E0-BCBF-0FD493C542CA}" dt="2021-12-07T21:46:57.610" v="463" actId="1076"/>
          <ac:spMkLst>
            <pc:docMk/>
            <pc:sldMk cId="373984953" sldId="458"/>
            <ac:spMk id="2" creationId="{00000000-0000-0000-0000-000000000000}"/>
          </ac:spMkLst>
        </pc:spChg>
        <pc:spChg chg="mod">
          <ac:chgData name="Lindberg, John - Xylem" userId="6cc3ce97-af90-41c9-9b3c-028ada52872a" providerId="ADAL" clId="{B673BD40-84E8-45E0-BCBF-0FD493C542CA}" dt="2021-12-07T21:47:12.298" v="529" actId="1035"/>
          <ac:spMkLst>
            <pc:docMk/>
            <pc:sldMk cId="373984953" sldId="458"/>
            <ac:spMk id="6" creationId="{00000000-0000-0000-0000-000000000000}"/>
          </ac:spMkLst>
        </pc:spChg>
        <pc:spChg chg="mod">
          <ac:chgData name="Lindberg, John - Xylem" userId="6cc3ce97-af90-41c9-9b3c-028ada52872a" providerId="ADAL" clId="{B673BD40-84E8-45E0-BCBF-0FD493C542CA}" dt="2021-12-07T21:47:12.298" v="529" actId="1035"/>
          <ac:spMkLst>
            <pc:docMk/>
            <pc:sldMk cId="373984953" sldId="458"/>
            <ac:spMk id="7" creationId="{00000000-0000-0000-0000-000000000000}"/>
          </ac:spMkLst>
        </pc:spChg>
        <pc:spChg chg="mod">
          <ac:chgData name="Lindberg, John - Xylem" userId="6cc3ce97-af90-41c9-9b3c-028ada52872a" providerId="ADAL" clId="{B673BD40-84E8-45E0-BCBF-0FD493C542CA}" dt="2021-12-07T21:47:12.298" v="529" actId="1035"/>
          <ac:spMkLst>
            <pc:docMk/>
            <pc:sldMk cId="373984953" sldId="458"/>
            <ac:spMk id="8" creationId="{00000000-0000-0000-0000-000000000000}"/>
          </ac:spMkLst>
        </pc:spChg>
        <pc:spChg chg="mod">
          <ac:chgData name="Lindberg, John - Xylem" userId="6cc3ce97-af90-41c9-9b3c-028ada52872a" providerId="ADAL" clId="{B673BD40-84E8-45E0-BCBF-0FD493C542CA}" dt="2021-12-07T21:47:12.298" v="529" actId="1035"/>
          <ac:spMkLst>
            <pc:docMk/>
            <pc:sldMk cId="373984953" sldId="458"/>
            <ac:spMk id="11" creationId="{00000000-0000-0000-0000-000000000000}"/>
          </ac:spMkLst>
        </pc:spChg>
        <pc:spChg chg="mod">
          <ac:chgData name="Lindberg, John - Xylem" userId="6cc3ce97-af90-41c9-9b3c-028ada52872a" providerId="ADAL" clId="{B673BD40-84E8-45E0-BCBF-0FD493C542CA}" dt="2021-12-07T21:46:50.201" v="461" actId="1076"/>
          <ac:spMkLst>
            <pc:docMk/>
            <pc:sldMk cId="373984953" sldId="458"/>
            <ac:spMk id="18" creationId="{00000000-0000-0000-0000-000000000000}"/>
          </ac:spMkLst>
        </pc:spChg>
        <pc:grpChg chg="mod ord">
          <ac:chgData name="Lindberg, John - Xylem" userId="6cc3ce97-af90-41c9-9b3c-028ada52872a" providerId="ADAL" clId="{B673BD40-84E8-45E0-BCBF-0FD493C542CA}" dt="2021-12-07T21:47:29.887" v="531" actId="167"/>
          <ac:grpSpMkLst>
            <pc:docMk/>
            <pc:sldMk cId="373984953" sldId="458"/>
            <ac:grpSpMk id="12" creationId="{00000000-0000-0000-0000-000000000000}"/>
          </ac:grpSpMkLst>
        </pc:grpChg>
        <pc:picChg chg="mod">
          <ac:chgData name="Lindberg, John - Xylem" userId="6cc3ce97-af90-41c9-9b3c-028ada52872a" providerId="ADAL" clId="{B673BD40-84E8-45E0-BCBF-0FD493C542CA}" dt="2021-12-07T21:47:12.298" v="529" actId="1035"/>
          <ac:picMkLst>
            <pc:docMk/>
            <pc:sldMk cId="373984953" sldId="458"/>
            <ac:picMk id="5122" creationId="{00000000-0000-0000-0000-000000000000}"/>
          </ac:picMkLst>
        </pc:picChg>
        <pc:cxnChg chg="mod">
          <ac:chgData name="Lindberg, John - Xylem" userId="6cc3ce97-af90-41c9-9b3c-028ada52872a" providerId="ADAL" clId="{B673BD40-84E8-45E0-BCBF-0FD493C542CA}" dt="2021-12-07T21:47:12.298" v="529" actId="1035"/>
          <ac:cxnSpMkLst>
            <pc:docMk/>
            <pc:sldMk cId="373984953" sldId="458"/>
            <ac:cxnSpMk id="10" creationId="{00000000-0000-0000-0000-000000000000}"/>
          </ac:cxnSpMkLst>
        </pc:cxnChg>
        <pc:cxnChg chg="mod">
          <ac:chgData name="Lindberg, John - Xylem" userId="6cc3ce97-af90-41c9-9b3c-028ada52872a" providerId="ADAL" clId="{B673BD40-84E8-45E0-BCBF-0FD493C542CA}" dt="2021-12-07T21:47:12.298" v="529" actId="1035"/>
          <ac:cxnSpMkLst>
            <pc:docMk/>
            <pc:sldMk cId="373984953" sldId="458"/>
            <ac:cxnSpMk id="13" creationId="{00000000-0000-0000-0000-000000000000}"/>
          </ac:cxnSpMkLst>
        </pc:cxnChg>
        <pc:cxnChg chg="mod">
          <ac:chgData name="Lindberg, John - Xylem" userId="6cc3ce97-af90-41c9-9b3c-028ada52872a" providerId="ADAL" clId="{B673BD40-84E8-45E0-BCBF-0FD493C542CA}" dt="2021-12-07T21:46:50.201" v="461" actId="1076"/>
          <ac:cxnSpMkLst>
            <pc:docMk/>
            <pc:sldMk cId="373984953" sldId="458"/>
            <ac:cxnSpMk id="20" creationId="{00000000-0000-0000-0000-000000000000}"/>
          </ac:cxnSpMkLst>
        </pc:cxnChg>
      </pc:sldChg>
      <pc:sldChg chg="modSp">
        <pc:chgData name="Lindberg, John - Xylem" userId="6cc3ce97-af90-41c9-9b3c-028ada52872a" providerId="ADAL" clId="{B673BD40-84E8-45E0-BCBF-0FD493C542CA}" dt="2021-12-08T13:46:04.942" v="1713" actId="14100"/>
        <pc:sldMkLst>
          <pc:docMk/>
          <pc:sldMk cId="2756042101" sldId="459"/>
        </pc:sldMkLst>
        <pc:picChg chg="mod">
          <ac:chgData name="Lindberg, John - Xylem" userId="6cc3ce97-af90-41c9-9b3c-028ada52872a" providerId="ADAL" clId="{B673BD40-84E8-45E0-BCBF-0FD493C542CA}" dt="2021-12-08T13:46:01.965" v="1712" actId="1076"/>
          <ac:picMkLst>
            <pc:docMk/>
            <pc:sldMk cId="2756042101" sldId="459"/>
            <ac:picMk id="16386" creationId="{00000000-0000-0000-0000-000000000000}"/>
          </ac:picMkLst>
        </pc:picChg>
        <pc:cxnChg chg="mod">
          <ac:chgData name="Lindberg, John - Xylem" userId="6cc3ce97-af90-41c9-9b3c-028ada52872a" providerId="ADAL" clId="{B673BD40-84E8-45E0-BCBF-0FD493C542CA}" dt="2021-12-08T13:46:04.942" v="1713" actId="14100"/>
          <ac:cxnSpMkLst>
            <pc:docMk/>
            <pc:sldMk cId="2756042101" sldId="459"/>
            <ac:cxnSpMk id="7" creationId="{00000000-0000-0000-0000-000000000000}"/>
          </ac:cxnSpMkLst>
        </pc:cxnChg>
      </pc:sldChg>
      <pc:sldChg chg="modSp">
        <pc:chgData name="Lindberg, John - Xylem" userId="6cc3ce97-af90-41c9-9b3c-028ada52872a" providerId="ADAL" clId="{B673BD40-84E8-45E0-BCBF-0FD493C542CA}" dt="2021-12-08T14:33:28.110" v="2128" actId="113"/>
        <pc:sldMkLst>
          <pc:docMk/>
          <pc:sldMk cId="3752366538" sldId="460"/>
        </pc:sldMkLst>
        <pc:spChg chg="mod">
          <ac:chgData name="Lindberg, John - Xylem" userId="6cc3ce97-af90-41c9-9b3c-028ada52872a" providerId="ADAL" clId="{B673BD40-84E8-45E0-BCBF-0FD493C542CA}" dt="2021-12-08T14:33:28.110" v="2128" actId="113"/>
          <ac:spMkLst>
            <pc:docMk/>
            <pc:sldMk cId="3752366538" sldId="460"/>
            <ac:spMk id="6" creationId="{00000000-0000-0000-0000-000000000000}"/>
          </ac:spMkLst>
        </pc:spChg>
      </pc:sldChg>
      <pc:sldChg chg="delSp modSp">
        <pc:chgData name="Lindberg, John - Xylem" userId="6cc3ce97-af90-41c9-9b3c-028ada52872a" providerId="ADAL" clId="{B673BD40-84E8-45E0-BCBF-0FD493C542CA}" dt="2021-12-08T14:33:19.857" v="2127" actId="113"/>
        <pc:sldMkLst>
          <pc:docMk/>
          <pc:sldMk cId="788696808" sldId="461"/>
        </pc:sldMkLst>
        <pc:spChg chg="mod">
          <ac:chgData name="Lindberg, John - Xylem" userId="6cc3ce97-af90-41c9-9b3c-028ada52872a" providerId="ADAL" clId="{B673BD40-84E8-45E0-BCBF-0FD493C542CA}" dt="2021-12-07T21:48:16.976" v="549" actId="1035"/>
          <ac:spMkLst>
            <pc:docMk/>
            <pc:sldMk cId="788696808" sldId="461"/>
            <ac:spMk id="3" creationId="{00000000-0000-0000-0000-000000000000}"/>
          </ac:spMkLst>
        </pc:spChg>
        <pc:spChg chg="del mod">
          <ac:chgData name="Lindberg, John - Xylem" userId="6cc3ce97-af90-41c9-9b3c-028ada52872a" providerId="ADAL" clId="{B673BD40-84E8-45E0-BCBF-0FD493C542CA}" dt="2021-12-08T13:47:39.856" v="1722" actId="478"/>
          <ac:spMkLst>
            <pc:docMk/>
            <pc:sldMk cId="788696808" sldId="461"/>
            <ac:spMk id="15" creationId="{00000000-0000-0000-0000-000000000000}"/>
          </ac:spMkLst>
        </pc:spChg>
        <pc:spChg chg="mod">
          <ac:chgData name="Lindberg, John - Xylem" userId="6cc3ce97-af90-41c9-9b3c-028ada52872a" providerId="ADAL" clId="{B673BD40-84E8-45E0-BCBF-0FD493C542CA}" dt="2021-12-08T14:33:19.857" v="2127" actId="113"/>
          <ac:spMkLst>
            <pc:docMk/>
            <pc:sldMk cId="788696808" sldId="461"/>
            <ac:spMk id="20" creationId="{00000000-0000-0000-0000-000000000000}"/>
          </ac:spMkLst>
        </pc:spChg>
        <pc:picChg chg="mod">
          <ac:chgData name="Lindberg, John - Xylem" userId="6cc3ce97-af90-41c9-9b3c-028ada52872a" providerId="ADAL" clId="{B673BD40-84E8-45E0-BCBF-0FD493C542CA}" dt="2021-12-07T21:48:16.976" v="549" actId="1035"/>
          <ac:picMkLst>
            <pc:docMk/>
            <pc:sldMk cId="788696808" sldId="461"/>
            <ac:picMk id="7170" creationId="{00000000-0000-0000-0000-000000000000}"/>
          </ac:picMkLst>
        </pc:picChg>
        <pc:picChg chg="mod">
          <ac:chgData name="Lindberg, John - Xylem" userId="6cc3ce97-af90-41c9-9b3c-028ada52872a" providerId="ADAL" clId="{B673BD40-84E8-45E0-BCBF-0FD493C542CA}" dt="2021-12-07T21:48:16.976" v="549" actId="1035"/>
          <ac:picMkLst>
            <pc:docMk/>
            <pc:sldMk cId="788696808" sldId="461"/>
            <ac:picMk id="7171" creationId="{00000000-0000-0000-0000-000000000000}"/>
          </ac:picMkLst>
        </pc:picChg>
      </pc:sldChg>
      <pc:sldChg chg="delSp modSp">
        <pc:chgData name="Lindberg, John - Xylem" userId="6cc3ce97-af90-41c9-9b3c-028ada52872a" providerId="ADAL" clId="{B673BD40-84E8-45E0-BCBF-0FD493C542CA}" dt="2021-12-08T14:33:10.991" v="2124" actId="404"/>
        <pc:sldMkLst>
          <pc:docMk/>
          <pc:sldMk cId="1576080741" sldId="462"/>
        </pc:sldMkLst>
        <pc:spChg chg="mod">
          <ac:chgData name="Lindberg, John - Xylem" userId="6cc3ce97-af90-41c9-9b3c-028ada52872a" providerId="ADAL" clId="{B673BD40-84E8-45E0-BCBF-0FD493C542CA}" dt="2021-12-08T14:33:10.991" v="2124" actId="404"/>
          <ac:spMkLst>
            <pc:docMk/>
            <pc:sldMk cId="1576080741" sldId="462"/>
            <ac:spMk id="17" creationId="{00000000-0000-0000-0000-000000000000}"/>
          </ac:spMkLst>
        </pc:spChg>
        <pc:spChg chg="del mod">
          <ac:chgData name="Lindberg, John - Xylem" userId="6cc3ce97-af90-41c9-9b3c-028ada52872a" providerId="ADAL" clId="{B673BD40-84E8-45E0-BCBF-0FD493C542CA}" dt="2021-12-08T13:47:45.689" v="1724" actId="478"/>
          <ac:spMkLst>
            <pc:docMk/>
            <pc:sldMk cId="1576080741" sldId="462"/>
            <ac:spMk id="19" creationId="{00000000-0000-0000-0000-000000000000}"/>
          </ac:spMkLst>
        </pc:spChg>
      </pc:sldChg>
      <pc:sldChg chg="modSp">
        <pc:chgData name="Lindberg, John - Xylem" userId="6cc3ce97-af90-41c9-9b3c-028ada52872a" providerId="ADAL" clId="{B673BD40-84E8-45E0-BCBF-0FD493C542CA}" dt="2021-12-08T14:32:39.655" v="2105" actId="113"/>
        <pc:sldMkLst>
          <pc:docMk/>
          <pc:sldMk cId="2257912186" sldId="463"/>
        </pc:sldMkLst>
        <pc:spChg chg="mod">
          <ac:chgData name="Lindberg, John - Xylem" userId="6cc3ce97-af90-41c9-9b3c-028ada52872a" providerId="ADAL" clId="{B673BD40-84E8-45E0-BCBF-0FD493C542CA}" dt="2021-12-08T14:32:39.655" v="2105" actId="113"/>
          <ac:spMkLst>
            <pc:docMk/>
            <pc:sldMk cId="2257912186" sldId="463"/>
            <ac:spMk id="6" creationId="{00000000-0000-0000-0000-000000000000}"/>
          </ac:spMkLst>
        </pc:spChg>
        <pc:picChg chg="mod">
          <ac:chgData name="Lindberg, John - Xylem" userId="6cc3ce97-af90-41c9-9b3c-028ada52872a" providerId="ADAL" clId="{B673BD40-84E8-45E0-BCBF-0FD493C542CA}" dt="2021-12-07T21:48:40.673" v="550" actId="1076"/>
          <ac:picMkLst>
            <pc:docMk/>
            <pc:sldMk cId="2257912186" sldId="463"/>
            <ac:picMk id="8194" creationId="{00000000-0000-0000-0000-000000000000}"/>
          </ac:picMkLst>
        </pc:picChg>
        <pc:picChg chg="mod">
          <ac:chgData name="Lindberg, John - Xylem" userId="6cc3ce97-af90-41c9-9b3c-028ada52872a" providerId="ADAL" clId="{B673BD40-84E8-45E0-BCBF-0FD493C542CA}" dt="2021-12-07T21:48:53.146" v="555" actId="1076"/>
          <ac:picMkLst>
            <pc:docMk/>
            <pc:sldMk cId="2257912186" sldId="463"/>
            <ac:picMk id="8195" creationId="{00000000-0000-0000-0000-000000000000}"/>
          </ac:picMkLst>
        </pc:picChg>
      </pc:sldChg>
      <pc:sldChg chg="delSp modSp">
        <pc:chgData name="Lindberg, John - Xylem" userId="6cc3ce97-af90-41c9-9b3c-028ada52872a" providerId="ADAL" clId="{B673BD40-84E8-45E0-BCBF-0FD493C542CA}" dt="2021-12-08T14:32:31.145" v="2104" actId="113"/>
        <pc:sldMkLst>
          <pc:docMk/>
          <pc:sldMk cId="2585441265" sldId="464"/>
        </pc:sldMkLst>
        <pc:spChg chg="mod">
          <ac:chgData name="Lindberg, John - Xylem" userId="6cc3ce97-af90-41c9-9b3c-028ada52872a" providerId="ADAL" clId="{B673BD40-84E8-45E0-BCBF-0FD493C542CA}" dt="2021-12-08T14:32:31.145" v="2104" actId="113"/>
          <ac:spMkLst>
            <pc:docMk/>
            <pc:sldMk cId="2585441265" sldId="464"/>
            <ac:spMk id="6" creationId="{00000000-0000-0000-0000-000000000000}"/>
          </ac:spMkLst>
        </pc:spChg>
        <pc:spChg chg="del mod">
          <ac:chgData name="Lindberg, John - Xylem" userId="6cc3ce97-af90-41c9-9b3c-028ada52872a" providerId="ADAL" clId="{B673BD40-84E8-45E0-BCBF-0FD493C542CA}" dt="2021-12-07T21:49:36.178" v="560" actId="478"/>
          <ac:spMkLst>
            <pc:docMk/>
            <pc:sldMk cId="2585441265" sldId="464"/>
            <ac:spMk id="13" creationId="{00000000-0000-0000-0000-000000000000}"/>
          </ac:spMkLst>
        </pc:spChg>
        <pc:picChg chg="mod">
          <ac:chgData name="Lindberg, John - Xylem" userId="6cc3ce97-af90-41c9-9b3c-028ada52872a" providerId="ADAL" clId="{B673BD40-84E8-45E0-BCBF-0FD493C542CA}" dt="2021-12-07T21:49:31.257" v="559" actId="1076"/>
          <ac:picMkLst>
            <pc:docMk/>
            <pc:sldMk cId="2585441265" sldId="464"/>
            <ac:picMk id="8194" creationId="{00000000-0000-0000-0000-000000000000}"/>
          </ac:picMkLst>
        </pc:picChg>
        <pc:picChg chg="mod">
          <ac:chgData name="Lindberg, John - Xylem" userId="6cc3ce97-af90-41c9-9b3c-028ada52872a" providerId="ADAL" clId="{B673BD40-84E8-45E0-BCBF-0FD493C542CA}" dt="2021-12-07T21:49:44.945" v="561" actId="1076"/>
          <ac:picMkLst>
            <pc:docMk/>
            <pc:sldMk cId="2585441265" sldId="464"/>
            <ac:picMk id="8195" creationId="{00000000-0000-0000-0000-000000000000}"/>
          </ac:picMkLst>
        </pc:picChg>
      </pc:sldChg>
      <pc:sldChg chg="del">
        <pc:chgData name="Lindberg, John - Xylem" userId="6cc3ce97-af90-41c9-9b3c-028ada52872a" providerId="ADAL" clId="{B673BD40-84E8-45E0-BCBF-0FD493C542CA}" dt="2021-12-07T21:50:12.121" v="562" actId="2696"/>
        <pc:sldMkLst>
          <pc:docMk/>
          <pc:sldMk cId="1230281067" sldId="465"/>
        </pc:sldMkLst>
      </pc:sldChg>
      <pc:sldChg chg="delSp modSp">
        <pc:chgData name="Lindberg, John - Xylem" userId="6cc3ce97-af90-41c9-9b3c-028ada52872a" providerId="ADAL" clId="{B673BD40-84E8-45E0-BCBF-0FD493C542CA}" dt="2021-12-08T14:32:24.968" v="2103" actId="113"/>
        <pc:sldMkLst>
          <pc:docMk/>
          <pc:sldMk cId="721082673" sldId="466"/>
        </pc:sldMkLst>
        <pc:spChg chg="mod">
          <ac:chgData name="Lindberg, John - Xylem" userId="6cc3ce97-af90-41c9-9b3c-028ada52872a" providerId="ADAL" clId="{B673BD40-84E8-45E0-BCBF-0FD493C542CA}" dt="2021-12-08T14:32:24.968" v="2103" actId="113"/>
          <ac:spMkLst>
            <pc:docMk/>
            <pc:sldMk cId="721082673" sldId="466"/>
            <ac:spMk id="5" creationId="{00000000-0000-0000-0000-000000000000}"/>
          </ac:spMkLst>
        </pc:spChg>
        <pc:spChg chg="del mod">
          <ac:chgData name="Lindberg, John - Xylem" userId="6cc3ce97-af90-41c9-9b3c-028ada52872a" providerId="ADAL" clId="{B673BD40-84E8-45E0-BCBF-0FD493C542CA}" dt="2021-12-08T13:47:56.324" v="1726" actId="478"/>
          <ac:spMkLst>
            <pc:docMk/>
            <pc:sldMk cId="721082673" sldId="466"/>
            <ac:spMk id="7" creationId="{00000000-0000-0000-0000-000000000000}"/>
          </ac:spMkLst>
        </pc:spChg>
      </pc:sldChg>
      <pc:sldChg chg="modSp">
        <pc:chgData name="Lindberg, John - Xylem" userId="6cc3ce97-af90-41c9-9b3c-028ada52872a" providerId="ADAL" clId="{B673BD40-84E8-45E0-BCBF-0FD493C542CA}" dt="2021-12-08T14:32:15.221" v="2090" actId="14100"/>
        <pc:sldMkLst>
          <pc:docMk/>
          <pc:sldMk cId="1746425155" sldId="467"/>
        </pc:sldMkLst>
        <pc:spChg chg="mod">
          <ac:chgData name="Lindberg, John - Xylem" userId="6cc3ce97-af90-41c9-9b3c-028ada52872a" providerId="ADAL" clId="{B673BD40-84E8-45E0-BCBF-0FD493C542CA}" dt="2021-12-08T14:32:15.221" v="2090" actId="14100"/>
          <ac:spMkLst>
            <pc:docMk/>
            <pc:sldMk cId="1746425155" sldId="467"/>
            <ac:spMk id="5" creationId="{00000000-0000-0000-0000-000000000000}"/>
          </ac:spMkLst>
        </pc:spChg>
        <pc:picChg chg="mod">
          <ac:chgData name="Lindberg, John - Xylem" userId="6cc3ce97-af90-41c9-9b3c-028ada52872a" providerId="ADAL" clId="{B673BD40-84E8-45E0-BCBF-0FD493C542CA}" dt="2021-12-07T21:50:24.537" v="563" actId="1076"/>
          <ac:picMkLst>
            <pc:docMk/>
            <pc:sldMk cId="1746425155" sldId="467"/>
            <ac:picMk id="3074" creationId="{00000000-0000-0000-0000-000000000000}"/>
          </ac:picMkLst>
        </pc:picChg>
      </pc:sldChg>
      <pc:sldChg chg="delSp modSp">
        <pc:chgData name="Lindberg, John - Xylem" userId="6cc3ce97-af90-41c9-9b3c-028ada52872a" providerId="ADAL" clId="{B673BD40-84E8-45E0-BCBF-0FD493C542CA}" dt="2021-12-08T13:22:32.091" v="1186" actId="478"/>
        <pc:sldMkLst>
          <pc:docMk/>
          <pc:sldMk cId="718421955" sldId="468"/>
        </pc:sldMkLst>
        <pc:spChg chg="del mod">
          <ac:chgData name="Lindberg, John - Xylem" userId="6cc3ce97-af90-41c9-9b3c-028ada52872a" providerId="ADAL" clId="{B673BD40-84E8-45E0-BCBF-0FD493C542CA}" dt="2021-12-08T13:22:32.091" v="1186" actId="478"/>
          <ac:spMkLst>
            <pc:docMk/>
            <pc:sldMk cId="718421955" sldId="468"/>
            <ac:spMk id="4" creationId="{00000000-0000-0000-0000-000000000000}"/>
          </ac:spMkLst>
        </pc:spChg>
      </pc:sldChg>
      <pc:sldChg chg="delSp modSp">
        <pc:chgData name="Lindberg, John - Xylem" userId="6cc3ce97-af90-41c9-9b3c-028ada52872a" providerId="ADAL" clId="{B673BD40-84E8-45E0-BCBF-0FD493C542CA}" dt="2021-12-08T14:24:46.751" v="2023" actId="113"/>
        <pc:sldMkLst>
          <pc:docMk/>
          <pc:sldMk cId="2584354508" sldId="470"/>
        </pc:sldMkLst>
        <pc:spChg chg="mod">
          <ac:chgData name="Lindberg, John - Xylem" userId="6cc3ce97-af90-41c9-9b3c-028ada52872a" providerId="ADAL" clId="{B673BD40-84E8-45E0-BCBF-0FD493C542CA}" dt="2021-12-08T14:24:46.751" v="2023" actId="113"/>
          <ac:spMkLst>
            <pc:docMk/>
            <pc:sldMk cId="2584354508" sldId="470"/>
            <ac:spMk id="3" creationId="{00000000-0000-0000-0000-000000000000}"/>
          </ac:spMkLst>
        </pc:spChg>
        <pc:spChg chg="del">
          <ac:chgData name="Lindberg, John - Xylem" userId="6cc3ce97-af90-41c9-9b3c-028ada52872a" providerId="ADAL" clId="{B673BD40-84E8-45E0-BCBF-0FD493C542CA}" dt="2021-12-08T13:23:33.490" v="1188" actId="478"/>
          <ac:spMkLst>
            <pc:docMk/>
            <pc:sldMk cId="2584354508" sldId="470"/>
            <ac:spMk id="4" creationId="{00000000-0000-0000-0000-000000000000}"/>
          </ac:spMkLst>
        </pc:spChg>
        <pc:spChg chg="mod">
          <ac:chgData name="Lindberg, John - Xylem" userId="6cc3ce97-af90-41c9-9b3c-028ada52872a" providerId="ADAL" clId="{B673BD40-84E8-45E0-BCBF-0FD493C542CA}" dt="2021-12-08T13:23:36.233" v="1189" actId="1076"/>
          <ac:spMkLst>
            <pc:docMk/>
            <pc:sldMk cId="2584354508" sldId="470"/>
            <ac:spMk id="5" creationId="{00000000-0000-0000-0000-000000000000}"/>
          </ac:spMkLst>
        </pc:spChg>
        <pc:spChg chg="mod">
          <ac:chgData name="Lindberg, John - Xylem" userId="6cc3ce97-af90-41c9-9b3c-028ada52872a" providerId="ADAL" clId="{B673BD40-84E8-45E0-BCBF-0FD493C542CA}" dt="2021-12-08T14:24:46.751" v="2023" actId="113"/>
          <ac:spMkLst>
            <pc:docMk/>
            <pc:sldMk cId="2584354508" sldId="470"/>
            <ac:spMk id="6" creationId="{00000000-0000-0000-0000-000000000000}"/>
          </ac:spMkLst>
        </pc:spChg>
        <pc:spChg chg="mod">
          <ac:chgData name="Lindberg, John - Xylem" userId="6cc3ce97-af90-41c9-9b3c-028ada52872a" providerId="ADAL" clId="{B673BD40-84E8-45E0-BCBF-0FD493C542CA}" dt="2021-12-08T14:24:46.751" v="2023" actId="113"/>
          <ac:spMkLst>
            <pc:docMk/>
            <pc:sldMk cId="2584354508" sldId="470"/>
            <ac:spMk id="8" creationId="{00000000-0000-0000-0000-000000000000}"/>
          </ac:spMkLst>
        </pc:spChg>
        <pc:spChg chg="del">
          <ac:chgData name="Lindberg, John - Xylem" userId="6cc3ce97-af90-41c9-9b3c-028ada52872a" providerId="ADAL" clId="{B673BD40-84E8-45E0-BCBF-0FD493C542CA}" dt="2021-12-08T13:23:05.312" v="1187" actId="478"/>
          <ac:spMkLst>
            <pc:docMk/>
            <pc:sldMk cId="2584354508" sldId="470"/>
            <ac:spMk id="10" creationId="{00000000-0000-0000-0000-000000000000}"/>
          </ac:spMkLst>
        </pc:spChg>
      </pc:sldChg>
      <pc:sldChg chg="delSp modSp">
        <pc:chgData name="Lindberg, John - Xylem" userId="6cc3ce97-af90-41c9-9b3c-028ada52872a" providerId="ADAL" clId="{B673BD40-84E8-45E0-BCBF-0FD493C542CA}" dt="2021-12-08T14:25:12.483" v="2026" actId="207"/>
        <pc:sldMkLst>
          <pc:docMk/>
          <pc:sldMk cId="2356277864" sldId="471"/>
        </pc:sldMkLst>
        <pc:spChg chg="mod">
          <ac:chgData name="Lindberg, John - Xylem" userId="6cc3ce97-af90-41c9-9b3c-028ada52872a" providerId="ADAL" clId="{B673BD40-84E8-45E0-BCBF-0FD493C542CA}" dt="2021-12-08T14:25:12.483" v="2026" actId="207"/>
          <ac:spMkLst>
            <pc:docMk/>
            <pc:sldMk cId="2356277864" sldId="471"/>
            <ac:spMk id="3" creationId="{00000000-0000-0000-0000-000000000000}"/>
          </ac:spMkLst>
        </pc:spChg>
        <pc:spChg chg="mod">
          <ac:chgData name="Lindberg, John - Xylem" userId="6cc3ce97-af90-41c9-9b3c-028ada52872a" providerId="ADAL" clId="{B673BD40-84E8-45E0-BCBF-0FD493C542CA}" dt="2021-12-08T13:24:16.540" v="1207" actId="1035"/>
          <ac:spMkLst>
            <pc:docMk/>
            <pc:sldMk cId="2356277864" sldId="471"/>
            <ac:spMk id="4" creationId="{00000000-0000-0000-0000-000000000000}"/>
          </ac:spMkLst>
        </pc:spChg>
        <pc:spChg chg="mod">
          <ac:chgData name="Lindberg, John - Xylem" userId="6cc3ce97-af90-41c9-9b3c-028ada52872a" providerId="ADAL" clId="{B673BD40-84E8-45E0-BCBF-0FD493C542CA}" dt="2021-12-08T13:24:16.540" v="1207" actId="1035"/>
          <ac:spMkLst>
            <pc:docMk/>
            <pc:sldMk cId="2356277864" sldId="471"/>
            <ac:spMk id="5" creationId="{00000000-0000-0000-0000-000000000000}"/>
          </ac:spMkLst>
        </pc:spChg>
        <pc:spChg chg="del">
          <ac:chgData name="Lindberg, John - Xylem" userId="6cc3ce97-af90-41c9-9b3c-028ada52872a" providerId="ADAL" clId="{B673BD40-84E8-45E0-BCBF-0FD493C542CA}" dt="2021-12-08T13:23:52.045" v="1193" actId="478"/>
          <ac:spMkLst>
            <pc:docMk/>
            <pc:sldMk cId="2356277864" sldId="471"/>
            <ac:spMk id="8" creationId="{00000000-0000-0000-0000-000000000000}"/>
          </ac:spMkLst>
        </pc:spChg>
      </pc:sldChg>
      <pc:sldChg chg="delSp modSp">
        <pc:chgData name="Lindberg, John - Xylem" userId="6cc3ce97-af90-41c9-9b3c-028ada52872a" providerId="ADAL" clId="{B673BD40-84E8-45E0-BCBF-0FD493C542CA}" dt="2021-12-08T14:25:33.049" v="2031" actId="1076"/>
        <pc:sldMkLst>
          <pc:docMk/>
          <pc:sldMk cId="1743772131" sldId="472"/>
        </pc:sldMkLst>
        <pc:spChg chg="mod">
          <ac:chgData name="Lindberg, John - Xylem" userId="6cc3ce97-af90-41c9-9b3c-028ada52872a" providerId="ADAL" clId="{B673BD40-84E8-45E0-BCBF-0FD493C542CA}" dt="2021-12-08T14:25:33.049" v="2031" actId="1076"/>
          <ac:spMkLst>
            <pc:docMk/>
            <pc:sldMk cId="1743772131" sldId="472"/>
            <ac:spMk id="3" creationId="{00000000-0000-0000-0000-000000000000}"/>
          </ac:spMkLst>
        </pc:spChg>
        <pc:spChg chg="del">
          <ac:chgData name="Lindberg, John - Xylem" userId="6cc3ce97-af90-41c9-9b3c-028ada52872a" providerId="ADAL" clId="{B673BD40-84E8-45E0-BCBF-0FD493C542CA}" dt="2021-12-08T13:24:49.146" v="1270" actId="478"/>
          <ac:spMkLst>
            <pc:docMk/>
            <pc:sldMk cId="1743772131" sldId="472"/>
            <ac:spMk id="4" creationId="{00000000-0000-0000-0000-000000000000}"/>
          </ac:spMkLst>
        </pc:spChg>
        <pc:spChg chg="mod">
          <ac:chgData name="Lindberg, John - Xylem" userId="6cc3ce97-af90-41c9-9b3c-028ada52872a" providerId="ADAL" clId="{B673BD40-84E8-45E0-BCBF-0FD493C542CA}" dt="2021-12-08T14:25:20.035" v="2028" actId="113"/>
          <ac:spMkLst>
            <pc:docMk/>
            <pc:sldMk cId="1743772131" sldId="472"/>
            <ac:spMk id="6" creationId="{00000000-0000-0000-0000-000000000000}"/>
          </ac:spMkLst>
        </pc:spChg>
        <pc:spChg chg="del mod">
          <ac:chgData name="Lindberg, John - Xylem" userId="6cc3ce97-af90-41c9-9b3c-028ada52872a" providerId="ADAL" clId="{B673BD40-84E8-45E0-BCBF-0FD493C542CA}" dt="2021-12-08T13:24:45.663" v="1269" actId="478"/>
          <ac:spMkLst>
            <pc:docMk/>
            <pc:sldMk cId="1743772131" sldId="472"/>
            <ac:spMk id="9" creationId="{00000000-0000-0000-0000-000000000000}"/>
          </ac:spMkLst>
        </pc:spChg>
      </pc:sldChg>
      <pc:sldChg chg="delSp modSp">
        <pc:chgData name="Lindberg, John - Xylem" userId="6cc3ce97-af90-41c9-9b3c-028ada52872a" providerId="ADAL" clId="{B673BD40-84E8-45E0-BCBF-0FD493C542CA}" dt="2021-12-08T14:25:46.049" v="2034" actId="207"/>
        <pc:sldMkLst>
          <pc:docMk/>
          <pc:sldMk cId="3783603057" sldId="473"/>
        </pc:sldMkLst>
        <pc:spChg chg="mod">
          <ac:chgData name="Lindberg, John - Xylem" userId="6cc3ce97-af90-41c9-9b3c-028ada52872a" providerId="ADAL" clId="{B673BD40-84E8-45E0-BCBF-0FD493C542CA}" dt="2021-12-08T14:25:46.049" v="2034" actId="207"/>
          <ac:spMkLst>
            <pc:docMk/>
            <pc:sldMk cId="3783603057" sldId="473"/>
            <ac:spMk id="3" creationId="{00000000-0000-0000-0000-000000000000}"/>
          </ac:spMkLst>
        </pc:spChg>
        <pc:spChg chg="del">
          <ac:chgData name="Lindberg, John - Xylem" userId="6cc3ce97-af90-41c9-9b3c-028ada52872a" providerId="ADAL" clId="{B673BD40-84E8-45E0-BCBF-0FD493C542CA}" dt="2021-12-08T13:25:26.985" v="1273" actId="478"/>
          <ac:spMkLst>
            <pc:docMk/>
            <pc:sldMk cId="3783603057" sldId="473"/>
            <ac:spMk id="4" creationId="{00000000-0000-0000-0000-000000000000}"/>
          </ac:spMkLst>
        </pc:spChg>
        <pc:spChg chg="mod">
          <ac:chgData name="Lindberg, John - Xylem" userId="6cc3ce97-af90-41c9-9b3c-028ada52872a" providerId="ADAL" clId="{B673BD40-84E8-45E0-BCBF-0FD493C542CA}" dt="2021-12-08T13:25:40.151" v="1296" actId="1036"/>
          <ac:spMkLst>
            <pc:docMk/>
            <pc:sldMk cId="3783603057" sldId="473"/>
            <ac:spMk id="5" creationId="{00000000-0000-0000-0000-000000000000}"/>
          </ac:spMkLst>
        </pc:spChg>
        <pc:spChg chg="mod">
          <ac:chgData name="Lindberg, John - Xylem" userId="6cc3ce97-af90-41c9-9b3c-028ada52872a" providerId="ADAL" clId="{B673BD40-84E8-45E0-BCBF-0FD493C542CA}" dt="2021-12-08T14:25:42.850" v="2033" actId="113"/>
          <ac:spMkLst>
            <pc:docMk/>
            <pc:sldMk cId="3783603057" sldId="473"/>
            <ac:spMk id="6" creationId="{00000000-0000-0000-0000-000000000000}"/>
          </ac:spMkLst>
        </pc:spChg>
        <pc:spChg chg="del mod">
          <ac:chgData name="Lindberg, John - Xylem" userId="6cc3ce97-af90-41c9-9b3c-028ada52872a" providerId="ADAL" clId="{B673BD40-84E8-45E0-BCBF-0FD493C542CA}" dt="2021-12-08T13:26:00.938" v="1299" actId="478"/>
          <ac:spMkLst>
            <pc:docMk/>
            <pc:sldMk cId="3783603057" sldId="473"/>
            <ac:spMk id="9" creationId="{00000000-0000-0000-0000-000000000000}"/>
          </ac:spMkLst>
        </pc:spChg>
      </pc:sldChg>
      <pc:sldChg chg="delSp modSp">
        <pc:chgData name="Lindberg, John - Xylem" userId="6cc3ce97-af90-41c9-9b3c-028ada52872a" providerId="ADAL" clId="{B673BD40-84E8-45E0-BCBF-0FD493C542CA}" dt="2021-12-08T14:25:58.977" v="2036" actId="207"/>
        <pc:sldMkLst>
          <pc:docMk/>
          <pc:sldMk cId="3104538530" sldId="474"/>
        </pc:sldMkLst>
        <pc:spChg chg="mod">
          <ac:chgData name="Lindberg, John - Xylem" userId="6cc3ce97-af90-41c9-9b3c-028ada52872a" providerId="ADAL" clId="{B673BD40-84E8-45E0-BCBF-0FD493C542CA}" dt="2021-12-08T14:25:58.977" v="2036" actId="207"/>
          <ac:spMkLst>
            <pc:docMk/>
            <pc:sldMk cId="3104538530" sldId="474"/>
            <ac:spMk id="5" creationId="{00000000-0000-0000-0000-000000000000}"/>
          </ac:spMkLst>
        </pc:spChg>
        <pc:spChg chg="del mod">
          <ac:chgData name="Lindberg, John - Xylem" userId="6cc3ce97-af90-41c9-9b3c-028ada52872a" providerId="ADAL" clId="{B673BD40-84E8-45E0-BCBF-0FD493C542CA}" dt="2021-12-08T13:36:54.169" v="1507" actId="478"/>
          <ac:spMkLst>
            <pc:docMk/>
            <pc:sldMk cId="3104538530" sldId="474"/>
            <ac:spMk id="7" creationId="{00000000-0000-0000-0000-000000000000}"/>
          </ac:spMkLst>
        </pc:spChg>
      </pc:sldChg>
      <pc:sldChg chg="modSp">
        <pc:chgData name="Lindberg, John - Xylem" userId="6cc3ce97-af90-41c9-9b3c-028ada52872a" providerId="ADAL" clId="{B673BD40-84E8-45E0-BCBF-0FD493C542CA}" dt="2021-12-08T14:26:27.296" v="2043" actId="207"/>
        <pc:sldMkLst>
          <pc:docMk/>
          <pc:sldMk cId="2316599804" sldId="475"/>
        </pc:sldMkLst>
        <pc:spChg chg="mod">
          <ac:chgData name="Lindberg, John - Xylem" userId="6cc3ce97-af90-41c9-9b3c-028ada52872a" providerId="ADAL" clId="{B673BD40-84E8-45E0-BCBF-0FD493C542CA}" dt="2021-12-08T14:26:27.296" v="2043" actId="207"/>
          <ac:spMkLst>
            <pc:docMk/>
            <pc:sldMk cId="2316599804" sldId="475"/>
            <ac:spMk id="8" creationId="{00000000-0000-0000-0000-000000000000}"/>
          </ac:spMkLst>
        </pc:spChg>
        <pc:spChg chg="mod">
          <ac:chgData name="Lindberg, John - Xylem" userId="6cc3ce97-af90-41c9-9b3c-028ada52872a" providerId="ADAL" clId="{B673BD40-84E8-45E0-BCBF-0FD493C542CA}" dt="2021-12-08T13:26:49.889" v="1302" actId="1076"/>
          <ac:spMkLst>
            <pc:docMk/>
            <pc:sldMk cId="2316599804" sldId="475"/>
            <ac:spMk id="11" creationId="{00000000-0000-0000-0000-000000000000}"/>
          </ac:spMkLst>
        </pc:spChg>
        <pc:spChg chg="mod">
          <ac:chgData name="Lindberg, John - Xylem" userId="6cc3ce97-af90-41c9-9b3c-028ada52872a" providerId="ADAL" clId="{B673BD40-84E8-45E0-BCBF-0FD493C542CA}" dt="2021-12-08T14:26:05.482" v="2038" actId="113"/>
          <ac:spMkLst>
            <pc:docMk/>
            <pc:sldMk cId="2316599804" sldId="475"/>
            <ac:spMk id="12" creationId="{00000000-0000-0000-0000-000000000000}"/>
          </ac:spMkLst>
        </pc:spChg>
        <pc:grpChg chg="mod">
          <ac:chgData name="Lindberg, John - Xylem" userId="6cc3ce97-af90-41c9-9b3c-028ada52872a" providerId="ADAL" clId="{B673BD40-84E8-45E0-BCBF-0FD493C542CA}" dt="2021-12-08T13:26:39.560" v="1300" actId="1076"/>
          <ac:grpSpMkLst>
            <pc:docMk/>
            <pc:sldMk cId="2316599804" sldId="475"/>
            <ac:grpSpMk id="7" creationId="{00000000-0000-0000-0000-000000000000}"/>
          </ac:grpSpMkLst>
        </pc:grpChg>
        <pc:picChg chg="mod">
          <ac:chgData name="Lindberg, John - Xylem" userId="6cc3ce97-af90-41c9-9b3c-028ada52872a" providerId="ADAL" clId="{B673BD40-84E8-45E0-BCBF-0FD493C542CA}" dt="2021-12-08T13:26:43.769" v="1301" actId="1076"/>
          <ac:picMkLst>
            <pc:docMk/>
            <pc:sldMk cId="2316599804" sldId="475"/>
            <ac:picMk id="10" creationId="{00000000-0000-0000-0000-000000000000}"/>
          </ac:picMkLst>
        </pc:picChg>
      </pc:sldChg>
      <pc:sldChg chg="modSp">
        <pc:chgData name="Lindberg, John - Xylem" userId="6cc3ce97-af90-41c9-9b3c-028ada52872a" providerId="ADAL" clId="{B673BD40-84E8-45E0-BCBF-0FD493C542CA}" dt="2021-12-08T14:26:50.795" v="2046" actId="207"/>
        <pc:sldMkLst>
          <pc:docMk/>
          <pc:sldMk cId="184277742" sldId="476"/>
        </pc:sldMkLst>
        <pc:spChg chg="mod">
          <ac:chgData name="Lindberg, John - Xylem" userId="6cc3ce97-af90-41c9-9b3c-028ada52872a" providerId="ADAL" clId="{B673BD40-84E8-45E0-BCBF-0FD493C542CA}" dt="2021-12-08T14:26:44.038" v="2045" actId="113"/>
          <ac:spMkLst>
            <pc:docMk/>
            <pc:sldMk cId="184277742" sldId="476"/>
            <ac:spMk id="3" creationId="{00000000-0000-0000-0000-000000000000}"/>
          </ac:spMkLst>
        </pc:spChg>
        <pc:spChg chg="mod">
          <ac:chgData name="Lindberg, John - Xylem" userId="6cc3ce97-af90-41c9-9b3c-028ada52872a" providerId="ADAL" clId="{B673BD40-84E8-45E0-BCBF-0FD493C542CA}" dt="2021-12-08T14:26:39.801" v="2044" actId="113"/>
          <ac:spMkLst>
            <pc:docMk/>
            <pc:sldMk cId="184277742" sldId="476"/>
            <ac:spMk id="5" creationId="{00000000-0000-0000-0000-000000000000}"/>
          </ac:spMkLst>
        </pc:spChg>
        <pc:spChg chg="mod">
          <ac:chgData name="Lindberg, John - Xylem" userId="6cc3ce97-af90-41c9-9b3c-028ada52872a" providerId="ADAL" clId="{B673BD40-84E8-45E0-BCBF-0FD493C542CA}" dt="2021-12-08T14:26:50.795" v="2046" actId="207"/>
          <ac:spMkLst>
            <pc:docMk/>
            <pc:sldMk cId="184277742" sldId="476"/>
            <ac:spMk id="7" creationId="{00000000-0000-0000-0000-000000000000}"/>
          </ac:spMkLst>
        </pc:spChg>
      </pc:sldChg>
      <pc:sldChg chg="modSp">
        <pc:chgData name="Lindberg, John - Xylem" userId="6cc3ce97-af90-41c9-9b3c-028ada52872a" providerId="ADAL" clId="{B673BD40-84E8-45E0-BCBF-0FD493C542CA}" dt="2021-12-08T14:27:33.753" v="2053" actId="207"/>
        <pc:sldMkLst>
          <pc:docMk/>
          <pc:sldMk cId="2884827773" sldId="477"/>
        </pc:sldMkLst>
        <pc:spChg chg="mod">
          <ac:chgData name="Lindberg, John - Xylem" userId="6cc3ce97-af90-41c9-9b3c-028ada52872a" providerId="ADAL" clId="{B673BD40-84E8-45E0-BCBF-0FD493C542CA}" dt="2021-12-08T14:27:06.561" v="2047" actId="207"/>
          <ac:spMkLst>
            <pc:docMk/>
            <pc:sldMk cId="2884827773" sldId="477"/>
            <ac:spMk id="3" creationId="{00000000-0000-0000-0000-000000000000}"/>
          </ac:spMkLst>
        </pc:spChg>
        <pc:spChg chg="mod">
          <ac:chgData name="Lindberg, John - Xylem" userId="6cc3ce97-af90-41c9-9b3c-028ada52872a" providerId="ADAL" clId="{B673BD40-84E8-45E0-BCBF-0FD493C542CA}" dt="2021-12-08T14:27:33.753" v="2053" actId="207"/>
          <ac:spMkLst>
            <pc:docMk/>
            <pc:sldMk cId="2884827773" sldId="477"/>
            <ac:spMk id="173059" creationId="{00000000-0000-0000-0000-000000000000}"/>
          </ac:spMkLst>
        </pc:spChg>
        <pc:grpChg chg="mod">
          <ac:chgData name="Lindberg, John - Xylem" userId="6cc3ce97-af90-41c9-9b3c-028ada52872a" providerId="ADAL" clId="{B673BD40-84E8-45E0-BCBF-0FD493C542CA}" dt="2021-12-08T13:28:38.503" v="1339" actId="1076"/>
          <ac:grpSpMkLst>
            <pc:docMk/>
            <pc:sldMk cId="2884827773" sldId="477"/>
            <ac:grpSpMk id="2" creationId="{00000000-0000-0000-0000-000000000000}"/>
          </ac:grpSpMkLst>
        </pc:grpChg>
      </pc:sldChg>
      <pc:sldChg chg="delSp modSp">
        <pc:chgData name="Lindberg, John - Xylem" userId="6cc3ce97-af90-41c9-9b3c-028ada52872a" providerId="ADAL" clId="{B673BD40-84E8-45E0-BCBF-0FD493C542CA}" dt="2021-12-08T14:27:42.641" v="2054" actId="207"/>
        <pc:sldMkLst>
          <pc:docMk/>
          <pc:sldMk cId="2622611377" sldId="478"/>
        </pc:sldMkLst>
        <pc:spChg chg="mod">
          <ac:chgData name="Lindberg, John - Xylem" userId="6cc3ce97-af90-41c9-9b3c-028ada52872a" providerId="ADAL" clId="{B673BD40-84E8-45E0-BCBF-0FD493C542CA}" dt="2021-12-08T14:27:42.641" v="2054" actId="207"/>
          <ac:spMkLst>
            <pc:docMk/>
            <pc:sldMk cId="2622611377" sldId="478"/>
            <ac:spMk id="8" creationId="{00000000-0000-0000-0000-000000000000}"/>
          </ac:spMkLst>
        </pc:spChg>
        <pc:spChg chg="del mod">
          <ac:chgData name="Lindberg, John - Xylem" userId="6cc3ce97-af90-41c9-9b3c-028ada52872a" providerId="ADAL" clId="{B673BD40-84E8-45E0-BCBF-0FD493C542CA}" dt="2021-12-08T13:29:02.666" v="1342" actId="478"/>
          <ac:spMkLst>
            <pc:docMk/>
            <pc:sldMk cId="2622611377" sldId="478"/>
            <ac:spMk id="10" creationId="{00000000-0000-0000-0000-000000000000}"/>
          </ac:spMkLst>
        </pc:spChg>
        <pc:spChg chg="mod">
          <ac:chgData name="Lindberg, John - Xylem" userId="6cc3ce97-af90-41c9-9b3c-028ada52872a" providerId="ADAL" clId="{B673BD40-84E8-45E0-BCBF-0FD493C542CA}" dt="2021-12-08T13:38:35.198" v="1550" actId="20577"/>
          <ac:spMkLst>
            <pc:docMk/>
            <pc:sldMk cId="2622611377" sldId="478"/>
            <ac:spMk id="16" creationId="{00000000-0000-0000-0000-000000000000}"/>
          </ac:spMkLst>
        </pc:spChg>
      </pc:sldChg>
      <pc:sldChg chg="modSp">
        <pc:chgData name="Lindberg, John - Xylem" userId="6cc3ce97-af90-41c9-9b3c-028ada52872a" providerId="ADAL" clId="{B673BD40-84E8-45E0-BCBF-0FD493C542CA}" dt="2021-12-08T14:28:10.465" v="2058" actId="207"/>
        <pc:sldMkLst>
          <pc:docMk/>
          <pc:sldMk cId="2169312037" sldId="479"/>
        </pc:sldMkLst>
        <pc:spChg chg="mod">
          <ac:chgData name="Lindberg, John - Xylem" userId="6cc3ce97-af90-41c9-9b3c-028ada52872a" providerId="ADAL" clId="{B673BD40-84E8-45E0-BCBF-0FD493C542CA}" dt="2021-12-08T14:28:03.010" v="2056" actId="207"/>
          <ac:spMkLst>
            <pc:docMk/>
            <pc:sldMk cId="2169312037" sldId="479"/>
            <ac:spMk id="3" creationId="{00000000-0000-0000-0000-000000000000}"/>
          </ac:spMkLst>
        </pc:spChg>
        <pc:spChg chg="mod">
          <ac:chgData name="Lindberg, John - Xylem" userId="6cc3ce97-af90-41c9-9b3c-028ada52872a" providerId="ADAL" clId="{B673BD40-84E8-45E0-BCBF-0FD493C542CA}" dt="2021-12-08T14:28:03.010" v="2056" actId="207"/>
          <ac:spMkLst>
            <pc:docMk/>
            <pc:sldMk cId="2169312037" sldId="479"/>
            <ac:spMk id="9" creationId="{00000000-0000-0000-0000-000000000000}"/>
          </ac:spMkLst>
        </pc:spChg>
        <pc:spChg chg="mod">
          <ac:chgData name="Lindberg, John - Xylem" userId="6cc3ce97-af90-41c9-9b3c-028ada52872a" providerId="ADAL" clId="{B673BD40-84E8-45E0-BCBF-0FD493C542CA}" dt="2021-12-08T13:38:13.524" v="1533" actId="20577"/>
          <ac:spMkLst>
            <pc:docMk/>
            <pc:sldMk cId="2169312037" sldId="479"/>
            <ac:spMk id="174082" creationId="{00000000-0000-0000-0000-000000000000}"/>
          </ac:spMkLst>
        </pc:spChg>
        <pc:spChg chg="mod">
          <ac:chgData name="Lindberg, John - Xylem" userId="6cc3ce97-af90-41c9-9b3c-028ada52872a" providerId="ADAL" clId="{B673BD40-84E8-45E0-BCBF-0FD493C542CA}" dt="2021-12-08T14:28:10.465" v="2058" actId="207"/>
          <ac:spMkLst>
            <pc:docMk/>
            <pc:sldMk cId="2169312037" sldId="479"/>
            <ac:spMk id="174083" creationId="{00000000-0000-0000-0000-000000000000}"/>
          </ac:spMkLst>
        </pc:spChg>
      </pc:sldChg>
      <pc:sldChg chg="delSp modSp">
        <pc:chgData name="Lindberg, John - Xylem" userId="6cc3ce97-af90-41c9-9b3c-028ada52872a" providerId="ADAL" clId="{B673BD40-84E8-45E0-BCBF-0FD493C542CA}" dt="2021-12-08T14:28:36.486" v="2079" actId="1037"/>
        <pc:sldMkLst>
          <pc:docMk/>
          <pc:sldMk cId="2365473722" sldId="480"/>
        </pc:sldMkLst>
        <pc:spChg chg="mod">
          <ac:chgData name="Lindberg, John - Xylem" userId="6cc3ce97-af90-41c9-9b3c-028ada52872a" providerId="ADAL" clId="{B673BD40-84E8-45E0-BCBF-0FD493C542CA}" dt="2021-12-08T13:30:16.553" v="1367" actId="20577"/>
          <ac:spMkLst>
            <pc:docMk/>
            <pc:sldMk cId="2365473722" sldId="480"/>
            <ac:spMk id="2" creationId="{CD5AA15F-E3C7-4DBD-9835-07B0E6434DF2}"/>
          </ac:spMkLst>
        </pc:spChg>
        <pc:spChg chg="mod">
          <ac:chgData name="Lindberg, John - Xylem" userId="6cc3ce97-af90-41c9-9b3c-028ada52872a" providerId="ADAL" clId="{B673BD40-84E8-45E0-BCBF-0FD493C542CA}" dt="2021-12-08T13:31:13.856" v="1395" actId="1035"/>
          <ac:spMkLst>
            <pc:docMk/>
            <pc:sldMk cId="2365473722" sldId="480"/>
            <ac:spMk id="6" creationId="{00000000-0000-0000-0000-000000000000}"/>
          </ac:spMkLst>
        </pc:spChg>
        <pc:spChg chg="mod">
          <ac:chgData name="Lindberg, John - Xylem" userId="6cc3ce97-af90-41c9-9b3c-028ada52872a" providerId="ADAL" clId="{B673BD40-84E8-45E0-BCBF-0FD493C542CA}" dt="2021-12-08T13:31:04.781" v="1375" actId="14100"/>
          <ac:spMkLst>
            <pc:docMk/>
            <pc:sldMk cId="2365473722" sldId="480"/>
            <ac:spMk id="7" creationId="{00000000-0000-0000-0000-000000000000}"/>
          </ac:spMkLst>
        </pc:spChg>
        <pc:spChg chg="del mod">
          <ac:chgData name="Lindberg, John - Xylem" userId="6cc3ce97-af90-41c9-9b3c-028ada52872a" providerId="ADAL" clId="{B673BD40-84E8-45E0-BCBF-0FD493C542CA}" dt="2021-12-08T13:29:59.967" v="1348" actId="478"/>
          <ac:spMkLst>
            <pc:docMk/>
            <pc:sldMk cId="2365473722" sldId="480"/>
            <ac:spMk id="11" creationId="{00000000-0000-0000-0000-000000000000}"/>
          </ac:spMkLst>
        </pc:spChg>
        <pc:spChg chg="del">
          <ac:chgData name="Lindberg, John - Xylem" userId="6cc3ce97-af90-41c9-9b3c-028ada52872a" providerId="ADAL" clId="{B673BD40-84E8-45E0-BCBF-0FD493C542CA}" dt="2021-12-08T13:30:20.231" v="1368" actId="478"/>
          <ac:spMkLst>
            <pc:docMk/>
            <pc:sldMk cId="2365473722" sldId="480"/>
            <ac:spMk id="12" creationId="{00000000-0000-0000-0000-000000000000}"/>
          </ac:spMkLst>
        </pc:spChg>
        <pc:spChg chg="mod">
          <ac:chgData name="Lindberg, John - Xylem" userId="6cc3ce97-af90-41c9-9b3c-028ada52872a" providerId="ADAL" clId="{B673BD40-84E8-45E0-BCBF-0FD493C542CA}" dt="2021-12-08T14:28:36.486" v="2079" actId="1037"/>
          <ac:spMkLst>
            <pc:docMk/>
            <pc:sldMk cId="2365473722" sldId="480"/>
            <ac:spMk id="13" creationId="{00000000-0000-0000-0000-000000000000}"/>
          </ac:spMkLst>
        </pc:spChg>
        <pc:spChg chg="mod">
          <ac:chgData name="Lindberg, John - Xylem" userId="6cc3ce97-af90-41c9-9b3c-028ada52872a" providerId="ADAL" clId="{B673BD40-84E8-45E0-BCBF-0FD493C542CA}" dt="2021-12-08T14:28:26.532" v="2061" actId="20577"/>
          <ac:spMkLst>
            <pc:docMk/>
            <pc:sldMk cId="2365473722" sldId="480"/>
            <ac:spMk id="14" creationId="{00000000-0000-0000-0000-000000000000}"/>
          </ac:spMkLst>
        </pc:spChg>
        <pc:grpChg chg="mod">
          <ac:chgData name="Lindberg, John - Xylem" userId="6cc3ce97-af90-41c9-9b3c-028ada52872a" providerId="ADAL" clId="{B673BD40-84E8-45E0-BCBF-0FD493C542CA}" dt="2021-12-08T13:30:39.798" v="1372" actId="14100"/>
          <ac:grpSpMkLst>
            <pc:docMk/>
            <pc:sldMk cId="2365473722" sldId="480"/>
            <ac:grpSpMk id="10" creationId="{00000000-0000-0000-0000-000000000000}"/>
          </ac:grpSpMkLst>
        </pc:grpChg>
      </pc:sldChg>
      <pc:sldChg chg="delSp modSp">
        <pc:chgData name="Lindberg, John - Xylem" userId="6cc3ce97-af90-41c9-9b3c-028ada52872a" providerId="ADAL" clId="{B673BD40-84E8-45E0-BCBF-0FD493C542CA}" dt="2021-12-08T14:30:18.858" v="2083" actId="113"/>
        <pc:sldMkLst>
          <pc:docMk/>
          <pc:sldMk cId="3681468678" sldId="481"/>
        </pc:sldMkLst>
        <pc:spChg chg="del">
          <ac:chgData name="Lindberg, John - Xylem" userId="6cc3ce97-af90-41c9-9b3c-028ada52872a" providerId="ADAL" clId="{B673BD40-84E8-45E0-BCBF-0FD493C542CA}" dt="2021-12-08T13:33:40.798" v="1442" actId="478"/>
          <ac:spMkLst>
            <pc:docMk/>
            <pc:sldMk cId="3681468678" sldId="481"/>
            <ac:spMk id="5" creationId="{00000000-0000-0000-0000-000000000000}"/>
          </ac:spMkLst>
        </pc:spChg>
        <pc:spChg chg="mod">
          <ac:chgData name="Lindberg, John - Xylem" userId="6cc3ce97-af90-41c9-9b3c-028ada52872a" providerId="ADAL" clId="{B673BD40-84E8-45E0-BCBF-0FD493C542CA}" dt="2021-12-08T14:30:18.858" v="2083" actId="113"/>
          <ac:spMkLst>
            <pc:docMk/>
            <pc:sldMk cId="3681468678" sldId="481"/>
            <ac:spMk id="6" creationId="{00000000-0000-0000-0000-000000000000}"/>
          </ac:spMkLst>
        </pc:spChg>
        <pc:spChg chg="mod">
          <ac:chgData name="Lindberg, John - Xylem" userId="6cc3ce97-af90-41c9-9b3c-028ada52872a" providerId="ADAL" clId="{B673BD40-84E8-45E0-BCBF-0FD493C542CA}" dt="2021-12-08T14:29:05.089" v="2081" actId="207"/>
          <ac:spMkLst>
            <pc:docMk/>
            <pc:sldMk cId="3681468678" sldId="481"/>
            <ac:spMk id="7" creationId="{00000000-0000-0000-0000-000000000000}"/>
          </ac:spMkLst>
        </pc:spChg>
      </pc:sldChg>
      <pc:sldChg chg="delSp modSp">
        <pc:chgData name="Lindberg, John - Xylem" userId="6cc3ce97-af90-41c9-9b3c-028ada52872a" providerId="ADAL" clId="{B673BD40-84E8-45E0-BCBF-0FD493C542CA}" dt="2021-12-08T13:35:54.401" v="1493" actId="207"/>
        <pc:sldMkLst>
          <pc:docMk/>
          <pc:sldMk cId="902385020" sldId="482"/>
        </pc:sldMkLst>
        <pc:spChg chg="mod">
          <ac:chgData name="Lindberg, John - Xylem" userId="6cc3ce97-af90-41c9-9b3c-028ada52872a" providerId="ADAL" clId="{B673BD40-84E8-45E0-BCBF-0FD493C542CA}" dt="2021-12-08T13:35:54.401" v="1493" actId="207"/>
          <ac:spMkLst>
            <pc:docMk/>
            <pc:sldMk cId="902385020" sldId="482"/>
            <ac:spMk id="3" creationId="{00000000-0000-0000-0000-000000000000}"/>
          </ac:spMkLst>
        </pc:spChg>
        <pc:spChg chg="mod">
          <ac:chgData name="Lindberg, John - Xylem" userId="6cc3ce97-af90-41c9-9b3c-028ada52872a" providerId="ADAL" clId="{B673BD40-84E8-45E0-BCBF-0FD493C542CA}" dt="2021-12-08T13:35:36.270" v="1455" actId="1076"/>
          <ac:spMkLst>
            <pc:docMk/>
            <pc:sldMk cId="902385020" sldId="482"/>
            <ac:spMk id="4" creationId="{00000000-0000-0000-0000-000000000000}"/>
          </ac:spMkLst>
        </pc:spChg>
        <pc:spChg chg="mod">
          <ac:chgData name="Lindberg, John - Xylem" userId="6cc3ce97-af90-41c9-9b3c-028ada52872a" providerId="ADAL" clId="{B673BD40-84E8-45E0-BCBF-0FD493C542CA}" dt="2021-12-08T13:35:54.401" v="1493" actId="207"/>
          <ac:spMkLst>
            <pc:docMk/>
            <pc:sldMk cId="902385020" sldId="482"/>
            <ac:spMk id="6" creationId="{00000000-0000-0000-0000-000000000000}"/>
          </ac:spMkLst>
        </pc:spChg>
        <pc:spChg chg="del">
          <ac:chgData name="Lindberg, John - Xylem" userId="6cc3ce97-af90-41c9-9b3c-028ada52872a" providerId="ADAL" clId="{B673BD40-84E8-45E0-BCBF-0FD493C542CA}" dt="2021-12-08T13:35:22.073" v="1453" actId="478"/>
          <ac:spMkLst>
            <pc:docMk/>
            <pc:sldMk cId="902385020" sldId="482"/>
            <ac:spMk id="7" creationId="{00000000-0000-0000-0000-000000000000}"/>
          </ac:spMkLst>
        </pc:spChg>
      </pc:sldChg>
      <pc:sldChg chg="del">
        <pc:chgData name="Lindberg, John - Xylem" userId="6cc3ce97-af90-41c9-9b3c-028ada52872a" providerId="ADAL" clId="{B673BD40-84E8-45E0-BCBF-0FD493C542CA}" dt="2021-12-08T13:36:29.843" v="1499" actId="2696"/>
        <pc:sldMkLst>
          <pc:docMk/>
          <pc:sldMk cId="1819491986" sldId="524"/>
        </pc:sldMkLst>
      </pc:sldChg>
      <pc:sldChg chg="del">
        <pc:chgData name="Lindberg, John - Xylem" userId="6cc3ce97-af90-41c9-9b3c-028ada52872a" providerId="ADAL" clId="{B673BD40-84E8-45E0-BCBF-0FD493C542CA}" dt="2021-12-08T13:36:29.866" v="1500" actId="2696"/>
        <pc:sldMkLst>
          <pc:docMk/>
          <pc:sldMk cId="1366920415" sldId="525"/>
        </pc:sldMkLst>
      </pc:sldChg>
      <pc:sldChg chg="del">
        <pc:chgData name="Lindberg, John - Xylem" userId="6cc3ce97-af90-41c9-9b3c-028ada52872a" providerId="ADAL" clId="{B673BD40-84E8-45E0-BCBF-0FD493C542CA}" dt="2021-12-08T13:36:29.894" v="1501" actId="2696"/>
        <pc:sldMkLst>
          <pc:docMk/>
          <pc:sldMk cId="2792663011" sldId="526"/>
        </pc:sldMkLst>
      </pc:sldChg>
      <pc:sldChg chg="del">
        <pc:chgData name="Lindberg, John - Xylem" userId="6cc3ce97-af90-41c9-9b3c-028ada52872a" providerId="ADAL" clId="{B673BD40-84E8-45E0-BCBF-0FD493C542CA}" dt="2021-12-08T13:36:29.922" v="1502" actId="2696"/>
        <pc:sldMkLst>
          <pc:docMk/>
          <pc:sldMk cId="2414936846" sldId="527"/>
        </pc:sldMkLst>
      </pc:sldChg>
      <pc:sldChg chg="del">
        <pc:chgData name="Lindberg, John - Xylem" userId="6cc3ce97-af90-41c9-9b3c-028ada52872a" providerId="ADAL" clId="{B673BD40-84E8-45E0-BCBF-0FD493C542CA}" dt="2021-12-08T13:36:29.952" v="1503" actId="2696"/>
        <pc:sldMkLst>
          <pc:docMk/>
          <pc:sldMk cId="2548689286" sldId="528"/>
        </pc:sldMkLst>
      </pc:sldChg>
      <pc:sldChg chg="del">
        <pc:chgData name="Lindberg, John - Xylem" userId="6cc3ce97-af90-41c9-9b3c-028ada52872a" providerId="ADAL" clId="{B673BD40-84E8-45E0-BCBF-0FD493C542CA}" dt="2021-12-08T13:36:29.960" v="1504" actId="2696"/>
        <pc:sldMkLst>
          <pc:docMk/>
          <pc:sldMk cId="2615266841" sldId="529"/>
        </pc:sldMkLst>
      </pc:sldChg>
      <pc:sldChg chg="del">
        <pc:chgData name="Lindberg, John - Xylem" userId="6cc3ce97-af90-41c9-9b3c-028ada52872a" providerId="ADAL" clId="{B673BD40-84E8-45E0-BCBF-0FD493C542CA}" dt="2021-12-08T13:36:29.969" v="1505" actId="2696"/>
        <pc:sldMkLst>
          <pc:docMk/>
          <pc:sldMk cId="543089036" sldId="576"/>
        </pc:sldMkLst>
      </pc:sldChg>
      <pc:sldChg chg="del">
        <pc:chgData name="Lindberg, John - Xylem" userId="6cc3ce97-af90-41c9-9b3c-028ada52872a" providerId="ADAL" clId="{B673BD40-84E8-45E0-BCBF-0FD493C542CA}" dt="2021-12-08T13:36:20.400" v="1497" actId="2696"/>
        <pc:sldMkLst>
          <pc:docMk/>
          <pc:sldMk cId="3079968740" sldId="577"/>
        </pc:sldMkLst>
      </pc:sldChg>
      <pc:sldChg chg="del">
        <pc:chgData name="Lindberg, John - Xylem" userId="6cc3ce97-af90-41c9-9b3c-028ada52872a" providerId="ADAL" clId="{B673BD40-84E8-45E0-BCBF-0FD493C542CA}" dt="2021-12-08T13:36:20.394" v="1496" actId="2696"/>
        <pc:sldMkLst>
          <pc:docMk/>
          <pc:sldMk cId="713818836" sldId="578"/>
        </pc:sldMkLst>
      </pc:sldChg>
      <pc:sldChg chg="del">
        <pc:chgData name="Lindberg, John - Xylem" userId="6cc3ce97-af90-41c9-9b3c-028ada52872a" providerId="ADAL" clId="{B673BD40-84E8-45E0-BCBF-0FD493C542CA}" dt="2021-12-08T13:36:20.386" v="1495" actId="2696"/>
        <pc:sldMkLst>
          <pc:docMk/>
          <pc:sldMk cId="950218762" sldId="579"/>
        </pc:sldMkLst>
      </pc:sldChg>
      <pc:sldChg chg="del">
        <pc:chgData name="Lindberg, John - Xylem" userId="6cc3ce97-af90-41c9-9b3c-028ada52872a" providerId="ADAL" clId="{B673BD40-84E8-45E0-BCBF-0FD493C542CA}" dt="2021-12-08T13:36:20.374" v="1494" actId="2696"/>
        <pc:sldMkLst>
          <pc:docMk/>
          <pc:sldMk cId="540857064" sldId="580"/>
        </pc:sldMkLst>
      </pc:sldChg>
      <pc:sldChg chg="delSp modSp">
        <pc:chgData name="Lindberg, John - Xylem" userId="6cc3ce97-af90-41c9-9b3c-028ada52872a" providerId="ADAL" clId="{B673BD40-84E8-45E0-BCBF-0FD493C542CA}" dt="2021-12-08T14:28:52.529" v="2080" actId="207"/>
        <pc:sldMkLst>
          <pc:docMk/>
          <pc:sldMk cId="3407113002" sldId="590"/>
        </pc:sldMkLst>
        <pc:spChg chg="del mod">
          <ac:chgData name="Lindberg, John - Xylem" userId="6cc3ce97-af90-41c9-9b3c-028ada52872a" providerId="ADAL" clId="{B673BD40-84E8-45E0-BCBF-0FD493C542CA}" dt="2021-12-08T13:31:48.501" v="1423" actId="478"/>
          <ac:spMkLst>
            <pc:docMk/>
            <pc:sldMk cId="3407113002" sldId="590"/>
            <ac:spMk id="3"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4" creationId="{00000000-0000-0000-0000-000000000000}"/>
          </ac:spMkLst>
        </pc:spChg>
        <pc:spChg chg="mod">
          <ac:chgData name="Lindberg, John - Xylem" userId="6cc3ce97-af90-41c9-9b3c-028ada52872a" providerId="ADAL" clId="{B673BD40-84E8-45E0-BCBF-0FD493C542CA}" dt="2021-12-08T14:28:52.529" v="2080" actId="207"/>
          <ac:spMkLst>
            <pc:docMk/>
            <pc:sldMk cId="3407113002" sldId="590"/>
            <ac:spMk id="5"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6"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7"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8"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9"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10"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11" creationId="{00000000-0000-0000-0000-000000000000}"/>
          </ac:spMkLst>
        </pc:spChg>
        <pc:spChg chg="mod">
          <ac:chgData name="Lindberg, John - Xylem" userId="6cc3ce97-af90-41c9-9b3c-028ada52872a" providerId="ADAL" clId="{B673BD40-84E8-45E0-BCBF-0FD493C542CA}" dt="2021-12-08T14:28:52.529" v="2080" actId="207"/>
          <ac:spMkLst>
            <pc:docMk/>
            <pc:sldMk cId="3407113002" sldId="590"/>
            <ac:spMk id="12" creationId="{00000000-0000-0000-0000-000000000000}"/>
          </ac:spMkLst>
        </pc:spChg>
        <pc:spChg chg="mod">
          <ac:chgData name="Lindberg, John - Xylem" userId="6cc3ce97-af90-41c9-9b3c-028ada52872a" providerId="ADAL" clId="{B673BD40-84E8-45E0-BCBF-0FD493C542CA}" dt="2021-12-08T14:28:52.529" v="2080" actId="207"/>
          <ac:spMkLst>
            <pc:docMk/>
            <pc:sldMk cId="3407113002" sldId="590"/>
            <ac:spMk id="13"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14" creationId="{00000000-0000-0000-0000-000000000000}"/>
          </ac:spMkLst>
        </pc:spChg>
        <pc:spChg chg="mod">
          <ac:chgData name="Lindberg, John - Xylem" userId="6cc3ce97-af90-41c9-9b3c-028ada52872a" providerId="ADAL" clId="{B673BD40-84E8-45E0-BCBF-0FD493C542CA}" dt="2021-12-08T14:28:52.529" v="2080" actId="207"/>
          <ac:spMkLst>
            <pc:docMk/>
            <pc:sldMk cId="3407113002" sldId="590"/>
            <ac:spMk id="15"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16" creationId="{00000000-0000-0000-0000-000000000000}"/>
          </ac:spMkLst>
        </pc:spChg>
        <pc:spChg chg="mod">
          <ac:chgData name="Lindberg, John - Xylem" userId="6cc3ce97-af90-41c9-9b3c-028ada52872a" providerId="ADAL" clId="{B673BD40-84E8-45E0-BCBF-0FD493C542CA}" dt="2021-12-08T13:33:15.805" v="1441" actId="1035"/>
          <ac:spMkLst>
            <pc:docMk/>
            <pc:sldMk cId="3407113002" sldId="590"/>
            <ac:spMk id="17" creationId="{00000000-0000-0000-0000-000000000000}"/>
          </ac:spMkLst>
        </pc:spChg>
        <pc:spChg chg="mod">
          <ac:chgData name="Lindberg, John - Xylem" userId="6cc3ce97-af90-41c9-9b3c-028ada52872a" providerId="ADAL" clId="{B673BD40-84E8-45E0-BCBF-0FD493C542CA}" dt="2021-12-08T13:31:38.573" v="1421" actId="20577"/>
          <ac:spMkLst>
            <pc:docMk/>
            <pc:sldMk cId="3407113002" sldId="590"/>
            <ac:spMk id="18" creationId="{E3CEDFFC-9AF1-4A4F-8583-875FCA6B3BC2}"/>
          </ac:spMkLst>
        </pc:spChg>
        <pc:spChg chg="mod">
          <ac:chgData name="Lindberg, John - Xylem" userId="6cc3ce97-af90-41c9-9b3c-028ada52872a" providerId="ADAL" clId="{B673BD40-84E8-45E0-BCBF-0FD493C542CA}" dt="2021-12-08T13:32:31.362" v="1428" actId="14100"/>
          <ac:spMkLst>
            <pc:docMk/>
            <pc:sldMk cId="3407113002" sldId="590"/>
            <ac:spMk id="1029" creationId="{00000000-0000-0000-0000-000000000000}"/>
          </ac:spMkLst>
        </pc:spChg>
        <pc:spChg chg="mod">
          <ac:chgData name="Lindberg, John - Xylem" userId="6cc3ce97-af90-41c9-9b3c-028ada52872a" providerId="ADAL" clId="{B673BD40-84E8-45E0-BCBF-0FD493C542CA}" dt="2021-12-08T13:33:00.185" v="1433" actId="14100"/>
          <ac:spMkLst>
            <pc:docMk/>
            <pc:sldMk cId="3407113002" sldId="590"/>
            <ac:spMk id="1030" creationId="{00000000-0000-0000-0000-000000000000}"/>
          </ac:spMkLst>
        </pc:spChg>
        <pc:grpChg chg="mod">
          <ac:chgData name="Lindberg, John - Xylem" userId="6cc3ce97-af90-41c9-9b3c-028ada52872a" providerId="ADAL" clId="{B673BD40-84E8-45E0-BCBF-0FD493C542CA}" dt="2021-12-08T14:28:52.529" v="2080" actId="207"/>
          <ac:grpSpMkLst>
            <pc:docMk/>
            <pc:sldMk cId="3407113002" sldId="590"/>
            <ac:grpSpMk id="2" creationId="{00000000-0000-0000-0000-000000000000}"/>
          </ac:grpSpMkLst>
        </pc:grpChg>
        <pc:picChg chg="mod">
          <ac:chgData name="Lindberg, John - Xylem" userId="6cc3ce97-af90-41c9-9b3c-028ada52872a" providerId="ADAL" clId="{B673BD40-84E8-45E0-BCBF-0FD493C542CA}" dt="2021-12-08T13:33:15.805" v="1441" actId="1035"/>
          <ac:picMkLst>
            <pc:docMk/>
            <pc:sldMk cId="3407113002" sldId="590"/>
            <ac:picMk id="1026" creationId="{00000000-0000-0000-0000-000000000000}"/>
          </ac:picMkLst>
        </pc:picChg>
        <pc:cxnChg chg="mod">
          <ac:chgData name="Lindberg, John - Xylem" userId="6cc3ce97-af90-41c9-9b3c-028ada52872a" providerId="ADAL" clId="{B673BD40-84E8-45E0-BCBF-0FD493C542CA}" dt="2021-12-08T13:33:15.805" v="1441" actId="1035"/>
          <ac:cxnSpMkLst>
            <pc:docMk/>
            <pc:sldMk cId="3407113002" sldId="590"/>
            <ac:cxnSpMk id="19"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21"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22"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23"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24"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25"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41"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42" creationId="{00000000-0000-0000-0000-000000000000}"/>
          </ac:cxnSpMkLst>
        </pc:cxnChg>
        <pc:cxnChg chg="mod">
          <ac:chgData name="Lindberg, John - Xylem" userId="6cc3ce97-af90-41c9-9b3c-028ada52872a" providerId="ADAL" clId="{B673BD40-84E8-45E0-BCBF-0FD493C542CA}" dt="2021-12-08T13:33:15.805" v="1441" actId="1035"/>
          <ac:cxnSpMkLst>
            <pc:docMk/>
            <pc:sldMk cId="3407113002" sldId="590"/>
            <ac:cxnSpMk id="1032" creationId="{00000000-0000-0000-0000-000000000000}"/>
          </ac:cxnSpMkLst>
        </pc:cxnChg>
      </pc:sldChg>
      <pc:sldChg chg="del">
        <pc:chgData name="Lindberg, John - Xylem" userId="6cc3ce97-af90-41c9-9b3c-028ada52872a" providerId="ADAL" clId="{B673BD40-84E8-45E0-BCBF-0FD493C542CA}" dt="2021-12-08T13:36:29.820" v="1498" actId="2696"/>
        <pc:sldMkLst>
          <pc:docMk/>
          <pc:sldMk cId="761879340" sldId="59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7E2142-8310-5C4B-8DAA-924667C694BF}" type="datetimeFigureOut">
              <a:rPr lang="en-US" smtClean="0"/>
              <a:pPr/>
              <a:t>12/24/2021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066E32C-7160-FD44-A564-463931A37DED}" type="slidenum">
              <a:rPr lang="en-US" smtClean="0"/>
              <a:pPr/>
              <a:t>‹#›</a:t>
            </a:fld>
            <a:endParaRPr lang="en-US"/>
          </a:p>
        </p:txBody>
      </p:sp>
    </p:spTree>
    <p:extLst>
      <p:ext uri="{BB962C8B-B14F-4D97-AF65-F5344CB8AC3E}">
        <p14:creationId xmlns:p14="http://schemas.microsoft.com/office/powerpoint/2010/main" val="434173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0BAC39-B150-0E40-9310-2632AB3BFCB3}" type="datetimeFigureOut">
              <a:rPr lang="en-US" smtClean="0"/>
              <a:pPr/>
              <a:t>12/24/2021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D3A5F2-2DF9-1D48-A4E2-5D75BCCC5106}" type="slidenum">
              <a:rPr lang="en-US" smtClean="0"/>
              <a:pPr/>
              <a:t>‹#›</a:t>
            </a:fld>
            <a:endParaRPr lang="en-US"/>
          </a:p>
        </p:txBody>
      </p:sp>
    </p:spTree>
    <p:extLst>
      <p:ext uri="{BB962C8B-B14F-4D97-AF65-F5344CB8AC3E}">
        <p14:creationId xmlns:p14="http://schemas.microsoft.com/office/powerpoint/2010/main" val="125823324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D3A5F2-2DF9-1D48-A4E2-5D75BCCC5106}" type="slidenum">
              <a:rPr lang="en-US" smtClean="0"/>
              <a:pPr/>
              <a:t>4</a:t>
            </a:fld>
            <a:endParaRPr lang="en-US"/>
          </a:p>
        </p:txBody>
      </p:sp>
    </p:spTree>
    <p:extLst>
      <p:ext uri="{BB962C8B-B14F-4D97-AF65-F5344CB8AC3E}">
        <p14:creationId xmlns:p14="http://schemas.microsoft.com/office/powerpoint/2010/main" val="728182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D3A5F2-2DF9-1D48-A4E2-5D75BCCC5106}" type="slidenum">
              <a:rPr lang="en-US" smtClean="0"/>
              <a:pPr/>
              <a:t>25</a:t>
            </a:fld>
            <a:endParaRPr lang="en-US"/>
          </a:p>
        </p:txBody>
      </p:sp>
    </p:spTree>
    <p:extLst>
      <p:ext uri="{BB962C8B-B14F-4D97-AF65-F5344CB8AC3E}">
        <p14:creationId xmlns:p14="http://schemas.microsoft.com/office/powerpoint/2010/main" val="2154352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xfrm>
            <a:off x="381000" y="685800"/>
            <a:ext cx="6096000" cy="3429000"/>
          </a:xfrm>
          <a:ln/>
        </p:spPr>
      </p:sp>
      <p:sp>
        <p:nvSpPr>
          <p:cNvPr id="122883" name="Notes Placeholder 2"/>
          <p:cNvSpPr>
            <a:spLocks noGrp="1"/>
          </p:cNvSpPr>
          <p:nvPr>
            <p:ph type="body" idx="1"/>
          </p:nvPr>
        </p:nvSpPr>
        <p:spPr>
          <a:noFill/>
          <a:ln/>
        </p:spPr>
        <p:txBody>
          <a:bodyPr/>
          <a:lstStyle/>
          <a:p>
            <a:pPr eaLnBrk="1" hangingPunct="1"/>
            <a:endParaRPr lang="en-US"/>
          </a:p>
        </p:txBody>
      </p:sp>
      <p:sp>
        <p:nvSpPr>
          <p:cNvPr id="122884" name="Slide Number Placeholder 3"/>
          <p:cNvSpPr>
            <a:spLocks noGrp="1"/>
          </p:cNvSpPr>
          <p:nvPr>
            <p:ph type="sldNum" sz="quarter" idx="5"/>
          </p:nvPr>
        </p:nvSpPr>
        <p:spPr>
          <a:noFill/>
        </p:spPr>
        <p:txBody>
          <a:bodyPr/>
          <a:lstStyle/>
          <a:p>
            <a:fld id="{CF49CEB1-215F-4DBB-908B-1C7125862A87}" type="slidenum">
              <a:rPr lang="en-US" smtClean="0"/>
              <a:pPr/>
              <a:t>29</a:t>
            </a:fld>
            <a:endParaRPr lang="en-US"/>
          </a:p>
        </p:txBody>
      </p:sp>
    </p:spTree>
    <p:extLst>
      <p:ext uri="{BB962C8B-B14F-4D97-AF65-F5344CB8AC3E}">
        <p14:creationId xmlns:p14="http://schemas.microsoft.com/office/powerpoint/2010/main" val="1791646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381000" y="685800"/>
            <a:ext cx="6096000" cy="3429000"/>
          </a:xfrm>
          <a:ln/>
        </p:spPr>
      </p:sp>
      <p:sp>
        <p:nvSpPr>
          <p:cNvPr id="46083" name="Notes Placeholder 2"/>
          <p:cNvSpPr>
            <a:spLocks noGrp="1"/>
          </p:cNvSpPr>
          <p:nvPr>
            <p:ph type="body" idx="1"/>
          </p:nvPr>
        </p:nvSpPr>
        <p:spPr>
          <a:noFill/>
          <a:ln/>
        </p:spPr>
        <p:txBody>
          <a:bodyPr/>
          <a:lstStyle/>
          <a:p>
            <a:pPr eaLnBrk="1" hangingPunct="1"/>
            <a:endParaRPr lang="en-US"/>
          </a:p>
        </p:txBody>
      </p:sp>
      <p:sp>
        <p:nvSpPr>
          <p:cNvPr id="46084" name="Slide Number Placeholder 3"/>
          <p:cNvSpPr>
            <a:spLocks noGrp="1"/>
          </p:cNvSpPr>
          <p:nvPr>
            <p:ph type="sldNum" sz="quarter" idx="5"/>
          </p:nvPr>
        </p:nvSpPr>
        <p:spPr>
          <a:noFill/>
        </p:spPr>
        <p:txBody>
          <a:bodyPr/>
          <a:lstStyle/>
          <a:p>
            <a:fld id="{8390FD57-7327-4F48-914C-7B45CB34A2C7}" type="slidenum">
              <a:rPr lang="en-US" smtClean="0"/>
              <a:pPr/>
              <a:t>34</a:t>
            </a:fld>
            <a:endParaRPr lang="en-US"/>
          </a:p>
        </p:txBody>
      </p:sp>
    </p:spTree>
    <p:extLst>
      <p:ext uri="{BB962C8B-B14F-4D97-AF65-F5344CB8AC3E}">
        <p14:creationId xmlns:p14="http://schemas.microsoft.com/office/powerpoint/2010/main" val="3787685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81000" y="685800"/>
            <a:ext cx="6096000" cy="3429000"/>
          </a:xfrm>
          <a:ln/>
        </p:spPr>
      </p:sp>
      <p:sp>
        <p:nvSpPr>
          <p:cNvPr id="47107" name="Notes Placeholder 2"/>
          <p:cNvSpPr>
            <a:spLocks noGrp="1"/>
          </p:cNvSpPr>
          <p:nvPr>
            <p:ph type="body" idx="1"/>
          </p:nvPr>
        </p:nvSpPr>
        <p:spPr>
          <a:noFill/>
          <a:ln/>
        </p:spPr>
        <p:txBody>
          <a:bodyPr/>
          <a:lstStyle/>
          <a:p>
            <a:pPr eaLnBrk="1" hangingPunct="1"/>
            <a:endParaRPr lang="en-US"/>
          </a:p>
        </p:txBody>
      </p:sp>
      <p:sp>
        <p:nvSpPr>
          <p:cNvPr id="47108" name="Slide Number Placeholder 3"/>
          <p:cNvSpPr>
            <a:spLocks noGrp="1"/>
          </p:cNvSpPr>
          <p:nvPr>
            <p:ph type="sldNum" sz="quarter" idx="5"/>
          </p:nvPr>
        </p:nvSpPr>
        <p:spPr>
          <a:noFill/>
        </p:spPr>
        <p:txBody>
          <a:bodyPr/>
          <a:lstStyle/>
          <a:p>
            <a:fld id="{4762036A-AF37-443D-A4CB-A069FB9006CB}" type="slidenum">
              <a:rPr lang="en-US" smtClean="0"/>
              <a:pPr/>
              <a:t>35</a:t>
            </a:fld>
            <a:endParaRPr lang="en-US"/>
          </a:p>
        </p:txBody>
      </p:sp>
    </p:spTree>
    <p:extLst>
      <p:ext uri="{BB962C8B-B14F-4D97-AF65-F5344CB8AC3E}">
        <p14:creationId xmlns:p14="http://schemas.microsoft.com/office/powerpoint/2010/main" val="1376194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381000" y="685800"/>
            <a:ext cx="6096000" cy="3429000"/>
          </a:xfrm>
          <a:ln/>
        </p:spPr>
      </p:sp>
      <p:sp>
        <p:nvSpPr>
          <p:cNvPr id="68611" name="Notes Placeholder 2"/>
          <p:cNvSpPr>
            <a:spLocks noGrp="1"/>
          </p:cNvSpPr>
          <p:nvPr>
            <p:ph type="body" idx="1"/>
          </p:nvPr>
        </p:nvSpPr>
        <p:spPr>
          <a:noFill/>
          <a:ln/>
        </p:spPr>
        <p:txBody>
          <a:bodyPr/>
          <a:lstStyle/>
          <a:p>
            <a:pPr eaLnBrk="1" hangingPunct="1"/>
            <a:endParaRPr lang="en-US"/>
          </a:p>
        </p:txBody>
      </p:sp>
      <p:sp>
        <p:nvSpPr>
          <p:cNvPr id="62468" name="Slide Number Placeholder 3"/>
          <p:cNvSpPr>
            <a:spLocks noGrp="1"/>
          </p:cNvSpPr>
          <p:nvPr>
            <p:ph type="sldNum" sz="quarter" idx="5"/>
          </p:nvPr>
        </p:nvSpPr>
        <p:spPr/>
        <p:txBody>
          <a:bodyPr/>
          <a:lstStyle/>
          <a:p>
            <a:pPr>
              <a:defRPr/>
            </a:pPr>
            <a:fld id="{47BB6402-9118-445B-9C4B-68D558DE894E}" type="slidenum">
              <a:rPr lang="en-US" smtClean="0"/>
              <a:pPr>
                <a:defRPr/>
              </a:pPr>
              <a:t>44</a:t>
            </a:fld>
            <a:endParaRPr lang="en-US"/>
          </a:p>
        </p:txBody>
      </p:sp>
    </p:spTree>
    <p:extLst>
      <p:ext uri="{BB962C8B-B14F-4D97-AF65-F5344CB8AC3E}">
        <p14:creationId xmlns:p14="http://schemas.microsoft.com/office/powerpoint/2010/main" val="1814643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381000" y="685800"/>
            <a:ext cx="6096000" cy="3429000"/>
          </a:xfrm>
          <a:ln/>
        </p:spPr>
      </p:sp>
      <p:sp>
        <p:nvSpPr>
          <p:cNvPr id="69635" name="Notes Placeholder 2"/>
          <p:cNvSpPr>
            <a:spLocks noGrp="1"/>
          </p:cNvSpPr>
          <p:nvPr>
            <p:ph type="body" idx="1"/>
          </p:nvPr>
        </p:nvSpPr>
        <p:spPr>
          <a:noFill/>
          <a:ln/>
        </p:spPr>
        <p:txBody>
          <a:bodyPr/>
          <a:lstStyle/>
          <a:p>
            <a:pPr eaLnBrk="1" hangingPunct="1"/>
            <a:endParaRPr lang="en-US"/>
          </a:p>
        </p:txBody>
      </p:sp>
      <p:sp>
        <p:nvSpPr>
          <p:cNvPr id="62468" name="Slide Number Placeholder 3"/>
          <p:cNvSpPr>
            <a:spLocks noGrp="1"/>
          </p:cNvSpPr>
          <p:nvPr>
            <p:ph type="sldNum" sz="quarter" idx="5"/>
          </p:nvPr>
        </p:nvSpPr>
        <p:spPr/>
        <p:txBody>
          <a:bodyPr/>
          <a:lstStyle/>
          <a:p>
            <a:pPr>
              <a:defRPr/>
            </a:pPr>
            <a:fld id="{C0C65C44-27C7-4EB1-AB0B-F23B2FBBC723}" type="slidenum">
              <a:rPr lang="en-US" smtClean="0"/>
              <a:pPr>
                <a:defRPr/>
              </a:pPr>
              <a:t>45</a:t>
            </a:fld>
            <a:endParaRPr lang="en-US"/>
          </a:p>
        </p:txBody>
      </p:sp>
    </p:spTree>
    <p:extLst>
      <p:ext uri="{BB962C8B-B14F-4D97-AF65-F5344CB8AC3E}">
        <p14:creationId xmlns:p14="http://schemas.microsoft.com/office/powerpoint/2010/main" val="2832018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BFE65BB-5B9E-45C1-A9EA-26358780C5C5}" type="slidenum">
              <a:rPr lang="en-US" smtClean="0"/>
              <a:pPr/>
              <a:t>46</a:t>
            </a:fld>
            <a:endParaRPr lang="en-US"/>
          </a:p>
        </p:txBody>
      </p:sp>
    </p:spTree>
    <p:extLst>
      <p:ext uri="{BB962C8B-B14F-4D97-AF65-F5344CB8AC3E}">
        <p14:creationId xmlns:p14="http://schemas.microsoft.com/office/powerpoint/2010/main" val="9210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381000" y="685800"/>
            <a:ext cx="6096000" cy="3429000"/>
          </a:xfrm>
          <a:ln/>
        </p:spPr>
      </p:sp>
      <p:sp>
        <p:nvSpPr>
          <p:cNvPr id="141315" name="Notes Placeholder 2"/>
          <p:cNvSpPr>
            <a:spLocks noGrp="1"/>
          </p:cNvSpPr>
          <p:nvPr>
            <p:ph type="body" idx="1"/>
          </p:nvPr>
        </p:nvSpPr>
        <p:spPr>
          <a:noFill/>
          <a:ln/>
        </p:spPr>
        <p:txBody>
          <a:bodyPr/>
          <a:lstStyle/>
          <a:p>
            <a:pPr eaLnBrk="1" hangingPunct="1"/>
            <a:endParaRPr lang="en-US"/>
          </a:p>
        </p:txBody>
      </p:sp>
      <p:sp>
        <p:nvSpPr>
          <p:cNvPr id="141316" name="Slide Number Placeholder 3"/>
          <p:cNvSpPr>
            <a:spLocks noGrp="1"/>
          </p:cNvSpPr>
          <p:nvPr>
            <p:ph type="sldNum" sz="quarter" idx="5"/>
          </p:nvPr>
        </p:nvSpPr>
        <p:spPr>
          <a:noFill/>
        </p:spPr>
        <p:txBody>
          <a:bodyPr/>
          <a:lstStyle/>
          <a:p>
            <a:fld id="{53575F3F-3BC7-4E3E-B63D-3D6A7A491018}" type="slidenum">
              <a:rPr lang="en-US" smtClean="0"/>
              <a:pPr/>
              <a:t>120</a:t>
            </a:fld>
            <a:endParaRPr lang="en-US"/>
          </a:p>
        </p:txBody>
      </p:sp>
    </p:spTree>
    <p:extLst>
      <p:ext uri="{BB962C8B-B14F-4D97-AF65-F5344CB8AC3E}">
        <p14:creationId xmlns:p14="http://schemas.microsoft.com/office/powerpoint/2010/main" val="7169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xfrm>
            <a:off x="381000" y="685800"/>
            <a:ext cx="6096000" cy="3429000"/>
          </a:xfrm>
          <a:ln/>
        </p:spPr>
      </p:sp>
      <p:sp>
        <p:nvSpPr>
          <p:cNvPr id="142339" name="Notes Placeholder 2"/>
          <p:cNvSpPr>
            <a:spLocks noGrp="1"/>
          </p:cNvSpPr>
          <p:nvPr>
            <p:ph type="body" idx="1"/>
          </p:nvPr>
        </p:nvSpPr>
        <p:spPr>
          <a:noFill/>
          <a:ln/>
        </p:spPr>
        <p:txBody>
          <a:bodyPr/>
          <a:lstStyle/>
          <a:p>
            <a:pPr eaLnBrk="1" hangingPunct="1"/>
            <a:endParaRPr lang="en-US"/>
          </a:p>
        </p:txBody>
      </p:sp>
      <p:sp>
        <p:nvSpPr>
          <p:cNvPr id="142340" name="Slide Number Placeholder 3"/>
          <p:cNvSpPr>
            <a:spLocks noGrp="1"/>
          </p:cNvSpPr>
          <p:nvPr>
            <p:ph type="sldNum" sz="quarter" idx="5"/>
          </p:nvPr>
        </p:nvSpPr>
        <p:spPr>
          <a:noFill/>
        </p:spPr>
        <p:txBody>
          <a:bodyPr/>
          <a:lstStyle/>
          <a:p>
            <a:fld id="{1205A715-B407-46A3-812D-DF99FCC311E6}" type="slidenum">
              <a:rPr lang="en-US" smtClean="0"/>
              <a:pPr/>
              <a:t>122</a:t>
            </a:fld>
            <a:endParaRPr lang="en-US"/>
          </a:p>
        </p:txBody>
      </p:sp>
    </p:spTree>
    <p:extLst>
      <p:ext uri="{BB962C8B-B14F-4D97-AF65-F5344CB8AC3E}">
        <p14:creationId xmlns:p14="http://schemas.microsoft.com/office/powerpoint/2010/main" val="2067366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vider-Purp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320" y="2941984"/>
            <a:ext cx="7549079" cy="2743200"/>
          </a:xfrm>
          <a:prstGeom prst="rect">
            <a:avLst/>
          </a:prstGeom>
        </p:spPr>
        <p:txBody>
          <a:bodyPr tIns="0" bIns="0" rtlCol="0" anchor="b" anchorCtr="0">
            <a:noAutofit/>
          </a:bodyPr>
          <a:lstStyle>
            <a:lvl1pPr>
              <a:lnSpc>
                <a:spcPct val="80000"/>
              </a:lnSpc>
              <a:defRPr lang="en-US" sz="6000" b="0" dirty="0">
                <a:solidFill>
                  <a:schemeClr val="bg1"/>
                </a:solidFill>
              </a:defRPr>
            </a:lvl1pPr>
          </a:lstStyle>
          <a:p>
            <a:pPr lvl="0"/>
            <a:r>
              <a:rPr lang="en-US"/>
              <a:t>Click to edit Master title style</a:t>
            </a:r>
            <a:endParaRPr lang="en-US" dirty="0"/>
          </a:p>
        </p:txBody>
      </p:sp>
      <p:pic>
        <p:nvPicPr>
          <p:cNvPr id="8" name="Picture 7">
            <a:extLst>
              <a:ext uri="{FF2B5EF4-FFF2-40B4-BE49-F238E27FC236}">
                <a16:creationId xmlns="" xmlns:a16="http://schemas.microsoft.com/office/drawing/2014/main" id="{735D7A56-0967-D442-92A0-85A847FD6B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897880"/>
            <a:ext cx="11903000" cy="647700"/>
          </a:xfrm>
          <a:prstGeom prst="rect">
            <a:avLst/>
          </a:prstGeom>
        </p:spPr>
      </p:pic>
      <p:pic>
        <p:nvPicPr>
          <p:cNvPr id="6" name="Picture 5"/>
          <p:cNvPicPr>
            <a:picLocks noChangeAspect="1"/>
          </p:cNvPicPr>
          <p:nvPr/>
        </p:nvPicPr>
        <p:blipFill>
          <a:blip r:embed="rId4"/>
          <a:stretch>
            <a:fillRect/>
          </a:stretch>
        </p:blipFill>
        <p:spPr>
          <a:xfrm>
            <a:off x="457319" y="402336"/>
            <a:ext cx="1829276" cy="645226"/>
          </a:xfrm>
          <a:prstGeom prst="rect">
            <a:avLst/>
          </a:prstGeom>
        </p:spPr>
      </p:pic>
      <p:sp>
        <p:nvSpPr>
          <p:cNvPr id="12" name="TextBox 11">
            <a:extLst>
              <a:ext uri="{FF2B5EF4-FFF2-40B4-BE49-F238E27FC236}">
                <a16:creationId xmlns="" xmlns:a16="http://schemas.microsoft.com/office/drawing/2014/main" id="{DD3A769E-7BA6-40F8-9174-818ACE5F72AD}"/>
              </a:ext>
            </a:extLst>
          </p:cNvPr>
          <p:cNvSpPr txBox="1"/>
          <p:nvPr/>
        </p:nvSpPr>
        <p:spPr>
          <a:xfrm>
            <a:off x="1631703" y="6146910"/>
            <a:ext cx="3424912" cy="369236"/>
          </a:xfrm>
          <a:prstGeom prst="rect">
            <a:avLst/>
          </a:prstGeom>
          <a:noFill/>
        </p:spPr>
        <p:txBody>
          <a:bodyPr wrap="none" rtlCol="0">
            <a:spAutoFit/>
          </a:bodyPr>
          <a:lstStyle/>
          <a:p>
            <a:r>
              <a:rPr lang="en-US" sz="1800" dirty="0">
                <a:solidFill>
                  <a:schemeClr val="bg1"/>
                </a:solidFill>
              </a:rPr>
              <a:t>HYPACK 2022 – Training Event</a:t>
            </a:r>
          </a:p>
        </p:txBody>
      </p:sp>
      <p:pic>
        <p:nvPicPr>
          <p:cNvPr id="14" name="Picture 13" descr="A picture containing cup&#10;&#10;Description automatically generated">
            <a:extLst>
              <a:ext uri="{FF2B5EF4-FFF2-40B4-BE49-F238E27FC236}">
                <a16:creationId xmlns="" xmlns:a16="http://schemas.microsoft.com/office/drawing/2014/main" id="{35CE9B9A-6D40-4024-904F-16C6EBF90AD6}"/>
              </a:ext>
            </a:extLst>
          </p:cNvPr>
          <p:cNvPicPr>
            <a:picLocks noChangeAspect="1"/>
          </p:cNvPicPr>
          <p:nvPr/>
        </p:nvPicPr>
        <p:blipFill>
          <a:blip r:embed="rId5"/>
          <a:stretch>
            <a:fillRect/>
          </a:stretch>
        </p:blipFill>
        <p:spPr>
          <a:xfrm>
            <a:off x="857946" y="5997278"/>
            <a:ext cx="773757" cy="760998"/>
          </a:xfrm>
          <a:prstGeom prst="rect">
            <a:avLst/>
          </a:prstGeom>
        </p:spPr>
      </p:pic>
    </p:spTree>
    <p:extLst>
      <p:ext uri="{BB962C8B-B14F-4D97-AF65-F5344CB8AC3E}">
        <p14:creationId xmlns:p14="http://schemas.microsoft.com/office/powerpoint/2010/main" val="299844315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Title Only">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6AA9DB8-0C28-3641-BEED-8EE8DF37E68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6633"/>
          <a:stretch/>
        </p:blipFill>
        <p:spPr>
          <a:xfrm>
            <a:off x="789478" y="6099659"/>
            <a:ext cx="11113522" cy="647700"/>
          </a:xfrm>
          <a:prstGeom prst="rect">
            <a:avLst/>
          </a:prstGeom>
        </p:spPr>
      </p:pic>
      <p:pic>
        <p:nvPicPr>
          <p:cNvPr id="7" name="Picture 6">
            <a:extLst>
              <a:ext uri="{FF2B5EF4-FFF2-40B4-BE49-F238E27FC236}">
                <a16:creationId xmlns="" xmlns:a16="http://schemas.microsoft.com/office/drawing/2014/main" id="{ED0667AA-22B6-324D-A947-DB04F2668FC6}"/>
              </a:ext>
            </a:extLst>
          </p:cNvPr>
          <p:cNvPicPr>
            <a:picLocks noChangeAspect="1"/>
          </p:cNvPicPr>
          <p:nvPr/>
        </p:nvPicPr>
        <p:blipFill>
          <a:blip r:embed="rId3"/>
          <a:stretch>
            <a:fillRect/>
          </a:stretch>
        </p:blipFill>
        <p:spPr>
          <a:xfrm>
            <a:off x="10531044" y="6263439"/>
            <a:ext cx="1371957" cy="483920"/>
          </a:xfrm>
          <a:prstGeom prst="rect">
            <a:avLst/>
          </a:prstGeom>
        </p:spPr>
      </p:pic>
      <p:sp>
        <p:nvSpPr>
          <p:cNvPr id="10" name="Title 1">
            <a:extLst>
              <a:ext uri="{FF2B5EF4-FFF2-40B4-BE49-F238E27FC236}">
                <a16:creationId xmlns="" xmlns:a16="http://schemas.microsoft.com/office/drawing/2014/main" id="{4F4FA756-AEE3-47B7-89C9-EBBF6D668116}"/>
              </a:ext>
            </a:extLst>
          </p:cNvPr>
          <p:cNvSpPr>
            <a:spLocks noGrp="1"/>
          </p:cNvSpPr>
          <p:nvPr>
            <p:ph type="title"/>
          </p:nvPr>
        </p:nvSpPr>
        <p:spPr>
          <a:xfrm>
            <a:off x="457320" y="110652"/>
            <a:ext cx="11277598" cy="989013"/>
          </a:xfrm>
          <a:prstGeom prst="rect">
            <a:avLst/>
          </a:prstGeom>
        </p:spPr>
        <p:txBody>
          <a:bodyPr/>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022958947"/>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012BE7CB-04AA-4542-9200-874B58C6CC0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6633"/>
          <a:stretch/>
        </p:blipFill>
        <p:spPr>
          <a:xfrm>
            <a:off x="789478" y="6099659"/>
            <a:ext cx="11113522" cy="647700"/>
          </a:xfrm>
          <a:prstGeom prst="rect">
            <a:avLst/>
          </a:prstGeom>
        </p:spPr>
      </p:pic>
      <p:grpSp>
        <p:nvGrpSpPr>
          <p:cNvPr id="4" name="Group 3">
            <a:extLst>
              <a:ext uri="{FF2B5EF4-FFF2-40B4-BE49-F238E27FC236}">
                <a16:creationId xmlns="" xmlns:a16="http://schemas.microsoft.com/office/drawing/2014/main" id="{8A9E068C-86AA-4DD5-A6DE-2E7AEEA1EC52}"/>
              </a:ext>
            </a:extLst>
          </p:cNvPr>
          <p:cNvGrpSpPr/>
          <p:nvPr/>
        </p:nvGrpSpPr>
        <p:grpSpPr>
          <a:xfrm>
            <a:off x="924040" y="5970906"/>
            <a:ext cx="4132575" cy="721244"/>
            <a:chOff x="923799" y="5970906"/>
            <a:chExt cx="4131499" cy="721244"/>
          </a:xfrm>
        </p:grpSpPr>
        <p:sp>
          <p:nvSpPr>
            <p:cNvPr id="10" name="TextBox 9">
              <a:extLst>
                <a:ext uri="{FF2B5EF4-FFF2-40B4-BE49-F238E27FC236}">
                  <a16:creationId xmlns="" xmlns:a16="http://schemas.microsoft.com/office/drawing/2014/main" id="{04CCA375-A32C-46B6-A215-78E7CF95773C}"/>
                </a:ext>
              </a:extLst>
            </p:cNvPr>
            <p:cNvSpPr txBox="1"/>
            <p:nvPr/>
          </p:nvSpPr>
          <p:spPr>
            <a:xfrm>
              <a:off x="1631278" y="6146910"/>
              <a:ext cx="3424020" cy="369236"/>
            </a:xfrm>
            <a:prstGeom prst="rect">
              <a:avLst/>
            </a:prstGeom>
            <a:noFill/>
          </p:spPr>
          <p:txBody>
            <a:bodyPr wrap="none" rtlCol="0">
              <a:spAutoFit/>
            </a:bodyPr>
            <a:lstStyle/>
            <a:p>
              <a:r>
                <a:rPr lang="en-US" sz="1800" dirty="0">
                  <a:solidFill>
                    <a:schemeClr val="tx1">
                      <a:lumMod val="50000"/>
                      <a:lumOff val="50000"/>
                    </a:schemeClr>
                  </a:solidFill>
                </a:rPr>
                <a:t>HYPACK 2022 – Training Event</a:t>
              </a:r>
            </a:p>
          </p:txBody>
        </p:sp>
        <p:pic>
          <p:nvPicPr>
            <p:cNvPr id="3" name="Picture 2" descr="A picture containing drawing, table&#10;&#10;Description automatically generated">
              <a:extLst>
                <a:ext uri="{FF2B5EF4-FFF2-40B4-BE49-F238E27FC236}">
                  <a16:creationId xmlns="" xmlns:a16="http://schemas.microsoft.com/office/drawing/2014/main" id="{A29F4626-A68C-45B6-B1A4-161E33459B64}"/>
                </a:ext>
              </a:extLst>
            </p:cNvPr>
            <p:cNvPicPr>
              <a:picLocks noChangeAspect="1"/>
            </p:cNvPicPr>
            <p:nvPr/>
          </p:nvPicPr>
          <p:blipFill rotWithShape="1">
            <a:blip r:embed="rId5"/>
            <a:srcRect r="60893"/>
            <a:stretch/>
          </p:blipFill>
          <p:spPr>
            <a:xfrm>
              <a:off x="923799" y="5970906"/>
              <a:ext cx="707479" cy="721244"/>
            </a:xfrm>
            <a:prstGeom prst="rect">
              <a:avLst/>
            </a:prstGeom>
          </p:spPr>
        </p:pic>
      </p:grpSp>
      <p:pic>
        <p:nvPicPr>
          <p:cNvPr id="6" name="Picture 5" descr="blue-aqua content header.png">
            <a:extLst>
              <a:ext uri="{FF2B5EF4-FFF2-40B4-BE49-F238E27FC236}">
                <a16:creationId xmlns="" xmlns:a16="http://schemas.microsoft.com/office/drawing/2014/main" id="{9DAD360F-77D7-414D-9104-5AFAF9CF7327}"/>
              </a:ext>
            </a:extLst>
          </p:cNvPr>
          <p:cNvPicPr>
            <a:picLocks noChangeAspect="1"/>
          </p:cNvPicPr>
          <p:nvPr userDrawn="1"/>
        </p:nvPicPr>
        <p:blipFill>
          <a:blip r:embed="rId6"/>
          <a:stretch>
            <a:fillRect/>
          </a:stretch>
        </p:blipFill>
        <p:spPr>
          <a:xfrm>
            <a:off x="0" y="1"/>
            <a:ext cx="12192000" cy="1514475"/>
          </a:xfrm>
          <a:prstGeom prst="rect">
            <a:avLst/>
          </a:prstGeom>
        </p:spPr>
      </p:pic>
    </p:spTree>
    <p:extLst>
      <p:ext uri="{BB962C8B-B14F-4D97-AF65-F5344CB8AC3E}">
        <p14:creationId xmlns:p14="http://schemas.microsoft.com/office/powerpoint/2010/main" val="2677203591"/>
      </p:ext>
    </p:extLst>
  </p:cSld>
  <p:clrMap bg1="lt1" tx1="dk1" bg2="lt2" tx2="dk2" accent1="accent1" accent2="accent2" accent3="accent3" accent4="accent4" accent5="accent5" accent6="accent6" hlink="hlink" folHlink="folHlink"/>
  <p:sldLayoutIdLst>
    <p:sldLayoutId id="2147483868" r:id="rId1"/>
    <p:sldLayoutId id="2147483869" r:id="rId2"/>
  </p:sldLayoutIdLst>
  <p:hf hdr="0" ftr="0" dt="0"/>
  <p:txStyles>
    <p:titleStyle>
      <a:lvl1pPr algn="l" defTabSz="608013" rtl="0" eaLnBrk="1" fontAlgn="base" hangingPunct="1">
        <a:lnSpc>
          <a:spcPts val="2900"/>
        </a:lnSpc>
        <a:spcBef>
          <a:spcPct val="0"/>
        </a:spcBef>
        <a:spcAft>
          <a:spcPct val="0"/>
        </a:spcAft>
        <a:defRPr sz="2800" kern="1200">
          <a:solidFill>
            <a:schemeClr val="tx1"/>
          </a:solidFill>
          <a:latin typeface="Arial"/>
          <a:ea typeface="ヒラギノ角ゴ Pro W3" charset="0"/>
          <a:cs typeface="Arial"/>
        </a:defRPr>
      </a:lvl1pPr>
      <a:lvl2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2pPr>
      <a:lvl3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3pPr>
      <a:lvl4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4pPr>
      <a:lvl5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5pPr>
      <a:lvl6pPr marL="609458"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6pPr>
      <a:lvl7pPr marL="1218915"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7pPr>
      <a:lvl8pPr marL="1828373"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8pPr>
      <a:lvl9pPr marL="2437830"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9pPr>
    </p:titleStyle>
    <p:bodyStyle>
      <a:lvl1pPr marL="0" indent="0" algn="l" defTabSz="608013" rtl="0" eaLnBrk="1" fontAlgn="base" hangingPunct="1">
        <a:spcBef>
          <a:spcPct val="0"/>
        </a:spcBef>
        <a:spcAft>
          <a:spcPts val="800"/>
        </a:spcAft>
        <a:buClr>
          <a:schemeClr val="bg2"/>
        </a:buClr>
        <a:buFont typeface="Arial" charset="0"/>
        <a:defRPr sz="2200" kern="1200">
          <a:solidFill>
            <a:schemeClr val="tx1"/>
          </a:solidFill>
          <a:latin typeface="Arial"/>
          <a:ea typeface="ヒラギノ角ゴ Pro W3" charset="0"/>
          <a:cs typeface="Arial"/>
        </a:defRPr>
      </a:lvl1pPr>
      <a:lvl2pPr marL="180975" indent="-180975" algn="l" defTabSz="608013" rtl="0" eaLnBrk="1" fontAlgn="base" hangingPunct="1">
        <a:spcBef>
          <a:spcPct val="0"/>
        </a:spcBef>
        <a:spcAft>
          <a:spcPts val="538"/>
        </a:spcAft>
        <a:buClrTx/>
        <a:buSzPct val="100000"/>
        <a:buFont typeface="Arial" charset="0"/>
        <a:buChar char="•"/>
        <a:defRPr sz="2000" kern="1200">
          <a:solidFill>
            <a:schemeClr val="tx1"/>
          </a:solidFill>
          <a:latin typeface="Arial"/>
          <a:ea typeface="Arial" charset="0"/>
          <a:cs typeface="Arial"/>
        </a:defRPr>
      </a:lvl2pPr>
      <a:lvl3pPr marL="363538" indent="-180975" algn="l" defTabSz="608013" rtl="0" eaLnBrk="1" fontAlgn="base" hangingPunct="1">
        <a:spcBef>
          <a:spcPct val="0"/>
        </a:spcBef>
        <a:spcAft>
          <a:spcPts val="538"/>
        </a:spcAft>
        <a:buFont typeface="Lucida Grande" charset="0"/>
        <a:buChar char="-"/>
        <a:defRPr kern="1200">
          <a:solidFill>
            <a:schemeClr val="tx1"/>
          </a:solidFill>
          <a:latin typeface="Arial"/>
          <a:ea typeface="Arial" charset="0"/>
          <a:cs typeface="Arial"/>
        </a:defRPr>
      </a:lvl3pPr>
      <a:lvl4pPr marL="547688" indent="-180975" algn="l" defTabSz="608013" rtl="0" eaLnBrk="1" fontAlgn="base" hangingPunct="1">
        <a:spcBef>
          <a:spcPct val="0"/>
        </a:spcBef>
        <a:spcAft>
          <a:spcPts val="538"/>
        </a:spcAft>
        <a:buFont typeface="Arial" charset="0"/>
        <a:buChar char="•"/>
        <a:defRPr sz="1600" kern="1200">
          <a:solidFill>
            <a:schemeClr val="tx1"/>
          </a:solidFill>
          <a:latin typeface="Arial"/>
          <a:ea typeface="Arial" charset="0"/>
          <a:cs typeface="Arial"/>
        </a:defRPr>
      </a:lvl4pPr>
      <a:lvl5pPr marL="728663" indent="-180975" algn="l" defTabSz="608013" rtl="0" eaLnBrk="1" fontAlgn="base" hangingPunct="1">
        <a:spcBef>
          <a:spcPct val="0"/>
        </a:spcBef>
        <a:spcAft>
          <a:spcPts val="538"/>
        </a:spcAft>
        <a:buFont typeface="Lucida Grande" charset="0"/>
        <a:buChar char="-"/>
        <a:defRPr sz="1600" kern="1200">
          <a:solidFill>
            <a:schemeClr val="tx1"/>
          </a:solidFill>
          <a:latin typeface="Arial"/>
          <a:ea typeface="Arial" charset="0"/>
          <a:cs typeface="Arial"/>
        </a:defRPr>
      </a:lvl5pPr>
      <a:lvl6pPr marL="3352018" indent="-304729" algn="l" defTabSz="609458" rtl="0" eaLnBrk="1" latinLnBrk="0" hangingPunct="1">
        <a:spcBef>
          <a:spcPct val="20000"/>
        </a:spcBef>
        <a:buFont typeface="Arial"/>
        <a:buChar char="•"/>
        <a:defRPr sz="2666" kern="1200">
          <a:solidFill>
            <a:schemeClr val="tx1"/>
          </a:solidFill>
          <a:latin typeface="+mn-lt"/>
          <a:ea typeface="+mn-ea"/>
          <a:cs typeface="+mn-cs"/>
        </a:defRPr>
      </a:lvl6pPr>
      <a:lvl7pPr marL="3961475" indent="-304729" algn="l" defTabSz="609458" rtl="0" eaLnBrk="1" latinLnBrk="0" hangingPunct="1">
        <a:spcBef>
          <a:spcPct val="20000"/>
        </a:spcBef>
        <a:buFont typeface="Arial"/>
        <a:buChar char="•"/>
        <a:defRPr sz="2666" kern="1200">
          <a:solidFill>
            <a:schemeClr val="tx1"/>
          </a:solidFill>
          <a:latin typeface="+mn-lt"/>
          <a:ea typeface="+mn-ea"/>
          <a:cs typeface="+mn-cs"/>
        </a:defRPr>
      </a:lvl7pPr>
      <a:lvl8pPr marL="4570933" indent="-304729" algn="l" defTabSz="609458" rtl="0" eaLnBrk="1" latinLnBrk="0" hangingPunct="1">
        <a:spcBef>
          <a:spcPct val="20000"/>
        </a:spcBef>
        <a:buFont typeface="Arial"/>
        <a:buChar char="•"/>
        <a:defRPr sz="2666" kern="1200">
          <a:solidFill>
            <a:schemeClr val="tx1"/>
          </a:solidFill>
          <a:latin typeface="+mn-lt"/>
          <a:ea typeface="+mn-ea"/>
          <a:cs typeface="+mn-cs"/>
        </a:defRPr>
      </a:lvl8pPr>
      <a:lvl9pPr marL="5180391" indent="-304729" algn="l" defTabSz="609458" rtl="0" eaLnBrk="1" latinLnBrk="0" hangingPunct="1">
        <a:spcBef>
          <a:spcPct val="20000"/>
        </a:spcBef>
        <a:buFont typeface="Arial"/>
        <a:buChar char="•"/>
        <a:defRPr sz="2666" kern="1200">
          <a:solidFill>
            <a:schemeClr val="tx1"/>
          </a:solidFill>
          <a:latin typeface="+mn-lt"/>
          <a:ea typeface="+mn-ea"/>
          <a:cs typeface="+mn-cs"/>
        </a:defRPr>
      </a:lvl9pPr>
    </p:bodyStyle>
    <p:otherStyle>
      <a:defPPr>
        <a:defRPr lang="en-US"/>
      </a:defPPr>
      <a:lvl1pPr marL="0" algn="l" defTabSz="609458" rtl="0" eaLnBrk="1" latinLnBrk="0" hangingPunct="1">
        <a:defRPr sz="2399" kern="1200">
          <a:solidFill>
            <a:schemeClr val="tx1"/>
          </a:solidFill>
          <a:latin typeface="+mn-lt"/>
          <a:ea typeface="+mn-ea"/>
          <a:cs typeface="+mn-cs"/>
        </a:defRPr>
      </a:lvl1pPr>
      <a:lvl2pPr marL="609458" algn="l" defTabSz="609458" rtl="0" eaLnBrk="1" latinLnBrk="0" hangingPunct="1">
        <a:defRPr sz="2399" kern="1200">
          <a:solidFill>
            <a:schemeClr val="tx1"/>
          </a:solidFill>
          <a:latin typeface="+mn-lt"/>
          <a:ea typeface="+mn-ea"/>
          <a:cs typeface="+mn-cs"/>
        </a:defRPr>
      </a:lvl2pPr>
      <a:lvl3pPr marL="1218915" algn="l" defTabSz="609458" rtl="0" eaLnBrk="1" latinLnBrk="0" hangingPunct="1">
        <a:defRPr sz="2399" kern="1200">
          <a:solidFill>
            <a:schemeClr val="tx1"/>
          </a:solidFill>
          <a:latin typeface="+mn-lt"/>
          <a:ea typeface="+mn-ea"/>
          <a:cs typeface="+mn-cs"/>
        </a:defRPr>
      </a:lvl3pPr>
      <a:lvl4pPr marL="1828373" algn="l" defTabSz="609458" rtl="0" eaLnBrk="1" latinLnBrk="0" hangingPunct="1">
        <a:defRPr sz="2399" kern="1200">
          <a:solidFill>
            <a:schemeClr val="tx1"/>
          </a:solidFill>
          <a:latin typeface="+mn-lt"/>
          <a:ea typeface="+mn-ea"/>
          <a:cs typeface="+mn-cs"/>
        </a:defRPr>
      </a:lvl4pPr>
      <a:lvl5pPr marL="2437830" algn="l" defTabSz="609458" rtl="0" eaLnBrk="1" latinLnBrk="0" hangingPunct="1">
        <a:defRPr sz="2399" kern="1200">
          <a:solidFill>
            <a:schemeClr val="tx1"/>
          </a:solidFill>
          <a:latin typeface="+mn-lt"/>
          <a:ea typeface="+mn-ea"/>
          <a:cs typeface="+mn-cs"/>
        </a:defRPr>
      </a:lvl5pPr>
      <a:lvl6pPr marL="3047289" algn="l" defTabSz="609458" rtl="0" eaLnBrk="1" latinLnBrk="0" hangingPunct="1">
        <a:defRPr sz="2399" kern="1200">
          <a:solidFill>
            <a:schemeClr val="tx1"/>
          </a:solidFill>
          <a:latin typeface="+mn-lt"/>
          <a:ea typeface="+mn-ea"/>
          <a:cs typeface="+mn-cs"/>
        </a:defRPr>
      </a:lvl6pPr>
      <a:lvl7pPr marL="3656747" algn="l" defTabSz="609458" rtl="0" eaLnBrk="1" latinLnBrk="0" hangingPunct="1">
        <a:defRPr sz="2399" kern="1200">
          <a:solidFill>
            <a:schemeClr val="tx1"/>
          </a:solidFill>
          <a:latin typeface="+mn-lt"/>
          <a:ea typeface="+mn-ea"/>
          <a:cs typeface="+mn-cs"/>
        </a:defRPr>
      </a:lvl7pPr>
      <a:lvl8pPr marL="4266204" algn="l" defTabSz="609458" rtl="0" eaLnBrk="1" latinLnBrk="0" hangingPunct="1">
        <a:defRPr sz="2399" kern="1200">
          <a:solidFill>
            <a:schemeClr val="tx1"/>
          </a:solidFill>
          <a:latin typeface="+mn-lt"/>
          <a:ea typeface="+mn-ea"/>
          <a:cs typeface="+mn-cs"/>
        </a:defRPr>
      </a:lvl8pPr>
      <a:lvl9pPr marL="4875662" algn="l" defTabSz="609458"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10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11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hyperlink" Target="https://support.hypack.com/support/visitor/index.php?/LiveChat/Chat/Request/_sessionID=uldLlWxjCstAadc8e3e434ecaff6151a1935473db5d95454bce6ryxs99pjTF5daVD6sRxXwWj9eGb/_proactive=0/_filterDepartmentID=/_randomNumber=20/_fullName=/_email=/_promptType=chat" TargetMode="External"/><Relationship Id="rId7" Type="http://schemas.openxmlformats.org/officeDocument/2006/relationships/hyperlink" Target="http://www.hypack.com/" TargetMode="External"/><Relationship Id="rId2" Type="http://schemas.openxmlformats.org/officeDocument/2006/relationships/hyperlink" Target="https://www.youtube.com/user/HYPACK2013/videos" TargetMode="External"/><Relationship Id="rId1" Type="http://schemas.openxmlformats.org/officeDocument/2006/relationships/slideLayout" Target="../slideLayouts/slideLayout1.xml"/><Relationship Id="rId6" Type="http://schemas.openxmlformats.org/officeDocument/2006/relationships/hyperlink" Target="http://support.hypack.com/" TargetMode="External"/><Relationship Id="rId5" Type="http://schemas.openxmlformats.org/officeDocument/2006/relationships/hyperlink" Target="http://www.ustream.tv/channel/hypack" TargetMode="External"/><Relationship Id="rId4" Type="http://schemas.openxmlformats.org/officeDocument/2006/relationships/hyperlink" Target="https://www.youtube.com/channel/UCOzhxa2gkVQD3ArsKVXiXn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Volumes</a:t>
            </a:r>
            <a:endParaRPr lang="en-US" sz="2400" dirty="0"/>
          </a:p>
        </p:txBody>
      </p:sp>
    </p:spTree>
    <p:extLst>
      <p:ext uri="{BB962C8B-B14F-4D97-AF65-F5344CB8AC3E}">
        <p14:creationId xmlns:p14="http://schemas.microsoft.com/office/powerpoint/2010/main" val="907050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Temp\VC1.png"/>
          <p:cNvPicPr>
            <a:picLocks noChangeAspect="1" noChangeArrowheads="1"/>
          </p:cNvPicPr>
          <p:nvPr/>
        </p:nvPicPr>
        <p:blipFill>
          <a:blip r:embed="rId2" cstate="print"/>
          <a:srcRect/>
          <a:stretch>
            <a:fillRect/>
          </a:stretch>
        </p:blipFill>
        <p:spPr bwMode="auto">
          <a:xfrm>
            <a:off x="2209463" y="1475525"/>
            <a:ext cx="7773074" cy="3276884"/>
          </a:xfrm>
          <a:prstGeom prst="rect">
            <a:avLst/>
          </a:prstGeom>
          <a:noFill/>
        </p:spPr>
      </p:pic>
      <p:sp>
        <p:nvSpPr>
          <p:cNvPr id="6" name="Rectangle 5"/>
          <p:cNvSpPr/>
          <p:nvPr/>
        </p:nvSpPr>
        <p:spPr>
          <a:xfrm>
            <a:off x="2222573" y="5038770"/>
            <a:ext cx="77724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183070" y="5009730"/>
            <a:ext cx="6477000" cy="923330"/>
          </a:xfrm>
          <a:prstGeom prst="rect">
            <a:avLst/>
          </a:prstGeom>
          <a:noFill/>
        </p:spPr>
        <p:txBody>
          <a:bodyPr wrap="square" rtlCol="0">
            <a:spAutoFit/>
          </a:bodyPr>
          <a:lstStyle/>
          <a:p>
            <a:r>
              <a:rPr lang="en-US" dirty="0">
                <a:solidFill>
                  <a:srgbClr val="FF0000"/>
                </a:solidFill>
              </a:rPr>
              <a:t>Material Above Design  (Material Above Grade…)</a:t>
            </a:r>
          </a:p>
          <a:p>
            <a:endParaRPr lang="en-US" dirty="0">
              <a:solidFill>
                <a:srgbClr val="00B050"/>
              </a:solidFill>
            </a:endParaRPr>
          </a:p>
          <a:p>
            <a:r>
              <a:rPr lang="en-US" dirty="0">
                <a:solidFill>
                  <a:srgbClr val="00B050"/>
                </a:solidFill>
              </a:rPr>
              <a:t>Allowable Overdepth Material</a:t>
            </a:r>
          </a:p>
        </p:txBody>
      </p:sp>
      <p:sp>
        <p:nvSpPr>
          <p:cNvPr id="8" name="Rectangle 7"/>
          <p:cNvSpPr/>
          <p:nvPr/>
        </p:nvSpPr>
        <p:spPr>
          <a:xfrm>
            <a:off x="2573470" y="5619330"/>
            <a:ext cx="457200" cy="2286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573470" y="5085930"/>
            <a:ext cx="457200" cy="228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rot="5400000">
            <a:off x="3898973" y="3807902"/>
            <a:ext cx="2133600" cy="1588"/>
          </a:xfrm>
          <a:prstGeom prst="line">
            <a:avLst/>
          </a:prstGeom>
          <a:ln w="28575">
            <a:solidFill>
              <a:schemeClr val="tx1">
                <a:lumMod val="65000"/>
                <a:lumOff val="35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27573" y="2283903"/>
            <a:ext cx="1905000" cy="646331"/>
          </a:xfrm>
          <a:prstGeom prst="rect">
            <a:avLst/>
          </a:prstGeom>
          <a:noFill/>
          <a:ln>
            <a:solidFill>
              <a:schemeClr val="tx1">
                <a:lumMod val="65000"/>
                <a:lumOff val="35000"/>
              </a:schemeClr>
            </a:solidFill>
          </a:ln>
        </p:spPr>
        <p:txBody>
          <a:bodyPr wrap="square" rtlCol="0">
            <a:spAutoFit/>
          </a:bodyPr>
          <a:lstStyle/>
          <a:p>
            <a:r>
              <a:rPr lang="en-US" sz="1200" b="1" dirty="0">
                <a:solidFill>
                  <a:schemeClr val="tx1">
                    <a:lumMod val="65000"/>
                    <a:lumOff val="35000"/>
                  </a:schemeClr>
                </a:solidFill>
              </a:rPr>
              <a:t>Channel Centerline</a:t>
            </a:r>
          </a:p>
          <a:p>
            <a:r>
              <a:rPr lang="en-US" sz="1200" dirty="0">
                <a:solidFill>
                  <a:schemeClr val="tx1">
                    <a:lumMod val="65000"/>
                    <a:lumOff val="35000"/>
                  </a:schemeClr>
                </a:solidFill>
              </a:rPr>
              <a:t>(not always in center of </a:t>
            </a:r>
            <a:r>
              <a:rPr lang="en-US" sz="1200" dirty="0" smtClean="0">
                <a:solidFill>
                  <a:schemeClr val="tx1">
                    <a:lumMod val="65000"/>
                    <a:lumOff val="35000"/>
                  </a:schemeClr>
                </a:solidFill>
              </a:rPr>
              <a:t>channel)</a:t>
            </a:r>
            <a:endParaRPr lang="en-US" sz="1200" dirty="0">
              <a:solidFill>
                <a:schemeClr val="tx1">
                  <a:lumMod val="65000"/>
                  <a:lumOff val="35000"/>
                </a:schemeClr>
              </a:solidFill>
            </a:endParaRPr>
          </a:p>
        </p:txBody>
      </p:sp>
      <p:sp>
        <p:nvSpPr>
          <p:cNvPr id="13" name="TextBox 12"/>
          <p:cNvSpPr txBox="1"/>
          <p:nvPr/>
        </p:nvSpPr>
        <p:spPr>
          <a:xfrm>
            <a:off x="7175573" y="1826703"/>
            <a:ext cx="1905000" cy="461665"/>
          </a:xfrm>
          <a:prstGeom prst="rect">
            <a:avLst/>
          </a:prstGeom>
          <a:noFill/>
          <a:ln>
            <a:solidFill>
              <a:schemeClr val="tx1">
                <a:lumMod val="65000"/>
                <a:lumOff val="35000"/>
              </a:schemeClr>
            </a:solidFill>
          </a:ln>
        </p:spPr>
        <p:txBody>
          <a:bodyPr wrap="square" rtlCol="0">
            <a:spAutoFit/>
          </a:bodyPr>
          <a:lstStyle/>
          <a:p>
            <a:r>
              <a:rPr lang="en-US" sz="1200" b="1" dirty="0">
                <a:solidFill>
                  <a:schemeClr val="tx1">
                    <a:lumMod val="65000"/>
                    <a:lumOff val="35000"/>
                  </a:schemeClr>
                </a:solidFill>
              </a:rPr>
              <a:t>Channel Design Template</a:t>
            </a:r>
          </a:p>
        </p:txBody>
      </p:sp>
      <p:cxnSp>
        <p:nvCxnSpPr>
          <p:cNvPr id="15" name="Straight Connector 14"/>
          <p:cNvCxnSpPr/>
          <p:nvPr/>
        </p:nvCxnSpPr>
        <p:spPr>
          <a:xfrm>
            <a:off x="8851973" y="2055302"/>
            <a:ext cx="304800" cy="2286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737673" y="3844059"/>
            <a:ext cx="990600" cy="646331"/>
          </a:xfrm>
          <a:prstGeom prst="rect">
            <a:avLst/>
          </a:prstGeom>
          <a:noFill/>
          <a:ln>
            <a:solidFill>
              <a:schemeClr val="tx1">
                <a:lumMod val="65000"/>
                <a:lumOff val="35000"/>
              </a:schemeClr>
            </a:solidFill>
          </a:ln>
        </p:spPr>
        <p:txBody>
          <a:bodyPr wrap="square" rtlCol="0">
            <a:spAutoFit/>
          </a:bodyPr>
          <a:lstStyle/>
          <a:p>
            <a:r>
              <a:rPr lang="en-US" sz="1200" b="1" dirty="0">
                <a:solidFill>
                  <a:schemeClr val="tx1">
                    <a:lumMod val="65000"/>
                    <a:lumOff val="35000"/>
                  </a:schemeClr>
                </a:solidFill>
              </a:rPr>
              <a:t>Allowable Overdepth Template</a:t>
            </a:r>
          </a:p>
        </p:txBody>
      </p:sp>
      <p:cxnSp>
        <p:nvCxnSpPr>
          <p:cNvPr id="18" name="Straight Connector 17"/>
          <p:cNvCxnSpPr/>
          <p:nvPr/>
        </p:nvCxnSpPr>
        <p:spPr>
          <a:xfrm rot="10800000">
            <a:off x="8509073" y="3749144"/>
            <a:ext cx="228600" cy="1524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flipH="1" flipV="1">
            <a:off x="2450379" y="3503102"/>
            <a:ext cx="2743994" cy="794"/>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6972151" y="3579302"/>
            <a:ext cx="25908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679773" y="4646103"/>
            <a:ext cx="7086600" cy="461665"/>
          </a:xfrm>
          <a:prstGeom prst="rect">
            <a:avLst/>
          </a:prstGeom>
          <a:noFill/>
        </p:spPr>
        <p:txBody>
          <a:bodyPr wrap="square" rtlCol="0">
            <a:spAutoFit/>
          </a:bodyPr>
          <a:lstStyle/>
          <a:p>
            <a:r>
              <a:rPr lang="en-US" sz="1200" dirty="0">
                <a:solidFill>
                  <a:schemeClr val="bg1"/>
                </a:solidFill>
              </a:rPr>
              <a:t>Left Side Slope         Left of Center                           Right of Center                                                Right Side Slope</a:t>
            </a:r>
          </a:p>
        </p:txBody>
      </p:sp>
      <p:cxnSp>
        <p:nvCxnSpPr>
          <p:cNvPr id="27" name="Straight Connector 26"/>
          <p:cNvCxnSpPr/>
          <p:nvPr/>
        </p:nvCxnSpPr>
        <p:spPr>
          <a:xfrm rot="10800000">
            <a:off x="2679773" y="3579302"/>
            <a:ext cx="4572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flipH="1" flipV="1">
            <a:off x="2413073" y="3312602"/>
            <a:ext cx="5334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451173" y="3198303"/>
            <a:ext cx="228600" cy="246221"/>
          </a:xfrm>
          <a:prstGeom prst="rect">
            <a:avLst/>
          </a:prstGeom>
          <a:noFill/>
          <a:ln>
            <a:solidFill>
              <a:schemeClr val="tx1">
                <a:lumMod val="65000"/>
                <a:lumOff val="35000"/>
              </a:schemeClr>
            </a:solidFill>
          </a:ln>
        </p:spPr>
        <p:txBody>
          <a:bodyPr wrap="square" rtlCol="0">
            <a:spAutoFit/>
          </a:bodyPr>
          <a:lstStyle/>
          <a:p>
            <a:r>
              <a:rPr lang="en-US" sz="1000" dirty="0">
                <a:solidFill>
                  <a:schemeClr val="tx1">
                    <a:lumMod val="65000"/>
                    <a:lumOff val="35000"/>
                  </a:schemeClr>
                </a:solidFill>
              </a:rPr>
              <a:t>V</a:t>
            </a:r>
          </a:p>
        </p:txBody>
      </p:sp>
      <p:sp>
        <p:nvSpPr>
          <p:cNvPr id="31" name="TextBox 30"/>
          <p:cNvSpPr txBox="1"/>
          <p:nvPr/>
        </p:nvSpPr>
        <p:spPr>
          <a:xfrm>
            <a:off x="2832173" y="3579303"/>
            <a:ext cx="228600" cy="246221"/>
          </a:xfrm>
          <a:prstGeom prst="rect">
            <a:avLst/>
          </a:prstGeom>
          <a:noFill/>
          <a:ln>
            <a:solidFill>
              <a:schemeClr val="tx1">
                <a:lumMod val="65000"/>
                <a:lumOff val="35000"/>
              </a:schemeClr>
            </a:solidFill>
          </a:ln>
        </p:spPr>
        <p:txBody>
          <a:bodyPr wrap="square" rtlCol="0">
            <a:spAutoFit/>
          </a:bodyPr>
          <a:lstStyle/>
          <a:p>
            <a:r>
              <a:rPr lang="en-US" sz="1000" dirty="0">
                <a:solidFill>
                  <a:schemeClr val="tx1">
                    <a:lumMod val="65000"/>
                    <a:lumOff val="35000"/>
                  </a:schemeClr>
                </a:solidFill>
              </a:rPr>
              <a:t>H</a:t>
            </a:r>
          </a:p>
        </p:txBody>
      </p:sp>
      <p:sp>
        <p:nvSpPr>
          <p:cNvPr id="32" name="TextBox 31"/>
          <p:cNvSpPr txBox="1"/>
          <p:nvPr/>
        </p:nvSpPr>
        <p:spPr>
          <a:xfrm>
            <a:off x="2374973" y="3884102"/>
            <a:ext cx="1143000" cy="707886"/>
          </a:xfrm>
          <a:prstGeom prst="rect">
            <a:avLst/>
          </a:prstGeom>
          <a:noFill/>
          <a:ln>
            <a:solidFill>
              <a:schemeClr val="tx1">
                <a:lumMod val="65000"/>
                <a:lumOff val="35000"/>
              </a:schemeClr>
            </a:solidFill>
          </a:ln>
        </p:spPr>
        <p:txBody>
          <a:bodyPr wrap="square" rtlCol="0">
            <a:spAutoFit/>
          </a:bodyPr>
          <a:lstStyle/>
          <a:p>
            <a:r>
              <a:rPr lang="en-US" sz="1000" dirty="0">
                <a:solidFill>
                  <a:schemeClr val="tx1">
                    <a:lumMod val="65000"/>
                    <a:lumOff val="35000"/>
                  </a:schemeClr>
                </a:solidFill>
              </a:rPr>
              <a:t>Side Slope Pitch expressed as ratio of H:V   (e.g.  3:1)</a:t>
            </a:r>
          </a:p>
        </p:txBody>
      </p:sp>
      <p:sp>
        <p:nvSpPr>
          <p:cNvPr id="2" name="Title 1">
            <a:extLst>
              <a:ext uri="{FF2B5EF4-FFF2-40B4-BE49-F238E27FC236}">
                <a16:creationId xmlns="" xmlns:a16="http://schemas.microsoft.com/office/drawing/2014/main" id="{10DF8958-6D69-4390-9F73-4DAFB1CCBF4E}"/>
              </a:ext>
            </a:extLst>
          </p:cNvPr>
          <p:cNvSpPr>
            <a:spLocks noGrp="1"/>
          </p:cNvSpPr>
          <p:nvPr>
            <p:ph type="title"/>
          </p:nvPr>
        </p:nvSpPr>
        <p:spPr/>
        <p:txBody>
          <a:bodyPr/>
          <a:lstStyle/>
          <a:p>
            <a:r>
              <a:rPr lang="en-US" dirty="0"/>
              <a:t>BASIC TERMINOLOGY</a:t>
            </a:r>
            <a:br>
              <a:rPr lang="en-US" dirty="0"/>
            </a:br>
            <a:endParaRPr lang="en-US" dirty="0"/>
          </a:p>
        </p:txBody>
      </p:sp>
    </p:spTree>
    <p:extLst>
      <p:ext uri="{BB962C8B-B14F-4D97-AF65-F5344CB8AC3E}">
        <p14:creationId xmlns:p14="http://schemas.microsoft.com/office/powerpoint/2010/main" val="753648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Temp\VC3.png"/>
          <p:cNvPicPr>
            <a:picLocks noChangeAspect="1" noChangeArrowheads="1"/>
          </p:cNvPicPr>
          <p:nvPr/>
        </p:nvPicPr>
        <p:blipFill>
          <a:blip r:embed="rId2" cstate="print"/>
          <a:srcRect/>
          <a:stretch>
            <a:fillRect/>
          </a:stretch>
        </p:blipFill>
        <p:spPr bwMode="auto">
          <a:xfrm>
            <a:off x="1871473" y="1628088"/>
            <a:ext cx="7826419" cy="3314987"/>
          </a:xfrm>
          <a:prstGeom prst="rect">
            <a:avLst/>
          </a:prstGeom>
          <a:noFill/>
        </p:spPr>
      </p:pic>
      <p:sp>
        <p:nvSpPr>
          <p:cNvPr id="4" name="Rectangle 3"/>
          <p:cNvSpPr/>
          <p:nvPr/>
        </p:nvSpPr>
        <p:spPr>
          <a:xfrm>
            <a:off x="2133600" y="4648200"/>
            <a:ext cx="7848600" cy="167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753446" y="4748461"/>
            <a:ext cx="6477000" cy="1477328"/>
          </a:xfrm>
          <a:prstGeom prst="rect">
            <a:avLst/>
          </a:prstGeom>
          <a:noFill/>
        </p:spPr>
        <p:txBody>
          <a:bodyPr wrap="square" rtlCol="0">
            <a:spAutoFit/>
          </a:bodyPr>
          <a:lstStyle/>
          <a:p>
            <a:r>
              <a:rPr lang="en-US" dirty="0">
                <a:solidFill>
                  <a:srgbClr val="FF0000"/>
                </a:solidFill>
              </a:rPr>
              <a:t>Material Removed Above Design (Grade)</a:t>
            </a:r>
          </a:p>
          <a:p>
            <a:r>
              <a:rPr lang="en-US" dirty="0">
                <a:solidFill>
                  <a:srgbClr val="00B050"/>
                </a:solidFill>
              </a:rPr>
              <a:t>Material Removed in Allowable Overdepth</a:t>
            </a:r>
          </a:p>
          <a:p>
            <a:r>
              <a:rPr lang="en-US" dirty="0">
                <a:solidFill>
                  <a:srgbClr val="0000FF"/>
                </a:solidFill>
              </a:rPr>
              <a:t>Overdredged Material</a:t>
            </a:r>
          </a:p>
          <a:p>
            <a:r>
              <a:rPr lang="en-US" dirty="0">
                <a:solidFill>
                  <a:srgbClr val="FF9900"/>
                </a:solidFill>
              </a:rPr>
              <a:t>Remaining Material</a:t>
            </a:r>
          </a:p>
          <a:p>
            <a:r>
              <a:rPr lang="en-US" dirty="0">
                <a:solidFill>
                  <a:srgbClr val="FF33CC"/>
                </a:solidFill>
              </a:rPr>
              <a:t>Infill</a:t>
            </a:r>
          </a:p>
        </p:txBody>
      </p:sp>
      <p:sp>
        <p:nvSpPr>
          <p:cNvPr id="6" name="Rectangle 5"/>
          <p:cNvSpPr/>
          <p:nvPr/>
        </p:nvSpPr>
        <p:spPr>
          <a:xfrm>
            <a:off x="2133600" y="4828732"/>
            <a:ext cx="53340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133600" y="5103052"/>
            <a:ext cx="533400" cy="152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133600" y="5377372"/>
            <a:ext cx="533400" cy="152400"/>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133600" y="5651692"/>
            <a:ext cx="533400" cy="152400"/>
          </a:xfrm>
          <a:prstGeom prst="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133600" y="5926012"/>
            <a:ext cx="533400" cy="152400"/>
          </a:xfrm>
          <a:prstGeom prst="rect">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924800" y="4584886"/>
            <a:ext cx="2667000" cy="1754326"/>
          </a:xfrm>
          <a:prstGeom prst="rect">
            <a:avLst/>
          </a:prstGeom>
          <a:noFill/>
        </p:spPr>
        <p:txBody>
          <a:bodyPr wrap="square" rtlCol="0">
            <a:spAutoFit/>
          </a:bodyPr>
          <a:lstStyle/>
          <a:p>
            <a:r>
              <a:rPr lang="en-US" sz="1200" dirty="0">
                <a:solidFill>
                  <a:schemeClr val="bg2"/>
                </a:solidFill>
              </a:rPr>
              <a:t>Infill can occur above design, in the allowable overdepth, or beneath the allowable overdepth.</a:t>
            </a:r>
          </a:p>
          <a:p>
            <a:endParaRPr lang="en-US" sz="1200" dirty="0">
              <a:solidFill>
                <a:schemeClr val="bg2"/>
              </a:solidFill>
            </a:endParaRPr>
          </a:p>
          <a:p>
            <a:r>
              <a:rPr lang="en-US" sz="1200" dirty="0">
                <a:solidFill>
                  <a:schemeClr val="bg2"/>
                </a:solidFill>
              </a:rPr>
              <a:t>Is it natural or a result of the dredging operation?</a:t>
            </a:r>
          </a:p>
          <a:p>
            <a:endParaRPr lang="en-US" sz="1200" dirty="0">
              <a:solidFill>
                <a:schemeClr val="bg2"/>
              </a:solidFill>
            </a:endParaRPr>
          </a:p>
          <a:p>
            <a:r>
              <a:rPr lang="en-US" sz="1200" dirty="0">
                <a:solidFill>
                  <a:schemeClr val="bg2"/>
                </a:solidFill>
              </a:rPr>
              <a:t>Some contracts have penalties for </a:t>
            </a:r>
          </a:p>
          <a:p>
            <a:r>
              <a:rPr lang="en-US" sz="1200" dirty="0">
                <a:solidFill>
                  <a:schemeClr val="bg2"/>
                </a:solidFill>
              </a:rPr>
              <a:t>infill material!</a:t>
            </a:r>
          </a:p>
        </p:txBody>
      </p:sp>
      <p:sp>
        <p:nvSpPr>
          <p:cNvPr id="12" name="TextBox 11"/>
          <p:cNvSpPr txBox="1"/>
          <p:nvPr/>
        </p:nvSpPr>
        <p:spPr>
          <a:xfrm>
            <a:off x="3263313" y="1298026"/>
            <a:ext cx="5457266" cy="1323439"/>
          </a:xfrm>
          <a:prstGeom prst="rect">
            <a:avLst/>
          </a:prstGeom>
          <a:noFill/>
        </p:spPr>
        <p:txBody>
          <a:bodyPr wrap="square" rtlCol="0">
            <a:spAutoFit/>
          </a:bodyPr>
          <a:lstStyle/>
          <a:p>
            <a:r>
              <a:rPr lang="en-US" sz="1600" dirty="0">
                <a:solidFill>
                  <a:schemeClr val="bg1">
                    <a:lumMod val="50000"/>
                  </a:schemeClr>
                </a:solidFill>
              </a:rPr>
              <a:t>Overdredged material can be computed just beneath the allowable overdepth template, or to the extents of the survey data.</a:t>
            </a:r>
          </a:p>
          <a:p>
            <a:endParaRPr lang="en-US" sz="1600" dirty="0">
              <a:solidFill>
                <a:schemeClr val="bg1">
                  <a:lumMod val="50000"/>
                </a:schemeClr>
              </a:solidFill>
            </a:endParaRPr>
          </a:p>
          <a:p>
            <a:r>
              <a:rPr lang="en-US" sz="1600" dirty="0">
                <a:solidFill>
                  <a:schemeClr val="bg1">
                    <a:lumMod val="50000"/>
                  </a:schemeClr>
                </a:solidFill>
              </a:rPr>
              <a:t>There can also be penalties based on </a:t>
            </a:r>
            <a:r>
              <a:rPr lang="en-US" sz="1600" dirty="0" err="1">
                <a:solidFill>
                  <a:schemeClr val="bg1">
                    <a:lumMod val="50000"/>
                  </a:schemeClr>
                </a:solidFill>
              </a:rPr>
              <a:t>overdredging</a:t>
            </a:r>
            <a:r>
              <a:rPr lang="en-US" sz="1600" dirty="0">
                <a:solidFill>
                  <a:schemeClr val="bg1">
                    <a:lumMod val="50000"/>
                  </a:schemeClr>
                </a:solidFill>
              </a:rPr>
              <a:t>!</a:t>
            </a:r>
          </a:p>
        </p:txBody>
      </p:sp>
      <p:cxnSp>
        <p:nvCxnSpPr>
          <p:cNvPr id="14" name="Straight Connector 13"/>
          <p:cNvCxnSpPr/>
          <p:nvPr/>
        </p:nvCxnSpPr>
        <p:spPr>
          <a:xfrm rot="5400000">
            <a:off x="2133600" y="2743200"/>
            <a:ext cx="914400" cy="158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292849A5-7DDA-41BB-9F73-1BFBEFD71FB2}"/>
              </a:ext>
            </a:extLst>
          </p:cNvPr>
          <p:cNvSpPr>
            <a:spLocks noGrp="1"/>
          </p:cNvSpPr>
          <p:nvPr>
            <p:ph type="title"/>
          </p:nvPr>
        </p:nvSpPr>
        <p:spPr>
          <a:xfrm>
            <a:off x="457201" y="-4465"/>
            <a:ext cx="11277598" cy="989013"/>
          </a:xfrm>
        </p:spPr>
        <p:txBody>
          <a:bodyPr/>
          <a:lstStyle/>
          <a:p>
            <a:r>
              <a:rPr lang="en-US" dirty="0"/>
              <a:t>BASIC TERMINOLOGY</a:t>
            </a:r>
            <a:br>
              <a:rPr lang="en-US" dirty="0"/>
            </a:br>
            <a:endParaRPr lang="en-US" dirty="0"/>
          </a:p>
        </p:txBody>
      </p:sp>
    </p:spTree>
    <p:extLst>
      <p:ext uri="{BB962C8B-B14F-4D97-AF65-F5344CB8AC3E}">
        <p14:creationId xmlns:p14="http://schemas.microsoft.com/office/powerpoint/2010/main" val="1979515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Chainage and Offset</a:t>
            </a:r>
          </a:p>
        </p:txBody>
      </p:sp>
      <p:sp>
        <p:nvSpPr>
          <p:cNvPr id="3" name="Content Placeholder 2"/>
          <p:cNvSpPr>
            <a:spLocks noGrp="1"/>
          </p:cNvSpPr>
          <p:nvPr>
            <p:ph idx="4294967295"/>
          </p:nvPr>
        </p:nvSpPr>
        <p:spPr>
          <a:xfrm>
            <a:off x="425324" y="1229438"/>
            <a:ext cx="6766783" cy="1600200"/>
          </a:xfrm>
          <a:prstGeom prst="rect">
            <a:avLst/>
          </a:prstGeom>
        </p:spPr>
        <p:txBody>
          <a:bodyPr>
            <a:noAutofit/>
          </a:bodyPr>
          <a:lstStyle/>
          <a:p>
            <a:r>
              <a:rPr lang="en-US" sz="1800" dirty="0">
                <a:solidFill>
                  <a:schemeClr val="bg1">
                    <a:lumMod val="50000"/>
                  </a:schemeClr>
                </a:solidFill>
              </a:rPr>
              <a:t>‘</a:t>
            </a:r>
            <a:r>
              <a:rPr lang="en-US" sz="1800" dirty="0" err="1">
                <a:solidFill>
                  <a:schemeClr val="bg1">
                    <a:lumMod val="50000"/>
                  </a:schemeClr>
                </a:solidFill>
              </a:rPr>
              <a:t>Chainage</a:t>
            </a:r>
            <a:r>
              <a:rPr lang="en-US" sz="1800" dirty="0">
                <a:solidFill>
                  <a:schemeClr val="bg1">
                    <a:lumMod val="50000"/>
                  </a:schemeClr>
                </a:solidFill>
              </a:rPr>
              <a:t>’ is the distance along the centerline.</a:t>
            </a:r>
          </a:p>
          <a:p>
            <a:r>
              <a:rPr lang="en-US" sz="1800" dirty="0">
                <a:solidFill>
                  <a:schemeClr val="bg1">
                    <a:lumMod val="50000"/>
                  </a:schemeClr>
                </a:solidFill>
              </a:rPr>
              <a:t>Usually expressed in engineering </a:t>
            </a:r>
            <a:r>
              <a:rPr lang="en-US" sz="1800" dirty="0" smtClean="0">
                <a:solidFill>
                  <a:schemeClr val="bg1">
                    <a:lumMod val="50000"/>
                  </a:schemeClr>
                </a:solidFill>
              </a:rPr>
              <a:t>notation. </a:t>
            </a:r>
            <a:endParaRPr lang="en-US" sz="1800" dirty="0">
              <a:solidFill>
                <a:schemeClr val="bg1">
                  <a:lumMod val="50000"/>
                </a:schemeClr>
              </a:solidFill>
            </a:endParaRPr>
          </a:p>
          <a:p>
            <a:r>
              <a:rPr lang="en-US" sz="1800" dirty="0">
                <a:solidFill>
                  <a:schemeClr val="bg1">
                    <a:lumMod val="50000"/>
                  </a:schemeClr>
                </a:solidFill>
              </a:rPr>
              <a:t>(3240’ = 3+240 or 32+40)</a:t>
            </a:r>
          </a:p>
          <a:p>
            <a:r>
              <a:rPr lang="en-US" sz="1800" dirty="0">
                <a:solidFill>
                  <a:schemeClr val="bg1">
                    <a:lumMod val="50000"/>
                  </a:schemeClr>
                </a:solidFill>
              </a:rPr>
              <a:t>Channel origins don’t always start at ‘0’.</a:t>
            </a:r>
          </a:p>
          <a:p>
            <a:r>
              <a:rPr lang="en-US" sz="1800" dirty="0">
                <a:solidFill>
                  <a:schemeClr val="bg1">
                    <a:lumMod val="50000"/>
                  </a:schemeClr>
                </a:solidFill>
              </a:rPr>
              <a:t>‘Offset’ is normally positive to the right (looking towards increasing </a:t>
            </a:r>
            <a:r>
              <a:rPr lang="en-US" sz="1800" dirty="0" err="1" smtClean="0">
                <a:solidFill>
                  <a:schemeClr val="bg1">
                    <a:lumMod val="50000"/>
                  </a:schemeClr>
                </a:solidFill>
              </a:rPr>
              <a:t>chainage</a:t>
            </a:r>
            <a:r>
              <a:rPr lang="en-US" sz="1800" dirty="0" smtClean="0">
                <a:solidFill>
                  <a:schemeClr val="bg1">
                    <a:lumMod val="50000"/>
                  </a:schemeClr>
                </a:solidFill>
              </a:rPr>
              <a:t>).</a:t>
            </a:r>
            <a:endParaRPr lang="en-US" sz="1800" dirty="0">
              <a:solidFill>
                <a:schemeClr val="bg1">
                  <a:lumMod val="50000"/>
                </a:schemeClr>
              </a:solidFill>
            </a:endParaRPr>
          </a:p>
        </p:txBody>
      </p:sp>
      <p:grpSp>
        <p:nvGrpSpPr>
          <p:cNvPr id="6" name="Group 5">
            <a:extLst>
              <a:ext uri="{FF2B5EF4-FFF2-40B4-BE49-F238E27FC236}">
                <a16:creationId xmlns="" xmlns:a16="http://schemas.microsoft.com/office/drawing/2014/main" id="{A989FE8B-0009-4DFE-81EB-CBEFE3B9D8B8}"/>
              </a:ext>
            </a:extLst>
          </p:cNvPr>
          <p:cNvGrpSpPr/>
          <p:nvPr/>
        </p:nvGrpSpPr>
        <p:grpSpPr>
          <a:xfrm>
            <a:off x="3657599" y="1775727"/>
            <a:ext cx="7952149" cy="4037473"/>
            <a:chOff x="1524000" y="2285682"/>
            <a:chExt cx="8397626" cy="4549776"/>
          </a:xfrm>
        </p:grpSpPr>
        <p:pic>
          <p:nvPicPr>
            <p:cNvPr id="1026" name="Picture 2"/>
            <p:cNvPicPr>
              <a:picLocks noChangeAspect="1" noChangeArrowheads="1"/>
            </p:cNvPicPr>
            <p:nvPr/>
          </p:nvPicPr>
          <p:blipFill>
            <a:blip r:embed="rId3" cstate="print"/>
            <a:srcRect/>
            <a:stretch>
              <a:fillRect/>
            </a:stretch>
          </p:blipFill>
          <p:spPr bwMode="auto">
            <a:xfrm>
              <a:off x="1524000" y="3184652"/>
              <a:ext cx="8397626" cy="3650806"/>
            </a:xfrm>
            <a:prstGeom prst="rect">
              <a:avLst/>
            </a:prstGeom>
            <a:noFill/>
            <a:ln w="9525">
              <a:noFill/>
              <a:miter lim="800000"/>
              <a:headEnd/>
              <a:tailEnd/>
            </a:ln>
          </p:spPr>
        </p:pic>
        <p:sp>
          <p:nvSpPr>
            <p:cNvPr id="5" name="TextBox 4"/>
            <p:cNvSpPr txBox="1"/>
            <p:nvPr/>
          </p:nvSpPr>
          <p:spPr>
            <a:xfrm>
              <a:off x="8305799" y="2285682"/>
              <a:ext cx="1600200" cy="646331"/>
            </a:xfrm>
            <a:prstGeom prst="rect">
              <a:avLst/>
            </a:prstGeom>
            <a:noFill/>
          </p:spPr>
          <p:txBody>
            <a:bodyPr wrap="square" rtlCol="0">
              <a:spAutoFit/>
            </a:bodyPr>
            <a:lstStyle/>
            <a:p>
              <a:r>
                <a:rPr lang="en-US" b="1" dirty="0">
                  <a:solidFill>
                    <a:srgbClr val="FF0000"/>
                  </a:solidFill>
                </a:rPr>
                <a:t>Channel Origin</a:t>
              </a:r>
            </a:p>
          </p:txBody>
        </p:sp>
        <p:cxnSp>
          <p:nvCxnSpPr>
            <p:cNvPr id="7" name="Straight Arrow Connector 6"/>
            <p:cNvCxnSpPr/>
            <p:nvPr/>
          </p:nvCxnSpPr>
          <p:spPr>
            <a:xfrm flipH="1">
              <a:off x="9067799" y="2742882"/>
              <a:ext cx="228600" cy="1524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648199" y="4495482"/>
              <a:ext cx="76200" cy="533400"/>
            </a:xfrm>
            <a:prstGeom prst="straightConnector1">
              <a:avLst/>
            </a:prstGeom>
            <a:ln w="1905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81399" y="4647882"/>
              <a:ext cx="990600" cy="369332"/>
            </a:xfrm>
            <a:prstGeom prst="rect">
              <a:avLst/>
            </a:prstGeom>
            <a:noFill/>
          </p:spPr>
          <p:txBody>
            <a:bodyPr wrap="square" rtlCol="0">
              <a:spAutoFit/>
            </a:bodyPr>
            <a:lstStyle/>
            <a:p>
              <a:pPr algn="r"/>
              <a:r>
                <a:rPr lang="en-US" b="1" dirty="0">
                  <a:solidFill>
                    <a:srgbClr val="0000FF"/>
                  </a:solidFill>
                </a:rPr>
                <a:t>Offset</a:t>
              </a:r>
            </a:p>
          </p:txBody>
        </p:sp>
        <p:cxnSp>
          <p:nvCxnSpPr>
            <p:cNvPr id="13" name="Straight Arrow Connector 12"/>
            <p:cNvCxnSpPr/>
            <p:nvPr/>
          </p:nvCxnSpPr>
          <p:spPr>
            <a:xfrm flipV="1">
              <a:off x="4952999" y="4495482"/>
              <a:ext cx="4038600" cy="609600"/>
            </a:xfrm>
            <a:prstGeom prst="straightConnector1">
              <a:avLst/>
            </a:prstGeom>
            <a:ln w="28575">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21150249">
              <a:off x="6647738" y="4745661"/>
              <a:ext cx="1524000" cy="381000"/>
            </a:xfrm>
            <a:prstGeom prst="rect">
              <a:avLst/>
            </a:prstGeom>
            <a:noFill/>
          </p:spPr>
          <p:txBody>
            <a:bodyPr wrap="square" rtlCol="0">
              <a:spAutoFit/>
            </a:bodyPr>
            <a:lstStyle/>
            <a:p>
              <a:r>
                <a:rPr lang="en-US" b="1" dirty="0">
                  <a:solidFill>
                    <a:srgbClr val="0000FF"/>
                  </a:solidFill>
                </a:rPr>
                <a:t>Chainage</a:t>
              </a:r>
            </a:p>
          </p:txBody>
        </p:sp>
      </p:grpSp>
    </p:spTree>
    <p:extLst>
      <p:ext uri="{BB962C8B-B14F-4D97-AF65-F5344CB8AC3E}">
        <p14:creationId xmlns:p14="http://schemas.microsoft.com/office/powerpoint/2010/main" val="636783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Volumes by Sections</a:t>
            </a:r>
          </a:p>
        </p:txBody>
      </p:sp>
      <p:pic>
        <p:nvPicPr>
          <p:cNvPr id="3074" name="Picture 2" descr="C:\Temp\Section - Plan View.png"/>
          <p:cNvPicPr>
            <a:picLocks noChangeAspect="1" noChangeArrowheads="1"/>
          </p:cNvPicPr>
          <p:nvPr/>
        </p:nvPicPr>
        <p:blipFill>
          <a:blip r:embed="rId2" cstate="print"/>
          <a:srcRect/>
          <a:stretch>
            <a:fillRect/>
          </a:stretch>
        </p:blipFill>
        <p:spPr bwMode="auto">
          <a:xfrm>
            <a:off x="4930589" y="1969382"/>
            <a:ext cx="5649327" cy="3608667"/>
          </a:xfrm>
          <a:prstGeom prst="rect">
            <a:avLst/>
          </a:prstGeom>
          <a:noFill/>
        </p:spPr>
      </p:pic>
      <p:sp>
        <p:nvSpPr>
          <p:cNvPr id="6" name="TextBox 5"/>
          <p:cNvSpPr txBox="1"/>
          <p:nvPr/>
        </p:nvSpPr>
        <p:spPr>
          <a:xfrm>
            <a:off x="457082" y="1323987"/>
            <a:ext cx="4479881" cy="3785652"/>
          </a:xfrm>
          <a:prstGeom prst="rect">
            <a:avLst/>
          </a:prstGeom>
          <a:noFill/>
        </p:spPr>
        <p:txBody>
          <a:bodyPr wrap="square" rtlCol="0">
            <a:spAutoFit/>
          </a:bodyPr>
          <a:lstStyle/>
          <a:p>
            <a:endParaRPr lang="en-US" sz="2000" dirty="0"/>
          </a:p>
          <a:p>
            <a:r>
              <a:rPr lang="en-US" sz="2000" dirty="0">
                <a:solidFill>
                  <a:schemeClr val="bg1">
                    <a:lumMod val="50000"/>
                  </a:schemeClr>
                </a:solidFill>
              </a:rPr>
              <a:t>The</a:t>
            </a:r>
            <a:r>
              <a:rPr lang="en-US" sz="2000" dirty="0">
                <a:solidFill>
                  <a:schemeClr val="tx1">
                    <a:lumMod val="65000"/>
                    <a:lumOff val="35000"/>
                  </a:schemeClr>
                </a:solidFill>
              </a:rPr>
              <a:t> </a:t>
            </a:r>
            <a:r>
              <a:rPr lang="en-US" sz="2000" b="1" dirty="0">
                <a:solidFill>
                  <a:schemeClr val="bg2"/>
                </a:solidFill>
              </a:rPr>
              <a:t>“centerline”</a:t>
            </a:r>
            <a:r>
              <a:rPr lang="en-US" sz="2000" dirty="0">
                <a:solidFill>
                  <a:schemeClr val="bg2"/>
                </a:solidFill>
              </a:rPr>
              <a:t> </a:t>
            </a:r>
            <a:r>
              <a:rPr lang="en-US" sz="2000" dirty="0">
                <a:solidFill>
                  <a:schemeClr val="bg1">
                    <a:lumMod val="50000"/>
                  </a:schemeClr>
                </a:solidFill>
              </a:rPr>
              <a:t>is not always in the center of the channel.</a:t>
            </a:r>
          </a:p>
          <a:p>
            <a:endParaRPr lang="en-US" sz="2000" dirty="0">
              <a:solidFill>
                <a:schemeClr val="bg1">
                  <a:lumMod val="50000"/>
                </a:schemeClr>
              </a:solidFill>
            </a:endParaRPr>
          </a:p>
          <a:p>
            <a:r>
              <a:rPr lang="en-US" sz="2000" dirty="0">
                <a:solidFill>
                  <a:schemeClr val="bg1">
                    <a:lumMod val="50000"/>
                  </a:schemeClr>
                </a:solidFill>
              </a:rPr>
              <a:t>The left side slope and right-side slope do not have to be equal.</a:t>
            </a:r>
          </a:p>
          <a:p>
            <a:endParaRPr lang="en-US" sz="2000" dirty="0">
              <a:solidFill>
                <a:schemeClr val="bg1">
                  <a:lumMod val="50000"/>
                </a:schemeClr>
              </a:solidFill>
            </a:endParaRPr>
          </a:p>
          <a:p>
            <a:r>
              <a:rPr lang="en-US" sz="2000" dirty="0">
                <a:solidFill>
                  <a:schemeClr val="bg1">
                    <a:lumMod val="50000"/>
                  </a:schemeClr>
                </a:solidFill>
              </a:rPr>
              <a:t>The channel design depth, the channel overdepth, the left side slope, right side slope and channel width can all change as we progress along the channel.</a:t>
            </a:r>
          </a:p>
        </p:txBody>
      </p:sp>
      <p:sp>
        <p:nvSpPr>
          <p:cNvPr id="3" name="Rectangle 2"/>
          <p:cNvSpPr/>
          <p:nvPr/>
        </p:nvSpPr>
        <p:spPr>
          <a:xfrm>
            <a:off x="457082" y="1092687"/>
            <a:ext cx="6511664" cy="369332"/>
          </a:xfrm>
          <a:prstGeom prst="rect">
            <a:avLst/>
          </a:prstGeom>
        </p:spPr>
        <p:txBody>
          <a:bodyPr wrap="square">
            <a:spAutoFit/>
          </a:bodyPr>
          <a:lstStyle/>
          <a:p>
            <a:r>
              <a:rPr lang="en-US" dirty="0">
                <a:solidFill>
                  <a:schemeClr val="bg1">
                    <a:lumMod val="50000"/>
                  </a:schemeClr>
                </a:solidFill>
              </a:rPr>
              <a:t>CROSS SECTIONS AND VOLUMES Program  (CSV)</a:t>
            </a:r>
          </a:p>
        </p:txBody>
      </p:sp>
    </p:spTree>
    <p:extLst>
      <p:ext uri="{BB962C8B-B14F-4D97-AF65-F5344CB8AC3E}">
        <p14:creationId xmlns:p14="http://schemas.microsoft.com/office/powerpoint/2010/main" val="2752942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Weird Chainage Examples</a:t>
            </a:r>
          </a:p>
        </p:txBody>
      </p:sp>
      <p:pic>
        <p:nvPicPr>
          <p:cNvPr id="4098" name="Picture 2" descr="C:\Temp\Channel ZigZags.png"/>
          <p:cNvPicPr>
            <a:picLocks noChangeAspect="1" noChangeArrowheads="1"/>
          </p:cNvPicPr>
          <p:nvPr/>
        </p:nvPicPr>
        <p:blipFill>
          <a:blip r:embed="rId2" cstate="print"/>
          <a:srcRect/>
          <a:stretch>
            <a:fillRect/>
          </a:stretch>
        </p:blipFill>
        <p:spPr bwMode="auto">
          <a:xfrm>
            <a:off x="627394" y="1357744"/>
            <a:ext cx="2213942" cy="4295710"/>
          </a:xfrm>
          <a:prstGeom prst="rect">
            <a:avLst/>
          </a:prstGeom>
          <a:noFill/>
        </p:spPr>
      </p:pic>
      <p:sp>
        <p:nvSpPr>
          <p:cNvPr id="5" name="TextBox 4"/>
          <p:cNvSpPr txBox="1"/>
          <p:nvPr/>
        </p:nvSpPr>
        <p:spPr>
          <a:xfrm>
            <a:off x="2356338" y="5476726"/>
            <a:ext cx="8273562" cy="369332"/>
          </a:xfrm>
          <a:prstGeom prst="rect">
            <a:avLst/>
          </a:prstGeom>
          <a:noFill/>
        </p:spPr>
        <p:txBody>
          <a:bodyPr wrap="square" rtlCol="0">
            <a:spAutoFit/>
          </a:bodyPr>
          <a:lstStyle/>
          <a:p>
            <a:r>
              <a:rPr lang="en-US" dirty="0">
                <a:solidFill>
                  <a:schemeClr val="bg1">
                    <a:lumMod val="50000"/>
                  </a:schemeClr>
                </a:solidFill>
              </a:rPr>
              <a:t>The channel suddenly shifts sideways, and the chainage is unchanged!</a:t>
            </a:r>
          </a:p>
        </p:txBody>
      </p:sp>
      <p:grpSp>
        <p:nvGrpSpPr>
          <p:cNvPr id="9" name="Group 8"/>
          <p:cNvGrpSpPr/>
          <p:nvPr/>
        </p:nvGrpSpPr>
        <p:grpSpPr>
          <a:xfrm>
            <a:off x="3719570" y="1264757"/>
            <a:ext cx="5077534" cy="3943901"/>
            <a:chOff x="3795770" y="1572487"/>
            <a:chExt cx="5077534" cy="3943901"/>
          </a:xfrm>
        </p:grpSpPr>
        <p:grpSp>
          <p:nvGrpSpPr>
            <p:cNvPr id="4" name="Group 3"/>
            <p:cNvGrpSpPr/>
            <p:nvPr/>
          </p:nvGrpSpPr>
          <p:grpSpPr>
            <a:xfrm>
              <a:off x="3795770" y="1572487"/>
              <a:ext cx="5077534" cy="3943901"/>
              <a:chOff x="3643370" y="1066800"/>
              <a:chExt cx="5077534" cy="3943901"/>
            </a:xfrm>
          </p:grpSpPr>
          <p:pic>
            <p:nvPicPr>
              <p:cNvPr id="4099" name="Picture 3" descr="C:\Temp\Channel T Corner.png"/>
              <p:cNvPicPr>
                <a:picLocks noChangeAspect="1" noChangeArrowheads="1"/>
              </p:cNvPicPr>
              <p:nvPr/>
            </p:nvPicPr>
            <p:blipFill>
              <a:blip r:embed="rId3" cstate="print"/>
              <a:srcRect/>
              <a:stretch>
                <a:fillRect/>
              </a:stretch>
            </p:blipFill>
            <p:spPr bwMode="auto">
              <a:xfrm>
                <a:off x="3643370" y="1066800"/>
                <a:ext cx="5077534" cy="3943901"/>
              </a:xfrm>
              <a:prstGeom prst="rect">
                <a:avLst/>
              </a:prstGeom>
              <a:noFill/>
            </p:spPr>
          </p:pic>
          <p:cxnSp>
            <p:nvCxnSpPr>
              <p:cNvPr id="11" name="Straight Connector 10"/>
              <p:cNvCxnSpPr/>
              <p:nvPr/>
            </p:nvCxnSpPr>
            <p:spPr>
              <a:xfrm flipH="1">
                <a:off x="5105400" y="2362200"/>
                <a:ext cx="914400" cy="6858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105400" y="3048000"/>
                <a:ext cx="0" cy="18288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6019800" y="1524000"/>
                <a:ext cx="243840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458200" y="1524000"/>
                <a:ext cx="0" cy="33528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5091170" y="4876800"/>
                <a:ext cx="335280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072370" y="3200400"/>
                <a:ext cx="1295400" cy="1600438"/>
              </a:xfrm>
              <a:prstGeom prst="rect">
                <a:avLst/>
              </a:prstGeom>
              <a:noFill/>
            </p:spPr>
            <p:txBody>
              <a:bodyPr wrap="square" rtlCol="0">
                <a:spAutoFit/>
              </a:bodyPr>
              <a:lstStyle/>
              <a:p>
                <a:r>
                  <a:rPr lang="en-US" sz="1400" dirty="0">
                    <a:solidFill>
                      <a:srgbClr val="FF0000"/>
                    </a:solidFill>
                  </a:rPr>
                  <a:t>Use a Border file to sub-divide volumes around complex corners!</a:t>
                </a:r>
              </a:p>
            </p:txBody>
          </p:sp>
        </p:grpSp>
        <p:cxnSp>
          <p:nvCxnSpPr>
            <p:cNvPr id="10" name="Straight Connector 9"/>
            <p:cNvCxnSpPr/>
            <p:nvPr/>
          </p:nvCxnSpPr>
          <p:spPr>
            <a:xfrm>
              <a:off x="6172200" y="2029687"/>
              <a:ext cx="0" cy="8382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9466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Classification of Allowable Overdepth</a:t>
            </a:r>
          </a:p>
        </p:txBody>
      </p:sp>
      <p:sp>
        <p:nvSpPr>
          <p:cNvPr id="3" name="Content Placeholder 2"/>
          <p:cNvSpPr>
            <a:spLocks noGrp="1"/>
          </p:cNvSpPr>
          <p:nvPr>
            <p:ph idx="4294967295"/>
          </p:nvPr>
        </p:nvSpPr>
        <p:spPr>
          <a:xfrm>
            <a:off x="219809" y="1342781"/>
            <a:ext cx="11277598" cy="1811338"/>
          </a:xfrm>
          <a:prstGeom prst="rect">
            <a:avLst/>
          </a:prstGeom>
        </p:spPr>
        <p:txBody>
          <a:bodyPr>
            <a:normAutofit/>
          </a:bodyPr>
          <a:lstStyle/>
          <a:p>
            <a:r>
              <a:rPr lang="en-US" sz="2800" dirty="0">
                <a:solidFill>
                  <a:schemeClr val="bg1">
                    <a:lumMod val="50000"/>
                  </a:schemeClr>
                </a:solidFill>
              </a:rPr>
              <a:t>Some volume reports sub-divide the Allowable Overdepth material into two groups.</a:t>
            </a:r>
          </a:p>
          <a:p>
            <a:pPr lvl="2"/>
            <a:r>
              <a:rPr lang="en-US" sz="2200" dirty="0">
                <a:solidFill>
                  <a:srgbClr val="99FF33"/>
                </a:solidFill>
              </a:rPr>
              <a:t>Material where the bottom is above the Channel Design Template.</a:t>
            </a:r>
          </a:p>
          <a:p>
            <a:pPr lvl="2"/>
            <a:r>
              <a:rPr lang="en-US" sz="2200" dirty="0">
                <a:solidFill>
                  <a:srgbClr val="FF9999"/>
                </a:solidFill>
              </a:rPr>
              <a:t>Material where the bottom is beneath the Channel Design Template.</a:t>
            </a:r>
          </a:p>
        </p:txBody>
      </p:sp>
      <p:pic>
        <p:nvPicPr>
          <p:cNvPr id="1027" name="Picture 3" descr="C:\Temp\Section Basic Definitions.png"/>
          <p:cNvPicPr>
            <a:picLocks noChangeAspect="1" noChangeArrowheads="1"/>
          </p:cNvPicPr>
          <p:nvPr/>
        </p:nvPicPr>
        <p:blipFill>
          <a:blip r:embed="rId2" cstate="print"/>
          <a:stretch>
            <a:fillRect/>
          </a:stretch>
        </p:blipFill>
        <p:spPr bwMode="auto">
          <a:xfrm>
            <a:off x="2518157" y="3397235"/>
            <a:ext cx="7155686" cy="2762793"/>
          </a:xfrm>
          <a:prstGeom prst="rect">
            <a:avLst/>
          </a:prstGeom>
          <a:noFill/>
        </p:spPr>
      </p:pic>
      <p:sp>
        <p:nvSpPr>
          <p:cNvPr id="4" name="TextBox 3"/>
          <p:cNvSpPr txBox="1"/>
          <p:nvPr/>
        </p:nvSpPr>
        <p:spPr>
          <a:xfrm>
            <a:off x="3162774" y="3397235"/>
            <a:ext cx="5866451" cy="830997"/>
          </a:xfrm>
          <a:prstGeom prst="rect">
            <a:avLst/>
          </a:prstGeom>
          <a:noFill/>
        </p:spPr>
        <p:txBody>
          <a:bodyPr wrap="square" rtlCol="0">
            <a:spAutoFit/>
          </a:bodyPr>
          <a:lstStyle/>
          <a:p>
            <a:r>
              <a:rPr lang="en-US" sz="1600" dirty="0">
                <a:solidFill>
                  <a:schemeClr val="bg1">
                    <a:lumMod val="50000"/>
                  </a:schemeClr>
                </a:solidFill>
              </a:rPr>
              <a:t>Non-Contour / Normal: Everything in </a:t>
            </a:r>
            <a:r>
              <a:rPr lang="en-US" sz="1600" dirty="0" err="1">
                <a:solidFill>
                  <a:schemeClr val="bg1">
                    <a:lumMod val="50000"/>
                  </a:schemeClr>
                </a:solidFill>
              </a:rPr>
              <a:t>overdepth</a:t>
            </a:r>
            <a:r>
              <a:rPr lang="en-US" sz="1600" dirty="0">
                <a:solidFill>
                  <a:schemeClr val="bg1">
                    <a:lumMod val="50000"/>
                  </a:schemeClr>
                </a:solidFill>
              </a:rPr>
              <a:t> is paid </a:t>
            </a:r>
          </a:p>
          <a:p>
            <a:endParaRPr lang="en-US" sz="1600" dirty="0">
              <a:solidFill>
                <a:schemeClr val="bg1">
                  <a:lumMod val="50000"/>
                </a:schemeClr>
              </a:solidFill>
            </a:endParaRPr>
          </a:p>
          <a:p>
            <a:r>
              <a:rPr lang="en-US" sz="1600" dirty="0">
                <a:solidFill>
                  <a:schemeClr val="bg1">
                    <a:lumMod val="50000"/>
                  </a:schemeClr>
                </a:solidFill>
              </a:rPr>
              <a:t>Contour / Smart : Only the green material is paid</a:t>
            </a:r>
          </a:p>
        </p:txBody>
      </p:sp>
    </p:spTree>
    <p:extLst>
      <p:ext uri="{BB962C8B-B14F-4D97-AF65-F5344CB8AC3E}">
        <p14:creationId xmlns:p14="http://schemas.microsoft.com/office/powerpoint/2010/main" val="2944907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Contour Overdepth in </a:t>
            </a:r>
            <a:r>
              <a:rPr lang="en-US" dirty="0" err="1"/>
              <a:t>PostDredge</a:t>
            </a:r>
            <a:r>
              <a:rPr lang="en-US" dirty="0"/>
              <a:t> </a:t>
            </a:r>
          </a:p>
        </p:txBody>
      </p:sp>
      <p:pic>
        <p:nvPicPr>
          <p:cNvPr id="1026" name="Picture 2" descr="C:\Temp\Volume Course\GGG2.png"/>
          <p:cNvPicPr>
            <a:picLocks noChangeAspect="1" noChangeArrowheads="1"/>
          </p:cNvPicPr>
          <p:nvPr/>
        </p:nvPicPr>
        <p:blipFill>
          <a:blip r:embed="rId2" cstate="print"/>
          <a:srcRect/>
          <a:stretch>
            <a:fillRect/>
          </a:stretch>
        </p:blipFill>
        <p:spPr bwMode="auto">
          <a:xfrm>
            <a:off x="1101969" y="1179108"/>
            <a:ext cx="6629400" cy="2249892"/>
          </a:xfrm>
          <a:prstGeom prst="rect">
            <a:avLst/>
          </a:prstGeom>
          <a:noFill/>
        </p:spPr>
      </p:pic>
      <p:pic>
        <p:nvPicPr>
          <p:cNvPr id="5" name="Picture 2" descr="C:\Temp\Volume Course\GGG2.png"/>
          <p:cNvPicPr>
            <a:picLocks noChangeAspect="1" noChangeArrowheads="1"/>
          </p:cNvPicPr>
          <p:nvPr/>
        </p:nvPicPr>
        <p:blipFill>
          <a:blip r:embed="rId3" cstate="print"/>
          <a:stretch>
            <a:fillRect/>
          </a:stretch>
        </p:blipFill>
        <p:spPr bwMode="auto">
          <a:xfrm>
            <a:off x="1101970" y="3702070"/>
            <a:ext cx="6574451" cy="2249892"/>
          </a:xfrm>
          <a:prstGeom prst="rect">
            <a:avLst/>
          </a:prstGeom>
          <a:noFill/>
        </p:spPr>
      </p:pic>
      <p:sp>
        <p:nvSpPr>
          <p:cNvPr id="6" name="TextBox 5"/>
          <p:cNvSpPr txBox="1"/>
          <p:nvPr/>
        </p:nvSpPr>
        <p:spPr>
          <a:xfrm>
            <a:off x="7898423" y="1855410"/>
            <a:ext cx="3581518" cy="3693319"/>
          </a:xfrm>
          <a:prstGeom prst="rect">
            <a:avLst/>
          </a:prstGeom>
          <a:noFill/>
        </p:spPr>
        <p:txBody>
          <a:bodyPr wrap="square" rtlCol="0">
            <a:spAutoFit/>
          </a:bodyPr>
          <a:lstStyle/>
          <a:p>
            <a:r>
              <a:rPr lang="en-US" dirty="0">
                <a:solidFill>
                  <a:schemeClr val="bg1">
                    <a:lumMod val="50000"/>
                  </a:schemeClr>
                </a:solidFill>
              </a:rPr>
              <a:t>You could compute the Contour Overdepth material </a:t>
            </a:r>
            <a:r>
              <a:rPr lang="en-US" dirty="0" smtClean="0">
                <a:solidFill>
                  <a:schemeClr val="bg1">
                    <a:lumMod val="50000"/>
                  </a:schemeClr>
                </a:solidFill>
              </a:rPr>
              <a:t>based </a:t>
            </a:r>
            <a:r>
              <a:rPr lang="en-US" dirty="0">
                <a:solidFill>
                  <a:schemeClr val="bg1">
                    <a:lumMod val="50000"/>
                  </a:schemeClr>
                </a:solidFill>
              </a:rPr>
              <a:t>on the Pre-Dredge profile.</a:t>
            </a:r>
          </a:p>
          <a:p>
            <a:endParaRPr lang="en-US" dirty="0">
              <a:solidFill>
                <a:schemeClr val="bg1">
                  <a:lumMod val="50000"/>
                </a:schemeClr>
              </a:solidFill>
            </a:endParaRPr>
          </a:p>
          <a:p>
            <a:r>
              <a:rPr lang="en-US" dirty="0">
                <a:solidFill>
                  <a:schemeClr val="bg1">
                    <a:lumMod val="50000"/>
                  </a:schemeClr>
                </a:solidFill>
              </a:rPr>
              <a:t>Then you could compute the Contour Overdepth material based on the Post-Dredge profile.</a:t>
            </a:r>
          </a:p>
          <a:p>
            <a:endParaRPr lang="en-US" dirty="0">
              <a:solidFill>
                <a:schemeClr val="bg1">
                  <a:lumMod val="50000"/>
                </a:schemeClr>
              </a:solidFill>
            </a:endParaRPr>
          </a:p>
          <a:p>
            <a:r>
              <a:rPr lang="en-US" dirty="0">
                <a:solidFill>
                  <a:schemeClr val="bg1">
                    <a:lumMod val="50000"/>
                  </a:schemeClr>
                </a:solidFill>
              </a:rPr>
              <a:t>Then you could take the difference between the two.</a:t>
            </a:r>
          </a:p>
          <a:p>
            <a:endParaRPr lang="en-US" b="1" dirty="0">
              <a:solidFill>
                <a:schemeClr val="bg1">
                  <a:lumMod val="50000"/>
                </a:schemeClr>
              </a:solidFill>
            </a:endParaRPr>
          </a:p>
          <a:p>
            <a:r>
              <a:rPr lang="en-US" dirty="0">
                <a:solidFill>
                  <a:schemeClr val="bg1">
                    <a:lumMod val="50000"/>
                  </a:schemeClr>
                </a:solidFill>
              </a:rPr>
              <a:t>But, you’d be wrong.</a:t>
            </a:r>
          </a:p>
        </p:txBody>
      </p:sp>
    </p:spTree>
    <p:extLst>
      <p:ext uri="{BB962C8B-B14F-4D97-AF65-F5344CB8AC3E}">
        <p14:creationId xmlns:p14="http://schemas.microsoft.com/office/powerpoint/2010/main" val="235255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Contour Overdepth in </a:t>
            </a:r>
            <a:r>
              <a:rPr lang="en-US" dirty="0" err="1"/>
              <a:t>PostDredge</a:t>
            </a:r>
            <a:r>
              <a:rPr lang="en-US" dirty="0"/>
              <a:t> </a:t>
            </a:r>
            <a:r>
              <a:rPr lang="en-US" dirty="0" smtClean="0"/>
              <a:t>Calculations</a:t>
            </a:r>
            <a:endParaRPr lang="en-US" dirty="0"/>
          </a:p>
        </p:txBody>
      </p:sp>
      <p:pic>
        <p:nvPicPr>
          <p:cNvPr id="2050" name="Picture 2" descr="C:\Temp\Volume Course\GGG4.png"/>
          <p:cNvPicPr>
            <a:picLocks noChangeAspect="1" noChangeArrowheads="1"/>
          </p:cNvPicPr>
          <p:nvPr/>
        </p:nvPicPr>
        <p:blipFill>
          <a:blip r:embed="rId2" cstate="print"/>
          <a:srcRect/>
          <a:stretch>
            <a:fillRect/>
          </a:stretch>
        </p:blipFill>
        <p:spPr bwMode="auto">
          <a:xfrm>
            <a:off x="820615" y="1301888"/>
            <a:ext cx="8413943" cy="2797279"/>
          </a:xfrm>
          <a:prstGeom prst="rect">
            <a:avLst/>
          </a:prstGeom>
          <a:noFill/>
        </p:spPr>
      </p:pic>
      <p:sp>
        <p:nvSpPr>
          <p:cNvPr id="5" name="TextBox 4"/>
          <p:cNvSpPr txBox="1"/>
          <p:nvPr/>
        </p:nvSpPr>
        <p:spPr>
          <a:xfrm>
            <a:off x="1208942" y="3896944"/>
            <a:ext cx="9774115" cy="1938992"/>
          </a:xfrm>
          <a:prstGeom prst="rect">
            <a:avLst/>
          </a:prstGeom>
          <a:noFill/>
        </p:spPr>
        <p:txBody>
          <a:bodyPr wrap="square" rtlCol="0">
            <a:spAutoFit/>
          </a:bodyPr>
          <a:lstStyle/>
          <a:p>
            <a:r>
              <a:rPr lang="en-US" sz="2000" dirty="0">
                <a:solidFill>
                  <a:schemeClr val="tx1">
                    <a:lumMod val="65000"/>
                    <a:lumOff val="35000"/>
                  </a:schemeClr>
                </a:solidFill>
              </a:rPr>
              <a:t>Limits are set where material can be considered to be contour overdepth, based on the Pre-Dredge profile.  The Post-Dredge computation is restricted to these limits.</a:t>
            </a:r>
          </a:p>
          <a:p>
            <a:endParaRPr lang="en-US" sz="2000" dirty="0">
              <a:solidFill>
                <a:schemeClr val="bg2"/>
              </a:solidFill>
            </a:endParaRPr>
          </a:p>
          <a:p>
            <a:r>
              <a:rPr lang="en-US" sz="2000" dirty="0">
                <a:solidFill>
                  <a:schemeClr val="bg2"/>
                </a:solidFill>
              </a:rPr>
              <a:t>Volumes tab:</a:t>
            </a:r>
          </a:p>
          <a:p>
            <a:pPr marL="342900" indent="-342900">
              <a:buFont typeface="Arial" panose="020B0604020202020204" pitchFamily="34" charset="0"/>
              <a:buChar char="•"/>
            </a:pPr>
            <a:r>
              <a:rPr lang="en-US" sz="2000" dirty="0" err="1">
                <a:solidFill>
                  <a:schemeClr val="tx1">
                    <a:lumMod val="65000"/>
                    <a:lumOff val="35000"/>
                  </a:schemeClr>
                </a:solidFill>
              </a:rPr>
              <a:t>Overdepth</a:t>
            </a:r>
            <a:r>
              <a:rPr lang="en-US" sz="2000" dirty="0">
                <a:solidFill>
                  <a:schemeClr val="tx1">
                    <a:lumMod val="65000"/>
                    <a:lumOff val="35000"/>
                  </a:schemeClr>
                </a:solidFill>
              </a:rPr>
              <a:t> material removed outside these limits can be included or ignored!</a:t>
            </a:r>
          </a:p>
          <a:p>
            <a:pPr marL="342900" indent="-342900">
              <a:buFont typeface="Arial" panose="020B0604020202020204" pitchFamily="34" charset="0"/>
              <a:buChar char="•"/>
            </a:pPr>
            <a:r>
              <a:rPr lang="en-US" sz="2000" dirty="0">
                <a:solidFill>
                  <a:schemeClr val="tx1">
                    <a:lumMod val="65000"/>
                    <a:lumOff val="35000"/>
                  </a:schemeClr>
                </a:solidFill>
              </a:rPr>
              <a:t>Infill that occurs outside this area can be included or ignored.</a:t>
            </a:r>
          </a:p>
        </p:txBody>
      </p:sp>
    </p:spTree>
    <p:extLst>
      <p:ext uri="{BB962C8B-B14F-4D97-AF65-F5344CB8AC3E}">
        <p14:creationId xmlns:p14="http://schemas.microsoft.com/office/powerpoint/2010/main" val="1969827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Differences in Allowable Overdepth</a:t>
            </a:r>
          </a:p>
        </p:txBody>
      </p:sp>
      <p:pic>
        <p:nvPicPr>
          <p:cNvPr id="2050" name="Picture 2" descr="C:\Temp\Sections - Philadelphia Non-Contour Example.png"/>
          <p:cNvPicPr>
            <a:picLocks noChangeArrowheads="1"/>
          </p:cNvPicPr>
          <p:nvPr/>
        </p:nvPicPr>
        <p:blipFill>
          <a:blip r:embed="rId2" cstate="print"/>
          <a:srcRect/>
          <a:stretch>
            <a:fillRect/>
          </a:stretch>
        </p:blipFill>
        <p:spPr bwMode="auto">
          <a:xfrm>
            <a:off x="961292" y="1498142"/>
            <a:ext cx="6564923" cy="2126124"/>
          </a:xfrm>
          <a:prstGeom prst="rect">
            <a:avLst/>
          </a:prstGeom>
          <a:noFill/>
        </p:spPr>
      </p:pic>
      <p:pic>
        <p:nvPicPr>
          <p:cNvPr id="2051" name="Picture 3" descr="C:\Temp\Sections - Philadelphia Non-Contour Example.png"/>
          <p:cNvPicPr preferRelativeResize="0">
            <a:picLocks noChangeArrowheads="1"/>
          </p:cNvPicPr>
          <p:nvPr/>
        </p:nvPicPr>
        <p:blipFill>
          <a:blip r:embed="rId3" cstate="print"/>
          <a:stretch>
            <a:fillRect/>
          </a:stretch>
        </p:blipFill>
        <p:spPr bwMode="auto">
          <a:xfrm>
            <a:off x="961292" y="3799891"/>
            <a:ext cx="6564923" cy="2126124"/>
          </a:xfrm>
          <a:prstGeom prst="rect">
            <a:avLst/>
          </a:prstGeom>
          <a:noFill/>
        </p:spPr>
      </p:pic>
      <p:sp>
        <p:nvSpPr>
          <p:cNvPr id="6" name="TextBox 5"/>
          <p:cNvSpPr txBox="1"/>
          <p:nvPr/>
        </p:nvSpPr>
        <p:spPr>
          <a:xfrm>
            <a:off x="7719226" y="2178877"/>
            <a:ext cx="1667435" cy="646331"/>
          </a:xfrm>
          <a:prstGeom prst="rect">
            <a:avLst/>
          </a:prstGeom>
          <a:noFill/>
        </p:spPr>
        <p:txBody>
          <a:bodyPr wrap="square" rtlCol="0">
            <a:spAutoFit/>
          </a:bodyPr>
          <a:lstStyle/>
          <a:p>
            <a:r>
              <a:rPr lang="en-US" dirty="0" err="1">
                <a:solidFill>
                  <a:schemeClr val="tx1">
                    <a:lumMod val="65000"/>
                    <a:lumOff val="35000"/>
                  </a:schemeClr>
                </a:solidFill>
              </a:rPr>
              <a:t>Overdepth</a:t>
            </a:r>
            <a:endParaRPr lang="en-US" dirty="0">
              <a:solidFill>
                <a:schemeClr val="tx1">
                  <a:lumMod val="65000"/>
                  <a:lumOff val="35000"/>
                </a:schemeClr>
              </a:solidFill>
            </a:endParaRPr>
          </a:p>
          <a:p>
            <a:r>
              <a:rPr lang="en-US" dirty="0">
                <a:solidFill>
                  <a:schemeClr val="tx1">
                    <a:lumMod val="65000"/>
                    <a:lumOff val="35000"/>
                  </a:schemeClr>
                </a:solidFill>
              </a:rPr>
              <a:t>27,035 </a:t>
            </a:r>
            <a:r>
              <a:rPr lang="en-US" dirty="0" err="1">
                <a:solidFill>
                  <a:schemeClr val="tx1">
                    <a:lumMod val="65000"/>
                    <a:lumOff val="35000"/>
                  </a:schemeClr>
                </a:solidFill>
              </a:rPr>
              <a:t>cyd</a:t>
            </a:r>
            <a:endParaRPr lang="en-US" dirty="0">
              <a:solidFill>
                <a:schemeClr val="tx1">
                  <a:lumMod val="65000"/>
                  <a:lumOff val="35000"/>
                </a:schemeClr>
              </a:solidFill>
            </a:endParaRPr>
          </a:p>
        </p:txBody>
      </p:sp>
      <p:sp>
        <p:nvSpPr>
          <p:cNvPr id="7" name="TextBox 6"/>
          <p:cNvSpPr txBox="1"/>
          <p:nvPr/>
        </p:nvSpPr>
        <p:spPr>
          <a:xfrm>
            <a:off x="7719226" y="4995574"/>
            <a:ext cx="1371600" cy="646331"/>
          </a:xfrm>
          <a:prstGeom prst="rect">
            <a:avLst/>
          </a:prstGeom>
          <a:noFill/>
        </p:spPr>
        <p:txBody>
          <a:bodyPr wrap="square" rtlCol="0">
            <a:spAutoFit/>
          </a:bodyPr>
          <a:lstStyle/>
          <a:p>
            <a:r>
              <a:rPr lang="en-US" dirty="0" err="1">
                <a:solidFill>
                  <a:schemeClr val="tx1">
                    <a:lumMod val="65000"/>
                    <a:lumOff val="35000"/>
                  </a:schemeClr>
                </a:solidFill>
              </a:rPr>
              <a:t>Overdepth</a:t>
            </a:r>
            <a:r>
              <a:rPr lang="en-US" dirty="0">
                <a:solidFill>
                  <a:schemeClr val="tx1">
                    <a:lumMod val="65000"/>
                    <a:lumOff val="35000"/>
                  </a:schemeClr>
                </a:solidFill>
              </a:rPr>
              <a:t> </a:t>
            </a:r>
          </a:p>
          <a:p>
            <a:r>
              <a:rPr lang="en-US" dirty="0">
                <a:solidFill>
                  <a:schemeClr val="tx1">
                    <a:lumMod val="65000"/>
                    <a:lumOff val="35000"/>
                  </a:schemeClr>
                </a:solidFill>
              </a:rPr>
              <a:t>8,170 </a:t>
            </a:r>
            <a:r>
              <a:rPr lang="en-US" dirty="0" err="1">
                <a:solidFill>
                  <a:schemeClr val="tx1">
                    <a:lumMod val="65000"/>
                    <a:lumOff val="35000"/>
                  </a:schemeClr>
                </a:solidFill>
              </a:rPr>
              <a:t>cyd</a:t>
            </a:r>
            <a:endParaRPr lang="en-US" dirty="0">
              <a:solidFill>
                <a:schemeClr val="tx1">
                  <a:lumMod val="65000"/>
                  <a:lumOff val="35000"/>
                </a:schemeClr>
              </a:solidFill>
            </a:endParaRPr>
          </a:p>
        </p:txBody>
      </p:sp>
      <p:sp>
        <p:nvSpPr>
          <p:cNvPr id="8" name="TextBox 7"/>
          <p:cNvSpPr txBox="1"/>
          <p:nvPr/>
        </p:nvSpPr>
        <p:spPr>
          <a:xfrm>
            <a:off x="9303640" y="3119590"/>
            <a:ext cx="1828800" cy="1200329"/>
          </a:xfrm>
          <a:prstGeom prst="rect">
            <a:avLst/>
          </a:prstGeom>
          <a:noFill/>
          <a:ln w="19050">
            <a:solidFill>
              <a:srgbClr val="FFFFFF"/>
            </a:solidFill>
          </a:ln>
        </p:spPr>
        <p:txBody>
          <a:bodyPr wrap="square" rtlCol="0">
            <a:spAutoFit/>
          </a:bodyPr>
          <a:lstStyle/>
          <a:p>
            <a:pPr algn="ctr"/>
            <a:r>
              <a:rPr lang="en-US" sz="2400" dirty="0">
                <a:solidFill>
                  <a:srgbClr val="FF0000"/>
                </a:solidFill>
              </a:rPr>
              <a:t>It can make a BIG difference!</a:t>
            </a:r>
          </a:p>
        </p:txBody>
      </p:sp>
      <p:sp>
        <p:nvSpPr>
          <p:cNvPr id="12" name="TextBox 11"/>
          <p:cNvSpPr txBox="1"/>
          <p:nvPr/>
        </p:nvSpPr>
        <p:spPr>
          <a:xfrm>
            <a:off x="3184540" y="2132711"/>
            <a:ext cx="3145156" cy="369332"/>
          </a:xfrm>
          <a:prstGeom prst="rect">
            <a:avLst/>
          </a:prstGeom>
          <a:noFill/>
        </p:spPr>
        <p:txBody>
          <a:bodyPr wrap="square" rtlCol="0">
            <a:spAutoFit/>
          </a:bodyPr>
          <a:lstStyle/>
          <a:p>
            <a:r>
              <a:rPr lang="en-US" dirty="0">
                <a:solidFill>
                  <a:schemeClr val="bg2"/>
                </a:solidFill>
              </a:rPr>
              <a:t>Non-Contour Overdepth</a:t>
            </a:r>
          </a:p>
        </p:txBody>
      </p:sp>
      <p:sp>
        <p:nvSpPr>
          <p:cNvPr id="13" name="TextBox 12"/>
          <p:cNvSpPr txBox="1"/>
          <p:nvPr/>
        </p:nvSpPr>
        <p:spPr>
          <a:xfrm>
            <a:off x="3247291" y="4714218"/>
            <a:ext cx="2480082" cy="369332"/>
          </a:xfrm>
          <a:prstGeom prst="rect">
            <a:avLst/>
          </a:prstGeom>
          <a:noFill/>
        </p:spPr>
        <p:txBody>
          <a:bodyPr wrap="square" rtlCol="0">
            <a:spAutoFit/>
          </a:bodyPr>
          <a:lstStyle/>
          <a:p>
            <a:r>
              <a:rPr lang="en-US" dirty="0">
                <a:solidFill>
                  <a:schemeClr val="bg2"/>
                </a:solidFill>
              </a:rPr>
              <a:t>Contour Overdepth</a:t>
            </a:r>
          </a:p>
        </p:txBody>
      </p:sp>
    </p:spTree>
    <p:extLst>
      <p:ext uri="{BB962C8B-B14F-4D97-AF65-F5344CB8AC3E}">
        <p14:creationId xmlns:p14="http://schemas.microsoft.com/office/powerpoint/2010/main" val="3736815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Overdepth on Side Slopes</a:t>
            </a:r>
          </a:p>
        </p:txBody>
      </p:sp>
      <p:sp>
        <p:nvSpPr>
          <p:cNvPr id="3" name="Content Placeholder 2"/>
          <p:cNvSpPr>
            <a:spLocks noGrp="1"/>
          </p:cNvSpPr>
          <p:nvPr>
            <p:ph idx="4294967295"/>
          </p:nvPr>
        </p:nvSpPr>
        <p:spPr>
          <a:xfrm>
            <a:off x="2256677" y="4487657"/>
            <a:ext cx="8229600" cy="1173163"/>
          </a:xfrm>
          <a:prstGeom prst="rect">
            <a:avLst/>
          </a:prstGeom>
        </p:spPr>
        <p:txBody>
          <a:bodyPr>
            <a:normAutofit/>
          </a:bodyPr>
          <a:lstStyle/>
          <a:p>
            <a:r>
              <a:rPr lang="en-US" sz="2000" dirty="0">
                <a:solidFill>
                  <a:schemeClr val="bg1">
                    <a:lumMod val="50000"/>
                  </a:schemeClr>
                </a:solidFill>
              </a:rPr>
              <a:t>Some methods allow you to ignore the Overdepth material on the Side Slopes.</a:t>
            </a:r>
          </a:p>
          <a:p>
            <a:pPr marL="0" lvl="1" indent="0">
              <a:buClr>
                <a:schemeClr val="tx1">
                  <a:lumMod val="65000"/>
                  <a:lumOff val="35000"/>
                </a:schemeClr>
              </a:buClr>
              <a:buNone/>
            </a:pPr>
            <a:r>
              <a:rPr lang="en-US" dirty="0">
                <a:solidFill>
                  <a:schemeClr val="bg1">
                    <a:lumMod val="50000"/>
                  </a:schemeClr>
                </a:solidFill>
              </a:rPr>
              <a:t>This is typically an option that can be turned on and off.</a:t>
            </a:r>
          </a:p>
        </p:txBody>
      </p:sp>
      <p:grpSp>
        <p:nvGrpSpPr>
          <p:cNvPr id="5" name="Group 4">
            <a:extLst>
              <a:ext uri="{FF2B5EF4-FFF2-40B4-BE49-F238E27FC236}">
                <a16:creationId xmlns="" xmlns:a16="http://schemas.microsoft.com/office/drawing/2014/main" id="{6F29D0A7-9E60-44C9-9DC9-EB69E694B52C}"/>
              </a:ext>
            </a:extLst>
          </p:cNvPr>
          <p:cNvGrpSpPr/>
          <p:nvPr/>
        </p:nvGrpSpPr>
        <p:grpSpPr>
          <a:xfrm>
            <a:off x="1807834" y="1534157"/>
            <a:ext cx="8542586" cy="2811484"/>
            <a:chOff x="1871472" y="1877057"/>
            <a:chExt cx="8542586" cy="2811484"/>
          </a:xfrm>
        </p:grpSpPr>
        <p:pic>
          <p:nvPicPr>
            <p:cNvPr id="4" name="Picture 2"/>
            <p:cNvPicPr>
              <a:picLocks noChangeAspect="1" noChangeArrowheads="1"/>
            </p:cNvPicPr>
            <p:nvPr/>
          </p:nvPicPr>
          <p:blipFill>
            <a:blip r:embed="rId2" cstate="print"/>
            <a:srcRect/>
            <a:stretch>
              <a:fillRect/>
            </a:stretch>
          </p:blipFill>
          <p:spPr bwMode="auto">
            <a:xfrm>
              <a:off x="1871472" y="1877057"/>
              <a:ext cx="8542586" cy="2811484"/>
            </a:xfrm>
            <a:prstGeom prst="rect">
              <a:avLst/>
            </a:prstGeom>
            <a:noFill/>
            <a:ln w="9525">
              <a:noFill/>
              <a:miter lim="800000"/>
              <a:headEnd/>
              <a:tailEnd/>
            </a:ln>
          </p:spPr>
        </p:pic>
        <p:cxnSp>
          <p:nvCxnSpPr>
            <p:cNvPr id="9" name="Straight Arrow Connector 8"/>
            <p:cNvCxnSpPr/>
            <p:nvPr/>
          </p:nvCxnSpPr>
          <p:spPr>
            <a:xfrm flipV="1">
              <a:off x="2586580" y="3648636"/>
              <a:ext cx="1017232" cy="394447"/>
            </a:xfrm>
            <a:prstGeom prst="straightConnector1">
              <a:avLst/>
            </a:prstGeom>
            <a:ln>
              <a:solidFill>
                <a:schemeClr val="bg2"/>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flipV="1">
              <a:off x="8830236" y="3406589"/>
              <a:ext cx="1004047" cy="744071"/>
            </a:xfrm>
            <a:prstGeom prst="straightConnector1">
              <a:avLst/>
            </a:prstGeom>
            <a:ln>
              <a:solidFill>
                <a:schemeClr val="bg2"/>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20140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Cut Templates</a:t>
            </a:r>
          </a:p>
        </p:txBody>
      </p:sp>
      <p:sp>
        <p:nvSpPr>
          <p:cNvPr id="3" name="Content Placeholder 2"/>
          <p:cNvSpPr>
            <a:spLocks noGrp="1"/>
          </p:cNvSpPr>
          <p:nvPr>
            <p:ph idx="4294967295"/>
          </p:nvPr>
        </p:nvSpPr>
        <p:spPr>
          <a:xfrm>
            <a:off x="993530" y="1501775"/>
            <a:ext cx="9873761" cy="2039938"/>
          </a:xfrm>
          <a:prstGeom prst="rect">
            <a:avLst/>
          </a:prstGeom>
        </p:spPr>
        <p:txBody>
          <a:bodyPr>
            <a:normAutofit/>
          </a:bodyPr>
          <a:lstStyle/>
          <a:p>
            <a:r>
              <a:rPr lang="en-US" sz="1600" dirty="0">
                <a:solidFill>
                  <a:schemeClr val="bg1">
                    <a:lumMod val="50000"/>
                  </a:schemeClr>
                </a:solidFill>
              </a:rPr>
              <a:t>The Philadelphia Methods in CSV (CROSS SECTIONS AND VOLUMES) and TIN MODEL can switch between a standard template (with side slopes) and a ‘Box Cut’ template.</a:t>
            </a:r>
          </a:p>
          <a:p>
            <a:endParaRPr lang="en-US" sz="1600" dirty="0">
              <a:solidFill>
                <a:schemeClr val="bg1">
                  <a:lumMod val="50000"/>
                </a:schemeClr>
              </a:solidFill>
            </a:endParaRPr>
          </a:p>
          <a:p>
            <a:pPr lvl="1">
              <a:buClr>
                <a:schemeClr val="tx1">
                  <a:lumMod val="65000"/>
                  <a:lumOff val="35000"/>
                </a:schemeClr>
              </a:buClr>
            </a:pPr>
            <a:r>
              <a:rPr lang="en-US" sz="1600" dirty="0">
                <a:solidFill>
                  <a:schemeClr val="bg1">
                    <a:lumMod val="50000"/>
                  </a:schemeClr>
                </a:solidFill>
              </a:rPr>
              <a:t>The ‘toe points’ of the section are fixed</a:t>
            </a:r>
          </a:p>
          <a:p>
            <a:pPr lvl="1">
              <a:buClr>
                <a:schemeClr val="tx1">
                  <a:lumMod val="65000"/>
                  <a:lumOff val="35000"/>
                </a:schemeClr>
              </a:buClr>
            </a:pPr>
            <a:r>
              <a:rPr lang="en-US" sz="1600" dirty="0">
                <a:solidFill>
                  <a:schemeClr val="bg1">
                    <a:lumMod val="50000"/>
                  </a:schemeClr>
                </a:solidFill>
              </a:rPr>
              <a:t>A separate Left and Right Extension can be applied outward from the toes</a:t>
            </a:r>
          </a:p>
        </p:txBody>
      </p:sp>
      <p:pic>
        <p:nvPicPr>
          <p:cNvPr id="2050" name="Picture 2" descr="C:\Temp\Section.png"/>
          <p:cNvPicPr>
            <a:picLocks noChangeAspect="1" noChangeArrowheads="1"/>
          </p:cNvPicPr>
          <p:nvPr/>
        </p:nvPicPr>
        <p:blipFill>
          <a:blip r:embed="rId2" cstate="print"/>
          <a:srcRect/>
          <a:stretch>
            <a:fillRect/>
          </a:stretch>
        </p:blipFill>
        <p:spPr bwMode="auto">
          <a:xfrm>
            <a:off x="2115717" y="3094893"/>
            <a:ext cx="7820800" cy="2743200"/>
          </a:xfrm>
          <a:prstGeom prst="rect">
            <a:avLst/>
          </a:prstGeom>
          <a:noFill/>
        </p:spPr>
      </p:pic>
      <p:pic>
        <p:nvPicPr>
          <p:cNvPr id="2051" name="Picture 3" descr="C:\Temp\Section - Box Cut.png"/>
          <p:cNvPicPr>
            <a:picLocks noChangeAspect="1" noChangeArrowheads="1"/>
          </p:cNvPicPr>
          <p:nvPr/>
        </p:nvPicPr>
        <p:blipFill>
          <a:blip r:embed="rId3" cstate="print"/>
          <a:srcRect/>
          <a:stretch>
            <a:fillRect/>
          </a:stretch>
        </p:blipFill>
        <p:spPr bwMode="auto">
          <a:xfrm>
            <a:off x="2115717" y="3094893"/>
            <a:ext cx="7646895" cy="2743200"/>
          </a:xfrm>
          <a:prstGeom prst="rect">
            <a:avLst/>
          </a:prstGeom>
          <a:noFill/>
        </p:spPr>
      </p:pic>
      <p:sp>
        <p:nvSpPr>
          <p:cNvPr id="4" name="TextBox 3"/>
          <p:cNvSpPr txBox="1"/>
          <p:nvPr/>
        </p:nvSpPr>
        <p:spPr>
          <a:xfrm>
            <a:off x="2512785" y="5096331"/>
            <a:ext cx="638316" cy="338554"/>
          </a:xfrm>
          <a:prstGeom prst="rect">
            <a:avLst/>
          </a:prstGeom>
          <a:solidFill>
            <a:schemeClr val="bg1"/>
          </a:solidFill>
        </p:spPr>
        <p:txBody>
          <a:bodyPr wrap="none" rtlCol="0">
            <a:spAutoFit/>
          </a:bodyPr>
          <a:lstStyle/>
          <a:p>
            <a:pPr algn="ctr"/>
            <a:r>
              <a:rPr lang="en-US" sz="800" dirty="0" smtClean="0"/>
              <a:t>Left</a:t>
            </a:r>
          </a:p>
          <a:p>
            <a:pPr algn="ctr"/>
            <a:r>
              <a:rPr lang="en-US" sz="800" dirty="0" smtClean="0"/>
              <a:t>Extension</a:t>
            </a:r>
            <a:endParaRPr lang="en-US" sz="800" dirty="0"/>
          </a:p>
        </p:txBody>
      </p:sp>
    </p:spTree>
    <p:extLst>
      <p:ext uri="{BB962C8B-B14F-4D97-AF65-F5344CB8AC3E}">
        <p14:creationId xmlns:p14="http://schemas.microsoft.com/office/powerpoint/2010/main" val="108827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CROSS SECTIONS AND VOLUMES</a:t>
            </a:r>
            <a:r>
              <a:rPr lang="en-US" sz="2400" dirty="0"/>
              <a:t/>
            </a:r>
            <a:br>
              <a:rPr lang="en-US" sz="2400" dirty="0"/>
            </a:br>
            <a:r>
              <a:rPr lang="en-US" sz="2400" dirty="0"/>
              <a:t>Quick Tour</a:t>
            </a:r>
            <a:endParaRPr lang="en-US" dirty="0"/>
          </a:p>
        </p:txBody>
      </p:sp>
      <p:sp>
        <p:nvSpPr>
          <p:cNvPr id="3" name="Content Placeholder 2"/>
          <p:cNvSpPr>
            <a:spLocks noGrp="1"/>
          </p:cNvSpPr>
          <p:nvPr>
            <p:ph idx="4294967295"/>
          </p:nvPr>
        </p:nvSpPr>
        <p:spPr>
          <a:xfrm>
            <a:off x="1567962" y="5280818"/>
            <a:ext cx="7028329" cy="715963"/>
          </a:xfrm>
          <a:prstGeom prst="rect">
            <a:avLst/>
          </a:prstGeom>
        </p:spPr>
        <p:txBody>
          <a:bodyPr>
            <a:normAutofit/>
          </a:bodyPr>
          <a:lstStyle/>
          <a:p>
            <a:r>
              <a:rPr lang="en-US" sz="1800" b="1" dirty="0">
                <a:solidFill>
                  <a:schemeClr val="bg1">
                    <a:lumMod val="50000"/>
                  </a:schemeClr>
                </a:solidFill>
              </a:rPr>
              <a:t>Surveys Tab:  </a:t>
            </a:r>
            <a:r>
              <a:rPr lang="en-US" sz="1800" dirty="0">
                <a:solidFill>
                  <a:schemeClr val="bg1">
                    <a:lumMod val="50000"/>
                  </a:schemeClr>
                </a:solidFill>
              </a:rPr>
              <a:t>Select your method, enter the files, specify the offset to the overdredge template.</a:t>
            </a:r>
          </a:p>
        </p:txBody>
      </p:sp>
      <p:pic>
        <p:nvPicPr>
          <p:cNvPr id="5" name="Picture 4">
            <a:extLst>
              <a:ext uri="{FF2B5EF4-FFF2-40B4-BE49-F238E27FC236}">
                <a16:creationId xmlns="" xmlns:a16="http://schemas.microsoft.com/office/drawing/2014/main" id="{B0FC5808-ED0B-430D-95BE-AE448C2B63B7}"/>
              </a:ext>
            </a:extLst>
          </p:cNvPr>
          <p:cNvPicPr>
            <a:picLocks noChangeAspect="1"/>
          </p:cNvPicPr>
          <p:nvPr/>
        </p:nvPicPr>
        <p:blipFill>
          <a:blip r:embed="rId2"/>
          <a:stretch>
            <a:fillRect/>
          </a:stretch>
        </p:blipFill>
        <p:spPr>
          <a:xfrm>
            <a:off x="1661746" y="1127462"/>
            <a:ext cx="6577379" cy="4153356"/>
          </a:xfrm>
          <a:prstGeom prst="rect">
            <a:avLst/>
          </a:prstGeom>
        </p:spPr>
      </p:pic>
    </p:spTree>
    <p:extLst>
      <p:ext uri="{BB962C8B-B14F-4D97-AF65-F5344CB8AC3E}">
        <p14:creationId xmlns:p14="http://schemas.microsoft.com/office/powerpoint/2010/main" val="170853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CROSS SECTIONS AND VOLUMES</a:t>
            </a:r>
            <a:r>
              <a:rPr lang="en-US" sz="2400" dirty="0"/>
              <a:t/>
            </a:r>
            <a:br>
              <a:rPr lang="en-US" sz="2400" dirty="0"/>
            </a:br>
            <a:r>
              <a:rPr lang="en-US" sz="2400" dirty="0"/>
              <a:t>Quick Tour</a:t>
            </a:r>
            <a:endParaRPr lang="en-US" dirty="0"/>
          </a:p>
        </p:txBody>
      </p:sp>
      <p:sp>
        <p:nvSpPr>
          <p:cNvPr id="3" name="Content Placeholder 2"/>
          <p:cNvSpPr>
            <a:spLocks noGrp="1"/>
          </p:cNvSpPr>
          <p:nvPr>
            <p:ph idx="4294967295"/>
          </p:nvPr>
        </p:nvSpPr>
        <p:spPr>
          <a:xfrm>
            <a:off x="8490438" y="3071552"/>
            <a:ext cx="3396762" cy="714893"/>
          </a:xfrm>
          <a:prstGeom prst="rect">
            <a:avLst/>
          </a:prstGeom>
        </p:spPr>
        <p:txBody>
          <a:bodyPr>
            <a:noAutofit/>
          </a:bodyPr>
          <a:lstStyle/>
          <a:p>
            <a:r>
              <a:rPr lang="en-US" sz="1800" b="1" dirty="0">
                <a:solidFill>
                  <a:schemeClr val="bg2"/>
                </a:solidFill>
              </a:rPr>
              <a:t>Graph Options Tab:  </a:t>
            </a:r>
            <a:r>
              <a:rPr lang="en-US" sz="1800" dirty="0">
                <a:solidFill>
                  <a:schemeClr val="tx1">
                    <a:lumMod val="65000"/>
                    <a:lumOff val="35000"/>
                  </a:schemeClr>
                </a:solidFill>
              </a:rPr>
              <a:t>Sub-tabs to set labeling options, data handling and settings for different volume methods.</a:t>
            </a:r>
          </a:p>
        </p:txBody>
      </p:sp>
      <p:pic>
        <p:nvPicPr>
          <p:cNvPr id="5" name="Picture 4">
            <a:extLst>
              <a:ext uri="{FF2B5EF4-FFF2-40B4-BE49-F238E27FC236}">
                <a16:creationId xmlns="" xmlns:a16="http://schemas.microsoft.com/office/drawing/2014/main" id="{BAA1EAA3-F7EE-46D4-B853-DCD04CA0483C}"/>
              </a:ext>
            </a:extLst>
          </p:cNvPr>
          <p:cNvPicPr>
            <a:picLocks noChangeAspect="1"/>
          </p:cNvPicPr>
          <p:nvPr/>
        </p:nvPicPr>
        <p:blipFill>
          <a:blip r:embed="rId2"/>
          <a:stretch>
            <a:fillRect/>
          </a:stretch>
        </p:blipFill>
        <p:spPr>
          <a:xfrm>
            <a:off x="955431" y="1461225"/>
            <a:ext cx="6603756" cy="4170012"/>
          </a:xfrm>
          <a:prstGeom prst="rect">
            <a:avLst/>
          </a:prstGeom>
        </p:spPr>
      </p:pic>
    </p:spTree>
    <p:extLst>
      <p:ext uri="{BB962C8B-B14F-4D97-AF65-F5344CB8AC3E}">
        <p14:creationId xmlns:p14="http://schemas.microsoft.com/office/powerpoint/2010/main" val="1893981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CROSS SECTIONS AND VOLUMES</a:t>
            </a:r>
            <a:r>
              <a:rPr lang="en-US" sz="2400" dirty="0"/>
              <a:t/>
            </a:r>
            <a:br>
              <a:rPr lang="en-US" sz="2400" dirty="0"/>
            </a:br>
            <a:r>
              <a:rPr lang="en-US" sz="2400" dirty="0"/>
              <a:t>Quick Tour</a:t>
            </a:r>
            <a:endParaRPr lang="en-US" dirty="0"/>
          </a:p>
        </p:txBody>
      </p:sp>
      <p:sp>
        <p:nvSpPr>
          <p:cNvPr id="3" name="Content Placeholder 2"/>
          <p:cNvSpPr>
            <a:spLocks noGrp="1"/>
          </p:cNvSpPr>
          <p:nvPr>
            <p:ph idx="4294967295"/>
          </p:nvPr>
        </p:nvSpPr>
        <p:spPr>
          <a:xfrm>
            <a:off x="8634046" y="3314926"/>
            <a:ext cx="3217985" cy="715963"/>
          </a:xfrm>
          <a:prstGeom prst="rect">
            <a:avLst/>
          </a:prstGeom>
        </p:spPr>
        <p:txBody>
          <a:bodyPr>
            <a:normAutofit fontScale="70000" lnSpcReduction="20000"/>
          </a:bodyPr>
          <a:lstStyle/>
          <a:p>
            <a:r>
              <a:rPr lang="en-US" sz="2400" b="1" dirty="0">
                <a:solidFill>
                  <a:schemeClr val="bg2"/>
                </a:solidFill>
              </a:rPr>
              <a:t>View Tab:  </a:t>
            </a:r>
            <a:r>
              <a:rPr lang="en-US" sz="2400" dirty="0">
                <a:solidFill>
                  <a:schemeClr val="tx1">
                    <a:lumMod val="65000"/>
                    <a:lumOff val="35000"/>
                  </a:schemeClr>
                </a:solidFill>
              </a:rPr>
              <a:t>Graphical and optional text info about each section.</a:t>
            </a:r>
          </a:p>
        </p:txBody>
      </p:sp>
      <p:pic>
        <p:nvPicPr>
          <p:cNvPr id="5" name="Picture 4">
            <a:extLst>
              <a:ext uri="{FF2B5EF4-FFF2-40B4-BE49-F238E27FC236}">
                <a16:creationId xmlns="" xmlns:a16="http://schemas.microsoft.com/office/drawing/2014/main" id="{0F3E0BC2-F669-4803-814E-FAEECF07BDFB}"/>
              </a:ext>
            </a:extLst>
          </p:cNvPr>
          <p:cNvPicPr>
            <a:picLocks noChangeAspect="1"/>
          </p:cNvPicPr>
          <p:nvPr/>
        </p:nvPicPr>
        <p:blipFill>
          <a:blip r:embed="rId2"/>
          <a:stretch>
            <a:fillRect/>
          </a:stretch>
        </p:blipFill>
        <p:spPr>
          <a:xfrm>
            <a:off x="1032191" y="1198648"/>
            <a:ext cx="6529194" cy="4717159"/>
          </a:xfrm>
          <a:prstGeom prst="rect">
            <a:avLst/>
          </a:prstGeom>
        </p:spPr>
      </p:pic>
    </p:spTree>
    <p:extLst>
      <p:ext uri="{BB962C8B-B14F-4D97-AF65-F5344CB8AC3E}">
        <p14:creationId xmlns:p14="http://schemas.microsoft.com/office/powerpoint/2010/main" val="3940521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CROSS SECTIONS AND VOLUMES</a:t>
            </a:r>
            <a:r>
              <a:rPr lang="en-US" sz="2400" dirty="0"/>
              <a:t/>
            </a:r>
            <a:br>
              <a:rPr lang="en-US" sz="2400" dirty="0"/>
            </a:br>
            <a:r>
              <a:rPr lang="en-US" sz="2400" dirty="0"/>
              <a:t>Quick Tour</a:t>
            </a:r>
            <a:endParaRPr lang="en-US" dirty="0"/>
          </a:p>
        </p:txBody>
      </p:sp>
      <p:sp>
        <p:nvSpPr>
          <p:cNvPr id="3" name="Content Placeholder 2"/>
          <p:cNvSpPr>
            <a:spLocks noGrp="1"/>
          </p:cNvSpPr>
          <p:nvPr>
            <p:ph idx="4294967295"/>
          </p:nvPr>
        </p:nvSpPr>
        <p:spPr>
          <a:xfrm>
            <a:off x="7983477" y="2807249"/>
            <a:ext cx="3179884" cy="1738374"/>
          </a:xfrm>
          <a:prstGeom prst="rect">
            <a:avLst/>
          </a:prstGeom>
        </p:spPr>
        <p:txBody>
          <a:bodyPr>
            <a:normAutofit fontScale="85000" lnSpcReduction="20000"/>
          </a:bodyPr>
          <a:lstStyle/>
          <a:p>
            <a:r>
              <a:rPr lang="en-US" sz="2400" b="1" dirty="0">
                <a:solidFill>
                  <a:schemeClr val="bg2"/>
                </a:solidFill>
              </a:rPr>
              <a:t>Print Tab:</a:t>
            </a:r>
          </a:p>
          <a:p>
            <a:pPr marL="342900" indent="-342900">
              <a:buFont typeface="Arial" panose="020B0604020202020204" pitchFamily="34" charset="0"/>
              <a:buChar char="•"/>
            </a:pPr>
            <a:r>
              <a:rPr lang="en-US" sz="2400" dirty="0">
                <a:solidFill>
                  <a:schemeClr val="bg1">
                    <a:lumMod val="50000"/>
                  </a:schemeClr>
                </a:solidFill>
              </a:rPr>
              <a:t>Configuration for export to printer/plotter.</a:t>
            </a:r>
          </a:p>
          <a:p>
            <a:pPr marL="342900" indent="-342900">
              <a:buFont typeface="Arial" panose="020B0604020202020204" pitchFamily="34" charset="0"/>
              <a:buChar char="•"/>
            </a:pPr>
            <a:r>
              <a:rPr lang="en-US" sz="2400" dirty="0">
                <a:solidFill>
                  <a:schemeClr val="bg1">
                    <a:lumMod val="50000"/>
                  </a:schemeClr>
                </a:solidFill>
              </a:rPr>
              <a:t>Export DXF and Image files.</a:t>
            </a:r>
          </a:p>
          <a:p>
            <a:pPr marL="342900" indent="-342900">
              <a:buFont typeface="Arial" panose="020B0604020202020204" pitchFamily="34" charset="0"/>
              <a:buChar char="•"/>
            </a:pPr>
            <a:endParaRPr lang="en-US" sz="2400" dirty="0">
              <a:solidFill>
                <a:schemeClr val="tx1">
                  <a:lumMod val="65000"/>
                  <a:lumOff val="35000"/>
                </a:schemeClr>
              </a:solidFill>
            </a:endParaRPr>
          </a:p>
        </p:txBody>
      </p:sp>
      <p:pic>
        <p:nvPicPr>
          <p:cNvPr id="5" name="Picture 4">
            <a:extLst>
              <a:ext uri="{FF2B5EF4-FFF2-40B4-BE49-F238E27FC236}">
                <a16:creationId xmlns="" xmlns:a16="http://schemas.microsoft.com/office/drawing/2014/main" id="{9C8949A9-F3AE-428D-8782-88CE338901B2}"/>
              </a:ext>
            </a:extLst>
          </p:cNvPr>
          <p:cNvPicPr>
            <a:picLocks noChangeAspect="1"/>
          </p:cNvPicPr>
          <p:nvPr/>
        </p:nvPicPr>
        <p:blipFill>
          <a:blip r:embed="rId2"/>
          <a:stretch>
            <a:fillRect/>
          </a:stretch>
        </p:blipFill>
        <p:spPr>
          <a:xfrm>
            <a:off x="816952" y="1214081"/>
            <a:ext cx="5680563" cy="4104047"/>
          </a:xfrm>
          <a:prstGeom prst="rect">
            <a:avLst/>
          </a:prstGeom>
        </p:spPr>
      </p:pic>
      <p:pic>
        <p:nvPicPr>
          <p:cNvPr id="6" name="Picture 5">
            <a:extLst>
              <a:ext uri="{FF2B5EF4-FFF2-40B4-BE49-F238E27FC236}">
                <a16:creationId xmlns="" xmlns:a16="http://schemas.microsoft.com/office/drawing/2014/main" id="{E2C16C7F-7E95-4C69-9372-37946963F4EE}"/>
              </a:ext>
            </a:extLst>
          </p:cNvPr>
          <p:cNvPicPr>
            <a:picLocks noChangeAspect="1"/>
          </p:cNvPicPr>
          <p:nvPr/>
        </p:nvPicPr>
        <p:blipFill>
          <a:blip r:embed="rId3"/>
          <a:stretch>
            <a:fillRect/>
          </a:stretch>
        </p:blipFill>
        <p:spPr>
          <a:xfrm>
            <a:off x="3892856" y="2147517"/>
            <a:ext cx="3404451" cy="1953691"/>
          </a:xfrm>
          <a:prstGeom prst="rect">
            <a:avLst/>
          </a:prstGeom>
        </p:spPr>
      </p:pic>
    </p:spTree>
    <p:extLst>
      <p:ext uri="{BB962C8B-B14F-4D97-AF65-F5344CB8AC3E}">
        <p14:creationId xmlns:p14="http://schemas.microsoft.com/office/powerpoint/2010/main" val="2651100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CROSS SECTIONS AND VOLUMES</a:t>
            </a:r>
            <a:r>
              <a:rPr lang="en-US" sz="2400" dirty="0"/>
              <a:t/>
            </a:r>
            <a:br>
              <a:rPr lang="en-US" sz="2400" dirty="0"/>
            </a:br>
            <a:r>
              <a:rPr lang="en-US" sz="2400" dirty="0"/>
              <a:t>Quick Tour</a:t>
            </a:r>
            <a:endParaRPr lang="en-US" dirty="0"/>
          </a:p>
        </p:txBody>
      </p:sp>
      <p:sp>
        <p:nvSpPr>
          <p:cNvPr id="3" name="Content Placeholder 2"/>
          <p:cNvSpPr>
            <a:spLocks noGrp="1"/>
          </p:cNvSpPr>
          <p:nvPr>
            <p:ph idx="4294967295"/>
          </p:nvPr>
        </p:nvSpPr>
        <p:spPr>
          <a:xfrm>
            <a:off x="8174649" y="2728141"/>
            <a:ext cx="3182815" cy="1599416"/>
          </a:xfrm>
          <a:prstGeom prst="rect">
            <a:avLst/>
          </a:prstGeom>
        </p:spPr>
        <p:txBody>
          <a:bodyPr>
            <a:normAutofit fontScale="85000" lnSpcReduction="20000"/>
          </a:bodyPr>
          <a:lstStyle/>
          <a:p>
            <a:r>
              <a:rPr lang="en-US" sz="2400" b="1" dirty="0">
                <a:solidFill>
                  <a:schemeClr val="bg2"/>
                </a:solidFill>
              </a:rPr>
              <a:t>Volume Tab: </a:t>
            </a:r>
          </a:p>
          <a:p>
            <a:pPr marL="342900" indent="-342900">
              <a:buFont typeface="Arial" panose="020B0604020202020204" pitchFamily="34" charset="0"/>
              <a:buChar char="•"/>
            </a:pPr>
            <a:r>
              <a:rPr lang="en-US" sz="2400" dirty="0">
                <a:solidFill>
                  <a:schemeClr val="bg1">
                    <a:lumMod val="50000"/>
                  </a:schemeClr>
                </a:solidFill>
              </a:rPr>
              <a:t>Text report.  Different for each method.</a:t>
            </a:r>
          </a:p>
          <a:p>
            <a:pPr marL="342900" indent="-342900">
              <a:buFont typeface="Arial" panose="020B0604020202020204" pitchFamily="34" charset="0"/>
              <a:buChar char="•"/>
            </a:pPr>
            <a:r>
              <a:rPr lang="en-US" sz="2400" dirty="0">
                <a:solidFill>
                  <a:schemeClr val="bg1">
                    <a:lumMod val="50000"/>
                  </a:schemeClr>
                </a:solidFill>
              </a:rPr>
              <a:t>Saves to TXT and XLS formats.</a:t>
            </a:r>
          </a:p>
        </p:txBody>
      </p:sp>
      <p:pic>
        <p:nvPicPr>
          <p:cNvPr id="5" name="Picture 4">
            <a:extLst>
              <a:ext uri="{FF2B5EF4-FFF2-40B4-BE49-F238E27FC236}">
                <a16:creationId xmlns="" xmlns:a16="http://schemas.microsoft.com/office/drawing/2014/main" id="{EF19EE66-3AA4-469E-B1D9-742D159E3801}"/>
              </a:ext>
            </a:extLst>
          </p:cNvPr>
          <p:cNvPicPr>
            <a:picLocks noChangeAspect="1"/>
          </p:cNvPicPr>
          <p:nvPr/>
        </p:nvPicPr>
        <p:blipFill>
          <a:blip r:embed="rId2"/>
          <a:stretch>
            <a:fillRect/>
          </a:stretch>
        </p:blipFill>
        <p:spPr>
          <a:xfrm>
            <a:off x="834536" y="1447190"/>
            <a:ext cx="6638925" cy="4192220"/>
          </a:xfrm>
          <a:prstGeom prst="rect">
            <a:avLst/>
          </a:prstGeom>
        </p:spPr>
      </p:pic>
    </p:spTree>
    <p:extLst>
      <p:ext uri="{BB962C8B-B14F-4D97-AF65-F5344CB8AC3E}">
        <p14:creationId xmlns:p14="http://schemas.microsoft.com/office/powerpoint/2010/main" val="440762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D9326349-26C9-4F8B-8B8B-93DB5848A02D}"/>
              </a:ext>
            </a:extLst>
          </p:cNvPr>
          <p:cNvPicPr>
            <a:picLocks noChangeAspect="1"/>
          </p:cNvPicPr>
          <p:nvPr/>
        </p:nvPicPr>
        <p:blipFill>
          <a:blip r:embed="rId2"/>
          <a:stretch>
            <a:fillRect/>
          </a:stretch>
        </p:blipFill>
        <p:spPr>
          <a:xfrm>
            <a:off x="457200" y="1506716"/>
            <a:ext cx="7216322" cy="2062962"/>
          </a:xfrm>
          <a:prstGeom prst="rect">
            <a:avLst/>
          </a:prstGeom>
        </p:spPr>
      </p:pic>
      <p:sp>
        <p:nvSpPr>
          <p:cNvPr id="2" name="Title 1"/>
          <p:cNvSpPr>
            <a:spLocks noGrp="1"/>
          </p:cNvSpPr>
          <p:nvPr>
            <p:ph type="title"/>
          </p:nvPr>
        </p:nvSpPr>
        <p:spPr/>
        <p:txBody>
          <a:bodyPr/>
          <a:lstStyle/>
          <a:p>
            <a:r>
              <a:rPr lang="en-US" dirty="0"/>
              <a:t>Sectional View with No Volumes</a:t>
            </a:r>
          </a:p>
        </p:txBody>
      </p:sp>
      <p:sp>
        <p:nvSpPr>
          <p:cNvPr id="5" name="TextBox 4"/>
          <p:cNvSpPr txBox="1"/>
          <p:nvPr/>
        </p:nvSpPr>
        <p:spPr>
          <a:xfrm>
            <a:off x="4404946" y="2861104"/>
            <a:ext cx="2590800" cy="369332"/>
          </a:xfrm>
          <a:prstGeom prst="rect">
            <a:avLst/>
          </a:prstGeom>
          <a:noFill/>
        </p:spPr>
        <p:txBody>
          <a:bodyPr wrap="square" rtlCol="0">
            <a:spAutoFit/>
          </a:bodyPr>
          <a:lstStyle/>
          <a:p>
            <a:r>
              <a:rPr lang="en-US" b="1" dirty="0">
                <a:solidFill>
                  <a:srgbClr val="FF0000"/>
                </a:solidFill>
              </a:rPr>
              <a:t>Set Method = ‘</a:t>
            </a:r>
            <a:r>
              <a:rPr lang="en-US" b="1" dirty="0" smtClean="0">
                <a:solidFill>
                  <a:srgbClr val="FF0000"/>
                </a:solidFill>
              </a:rPr>
              <a:t>None’</a:t>
            </a:r>
            <a:r>
              <a:rPr lang="en-US" b="1" dirty="0" smtClean="0">
                <a:solidFill>
                  <a:schemeClr val="bg1"/>
                </a:solidFill>
              </a:rPr>
              <a:t>’</a:t>
            </a:r>
            <a:endParaRPr lang="en-US" b="1" dirty="0">
              <a:solidFill>
                <a:schemeClr val="bg1"/>
              </a:solidFill>
            </a:endParaRPr>
          </a:p>
        </p:txBody>
      </p:sp>
      <p:cxnSp>
        <p:nvCxnSpPr>
          <p:cNvPr id="7" name="Straight Arrow Connector 6"/>
          <p:cNvCxnSpPr>
            <a:cxnSpLocks/>
          </p:cNvCxnSpPr>
          <p:nvPr/>
        </p:nvCxnSpPr>
        <p:spPr>
          <a:xfrm flipV="1">
            <a:off x="5480538" y="2439870"/>
            <a:ext cx="0" cy="42123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7171" name="Picture 3"/>
          <p:cNvPicPr>
            <a:picLocks noChangeAspect="1" noChangeArrowheads="1"/>
          </p:cNvPicPr>
          <p:nvPr/>
        </p:nvPicPr>
        <p:blipFill>
          <a:blip r:embed="rId3" cstate="print"/>
          <a:srcRect/>
          <a:stretch>
            <a:fillRect/>
          </a:stretch>
        </p:blipFill>
        <p:spPr bwMode="auto">
          <a:xfrm>
            <a:off x="457320" y="3834582"/>
            <a:ext cx="7178040" cy="1524000"/>
          </a:xfrm>
          <a:prstGeom prst="rect">
            <a:avLst/>
          </a:prstGeom>
          <a:noFill/>
          <a:ln w="9525">
            <a:solidFill>
              <a:schemeClr val="tx1">
                <a:lumMod val="65000"/>
                <a:lumOff val="35000"/>
              </a:schemeClr>
            </a:solidFill>
            <a:miter lim="800000"/>
            <a:headEnd/>
            <a:tailEnd/>
          </a:ln>
        </p:spPr>
      </p:pic>
      <p:sp>
        <p:nvSpPr>
          <p:cNvPr id="9" name="TextBox 8"/>
          <p:cNvSpPr txBox="1"/>
          <p:nvPr/>
        </p:nvSpPr>
        <p:spPr>
          <a:xfrm>
            <a:off x="8093799" y="3326750"/>
            <a:ext cx="3860694" cy="1015663"/>
          </a:xfrm>
          <a:prstGeom prst="rect">
            <a:avLst/>
          </a:prstGeom>
          <a:noFill/>
        </p:spPr>
        <p:txBody>
          <a:bodyPr wrap="square" rtlCol="0">
            <a:spAutoFit/>
          </a:bodyPr>
          <a:lstStyle/>
          <a:p>
            <a:r>
              <a:rPr lang="en-US" sz="2000" dirty="0">
                <a:solidFill>
                  <a:schemeClr val="bg1">
                    <a:lumMod val="50000"/>
                  </a:schemeClr>
                </a:solidFill>
              </a:rPr>
              <a:t>Cross sections and templates are displayed, but no volumes are computed.</a:t>
            </a:r>
          </a:p>
        </p:txBody>
      </p:sp>
    </p:spTree>
    <p:extLst>
      <p:ext uri="{BB962C8B-B14F-4D97-AF65-F5344CB8AC3E}">
        <p14:creationId xmlns:p14="http://schemas.microsoft.com/office/powerpoint/2010/main" val="211919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71F221F2-47F4-4A6C-96D1-9A4462971EE8}"/>
              </a:ext>
            </a:extLst>
          </p:cNvPr>
          <p:cNvPicPr>
            <a:picLocks noChangeAspect="1"/>
          </p:cNvPicPr>
          <p:nvPr/>
        </p:nvPicPr>
        <p:blipFill>
          <a:blip r:embed="rId2"/>
          <a:stretch>
            <a:fillRect/>
          </a:stretch>
        </p:blipFill>
        <p:spPr>
          <a:xfrm>
            <a:off x="457320" y="1997537"/>
            <a:ext cx="7178040" cy="1475486"/>
          </a:xfrm>
          <a:prstGeom prst="rect">
            <a:avLst/>
          </a:prstGeom>
        </p:spPr>
      </p:pic>
      <p:sp>
        <p:nvSpPr>
          <p:cNvPr id="2" name="Title 1"/>
          <p:cNvSpPr>
            <a:spLocks noGrp="1"/>
          </p:cNvSpPr>
          <p:nvPr>
            <p:ph type="title"/>
          </p:nvPr>
        </p:nvSpPr>
        <p:spPr/>
        <p:txBody>
          <a:bodyPr>
            <a:normAutofit/>
          </a:bodyPr>
          <a:lstStyle/>
          <a:p>
            <a:r>
              <a:rPr lang="en-US" dirty="0"/>
              <a:t>Single Survey Volume Computations</a:t>
            </a:r>
          </a:p>
        </p:txBody>
      </p:sp>
      <p:pic>
        <p:nvPicPr>
          <p:cNvPr id="8195" name="Picture 3"/>
          <p:cNvPicPr>
            <a:picLocks noChangeAspect="1" noChangeArrowheads="1"/>
          </p:cNvPicPr>
          <p:nvPr/>
        </p:nvPicPr>
        <p:blipFill>
          <a:blip r:embed="rId3" cstate="print"/>
          <a:srcRect/>
          <a:stretch>
            <a:fillRect/>
          </a:stretch>
        </p:blipFill>
        <p:spPr bwMode="auto">
          <a:xfrm>
            <a:off x="457320" y="3837207"/>
            <a:ext cx="7178040" cy="1447800"/>
          </a:xfrm>
          <a:prstGeom prst="rect">
            <a:avLst/>
          </a:prstGeom>
          <a:noFill/>
          <a:ln w="9525">
            <a:solidFill>
              <a:schemeClr val="tx1">
                <a:lumMod val="65000"/>
                <a:lumOff val="35000"/>
              </a:schemeClr>
            </a:solidFill>
            <a:miter lim="800000"/>
            <a:headEnd/>
            <a:tailEnd/>
          </a:ln>
        </p:spPr>
      </p:pic>
      <p:sp>
        <p:nvSpPr>
          <p:cNvPr id="7" name="TextBox 6"/>
          <p:cNvSpPr txBox="1"/>
          <p:nvPr/>
        </p:nvSpPr>
        <p:spPr>
          <a:xfrm>
            <a:off x="8211491" y="3360778"/>
            <a:ext cx="3377697" cy="1200329"/>
          </a:xfrm>
          <a:prstGeom prst="rect">
            <a:avLst/>
          </a:prstGeom>
          <a:noFill/>
        </p:spPr>
        <p:txBody>
          <a:bodyPr wrap="square" rtlCol="0">
            <a:spAutoFit/>
          </a:bodyPr>
          <a:lstStyle/>
          <a:p>
            <a:r>
              <a:rPr lang="en-US" dirty="0">
                <a:solidFill>
                  <a:schemeClr val="tx1">
                    <a:lumMod val="65000"/>
                    <a:lumOff val="35000"/>
                  </a:schemeClr>
                </a:solidFill>
              </a:rPr>
              <a:t>Volume quantities are now computed, using the info in the Surveys and Graph Option tabs.</a:t>
            </a:r>
          </a:p>
        </p:txBody>
      </p:sp>
      <p:cxnSp>
        <p:nvCxnSpPr>
          <p:cNvPr id="12" name="Straight Arrow Connector 11"/>
          <p:cNvCxnSpPr/>
          <p:nvPr/>
        </p:nvCxnSpPr>
        <p:spPr>
          <a:xfrm>
            <a:off x="5600234" y="2132033"/>
            <a:ext cx="0" cy="53990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3444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5BC965D1-F26E-4A2B-BD42-74A32CA92B93}"/>
              </a:ext>
            </a:extLst>
          </p:cNvPr>
          <p:cNvPicPr>
            <a:picLocks noChangeAspect="1"/>
          </p:cNvPicPr>
          <p:nvPr/>
        </p:nvPicPr>
        <p:blipFill>
          <a:blip r:embed="rId2"/>
          <a:stretch>
            <a:fillRect/>
          </a:stretch>
        </p:blipFill>
        <p:spPr>
          <a:xfrm>
            <a:off x="2062147" y="1762164"/>
            <a:ext cx="8143510" cy="1951815"/>
          </a:xfrm>
          <a:prstGeom prst="rect">
            <a:avLst/>
          </a:prstGeom>
        </p:spPr>
      </p:pic>
      <p:sp>
        <p:nvSpPr>
          <p:cNvPr id="2" name="Title 1"/>
          <p:cNvSpPr>
            <a:spLocks noGrp="1"/>
          </p:cNvSpPr>
          <p:nvPr>
            <p:ph type="title"/>
          </p:nvPr>
        </p:nvSpPr>
        <p:spPr/>
        <p:txBody>
          <a:bodyPr>
            <a:normAutofit/>
          </a:bodyPr>
          <a:lstStyle/>
          <a:p>
            <a:r>
              <a:rPr lang="en-US" dirty="0"/>
              <a:t>Single Survey Volume with Overlays</a:t>
            </a:r>
          </a:p>
        </p:txBody>
      </p:sp>
      <p:sp>
        <p:nvSpPr>
          <p:cNvPr id="5" name="TextBox 4"/>
          <p:cNvSpPr txBox="1"/>
          <p:nvPr/>
        </p:nvSpPr>
        <p:spPr>
          <a:xfrm>
            <a:off x="3884831" y="1251970"/>
            <a:ext cx="3200400" cy="369332"/>
          </a:xfrm>
          <a:prstGeom prst="rect">
            <a:avLst/>
          </a:prstGeom>
          <a:noFill/>
          <a:ln>
            <a:noFill/>
          </a:ln>
        </p:spPr>
        <p:txBody>
          <a:bodyPr wrap="square" rtlCol="0">
            <a:spAutoFit/>
          </a:bodyPr>
          <a:lstStyle/>
          <a:p>
            <a:r>
              <a:rPr lang="en-US" dirty="0">
                <a:solidFill>
                  <a:schemeClr val="tx1">
                    <a:lumMod val="65000"/>
                    <a:lumOff val="35000"/>
                  </a:schemeClr>
                </a:solidFill>
              </a:rPr>
              <a:t>Sort Files Button:  Important!</a:t>
            </a:r>
          </a:p>
        </p:txBody>
      </p:sp>
      <p:cxnSp>
        <p:nvCxnSpPr>
          <p:cNvPr id="7" name="Straight Arrow Connector 6"/>
          <p:cNvCxnSpPr>
            <a:cxnSpLocks/>
            <a:stCxn id="5" idx="2"/>
          </p:cNvCxnSpPr>
          <p:nvPr/>
        </p:nvCxnSpPr>
        <p:spPr>
          <a:xfrm>
            <a:off x="5485031" y="1621302"/>
            <a:ext cx="476154" cy="1016390"/>
          </a:xfrm>
          <a:prstGeom prst="straightConnector1">
            <a:avLst/>
          </a:prstGeom>
          <a:ln w="19050">
            <a:solidFill>
              <a:schemeClr val="bg2"/>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705924" y="2871176"/>
            <a:ext cx="3753275" cy="1077218"/>
          </a:xfrm>
          <a:prstGeom prst="rect">
            <a:avLst/>
          </a:prstGeom>
          <a:solidFill>
            <a:schemeClr val="bg1"/>
          </a:solidFill>
          <a:ln>
            <a:noFill/>
          </a:ln>
        </p:spPr>
        <p:txBody>
          <a:bodyPr wrap="square" rtlCol="0">
            <a:spAutoFit/>
          </a:bodyPr>
          <a:lstStyle/>
          <a:p>
            <a:r>
              <a:rPr lang="en-US" sz="1600" dirty="0">
                <a:solidFill>
                  <a:schemeClr val="tx1">
                    <a:lumMod val="65000"/>
                    <a:lumOff val="35000"/>
                  </a:schemeClr>
                </a:solidFill>
              </a:rPr>
              <a:t>Just keep adding older surveys to the columns to the right.  Volume comps will be done only using the Base Survey column.</a:t>
            </a:r>
          </a:p>
        </p:txBody>
      </p:sp>
      <p:pic>
        <p:nvPicPr>
          <p:cNvPr id="9219" name="Picture 3"/>
          <p:cNvPicPr>
            <a:picLocks noChangeAspect="1" noChangeArrowheads="1"/>
          </p:cNvPicPr>
          <p:nvPr/>
        </p:nvPicPr>
        <p:blipFill>
          <a:blip r:embed="rId3" cstate="print"/>
          <a:srcRect/>
          <a:stretch>
            <a:fillRect/>
          </a:stretch>
        </p:blipFill>
        <p:spPr bwMode="auto">
          <a:xfrm>
            <a:off x="2104292" y="4235617"/>
            <a:ext cx="7178040" cy="1625793"/>
          </a:xfrm>
          <a:prstGeom prst="rect">
            <a:avLst/>
          </a:prstGeom>
          <a:noFill/>
          <a:ln w="9525">
            <a:solidFill>
              <a:schemeClr val="tx1">
                <a:lumMod val="65000"/>
                <a:lumOff val="35000"/>
              </a:schemeClr>
            </a:solidFill>
            <a:miter lim="800000"/>
            <a:headEnd/>
            <a:tailEnd/>
          </a:ln>
        </p:spPr>
      </p:pic>
      <p:cxnSp>
        <p:nvCxnSpPr>
          <p:cNvPr id="4" name="Straight Arrow Connector 3"/>
          <p:cNvCxnSpPr>
            <a:cxnSpLocks/>
          </p:cNvCxnSpPr>
          <p:nvPr/>
        </p:nvCxnSpPr>
        <p:spPr>
          <a:xfrm flipH="1">
            <a:off x="6444762" y="3355275"/>
            <a:ext cx="309425" cy="0"/>
          </a:xfrm>
          <a:prstGeom prst="straightConnector1">
            <a:avLst/>
          </a:prstGeom>
          <a:ln>
            <a:solidFill>
              <a:schemeClr val="bg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6813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39C85D63-DDC1-4F47-AA35-92323262DB01}"/>
              </a:ext>
            </a:extLst>
          </p:cNvPr>
          <p:cNvPicPr>
            <a:picLocks noChangeAspect="1"/>
          </p:cNvPicPr>
          <p:nvPr/>
        </p:nvPicPr>
        <p:blipFill>
          <a:blip r:embed="rId2"/>
          <a:stretch>
            <a:fillRect/>
          </a:stretch>
        </p:blipFill>
        <p:spPr>
          <a:xfrm>
            <a:off x="2334534" y="1738245"/>
            <a:ext cx="7059125" cy="1715596"/>
          </a:xfrm>
          <a:prstGeom prst="rect">
            <a:avLst/>
          </a:prstGeom>
        </p:spPr>
      </p:pic>
      <p:sp>
        <p:nvSpPr>
          <p:cNvPr id="2" name="Title 1"/>
          <p:cNvSpPr>
            <a:spLocks noGrp="1"/>
          </p:cNvSpPr>
          <p:nvPr>
            <p:ph type="title"/>
          </p:nvPr>
        </p:nvSpPr>
        <p:spPr/>
        <p:txBody>
          <a:bodyPr>
            <a:normAutofit/>
          </a:bodyPr>
          <a:lstStyle/>
          <a:p>
            <a:r>
              <a:rPr lang="en-US" dirty="0"/>
              <a:t>PreDredge vs. </a:t>
            </a:r>
            <a:r>
              <a:rPr lang="en-US" dirty="0" err="1"/>
              <a:t>PostDredge</a:t>
            </a:r>
            <a:endParaRPr lang="en-US" dirty="0"/>
          </a:p>
        </p:txBody>
      </p:sp>
      <p:pic>
        <p:nvPicPr>
          <p:cNvPr id="10243" name="Picture 3"/>
          <p:cNvPicPr>
            <a:picLocks noChangeAspect="1" noChangeArrowheads="1"/>
          </p:cNvPicPr>
          <p:nvPr/>
        </p:nvPicPr>
        <p:blipFill>
          <a:blip r:embed="rId3" cstate="print"/>
          <a:srcRect/>
          <a:stretch>
            <a:fillRect/>
          </a:stretch>
        </p:blipFill>
        <p:spPr bwMode="auto">
          <a:xfrm>
            <a:off x="1981201" y="3928655"/>
            <a:ext cx="7178040" cy="1957373"/>
          </a:xfrm>
          <a:prstGeom prst="rect">
            <a:avLst/>
          </a:prstGeom>
          <a:noFill/>
          <a:ln w="9525">
            <a:solidFill>
              <a:schemeClr val="tx1">
                <a:lumMod val="65000"/>
                <a:lumOff val="35000"/>
              </a:schemeClr>
            </a:solidFill>
            <a:miter lim="800000"/>
            <a:headEnd/>
            <a:tailEnd/>
          </a:ln>
        </p:spPr>
      </p:pic>
      <p:sp>
        <p:nvSpPr>
          <p:cNvPr id="6" name="TextBox 5"/>
          <p:cNvSpPr txBox="1"/>
          <p:nvPr/>
        </p:nvSpPr>
        <p:spPr>
          <a:xfrm>
            <a:off x="9590324" y="3136054"/>
            <a:ext cx="2438400" cy="923330"/>
          </a:xfrm>
          <a:prstGeom prst="rect">
            <a:avLst/>
          </a:prstGeom>
          <a:noFill/>
          <a:ln>
            <a:noFill/>
          </a:ln>
        </p:spPr>
        <p:txBody>
          <a:bodyPr wrap="square" rtlCol="0">
            <a:spAutoFit/>
          </a:bodyPr>
          <a:lstStyle/>
          <a:p>
            <a:r>
              <a:rPr lang="en-US" dirty="0">
                <a:solidFill>
                  <a:schemeClr val="bg1">
                    <a:lumMod val="50000"/>
                  </a:schemeClr>
                </a:solidFill>
              </a:rPr>
              <a:t>Select a method with a ‘3’ or the word ‘PostDredge’.</a:t>
            </a:r>
          </a:p>
        </p:txBody>
      </p:sp>
      <p:sp>
        <p:nvSpPr>
          <p:cNvPr id="7" name="TextBox 6"/>
          <p:cNvSpPr txBox="1"/>
          <p:nvPr/>
        </p:nvSpPr>
        <p:spPr>
          <a:xfrm>
            <a:off x="1818495" y="1057394"/>
            <a:ext cx="6581648" cy="369332"/>
          </a:xfrm>
          <a:prstGeom prst="rect">
            <a:avLst/>
          </a:prstGeom>
          <a:noFill/>
          <a:ln>
            <a:noFill/>
          </a:ln>
        </p:spPr>
        <p:txBody>
          <a:bodyPr wrap="square" rtlCol="0">
            <a:spAutoFit/>
          </a:bodyPr>
          <a:lstStyle/>
          <a:p>
            <a:r>
              <a:rPr lang="en-US" dirty="0">
                <a:solidFill>
                  <a:schemeClr val="bg1">
                    <a:lumMod val="50000"/>
                  </a:schemeClr>
                </a:solidFill>
              </a:rPr>
              <a:t>Always ‘Sort’ the file list to make sure the lines are the same.</a:t>
            </a:r>
          </a:p>
        </p:txBody>
      </p:sp>
      <p:cxnSp>
        <p:nvCxnSpPr>
          <p:cNvPr id="9" name="Straight Arrow Connector 8"/>
          <p:cNvCxnSpPr/>
          <p:nvPr/>
        </p:nvCxnSpPr>
        <p:spPr>
          <a:xfrm>
            <a:off x="3535681" y="1463041"/>
            <a:ext cx="2126827" cy="98890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a:stCxn id="6" idx="1"/>
          </p:cNvCxnSpPr>
          <p:nvPr/>
        </p:nvCxnSpPr>
        <p:spPr>
          <a:xfrm flipH="1" flipV="1">
            <a:off x="7288824" y="2646097"/>
            <a:ext cx="2301500" cy="95162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5737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Contour vs. Non-Contour</a:t>
            </a:r>
            <a:r>
              <a:rPr lang="en-US" sz="2000" dirty="0"/>
              <a:t/>
            </a:r>
            <a:br>
              <a:rPr lang="en-US" sz="2000" dirty="0"/>
            </a:br>
            <a:endParaRPr lang="en-US" b="1" dirty="0"/>
          </a:p>
        </p:txBody>
      </p:sp>
      <p:sp>
        <p:nvSpPr>
          <p:cNvPr id="6" name="Rounded Rectangle 5"/>
          <p:cNvSpPr/>
          <p:nvPr/>
        </p:nvSpPr>
        <p:spPr>
          <a:xfrm>
            <a:off x="1120985" y="1867899"/>
            <a:ext cx="4114800" cy="1205653"/>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a:solidFill>
                  <a:schemeClr val="bg1">
                    <a:lumMod val="50000"/>
                  </a:schemeClr>
                </a:solidFill>
              </a:rPr>
              <a:t>Total Material To Project Depth:	7,172 CY</a:t>
            </a:r>
          </a:p>
          <a:p>
            <a:r>
              <a:rPr lang="en-US" sz="1600" dirty="0">
                <a:solidFill>
                  <a:schemeClr val="bg1">
                    <a:lumMod val="50000"/>
                  </a:schemeClr>
                </a:solidFill>
              </a:rPr>
              <a:t>Total Allowable Overdepth:	  </a:t>
            </a:r>
            <a:r>
              <a:rPr lang="en-US" sz="1600" dirty="0" smtClean="0">
                <a:solidFill>
                  <a:schemeClr val="bg1">
                    <a:lumMod val="50000"/>
                  </a:schemeClr>
                </a:solidFill>
              </a:rPr>
              <a:t>	4,154</a:t>
            </a:r>
            <a:endParaRPr lang="en-US" sz="1600" dirty="0">
              <a:solidFill>
                <a:schemeClr val="bg1">
                  <a:lumMod val="50000"/>
                </a:schemeClr>
              </a:solidFill>
            </a:endParaRPr>
          </a:p>
          <a:p>
            <a:r>
              <a:rPr lang="en-US" sz="1600" dirty="0">
                <a:solidFill>
                  <a:schemeClr val="bg1">
                    <a:lumMod val="50000"/>
                  </a:schemeClr>
                </a:solidFill>
              </a:rPr>
              <a:t>Total Pay Place			 </a:t>
            </a:r>
            <a:r>
              <a:rPr lang="en-US" sz="1600" dirty="0" smtClean="0">
                <a:solidFill>
                  <a:schemeClr val="bg1">
                    <a:lumMod val="50000"/>
                  </a:schemeClr>
                </a:solidFill>
              </a:rPr>
              <a:t>     11,327</a:t>
            </a:r>
            <a:endParaRPr lang="en-US" sz="1600" dirty="0">
              <a:solidFill>
                <a:schemeClr val="bg1">
                  <a:lumMod val="50000"/>
                </a:schemeClr>
              </a:solidFill>
            </a:endParaRPr>
          </a:p>
        </p:txBody>
      </p:sp>
      <p:sp>
        <p:nvSpPr>
          <p:cNvPr id="7" name="Rounded Rectangle 6"/>
          <p:cNvSpPr/>
          <p:nvPr/>
        </p:nvSpPr>
        <p:spPr>
          <a:xfrm>
            <a:off x="1120985" y="3682133"/>
            <a:ext cx="4114800" cy="1224280"/>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a:solidFill>
                  <a:schemeClr val="bg1">
                    <a:lumMod val="50000"/>
                  </a:schemeClr>
                </a:solidFill>
              </a:rPr>
              <a:t>Total Material To Project Depth:	7,172 CY</a:t>
            </a:r>
          </a:p>
          <a:p>
            <a:r>
              <a:rPr lang="en-US" sz="1600" dirty="0">
                <a:solidFill>
                  <a:schemeClr val="bg1">
                    <a:lumMod val="50000"/>
                  </a:schemeClr>
                </a:solidFill>
              </a:rPr>
              <a:t>Total Allowable Overdepth:	  </a:t>
            </a:r>
            <a:r>
              <a:rPr lang="en-US" sz="1600" dirty="0" smtClean="0">
                <a:solidFill>
                  <a:schemeClr val="bg1">
                    <a:lumMod val="50000"/>
                  </a:schemeClr>
                </a:solidFill>
              </a:rPr>
              <a:t>	3,721</a:t>
            </a:r>
            <a:endParaRPr lang="en-US" sz="1600" dirty="0">
              <a:solidFill>
                <a:schemeClr val="bg1">
                  <a:lumMod val="50000"/>
                </a:schemeClr>
              </a:solidFill>
            </a:endParaRPr>
          </a:p>
          <a:p>
            <a:r>
              <a:rPr lang="en-US" sz="1600" dirty="0">
                <a:solidFill>
                  <a:schemeClr val="bg1">
                    <a:lumMod val="50000"/>
                  </a:schemeClr>
                </a:solidFill>
              </a:rPr>
              <a:t>Total Pay Place			</a:t>
            </a:r>
            <a:r>
              <a:rPr lang="en-US" sz="1600" dirty="0" smtClean="0">
                <a:solidFill>
                  <a:schemeClr val="bg1">
                    <a:lumMod val="50000"/>
                  </a:schemeClr>
                </a:solidFill>
              </a:rPr>
              <a:t>      10,894</a:t>
            </a:r>
            <a:endParaRPr lang="en-US" sz="1600" dirty="0">
              <a:solidFill>
                <a:schemeClr val="bg1">
                  <a:lumMod val="50000"/>
                </a:schemeClr>
              </a:solidFill>
            </a:endParaRPr>
          </a:p>
        </p:txBody>
      </p:sp>
      <p:grpSp>
        <p:nvGrpSpPr>
          <p:cNvPr id="11" name="Group 10"/>
          <p:cNvGrpSpPr/>
          <p:nvPr/>
        </p:nvGrpSpPr>
        <p:grpSpPr>
          <a:xfrm>
            <a:off x="6759789" y="1620520"/>
            <a:ext cx="3193102" cy="4314288"/>
            <a:chOff x="5159587" y="1620520"/>
            <a:chExt cx="3610187" cy="4836160"/>
          </a:xfrm>
        </p:grpSpPr>
        <p:pic>
          <p:nvPicPr>
            <p:cNvPr id="1026" name="Picture 2" descr="C:\Temp\Volume Course\AAA1.png"/>
            <p:cNvPicPr>
              <a:picLocks noChangeAspect="1" noChangeArrowheads="1"/>
            </p:cNvPicPr>
            <p:nvPr/>
          </p:nvPicPr>
          <p:blipFill>
            <a:blip r:embed="rId2" cstate="print"/>
            <a:stretch>
              <a:fillRect/>
            </a:stretch>
          </p:blipFill>
          <p:spPr bwMode="auto">
            <a:xfrm>
              <a:off x="5159587" y="1620520"/>
              <a:ext cx="3610187" cy="4836160"/>
            </a:xfrm>
            <a:prstGeom prst="rect">
              <a:avLst/>
            </a:prstGeom>
            <a:noFill/>
          </p:spPr>
        </p:pic>
        <p:sp>
          <p:nvSpPr>
            <p:cNvPr id="8" name="Rectangle 7"/>
            <p:cNvSpPr/>
            <p:nvPr/>
          </p:nvSpPr>
          <p:spPr>
            <a:xfrm>
              <a:off x="5301163" y="4766879"/>
              <a:ext cx="2831519" cy="48943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p:cNvSpPr txBox="1"/>
          <p:nvPr/>
        </p:nvSpPr>
        <p:spPr>
          <a:xfrm>
            <a:off x="2263985" y="1639300"/>
            <a:ext cx="2438400" cy="276999"/>
          </a:xfrm>
          <a:prstGeom prst="rect">
            <a:avLst/>
          </a:prstGeom>
          <a:noFill/>
        </p:spPr>
        <p:txBody>
          <a:bodyPr wrap="square" rtlCol="0">
            <a:spAutoFit/>
          </a:bodyPr>
          <a:lstStyle/>
          <a:p>
            <a:r>
              <a:rPr lang="en-US" sz="1200" b="1" dirty="0">
                <a:solidFill>
                  <a:schemeClr val="bg1">
                    <a:lumMod val="50000"/>
                  </a:schemeClr>
                </a:solidFill>
              </a:rPr>
              <a:t>Non-Contour Results</a:t>
            </a:r>
          </a:p>
        </p:txBody>
      </p:sp>
      <p:sp>
        <p:nvSpPr>
          <p:cNvPr id="10" name="TextBox 9"/>
          <p:cNvSpPr txBox="1"/>
          <p:nvPr/>
        </p:nvSpPr>
        <p:spPr>
          <a:xfrm>
            <a:off x="2454486" y="3462428"/>
            <a:ext cx="2133600" cy="276999"/>
          </a:xfrm>
          <a:prstGeom prst="rect">
            <a:avLst/>
          </a:prstGeom>
          <a:noFill/>
        </p:spPr>
        <p:txBody>
          <a:bodyPr wrap="square" rtlCol="0">
            <a:spAutoFit/>
          </a:bodyPr>
          <a:lstStyle/>
          <a:p>
            <a:r>
              <a:rPr lang="en-US" sz="1200" b="1" dirty="0">
                <a:solidFill>
                  <a:schemeClr val="bg1">
                    <a:lumMod val="50000"/>
                  </a:schemeClr>
                </a:solidFill>
              </a:rPr>
              <a:t>Contour Results</a:t>
            </a:r>
          </a:p>
        </p:txBody>
      </p:sp>
    </p:spTree>
    <p:extLst>
      <p:ext uri="{BB962C8B-B14F-4D97-AF65-F5344CB8AC3E}">
        <p14:creationId xmlns:p14="http://schemas.microsoft.com/office/powerpoint/2010/main" val="316482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790700" y="1709265"/>
            <a:ext cx="8429680" cy="3229187"/>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a:t>Mismatched Pre-Dredge and Post-Dredge Lines</a:t>
            </a:r>
            <a:r>
              <a:rPr lang="en-US" sz="2000" dirty="0"/>
              <a:t/>
            </a:r>
            <a:br>
              <a:rPr lang="en-US" sz="2000" dirty="0"/>
            </a:br>
            <a:endParaRPr lang="en-US" dirty="0"/>
          </a:p>
        </p:txBody>
      </p:sp>
      <p:sp>
        <p:nvSpPr>
          <p:cNvPr id="4" name="Rounded Rectangle 3"/>
          <p:cNvSpPr/>
          <p:nvPr/>
        </p:nvSpPr>
        <p:spPr>
          <a:xfrm>
            <a:off x="823865" y="4938451"/>
            <a:ext cx="10339058" cy="1013369"/>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2000" dirty="0">
                <a:solidFill>
                  <a:schemeClr val="bg1">
                    <a:lumMod val="50000"/>
                  </a:schemeClr>
                </a:solidFill>
              </a:rPr>
              <a:t>The best option is to take one data set into the TIN MODEL along with your final planned line file (LNW) and create new Edited ALL format data with the correct templates!</a:t>
            </a:r>
          </a:p>
        </p:txBody>
      </p:sp>
      <p:sp>
        <p:nvSpPr>
          <p:cNvPr id="3" name="TextBox 2"/>
          <p:cNvSpPr txBox="1"/>
          <p:nvPr/>
        </p:nvSpPr>
        <p:spPr>
          <a:xfrm>
            <a:off x="1736875" y="1339933"/>
            <a:ext cx="8537330" cy="369332"/>
          </a:xfrm>
          <a:prstGeom prst="rect">
            <a:avLst/>
          </a:prstGeom>
          <a:noFill/>
        </p:spPr>
        <p:txBody>
          <a:bodyPr wrap="square" rtlCol="0">
            <a:spAutoFit/>
          </a:bodyPr>
          <a:lstStyle/>
          <a:p>
            <a:r>
              <a:rPr lang="en-US" dirty="0">
                <a:solidFill>
                  <a:schemeClr val="bg1">
                    <a:lumMod val="50000"/>
                  </a:schemeClr>
                </a:solidFill>
              </a:rPr>
              <a:t>What do you do if your Pre-Dredge and Post-Dredge planned lines don’t match?</a:t>
            </a:r>
          </a:p>
        </p:txBody>
      </p:sp>
    </p:spTree>
    <p:extLst>
      <p:ext uri="{BB962C8B-B14F-4D97-AF65-F5344CB8AC3E}">
        <p14:creationId xmlns:p14="http://schemas.microsoft.com/office/powerpoint/2010/main" val="3312432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Fix This</a:t>
            </a:r>
          </a:p>
        </p:txBody>
      </p:sp>
      <p:sp>
        <p:nvSpPr>
          <p:cNvPr id="3" name="Content Placeholder 2"/>
          <p:cNvSpPr>
            <a:spLocks noGrp="1"/>
          </p:cNvSpPr>
          <p:nvPr>
            <p:ph idx="4294967295"/>
          </p:nvPr>
        </p:nvSpPr>
        <p:spPr>
          <a:xfrm>
            <a:off x="457320" y="2463931"/>
            <a:ext cx="7066085" cy="2095500"/>
          </a:xfrm>
          <a:prstGeom prst="rect">
            <a:avLst/>
          </a:prstGeom>
        </p:spPr>
        <p:txBody>
          <a:bodyPr>
            <a:normAutofit/>
          </a:bodyPr>
          <a:lstStyle/>
          <a:p>
            <a:pPr marL="457200" indent="-457200">
              <a:buClr>
                <a:schemeClr val="tx1">
                  <a:lumMod val="65000"/>
                  <a:lumOff val="35000"/>
                </a:schemeClr>
              </a:buClr>
              <a:buFont typeface="Arial" panose="020B0604020202020204" pitchFamily="34" charset="0"/>
              <a:buChar char="•"/>
            </a:pPr>
            <a:r>
              <a:rPr lang="en-US" sz="1800" dirty="0">
                <a:solidFill>
                  <a:schemeClr val="bg1">
                    <a:lumMod val="50000"/>
                  </a:schemeClr>
                </a:solidFill>
              </a:rPr>
              <a:t>Use the TIN MODEL to create a surface model of your data.</a:t>
            </a:r>
          </a:p>
          <a:p>
            <a:pPr marL="457200" indent="-457200">
              <a:buClr>
                <a:schemeClr val="tx1">
                  <a:lumMod val="65000"/>
                  <a:lumOff val="35000"/>
                </a:schemeClr>
              </a:buClr>
              <a:buFont typeface="Arial" panose="020B0604020202020204" pitchFamily="34" charset="0"/>
              <a:buChar char="•"/>
            </a:pPr>
            <a:r>
              <a:rPr lang="en-US" sz="1800" dirty="0">
                <a:solidFill>
                  <a:schemeClr val="bg1">
                    <a:lumMod val="50000"/>
                  </a:schemeClr>
                </a:solidFill>
              </a:rPr>
              <a:t>Use the Planned Line file (*.LNW) from your good data set and cut sections for each profile using TIN MODEL’s Export – All Format function.</a:t>
            </a:r>
          </a:p>
          <a:p>
            <a:pPr marL="457200" indent="-457200">
              <a:buClr>
                <a:schemeClr val="tx1">
                  <a:lumMod val="65000"/>
                  <a:lumOff val="35000"/>
                </a:schemeClr>
              </a:buClr>
              <a:buFont typeface="Arial" panose="020B0604020202020204" pitchFamily="34" charset="0"/>
              <a:buChar char="•"/>
            </a:pPr>
            <a:r>
              <a:rPr lang="en-US" sz="1800" dirty="0">
                <a:solidFill>
                  <a:schemeClr val="bg1">
                    <a:lumMod val="50000"/>
                  </a:schemeClr>
                </a:solidFill>
              </a:rPr>
              <a:t>Run CSV using the LOG file created in TIN MODEL.</a:t>
            </a:r>
          </a:p>
        </p:txBody>
      </p:sp>
      <p:pic>
        <p:nvPicPr>
          <p:cNvPr id="2051" name="Picture 3"/>
          <p:cNvPicPr>
            <a:picLocks noChangeAspect="1" noChangeArrowheads="1"/>
          </p:cNvPicPr>
          <p:nvPr/>
        </p:nvPicPr>
        <p:blipFill>
          <a:blip r:embed="rId2" cstate="print"/>
          <a:srcRect/>
          <a:stretch>
            <a:fillRect/>
          </a:stretch>
        </p:blipFill>
        <p:spPr bwMode="auto">
          <a:xfrm>
            <a:off x="7683237" y="1732281"/>
            <a:ext cx="2442896" cy="4153747"/>
          </a:xfrm>
          <a:prstGeom prst="rect">
            <a:avLst/>
          </a:prstGeom>
          <a:noFill/>
          <a:ln w="9525">
            <a:noFill/>
            <a:miter lim="800000"/>
            <a:headEnd/>
            <a:tailEnd/>
          </a:ln>
        </p:spPr>
      </p:pic>
    </p:spTree>
    <p:extLst>
      <p:ext uri="{BB962C8B-B14F-4D97-AF65-F5344CB8AC3E}">
        <p14:creationId xmlns:p14="http://schemas.microsoft.com/office/powerpoint/2010/main" val="3230314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at the Profile View</a:t>
            </a:r>
          </a:p>
        </p:txBody>
      </p:sp>
      <p:pic>
        <p:nvPicPr>
          <p:cNvPr id="4099" name="Picture 3" descr="C:\Temp\Volume Course\AAA8.png"/>
          <p:cNvPicPr>
            <a:picLocks noChangeAspect="1" noChangeArrowheads="1"/>
          </p:cNvPicPr>
          <p:nvPr/>
        </p:nvPicPr>
        <p:blipFill>
          <a:blip r:embed="rId3" cstate="print"/>
          <a:srcRect/>
          <a:stretch>
            <a:fillRect/>
          </a:stretch>
        </p:blipFill>
        <p:spPr bwMode="auto">
          <a:xfrm>
            <a:off x="1598669" y="1532958"/>
            <a:ext cx="7777480" cy="3134844"/>
          </a:xfrm>
          <a:prstGeom prst="rect">
            <a:avLst/>
          </a:prstGeom>
          <a:noFill/>
        </p:spPr>
      </p:pic>
      <p:sp>
        <p:nvSpPr>
          <p:cNvPr id="6" name="TextBox 5"/>
          <p:cNvSpPr txBox="1"/>
          <p:nvPr/>
        </p:nvSpPr>
        <p:spPr>
          <a:xfrm>
            <a:off x="1598669" y="4708015"/>
            <a:ext cx="1600200" cy="646331"/>
          </a:xfrm>
          <a:prstGeom prst="rect">
            <a:avLst/>
          </a:prstGeom>
          <a:noFill/>
        </p:spPr>
        <p:txBody>
          <a:bodyPr wrap="square" rtlCol="0">
            <a:spAutoFit/>
          </a:bodyPr>
          <a:lstStyle/>
          <a:p>
            <a:r>
              <a:rPr lang="en-US" dirty="0">
                <a:solidFill>
                  <a:schemeClr val="bg1">
                    <a:lumMod val="50000"/>
                  </a:schemeClr>
                </a:solidFill>
              </a:rPr>
              <a:t>Pre-Dredge</a:t>
            </a:r>
          </a:p>
          <a:p>
            <a:r>
              <a:rPr lang="en-US" dirty="0">
                <a:solidFill>
                  <a:schemeClr val="tx1">
                    <a:lumMod val="65000"/>
                    <a:lumOff val="35000"/>
                  </a:schemeClr>
                </a:solidFill>
              </a:rPr>
              <a:t>(</a:t>
            </a:r>
            <a:r>
              <a:rPr lang="en-US" dirty="0"/>
              <a:t>Black Line</a:t>
            </a:r>
            <a:r>
              <a:rPr lang="en-US" dirty="0">
                <a:solidFill>
                  <a:schemeClr val="tx1">
                    <a:lumMod val="65000"/>
                    <a:lumOff val="35000"/>
                  </a:schemeClr>
                </a:solidFill>
              </a:rPr>
              <a:t>)</a:t>
            </a:r>
          </a:p>
        </p:txBody>
      </p:sp>
      <p:sp>
        <p:nvSpPr>
          <p:cNvPr id="7" name="TextBox 6"/>
          <p:cNvSpPr txBox="1"/>
          <p:nvPr/>
        </p:nvSpPr>
        <p:spPr>
          <a:xfrm>
            <a:off x="3056402" y="4674035"/>
            <a:ext cx="1600200" cy="646331"/>
          </a:xfrm>
          <a:prstGeom prst="rect">
            <a:avLst/>
          </a:prstGeom>
          <a:noFill/>
        </p:spPr>
        <p:txBody>
          <a:bodyPr wrap="square" rtlCol="0">
            <a:spAutoFit/>
          </a:bodyPr>
          <a:lstStyle/>
          <a:p>
            <a:r>
              <a:rPr lang="en-US" dirty="0">
                <a:solidFill>
                  <a:schemeClr val="bg1">
                    <a:lumMod val="50000"/>
                  </a:schemeClr>
                </a:solidFill>
              </a:rPr>
              <a:t>Post-Dredge</a:t>
            </a:r>
          </a:p>
          <a:p>
            <a:r>
              <a:rPr lang="en-US" dirty="0">
                <a:solidFill>
                  <a:schemeClr val="tx1">
                    <a:lumMod val="65000"/>
                    <a:lumOff val="35000"/>
                  </a:schemeClr>
                </a:solidFill>
              </a:rPr>
              <a:t>(</a:t>
            </a:r>
            <a:r>
              <a:rPr lang="en-US" dirty="0">
                <a:solidFill>
                  <a:srgbClr val="FF0000"/>
                </a:solidFill>
              </a:rPr>
              <a:t>Red Line</a:t>
            </a:r>
            <a:r>
              <a:rPr lang="en-US" dirty="0">
                <a:solidFill>
                  <a:schemeClr val="tx1">
                    <a:lumMod val="65000"/>
                    <a:lumOff val="35000"/>
                  </a:schemeClr>
                </a:solidFill>
              </a:rPr>
              <a:t>)</a:t>
            </a:r>
          </a:p>
        </p:txBody>
      </p:sp>
      <p:sp>
        <p:nvSpPr>
          <p:cNvPr id="8" name="TextBox 7"/>
          <p:cNvSpPr txBox="1"/>
          <p:nvPr/>
        </p:nvSpPr>
        <p:spPr>
          <a:xfrm>
            <a:off x="1664677" y="5388327"/>
            <a:ext cx="4506742" cy="584775"/>
          </a:xfrm>
          <a:prstGeom prst="rect">
            <a:avLst/>
          </a:prstGeom>
          <a:noFill/>
          <a:ln>
            <a:solidFill>
              <a:schemeClr val="tx1"/>
            </a:solidFill>
            <a:prstDash val="dash"/>
          </a:ln>
        </p:spPr>
        <p:txBody>
          <a:bodyPr wrap="square" rtlCol="0">
            <a:spAutoFit/>
          </a:bodyPr>
          <a:lstStyle/>
          <a:p>
            <a:r>
              <a:rPr lang="en-US" sz="1600" dirty="0">
                <a:solidFill>
                  <a:schemeClr val="bg1">
                    <a:lumMod val="50000"/>
                  </a:schemeClr>
                </a:solidFill>
              </a:rPr>
              <a:t>You can change the line colors and label names from the SURVEYS tab.</a:t>
            </a:r>
          </a:p>
        </p:txBody>
      </p:sp>
      <p:sp>
        <p:nvSpPr>
          <p:cNvPr id="9" name="TextBox 8"/>
          <p:cNvSpPr txBox="1"/>
          <p:nvPr/>
        </p:nvSpPr>
        <p:spPr>
          <a:xfrm>
            <a:off x="6717323" y="4800431"/>
            <a:ext cx="3810000" cy="923330"/>
          </a:xfrm>
          <a:prstGeom prst="rect">
            <a:avLst/>
          </a:prstGeom>
          <a:noFill/>
        </p:spPr>
        <p:txBody>
          <a:bodyPr wrap="square" rtlCol="0">
            <a:spAutoFit/>
          </a:bodyPr>
          <a:lstStyle/>
          <a:p>
            <a:r>
              <a:rPr lang="en-US" dirty="0">
                <a:solidFill>
                  <a:srgbClr val="0070C0"/>
                </a:solidFill>
              </a:rPr>
              <a:t>Material Removed Above Design</a:t>
            </a:r>
          </a:p>
          <a:p>
            <a:r>
              <a:rPr lang="en-US" dirty="0">
                <a:solidFill>
                  <a:srgbClr val="00B050"/>
                </a:solidFill>
              </a:rPr>
              <a:t>Material Removed in Allowable OD</a:t>
            </a:r>
          </a:p>
          <a:p>
            <a:r>
              <a:rPr lang="en-US" dirty="0">
                <a:solidFill>
                  <a:srgbClr val="FF0000"/>
                </a:solidFill>
              </a:rPr>
              <a:t>Material Added (Infill)</a:t>
            </a:r>
          </a:p>
        </p:txBody>
      </p:sp>
    </p:spTree>
    <p:extLst>
      <p:ext uri="{BB962C8B-B14F-4D97-AF65-F5344CB8AC3E}">
        <p14:creationId xmlns:p14="http://schemas.microsoft.com/office/powerpoint/2010/main" val="3411247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Understanding Infill</a:t>
            </a:r>
          </a:p>
        </p:txBody>
      </p:sp>
    </p:spTree>
    <p:extLst>
      <p:ext uri="{BB962C8B-B14F-4D97-AF65-F5344CB8AC3E}">
        <p14:creationId xmlns:p14="http://schemas.microsoft.com/office/powerpoint/2010/main" val="2603306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2" y="2545035"/>
            <a:ext cx="8342715" cy="3416194"/>
            <a:chOff x="315975" y="1139908"/>
            <a:chExt cx="8885375" cy="3581400"/>
          </a:xfrm>
        </p:grpSpPr>
        <p:pic>
          <p:nvPicPr>
            <p:cNvPr id="5122" name="Picture 2" descr="C:\Temp\Volume Course\AAA8.png"/>
            <p:cNvPicPr>
              <a:picLocks noChangeAspect="1" noChangeArrowheads="1"/>
            </p:cNvPicPr>
            <p:nvPr/>
          </p:nvPicPr>
          <p:blipFill>
            <a:blip r:embed="rId2" cstate="print"/>
            <a:srcRect/>
            <a:stretch>
              <a:fillRect/>
            </a:stretch>
          </p:blipFill>
          <p:spPr bwMode="auto">
            <a:xfrm>
              <a:off x="315975" y="1139908"/>
              <a:ext cx="8885375" cy="3581400"/>
            </a:xfrm>
            <a:prstGeom prst="rect">
              <a:avLst/>
            </a:prstGeom>
            <a:noFill/>
          </p:spPr>
        </p:pic>
        <p:sp>
          <p:nvSpPr>
            <p:cNvPr id="5" name="TextBox 4"/>
            <p:cNvSpPr txBox="1"/>
            <p:nvPr/>
          </p:nvSpPr>
          <p:spPr>
            <a:xfrm>
              <a:off x="5619227" y="2359108"/>
              <a:ext cx="609600" cy="871184"/>
            </a:xfrm>
            <a:prstGeom prst="rect">
              <a:avLst/>
            </a:prstGeom>
            <a:noFill/>
            <a:ln>
              <a:solidFill>
                <a:schemeClr val="bg2"/>
              </a:solidFill>
            </a:ln>
          </p:spPr>
          <p:txBody>
            <a:bodyPr wrap="square" rtlCol="0">
              <a:spAutoFit/>
            </a:bodyPr>
            <a:lstStyle/>
            <a:p>
              <a:r>
                <a:rPr lang="en-US" sz="4800" dirty="0">
                  <a:solidFill>
                    <a:schemeClr val="bg2"/>
                  </a:solidFill>
                </a:rPr>
                <a:t>A</a:t>
              </a:r>
              <a:endParaRPr lang="en-US" dirty="0">
                <a:solidFill>
                  <a:schemeClr val="bg2"/>
                </a:solidFill>
              </a:endParaRPr>
            </a:p>
          </p:txBody>
        </p:sp>
        <p:sp>
          <p:nvSpPr>
            <p:cNvPr id="6" name="TextBox 5"/>
            <p:cNvSpPr txBox="1"/>
            <p:nvPr/>
          </p:nvSpPr>
          <p:spPr>
            <a:xfrm>
              <a:off x="3180828" y="2359109"/>
              <a:ext cx="609600" cy="871184"/>
            </a:xfrm>
            <a:prstGeom prst="rect">
              <a:avLst/>
            </a:prstGeom>
            <a:noFill/>
            <a:ln>
              <a:solidFill>
                <a:srgbClr val="FF0000"/>
              </a:solidFill>
            </a:ln>
          </p:spPr>
          <p:txBody>
            <a:bodyPr wrap="square" rtlCol="0">
              <a:spAutoFit/>
            </a:bodyPr>
            <a:lstStyle/>
            <a:p>
              <a:r>
                <a:rPr lang="en-US" sz="4800" dirty="0">
                  <a:solidFill>
                    <a:srgbClr val="FF0000"/>
                  </a:solidFill>
                </a:rPr>
                <a:t>B</a:t>
              </a:r>
              <a:endParaRPr lang="en-US" dirty="0">
                <a:solidFill>
                  <a:srgbClr val="FF0000"/>
                </a:solidFill>
              </a:endParaRPr>
            </a:p>
          </p:txBody>
        </p:sp>
        <p:cxnSp>
          <p:nvCxnSpPr>
            <p:cNvPr id="8" name="Straight Arrow Connector 7"/>
            <p:cNvCxnSpPr/>
            <p:nvPr/>
          </p:nvCxnSpPr>
          <p:spPr>
            <a:xfrm rot="16200000" flipH="1">
              <a:off x="3676127" y="3006808"/>
              <a:ext cx="5334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2723627" y="3121109"/>
              <a:ext cx="6096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5695429" y="3273509"/>
              <a:ext cx="533399" cy="76198"/>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dirty="0"/>
              <a:t>A Few Words About Infill</a:t>
            </a:r>
          </a:p>
        </p:txBody>
      </p:sp>
      <p:sp>
        <p:nvSpPr>
          <p:cNvPr id="3" name="Content Placeholder 2"/>
          <p:cNvSpPr>
            <a:spLocks noGrp="1"/>
          </p:cNvSpPr>
          <p:nvPr>
            <p:ph idx="4294967295"/>
          </p:nvPr>
        </p:nvSpPr>
        <p:spPr>
          <a:xfrm>
            <a:off x="520181" y="1097235"/>
            <a:ext cx="9513277" cy="1447800"/>
          </a:xfrm>
          <a:prstGeom prst="rect">
            <a:avLst/>
          </a:prstGeom>
        </p:spPr>
        <p:txBody>
          <a:bodyPr>
            <a:noAutofit/>
          </a:bodyPr>
          <a:lstStyle/>
          <a:p>
            <a:r>
              <a:rPr lang="en-US" sz="1600" dirty="0">
                <a:solidFill>
                  <a:schemeClr val="tx1">
                    <a:lumMod val="65000"/>
                    <a:lumOff val="35000"/>
                  </a:schemeClr>
                </a:solidFill>
              </a:rPr>
              <a:t>Maybe somebody moved stuff from </a:t>
            </a:r>
            <a:r>
              <a:rPr lang="en-US" sz="1600" dirty="0">
                <a:solidFill>
                  <a:schemeClr val="bg2"/>
                </a:solidFill>
              </a:rPr>
              <a:t>A</a:t>
            </a:r>
            <a:r>
              <a:rPr lang="en-US" sz="1600" dirty="0">
                <a:solidFill>
                  <a:schemeClr val="tx1">
                    <a:lumMod val="65000"/>
                    <a:lumOff val="35000"/>
                  </a:schemeClr>
                </a:solidFill>
              </a:rPr>
              <a:t> to </a:t>
            </a:r>
            <a:r>
              <a:rPr lang="en-US" sz="1600" dirty="0">
                <a:solidFill>
                  <a:srgbClr val="FF0000"/>
                </a:solidFill>
              </a:rPr>
              <a:t>B</a:t>
            </a:r>
            <a:r>
              <a:rPr lang="en-US" sz="1600" dirty="0">
                <a:solidFill>
                  <a:schemeClr val="tx1">
                    <a:lumMod val="65000"/>
                    <a:lumOff val="35000"/>
                  </a:schemeClr>
                </a:solidFill>
              </a:rPr>
              <a:t>!</a:t>
            </a:r>
          </a:p>
          <a:p>
            <a:r>
              <a:rPr lang="en-US" sz="1600" dirty="0">
                <a:solidFill>
                  <a:schemeClr val="tx1">
                    <a:lumMod val="65000"/>
                    <a:lumOff val="35000"/>
                  </a:schemeClr>
                </a:solidFill>
              </a:rPr>
              <a:t>Maybe the infill is just due to natural sedimentation!</a:t>
            </a:r>
          </a:p>
          <a:p>
            <a:r>
              <a:rPr lang="en-US" sz="1600" dirty="0">
                <a:solidFill>
                  <a:schemeClr val="tx1">
                    <a:lumMod val="65000"/>
                    <a:lumOff val="35000"/>
                  </a:schemeClr>
                </a:solidFill>
              </a:rPr>
              <a:t>On what basis do you want to pay them (or get paid)!</a:t>
            </a:r>
          </a:p>
        </p:txBody>
      </p:sp>
    </p:spTree>
    <p:extLst>
      <p:ext uri="{BB962C8B-B14F-4D97-AF65-F5344CB8AC3E}">
        <p14:creationId xmlns:p14="http://schemas.microsoft.com/office/powerpoint/2010/main" val="722120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Infill in Reports</a:t>
            </a:r>
          </a:p>
        </p:txBody>
      </p:sp>
      <p:sp>
        <p:nvSpPr>
          <p:cNvPr id="4" name="Rectangle 3"/>
          <p:cNvSpPr/>
          <p:nvPr/>
        </p:nvSpPr>
        <p:spPr>
          <a:xfrm>
            <a:off x="1981200" y="1457863"/>
            <a:ext cx="9144000" cy="1985159"/>
          </a:xfrm>
          <a:prstGeom prst="rect">
            <a:avLst/>
          </a:prstGeom>
        </p:spPr>
        <p:txBody>
          <a:bodyPr wrap="square">
            <a:spAutoFit/>
          </a:bodyPr>
          <a:lstStyle/>
          <a:p>
            <a:r>
              <a:rPr lang="en-US" sz="1200" b="1" dirty="0">
                <a:solidFill>
                  <a:schemeClr val="tx1">
                    <a:lumMod val="65000"/>
                    <a:lumOff val="35000"/>
                  </a:schemeClr>
                </a:solidFill>
              </a:rPr>
              <a:t> </a:t>
            </a:r>
            <a:r>
              <a:rPr lang="en-US" sz="1200" b="1" dirty="0">
                <a:solidFill>
                  <a:schemeClr val="tx1">
                    <a:lumMod val="65000"/>
                    <a:lumOff val="35000"/>
                  </a:schemeClr>
                </a:solidFill>
                <a:latin typeface="Courier New" pitchFamily="49" charset="0"/>
                <a:cs typeface="Courier New" pitchFamily="49" charset="0"/>
              </a:rPr>
              <a:t>Dredging Quantities Summary</a:t>
            </a:r>
          </a:p>
          <a:p>
            <a:r>
              <a:rPr lang="en-US" sz="1200" b="1" dirty="0">
                <a:solidFill>
                  <a:schemeClr val="tx1">
                    <a:lumMod val="65000"/>
                    <a:lumOff val="35000"/>
                  </a:schemeClr>
                </a:solidFill>
                <a:latin typeface="Courier New" pitchFamily="49" charset="0"/>
                <a:cs typeface="Courier New" pitchFamily="49" charset="0"/>
              </a:rPr>
              <a:t>        ===========================</a:t>
            </a:r>
          </a:p>
          <a:p>
            <a:r>
              <a:rPr lang="en-US" sz="1200" b="1" dirty="0">
                <a:solidFill>
                  <a:schemeClr val="tx1">
                    <a:lumMod val="65000"/>
                    <a:lumOff val="35000"/>
                  </a:schemeClr>
                </a:solidFill>
                <a:latin typeface="Courier New" pitchFamily="49" charset="0"/>
                <a:cs typeface="Courier New" pitchFamily="49" charset="0"/>
              </a:rPr>
              <a:t>Materials                                 </a:t>
            </a:r>
            <a:r>
              <a:rPr lang="en-US" sz="1200" b="1" dirty="0">
                <a:solidFill>
                  <a:schemeClr val="bg2"/>
                </a:solidFill>
                <a:latin typeface="Courier New" pitchFamily="49" charset="0"/>
                <a:cs typeface="Courier New" pitchFamily="49" charset="0"/>
              </a:rPr>
              <a:t>Gross Material       </a:t>
            </a:r>
            <a:r>
              <a:rPr lang="en-US" sz="1200" b="1" dirty="0">
                <a:solidFill>
                  <a:srgbClr val="FF0000"/>
                </a:solidFill>
                <a:latin typeface="Courier New" pitchFamily="49" charset="0"/>
                <a:cs typeface="Courier New" pitchFamily="49" charset="0"/>
              </a:rPr>
              <a:t>Infill</a:t>
            </a:r>
            <a:r>
              <a:rPr lang="en-US" sz="1200" b="1" dirty="0">
                <a:solidFill>
                  <a:schemeClr val="tx1">
                    <a:lumMod val="65000"/>
                    <a:lumOff val="35000"/>
                  </a:schemeClr>
                </a:solidFill>
                <a:latin typeface="Courier New" pitchFamily="49" charset="0"/>
                <a:cs typeface="Courier New" pitchFamily="49" charset="0"/>
              </a:rPr>
              <a:t>    </a:t>
            </a:r>
            <a:r>
              <a:rPr lang="en-US" sz="1200" b="1" dirty="0">
                <a:solidFill>
                  <a:schemeClr val="accent1"/>
                </a:solidFill>
                <a:latin typeface="Courier New" pitchFamily="49" charset="0"/>
                <a:cs typeface="Courier New" pitchFamily="49" charset="0"/>
              </a:rPr>
              <a:t>Net Material</a:t>
            </a:r>
          </a:p>
          <a:p>
            <a:r>
              <a:rPr lang="en-US" sz="1200" b="1" dirty="0">
                <a:solidFill>
                  <a:schemeClr val="tx1">
                    <a:lumMod val="65000"/>
                    <a:lumOff val="35000"/>
                  </a:schemeClr>
                </a:solidFill>
                <a:latin typeface="Courier New" pitchFamily="49" charset="0"/>
                <a:cs typeface="Courier New" pitchFamily="49" charset="0"/>
              </a:rPr>
              <a:t> Total Removed To Project Depth ......            5836.8        651.1       5185.7</a:t>
            </a:r>
          </a:p>
          <a:p>
            <a:r>
              <a:rPr lang="en-US" sz="1200" b="1" dirty="0">
                <a:solidFill>
                  <a:schemeClr val="tx1">
                    <a:lumMod val="65000"/>
                    <a:lumOff val="35000"/>
                  </a:schemeClr>
                </a:solidFill>
                <a:latin typeface="Courier New" pitchFamily="49" charset="0"/>
                <a:cs typeface="Courier New" pitchFamily="49" charset="0"/>
              </a:rPr>
              <a:t> Total Pay Removed In Overdepth ......            2040.1         86.0       1954.0</a:t>
            </a:r>
          </a:p>
          <a:p>
            <a:r>
              <a:rPr lang="en-US" sz="1200" b="1" dirty="0">
                <a:solidFill>
                  <a:schemeClr val="tx1">
                    <a:lumMod val="65000"/>
                    <a:lumOff val="35000"/>
                  </a:schemeClr>
                </a:solidFill>
                <a:latin typeface="Courier New" pitchFamily="49" charset="0"/>
                <a:cs typeface="Courier New" pitchFamily="49" charset="0"/>
              </a:rPr>
              <a:t> Total Pay Removed ...................            7876.9        737.2       7139.7</a:t>
            </a:r>
          </a:p>
          <a:p>
            <a:r>
              <a:rPr lang="en-US" sz="1200" b="1" dirty="0">
                <a:solidFill>
                  <a:schemeClr val="tx1">
                    <a:lumMod val="65000"/>
                    <a:lumOff val="35000"/>
                  </a:schemeClr>
                </a:solidFill>
                <a:latin typeface="Courier New" pitchFamily="49" charset="0"/>
                <a:cs typeface="Courier New" pitchFamily="49" charset="0"/>
              </a:rPr>
              <a:t> Total Removed .......................            9545.9       1764.5       7781.4</a:t>
            </a:r>
          </a:p>
          <a:p>
            <a:r>
              <a:rPr lang="en-US" sz="1200" b="1" dirty="0">
                <a:solidFill>
                  <a:schemeClr val="tx1">
                    <a:lumMod val="65000"/>
                    <a:lumOff val="35000"/>
                  </a:schemeClr>
                </a:solidFill>
                <a:latin typeface="Courier New" pitchFamily="49" charset="0"/>
                <a:cs typeface="Courier New" pitchFamily="49" charset="0"/>
              </a:rPr>
              <a:t> Total Remaining Above Project Depth .            1981.9                    1981.9</a:t>
            </a:r>
          </a:p>
          <a:p>
            <a:r>
              <a:rPr lang="en-US" sz="1200" b="1" dirty="0">
                <a:solidFill>
                  <a:schemeClr val="tx1">
                    <a:lumMod val="65000"/>
                    <a:lumOff val="35000"/>
                  </a:schemeClr>
                </a:solidFill>
                <a:latin typeface="Courier New" pitchFamily="49" charset="0"/>
                <a:cs typeface="Courier New" pitchFamily="49" charset="0"/>
              </a:rPr>
              <a:t> Total Overdredged Material ..........            1669.0       1027.3        641.7</a:t>
            </a:r>
          </a:p>
          <a:p>
            <a:r>
              <a:rPr lang="en-US" sz="1200" b="1" dirty="0">
                <a:solidFill>
                  <a:schemeClr val="tx1">
                    <a:lumMod val="65000"/>
                    <a:lumOff val="35000"/>
                  </a:schemeClr>
                </a:solidFill>
                <a:latin typeface="Courier New" pitchFamily="49" charset="0"/>
                <a:cs typeface="Courier New" pitchFamily="49" charset="0"/>
              </a:rPr>
              <a:t> Total Infill Material ...............                         1764.5     </a:t>
            </a:r>
            <a:r>
              <a:rPr lang="en-US" sz="1200" dirty="0">
                <a:solidFill>
                  <a:schemeClr val="tx1">
                    <a:lumMod val="65000"/>
                    <a:lumOff val="35000"/>
                  </a:schemeClr>
                </a:solidFill>
                <a:latin typeface="Courier New" pitchFamily="49" charset="0"/>
                <a:cs typeface="Courier New" pitchFamily="49" charset="0"/>
              </a:rPr>
              <a:t>   </a:t>
            </a:r>
            <a:r>
              <a:rPr lang="en-US" sz="1100" dirty="0">
                <a:solidFill>
                  <a:schemeClr val="tx1">
                    <a:lumMod val="65000"/>
                    <a:lumOff val="35000"/>
                  </a:schemeClr>
                </a:solidFill>
                <a:latin typeface="Courier New" pitchFamily="49" charset="0"/>
                <a:cs typeface="Courier New" pitchFamily="49" charset="0"/>
              </a:rPr>
              <a:t>   </a:t>
            </a:r>
          </a:p>
        </p:txBody>
      </p:sp>
      <p:sp>
        <p:nvSpPr>
          <p:cNvPr id="5" name="TextBox 4"/>
          <p:cNvSpPr txBox="1"/>
          <p:nvPr/>
        </p:nvSpPr>
        <p:spPr>
          <a:xfrm>
            <a:off x="1981200" y="3443022"/>
            <a:ext cx="8229600" cy="2585323"/>
          </a:xfrm>
          <a:prstGeom prst="rect">
            <a:avLst/>
          </a:prstGeom>
          <a:noFill/>
        </p:spPr>
        <p:txBody>
          <a:bodyPr wrap="square" rtlCol="0">
            <a:spAutoFit/>
          </a:bodyPr>
          <a:lstStyle/>
          <a:p>
            <a:r>
              <a:rPr lang="en-US" dirty="0">
                <a:solidFill>
                  <a:schemeClr val="tx1">
                    <a:lumMod val="65000"/>
                    <a:lumOff val="35000"/>
                  </a:schemeClr>
                </a:solidFill>
              </a:rPr>
              <a:t>The Philadelphia Post Dredge report (above) has:</a:t>
            </a:r>
          </a:p>
          <a:p>
            <a:endParaRPr lang="en-US" dirty="0">
              <a:solidFill>
                <a:schemeClr val="tx1">
                  <a:lumMod val="65000"/>
                  <a:lumOff val="35000"/>
                </a:schemeClr>
              </a:solidFill>
            </a:endParaRPr>
          </a:p>
          <a:p>
            <a:pPr marL="285750" indent="-285750">
              <a:buFont typeface="Arial" panose="020B0604020202020204" pitchFamily="34" charset="0"/>
              <a:buChar char="•"/>
            </a:pPr>
            <a:r>
              <a:rPr lang="en-US" dirty="0">
                <a:solidFill>
                  <a:schemeClr val="tx1">
                    <a:lumMod val="65000"/>
                    <a:lumOff val="35000"/>
                  </a:schemeClr>
                </a:solidFill>
              </a:rPr>
              <a:t>A ‘Gross Material’ column that just includes the amounts removed, without any Infill adjustment.</a:t>
            </a:r>
          </a:p>
          <a:p>
            <a:pPr marL="285750" indent="-285750">
              <a:buFont typeface="Arial" panose="020B0604020202020204" pitchFamily="34" charset="0"/>
              <a:buChar char="•"/>
            </a:pPr>
            <a:r>
              <a:rPr lang="en-US" dirty="0">
                <a:solidFill>
                  <a:schemeClr val="tx1">
                    <a:lumMod val="65000"/>
                    <a:lumOff val="35000"/>
                  </a:schemeClr>
                </a:solidFill>
              </a:rPr>
              <a:t>An</a:t>
            </a:r>
            <a:r>
              <a:rPr lang="en-US" dirty="0"/>
              <a:t> </a:t>
            </a:r>
            <a:r>
              <a:rPr lang="en-US" dirty="0">
                <a:solidFill>
                  <a:schemeClr val="tx1">
                    <a:lumMod val="65000"/>
                    <a:lumOff val="35000"/>
                  </a:schemeClr>
                </a:solidFill>
              </a:rPr>
              <a:t>‘</a:t>
            </a:r>
            <a:r>
              <a:rPr lang="en-US" dirty="0">
                <a:solidFill>
                  <a:srgbClr val="FF0000"/>
                </a:solidFill>
              </a:rPr>
              <a:t>Infill</a:t>
            </a:r>
            <a:r>
              <a:rPr lang="en-US" dirty="0">
                <a:solidFill>
                  <a:schemeClr val="tx1">
                    <a:lumMod val="65000"/>
                    <a:lumOff val="35000"/>
                  </a:schemeClr>
                </a:solidFill>
              </a:rPr>
              <a:t>’ column that shows the computed Infill for each quantity.</a:t>
            </a:r>
          </a:p>
          <a:p>
            <a:pPr marL="285750" indent="-285750">
              <a:buFont typeface="Arial" panose="020B0604020202020204" pitchFamily="34" charset="0"/>
              <a:buChar char="•"/>
            </a:pPr>
            <a:r>
              <a:rPr lang="en-US" dirty="0">
                <a:solidFill>
                  <a:schemeClr val="tx1">
                    <a:lumMod val="65000"/>
                    <a:lumOff val="35000"/>
                  </a:schemeClr>
                </a:solidFill>
              </a:rPr>
              <a:t>A ‘</a:t>
            </a:r>
            <a:r>
              <a:rPr lang="en-US" dirty="0">
                <a:solidFill>
                  <a:schemeClr val="accent1"/>
                </a:solidFill>
              </a:rPr>
              <a:t>Net Material</a:t>
            </a:r>
            <a:r>
              <a:rPr lang="en-US" dirty="0">
                <a:solidFill>
                  <a:schemeClr val="tx1">
                    <a:lumMod val="65000"/>
                    <a:lumOff val="35000"/>
                  </a:schemeClr>
                </a:solidFill>
              </a:rPr>
              <a:t>’ column that is ‘</a:t>
            </a:r>
            <a:r>
              <a:rPr lang="en-US" dirty="0">
                <a:solidFill>
                  <a:schemeClr val="bg2"/>
                </a:solidFill>
              </a:rPr>
              <a:t>Gross Material</a:t>
            </a:r>
            <a:r>
              <a:rPr lang="en-US" dirty="0">
                <a:solidFill>
                  <a:schemeClr val="tx1">
                    <a:lumMod val="65000"/>
                    <a:lumOff val="35000"/>
                  </a:schemeClr>
                </a:solidFill>
              </a:rPr>
              <a:t>’ minus ‘</a:t>
            </a:r>
            <a:r>
              <a:rPr lang="en-US" dirty="0">
                <a:solidFill>
                  <a:srgbClr val="FF0000"/>
                </a:solidFill>
              </a:rPr>
              <a:t>Infill</a:t>
            </a:r>
            <a:r>
              <a:rPr lang="en-US" dirty="0">
                <a:solidFill>
                  <a:schemeClr val="tx1">
                    <a:lumMod val="65000"/>
                    <a:lumOff val="35000"/>
                  </a:schemeClr>
                </a:solidFill>
              </a:rPr>
              <a:t>’.</a:t>
            </a:r>
          </a:p>
          <a:p>
            <a:pPr>
              <a:buFont typeface="Arial" pitchFamily="34" charset="0"/>
              <a:buChar char="•"/>
            </a:pPr>
            <a:endParaRPr lang="en-US" dirty="0"/>
          </a:p>
          <a:p>
            <a:r>
              <a:rPr lang="en-US" dirty="0">
                <a:solidFill>
                  <a:schemeClr val="tx1">
                    <a:lumMod val="65000"/>
                    <a:lumOff val="35000"/>
                  </a:schemeClr>
                </a:solidFill>
              </a:rPr>
              <a:t>If the infill is due to natural sedimentation, then use the </a:t>
            </a:r>
            <a:r>
              <a:rPr lang="en-US" dirty="0">
                <a:solidFill>
                  <a:schemeClr val="bg2"/>
                </a:solidFill>
              </a:rPr>
              <a:t>Gross Material column</a:t>
            </a:r>
            <a:r>
              <a:rPr lang="en-US" dirty="0">
                <a:solidFill>
                  <a:schemeClr val="tx1">
                    <a:lumMod val="65000"/>
                    <a:lumOff val="35000"/>
                  </a:schemeClr>
                </a:solidFill>
              </a:rPr>
              <a:t>.  If the Infill is due to the dredging process, then use the</a:t>
            </a:r>
            <a:r>
              <a:rPr lang="en-US" dirty="0"/>
              <a:t> </a:t>
            </a:r>
            <a:r>
              <a:rPr lang="en-US" dirty="0">
                <a:solidFill>
                  <a:schemeClr val="accent1"/>
                </a:solidFill>
              </a:rPr>
              <a:t>Net Material column</a:t>
            </a:r>
            <a:r>
              <a:rPr lang="en-US" dirty="0">
                <a:solidFill>
                  <a:schemeClr val="tx1">
                    <a:lumMod val="65000"/>
                    <a:lumOff val="35000"/>
                  </a:schemeClr>
                </a:solidFill>
              </a:rPr>
              <a:t>.</a:t>
            </a:r>
          </a:p>
        </p:txBody>
      </p:sp>
      <p:sp>
        <p:nvSpPr>
          <p:cNvPr id="3" name="Rectangle 2"/>
          <p:cNvSpPr/>
          <p:nvPr/>
        </p:nvSpPr>
        <p:spPr>
          <a:xfrm>
            <a:off x="1981200" y="1040555"/>
            <a:ext cx="3544560" cy="369332"/>
          </a:xfrm>
          <a:prstGeom prst="rect">
            <a:avLst/>
          </a:prstGeom>
        </p:spPr>
        <p:txBody>
          <a:bodyPr wrap="none">
            <a:spAutoFit/>
          </a:bodyPr>
          <a:lstStyle/>
          <a:p>
            <a:r>
              <a:rPr lang="en-US" dirty="0">
                <a:solidFill>
                  <a:schemeClr val="tx1">
                    <a:lumMod val="65000"/>
                    <a:lumOff val="35000"/>
                  </a:schemeClr>
                </a:solidFill>
              </a:rPr>
              <a:t>Philadelphia Post Dredge Report</a:t>
            </a:r>
          </a:p>
        </p:txBody>
      </p:sp>
    </p:spTree>
    <p:extLst>
      <p:ext uri="{BB962C8B-B14F-4D97-AF65-F5344CB8AC3E}">
        <p14:creationId xmlns:p14="http://schemas.microsoft.com/office/powerpoint/2010/main" val="2162055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2"/>
          <p:cNvSpPr>
            <a:spLocks noGrp="1" noRot="1" noChangeArrowheads="1"/>
          </p:cNvSpPr>
          <p:nvPr>
            <p:ph type="title"/>
          </p:nvPr>
        </p:nvSpPr>
        <p:spPr/>
        <p:txBody>
          <a:bodyPr/>
          <a:lstStyle/>
          <a:p>
            <a:pPr eaLnBrk="1" hangingPunct="1"/>
            <a:r>
              <a:rPr lang="en-US" dirty="0"/>
              <a:t>AEA3 Method:  Reported Materials</a:t>
            </a:r>
          </a:p>
        </p:txBody>
      </p:sp>
      <p:sp>
        <p:nvSpPr>
          <p:cNvPr id="20482" name="Rectangle 3"/>
          <p:cNvSpPr>
            <a:spLocks noGrp="1" noChangeArrowheads="1"/>
          </p:cNvSpPr>
          <p:nvPr>
            <p:ph idx="4294967295"/>
          </p:nvPr>
        </p:nvSpPr>
        <p:spPr>
          <a:xfrm>
            <a:off x="1735519" y="1522413"/>
            <a:ext cx="8229600" cy="781050"/>
          </a:xfrm>
          <a:prstGeom prst="rect">
            <a:avLst/>
          </a:prstGeom>
        </p:spPr>
        <p:txBody>
          <a:bodyPr>
            <a:noAutofit/>
          </a:bodyPr>
          <a:lstStyle/>
          <a:p>
            <a:pPr marL="411163"/>
            <a:r>
              <a:rPr lang="en-US" sz="1800" dirty="0">
                <a:solidFill>
                  <a:schemeClr val="bg1">
                    <a:lumMod val="50000"/>
                  </a:schemeClr>
                </a:solidFill>
              </a:rPr>
              <a:t>AEA 3 compares a Pre-Dredge and a Post-Dredge survey</a:t>
            </a:r>
          </a:p>
          <a:p>
            <a:pPr marL="411163"/>
            <a:r>
              <a:rPr lang="en-US" sz="1800" dirty="0">
                <a:solidFill>
                  <a:schemeClr val="bg1">
                    <a:lumMod val="50000"/>
                  </a:schemeClr>
                </a:solidFill>
              </a:rPr>
              <a:t>Surveys must have been conducted using the same planned line file.</a:t>
            </a:r>
          </a:p>
        </p:txBody>
      </p:sp>
      <p:pic>
        <p:nvPicPr>
          <p:cNvPr id="20487" name="Picture 4" descr="AEA3"/>
          <p:cNvPicPr>
            <a:picLocks noChangeAspect="1" noChangeArrowheads="1"/>
          </p:cNvPicPr>
          <p:nvPr/>
        </p:nvPicPr>
        <p:blipFill>
          <a:blip r:embed="rId3" cstate="print"/>
          <a:srcRect/>
          <a:stretch>
            <a:fillRect/>
          </a:stretch>
        </p:blipFill>
        <p:spPr bwMode="auto">
          <a:xfrm>
            <a:off x="1981201" y="2461260"/>
            <a:ext cx="7738237" cy="3723882"/>
          </a:xfrm>
          <a:prstGeom prst="rect">
            <a:avLst/>
          </a:prstGeom>
          <a:noFill/>
          <a:ln w="9525">
            <a:noFill/>
            <a:miter lim="800000"/>
            <a:headEnd/>
            <a:tailEnd/>
          </a:ln>
        </p:spPr>
      </p:pic>
    </p:spTree>
    <p:extLst>
      <p:ext uri="{BB962C8B-B14F-4D97-AF65-F5344CB8AC3E}">
        <p14:creationId xmlns:p14="http://schemas.microsoft.com/office/powerpoint/2010/main" val="1141306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Infill in Reports</a:t>
            </a:r>
            <a:r>
              <a:rPr lang="en-US" sz="2400" dirty="0"/>
              <a:t/>
            </a:r>
            <a:br>
              <a:rPr lang="en-US" sz="2400" dirty="0"/>
            </a:br>
            <a:r>
              <a:rPr lang="en-US" sz="2400" dirty="0"/>
              <a:t>AEA3 Method Report</a:t>
            </a:r>
            <a:endParaRPr lang="en-US" dirty="0"/>
          </a:p>
        </p:txBody>
      </p:sp>
      <p:sp>
        <p:nvSpPr>
          <p:cNvPr id="5" name="TextBox 4"/>
          <p:cNvSpPr txBox="1"/>
          <p:nvPr/>
        </p:nvSpPr>
        <p:spPr>
          <a:xfrm>
            <a:off x="1759375" y="3439465"/>
            <a:ext cx="7723293" cy="2585323"/>
          </a:xfrm>
          <a:prstGeom prst="rect">
            <a:avLst/>
          </a:prstGeom>
          <a:noFill/>
        </p:spPr>
        <p:txBody>
          <a:bodyPr wrap="square" rtlCol="0">
            <a:spAutoFit/>
          </a:bodyPr>
          <a:lstStyle/>
          <a:p>
            <a:r>
              <a:rPr lang="en-US" dirty="0">
                <a:solidFill>
                  <a:schemeClr val="tx1">
                    <a:lumMod val="65000"/>
                    <a:lumOff val="35000"/>
                  </a:schemeClr>
                </a:solidFill>
              </a:rPr>
              <a:t>AEA3 report (above) has:</a:t>
            </a:r>
          </a:p>
          <a:p>
            <a:pPr>
              <a:buClr>
                <a:schemeClr val="tx1">
                  <a:lumMod val="65000"/>
                  <a:lumOff val="35000"/>
                </a:schemeClr>
              </a:buClr>
              <a:buFont typeface="Arial" pitchFamily="34" charset="0"/>
              <a:buChar char="•"/>
            </a:pPr>
            <a:r>
              <a:rPr lang="en-US" dirty="0"/>
              <a:t>  </a:t>
            </a:r>
            <a:r>
              <a:rPr lang="en-US" dirty="0">
                <a:solidFill>
                  <a:schemeClr val="tx1">
                    <a:lumMod val="65000"/>
                    <a:lumOff val="35000"/>
                  </a:schemeClr>
                </a:solidFill>
              </a:rPr>
              <a:t>A ‘</a:t>
            </a:r>
            <a:r>
              <a:rPr lang="en-US" dirty="0">
                <a:solidFill>
                  <a:srgbClr val="FF33CC"/>
                </a:solidFill>
              </a:rPr>
              <a:t>Y1</a:t>
            </a:r>
            <a:r>
              <a:rPr lang="en-US" dirty="0">
                <a:solidFill>
                  <a:schemeClr val="tx1">
                    <a:lumMod val="65000"/>
                    <a:lumOff val="35000"/>
                  </a:schemeClr>
                </a:solidFill>
              </a:rPr>
              <a:t>’ row that reports the Infill for each category.</a:t>
            </a:r>
          </a:p>
          <a:p>
            <a:pPr>
              <a:buClr>
                <a:schemeClr val="tx1">
                  <a:lumMod val="65000"/>
                  <a:lumOff val="35000"/>
                </a:schemeClr>
              </a:buClr>
              <a:buFont typeface="Arial" pitchFamily="34" charset="0"/>
              <a:buChar char="•"/>
            </a:pPr>
            <a:r>
              <a:rPr lang="en-US" dirty="0">
                <a:solidFill>
                  <a:schemeClr val="tx1">
                    <a:lumMod val="65000"/>
                    <a:lumOff val="35000"/>
                  </a:schemeClr>
                </a:solidFill>
              </a:rPr>
              <a:t>  A ‘</a:t>
            </a:r>
            <a:r>
              <a:rPr lang="en-US" dirty="0">
                <a:solidFill>
                  <a:srgbClr val="FF0000"/>
                </a:solidFill>
              </a:rPr>
              <a:t>Pre</a:t>
            </a:r>
            <a:r>
              <a:rPr lang="en-US" dirty="0">
                <a:solidFill>
                  <a:schemeClr val="tx1">
                    <a:lumMod val="65000"/>
                    <a:lumOff val="35000"/>
                  </a:schemeClr>
                </a:solidFill>
              </a:rPr>
              <a:t>’ row that reports the material available from the PreDredge.</a:t>
            </a:r>
          </a:p>
          <a:p>
            <a:pPr>
              <a:buClr>
                <a:schemeClr val="tx1">
                  <a:lumMod val="65000"/>
                  <a:lumOff val="35000"/>
                </a:schemeClr>
              </a:buClr>
              <a:buFont typeface="Arial" pitchFamily="34" charset="0"/>
              <a:buChar char="•"/>
            </a:pPr>
            <a:r>
              <a:rPr lang="en-US" dirty="0">
                <a:solidFill>
                  <a:schemeClr val="tx1">
                    <a:lumMod val="65000"/>
                    <a:lumOff val="35000"/>
                  </a:schemeClr>
                </a:solidFill>
              </a:rPr>
              <a:t>  A ‘</a:t>
            </a:r>
            <a:r>
              <a:rPr lang="en-US" dirty="0">
                <a:solidFill>
                  <a:srgbClr val="99FF33"/>
                </a:solidFill>
              </a:rPr>
              <a:t>Post</a:t>
            </a:r>
            <a:r>
              <a:rPr lang="en-US" dirty="0">
                <a:solidFill>
                  <a:schemeClr val="tx1">
                    <a:lumMod val="65000"/>
                    <a:lumOff val="35000"/>
                  </a:schemeClr>
                </a:solidFill>
              </a:rPr>
              <a:t>’ row that reports the material available from the PostDredge.</a:t>
            </a:r>
          </a:p>
          <a:p>
            <a:pPr>
              <a:buClr>
                <a:schemeClr val="tx1">
                  <a:lumMod val="65000"/>
                  <a:lumOff val="35000"/>
                </a:schemeClr>
              </a:buClr>
              <a:buFont typeface="Arial" pitchFamily="34" charset="0"/>
              <a:buChar char="•"/>
            </a:pPr>
            <a:r>
              <a:rPr lang="en-US" dirty="0"/>
              <a:t>  </a:t>
            </a:r>
            <a:r>
              <a:rPr lang="en-US" dirty="0">
                <a:solidFill>
                  <a:schemeClr val="tx1">
                    <a:lumMod val="65000"/>
                    <a:lumOff val="35000"/>
                  </a:schemeClr>
                </a:solidFill>
              </a:rPr>
              <a:t>A ‘</a:t>
            </a:r>
            <a:r>
              <a:rPr lang="en-US" dirty="0">
                <a:solidFill>
                  <a:srgbClr val="00B0F0"/>
                </a:solidFill>
              </a:rPr>
              <a:t>Delta</a:t>
            </a:r>
            <a:r>
              <a:rPr lang="en-US" dirty="0">
                <a:solidFill>
                  <a:schemeClr val="tx1">
                    <a:lumMod val="65000"/>
                    <a:lumOff val="35000"/>
                  </a:schemeClr>
                </a:solidFill>
              </a:rPr>
              <a:t>’ row that is the Post minus Pre material.</a:t>
            </a:r>
          </a:p>
          <a:p>
            <a:pPr>
              <a:buClr>
                <a:schemeClr val="tx1">
                  <a:lumMod val="65000"/>
                  <a:lumOff val="35000"/>
                </a:schemeClr>
              </a:buClr>
              <a:buFont typeface="Arial" pitchFamily="34" charset="0"/>
              <a:buChar char="•"/>
            </a:pPr>
            <a:r>
              <a:rPr lang="en-US" dirty="0"/>
              <a:t>  </a:t>
            </a:r>
            <a:r>
              <a:rPr lang="en-US" dirty="0">
                <a:solidFill>
                  <a:schemeClr val="tx1">
                    <a:lumMod val="65000"/>
                    <a:lumOff val="35000"/>
                  </a:schemeClr>
                </a:solidFill>
              </a:rPr>
              <a:t>A ‘</a:t>
            </a:r>
            <a:r>
              <a:rPr lang="en-US" dirty="0" err="1">
                <a:solidFill>
                  <a:srgbClr val="7030A0"/>
                </a:solidFill>
              </a:rPr>
              <a:t>TotPay</a:t>
            </a:r>
            <a:r>
              <a:rPr lang="en-US" dirty="0">
                <a:solidFill>
                  <a:schemeClr val="tx1">
                    <a:lumMod val="65000"/>
                    <a:lumOff val="35000"/>
                  </a:schemeClr>
                </a:solidFill>
              </a:rPr>
              <a:t>’ that adds the infill material to the ‘Delta’ results.</a:t>
            </a:r>
          </a:p>
          <a:p>
            <a:pPr>
              <a:buFont typeface="Arial" pitchFamily="34" charset="0"/>
              <a:buChar char="•"/>
            </a:pPr>
            <a:endParaRPr lang="en-US" dirty="0">
              <a:solidFill>
                <a:schemeClr val="tx1">
                  <a:lumMod val="65000"/>
                  <a:lumOff val="35000"/>
                </a:schemeClr>
              </a:solidFill>
            </a:endParaRPr>
          </a:p>
          <a:p>
            <a:r>
              <a:rPr lang="en-US" dirty="0">
                <a:solidFill>
                  <a:schemeClr val="tx1">
                    <a:lumMod val="65000"/>
                    <a:lumOff val="35000"/>
                  </a:schemeClr>
                </a:solidFill>
              </a:rPr>
              <a:t>If the infill is due to natural sedimentation, then use the </a:t>
            </a:r>
            <a:r>
              <a:rPr lang="en-US" dirty="0" err="1">
                <a:solidFill>
                  <a:srgbClr val="7030A0"/>
                </a:solidFill>
              </a:rPr>
              <a:t>TotPay</a:t>
            </a:r>
            <a:r>
              <a:rPr lang="en-US" dirty="0"/>
              <a:t> </a:t>
            </a:r>
            <a:r>
              <a:rPr lang="en-US" dirty="0">
                <a:solidFill>
                  <a:schemeClr val="tx1">
                    <a:lumMod val="65000"/>
                    <a:lumOff val="35000"/>
                  </a:schemeClr>
                </a:solidFill>
              </a:rPr>
              <a:t>row.  </a:t>
            </a:r>
          </a:p>
          <a:p>
            <a:r>
              <a:rPr lang="en-US" dirty="0">
                <a:solidFill>
                  <a:schemeClr val="tx1">
                    <a:lumMod val="65000"/>
                    <a:lumOff val="35000"/>
                  </a:schemeClr>
                </a:solidFill>
              </a:rPr>
              <a:t>If the Infill is due to the dredging process, then use the </a:t>
            </a:r>
            <a:r>
              <a:rPr lang="en-US" dirty="0">
                <a:solidFill>
                  <a:srgbClr val="00B0F0"/>
                </a:solidFill>
              </a:rPr>
              <a:t>Delta</a:t>
            </a:r>
            <a:r>
              <a:rPr lang="en-US" dirty="0"/>
              <a:t> </a:t>
            </a:r>
            <a:r>
              <a:rPr lang="en-US" dirty="0">
                <a:solidFill>
                  <a:schemeClr val="tx1">
                    <a:lumMod val="65000"/>
                    <a:lumOff val="35000"/>
                  </a:schemeClr>
                </a:solidFill>
              </a:rPr>
              <a:t>row.</a:t>
            </a:r>
          </a:p>
        </p:txBody>
      </p:sp>
      <p:sp>
        <p:nvSpPr>
          <p:cNvPr id="6" name="Rectangle 5"/>
          <p:cNvSpPr/>
          <p:nvPr/>
        </p:nvSpPr>
        <p:spPr>
          <a:xfrm>
            <a:off x="1524000" y="1649307"/>
            <a:ext cx="9144000" cy="1485022"/>
          </a:xfrm>
          <a:prstGeom prst="rect">
            <a:avLst/>
          </a:prstGeom>
          <a:ln>
            <a:solidFill>
              <a:srgbClr val="FFFFFF"/>
            </a:solidFill>
          </a:ln>
        </p:spPr>
        <p:txBody>
          <a:bodyPr wrap="square">
            <a:spAutoFit/>
          </a:bodyPr>
          <a:lstStyle/>
          <a:p>
            <a:r>
              <a:rPr lang="pt-BR" sz="1000" dirty="0">
                <a:latin typeface="Courier New" pitchFamily="49" charset="0"/>
                <a:cs typeface="Courier New" pitchFamily="49" charset="0"/>
              </a:rPr>
              <a:t> </a:t>
            </a:r>
            <a:r>
              <a:rPr lang="pt-BR" sz="1000" b="1" dirty="0">
                <a:solidFill>
                  <a:schemeClr val="tx1">
                    <a:lumMod val="65000"/>
                    <a:lumOff val="35000"/>
                  </a:schemeClr>
                </a:solidFill>
                <a:latin typeface="Courier New" pitchFamily="49" charset="0"/>
                <a:cs typeface="Courier New" pitchFamily="49" charset="0"/>
              </a:rPr>
              <a:t>Accum      V1L      V2L      V3L       V1      V2P     V2NP       V3      X2L      X2R      V1R      V2R      V3R</a:t>
            </a:r>
          </a:p>
          <a:p>
            <a:r>
              <a:rPr lang="en-US" sz="1000" b="1" dirty="0">
                <a:latin typeface="Courier New" pitchFamily="49" charset="0"/>
                <a:cs typeface="Courier New" pitchFamily="49" charset="0"/>
              </a:rPr>
              <a:t>____________________________________________________________________________________________________________________</a:t>
            </a:r>
          </a:p>
          <a:p>
            <a:r>
              <a:rPr lang="es-ES" sz="1000" b="1" dirty="0">
                <a:solidFill>
                  <a:srgbClr val="FF33CC"/>
                </a:solidFill>
                <a:latin typeface="Courier New" pitchFamily="49" charset="0"/>
                <a:cs typeface="Courier New" pitchFamily="49" charset="0"/>
              </a:rPr>
              <a:t>     Y1      0.0      0.0      0.0    369.0      0.0      0.0      0.0      0.0      0.0     46.3     18.5      0.0</a:t>
            </a:r>
          </a:p>
          <a:p>
            <a:r>
              <a:rPr lang="en-US" sz="1000" b="1" dirty="0">
                <a:latin typeface="Courier New" pitchFamily="49" charset="0"/>
                <a:cs typeface="Courier New" pitchFamily="49" charset="0"/>
              </a:rPr>
              <a:t>____________________________________________________________________________________________________________________</a:t>
            </a:r>
          </a:p>
          <a:p>
            <a:r>
              <a:rPr lang="it-IT" sz="1000" b="1" dirty="0">
                <a:latin typeface="Courier New" pitchFamily="49" charset="0"/>
                <a:cs typeface="Courier New" pitchFamily="49" charset="0"/>
              </a:rPr>
              <a:t>   </a:t>
            </a:r>
            <a:r>
              <a:rPr lang="it-IT" sz="1000" b="1" dirty="0">
                <a:solidFill>
                  <a:srgbClr val="FF0000"/>
                </a:solidFill>
                <a:latin typeface="Courier New" pitchFamily="49" charset="0"/>
                <a:cs typeface="Courier New" pitchFamily="49" charset="0"/>
              </a:rPr>
              <a:t> Pre     37.0     46.3      0.0   3703.7   1851.9      0.0      0.0      0.0      0.0     37.0     46.3      0.0</a:t>
            </a:r>
          </a:p>
          <a:p>
            <a:r>
              <a:rPr lang="nn-NO" sz="1000" b="1" dirty="0">
                <a:latin typeface="Courier New" pitchFamily="49" charset="0"/>
                <a:cs typeface="Courier New" pitchFamily="49" charset="0"/>
              </a:rPr>
              <a:t>  </a:t>
            </a:r>
            <a:r>
              <a:rPr lang="nn-NO" sz="1000" b="1" dirty="0">
                <a:solidFill>
                  <a:srgbClr val="99FF33"/>
                </a:solidFill>
                <a:latin typeface="Courier New" pitchFamily="49" charset="0"/>
                <a:cs typeface="Courier New" pitchFamily="49" charset="0"/>
              </a:rPr>
              <a:t> Post      9.3     27.8      0.0   2590.7   1851.9      0.0      0.0      0.0      0.0     83.3     64.8      0.0</a:t>
            </a:r>
          </a:p>
          <a:p>
            <a:r>
              <a:rPr lang="en-US" sz="1000" b="1" dirty="0">
                <a:latin typeface="Courier New" pitchFamily="49" charset="0"/>
                <a:cs typeface="Courier New" pitchFamily="49" charset="0"/>
              </a:rPr>
              <a:t>_____________________________________________________________________________________________________________________</a:t>
            </a:r>
          </a:p>
          <a:p>
            <a:r>
              <a:rPr lang="en-US" sz="1000" b="1" dirty="0">
                <a:latin typeface="Courier New" pitchFamily="49" charset="0"/>
                <a:cs typeface="Courier New" pitchFamily="49" charset="0"/>
              </a:rPr>
              <a:t> </a:t>
            </a:r>
            <a:r>
              <a:rPr lang="en-US" sz="1000" b="1" dirty="0">
                <a:solidFill>
                  <a:srgbClr val="00B0F0"/>
                </a:solidFill>
                <a:latin typeface="Courier New" pitchFamily="49" charset="0"/>
                <a:cs typeface="Courier New" pitchFamily="49" charset="0"/>
              </a:rPr>
              <a:t> Delta     27.8     18.5      0.0   1113.0      0.0      0.0      0.0      0.0      0.0    -46.3    -18.5      0.0</a:t>
            </a:r>
          </a:p>
          <a:p>
            <a:r>
              <a:rPr lang="en-US" sz="1000" b="1" dirty="0">
                <a:latin typeface="Courier New" pitchFamily="49" charset="0"/>
                <a:cs typeface="Courier New" pitchFamily="49" charset="0"/>
              </a:rPr>
              <a:t> </a:t>
            </a:r>
            <a:r>
              <a:rPr lang="en-US" sz="1000" b="1" dirty="0" err="1">
                <a:solidFill>
                  <a:srgbClr val="7030A0"/>
                </a:solidFill>
                <a:latin typeface="Courier New" pitchFamily="49" charset="0"/>
                <a:cs typeface="Courier New" pitchFamily="49" charset="0"/>
              </a:rPr>
              <a:t>TotPay</a:t>
            </a:r>
            <a:r>
              <a:rPr lang="en-US" sz="1000" b="1" dirty="0">
                <a:solidFill>
                  <a:srgbClr val="7030A0"/>
                </a:solidFill>
                <a:latin typeface="Courier New" pitchFamily="49" charset="0"/>
                <a:cs typeface="Courier New" pitchFamily="49" charset="0"/>
              </a:rPr>
              <a:t>     27.8     18.5      0.0   1481.9      0.0      0.0      0.0      0.0      0.0      0.0      0.0      0.0</a:t>
            </a:r>
          </a:p>
        </p:txBody>
      </p:sp>
    </p:spTree>
    <p:extLst>
      <p:ext uri="{BB962C8B-B14F-4D97-AF65-F5344CB8AC3E}">
        <p14:creationId xmlns:p14="http://schemas.microsoft.com/office/powerpoint/2010/main" val="3697173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Infill in Reports</a:t>
            </a:r>
          </a:p>
        </p:txBody>
      </p:sp>
      <p:sp>
        <p:nvSpPr>
          <p:cNvPr id="4" name="Rectangle 3"/>
          <p:cNvSpPr/>
          <p:nvPr/>
        </p:nvSpPr>
        <p:spPr>
          <a:xfrm>
            <a:off x="1368214" y="1777306"/>
            <a:ext cx="9144000" cy="2769989"/>
          </a:xfrm>
          <a:prstGeom prst="rect">
            <a:avLst/>
          </a:prstGeom>
        </p:spPr>
        <p:txBody>
          <a:bodyPr wrap="square">
            <a:spAutoFit/>
          </a:bodyPr>
          <a:lstStyle/>
          <a:p>
            <a:r>
              <a:rPr lang="en-US" sz="2000" b="1" dirty="0">
                <a:solidFill>
                  <a:schemeClr val="tx1">
                    <a:lumMod val="65000"/>
                    <a:lumOff val="35000"/>
                  </a:schemeClr>
                </a:solidFill>
              </a:rPr>
              <a:t> 	     </a:t>
            </a:r>
            <a:r>
              <a:rPr lang="en-US" sz="1400" b="1" dirty="0">
                <a:solidFill>
                  <a:schemeClr val="tx1">
                    <a:lumMod val="65000"/>
                    <a:lumOff val="35000"/>
                  </a:schemeClr>
                </a:solidFill>
                <a:latin typeface="Courier New" pitchFamily="49" charset="0"/>
                <a:cs typeface="Courier New" pitchFamily="49" charset="0"/>
              </a:rPr>
              <a:t>Station To Station    Depth       </a:t>
            </a:r>
            <a:r>
              <a:rPr lang="en-US" sz="1400" b="1" dirty="0" err="1">
                <a:solidFill>
                  <a:schemeClr val="tx1">
                    <a:lumMod val="65000"/>
                    <a:lumOff val="35000"/>
                  </a:schemeClr>
                </a:solidFill>
                <a:latin typeface="Courier New" pitchFamily="49" charset="0"/>
                <a:cs typeface="Courier New" pitchFamily="49" charset="0"/>
              </a:rPr>
              <a:t>Depth</a:t>
            </a:r>
            <a:r>
              <a:rPr lang="en-US" sz="1400" b="1" dirty="0">
                <a:solidFill>
                  <a:schemeClr val="tx1">
                    <a:lumMod val="65000"/>
                    <a:lumOff val="35000"/>
                  </a:schemeClr>
                </a:solidFill>
                <a:latin typeface="Courier New" pitchFamily="49" charset="0"/>
                <a:cs typeface="Courier New" pitchFamily="49" charset="0"/>
              </a:rPr>
              <a:t>      Slope      </a:t>
            </a:r>
            <a:r>
              <a:rPr lang="en-US" sz="1400" b="1" dirty="0" err="1">
                <a:solidFill>
                  <a:schemeClr val="tx1">
                    <a:lumMod val="65000"/>
                    <a:lumOff val="35000"/>
                  </a:schemeClr>
                </a:solidFill>
                <a:latin typeface="Courier New" pitchFamily="49" charset="0"/>
                <a:cs typeface="Courier New" pitchFamily="49" charset="0"/>
              </a:rPr>
              <a:t>Slope</a:t>
            </a:r>
            <a:endParaRPr lang="en-US" sz="1400" b="1" dirty="0">
              <a:solidFill>
                <a:schemeClr val="tx1">
                  <a:lumMod val="65000"/>
                  <a:lumOff val="35000"/>
                </a:schemeClr>
              </a:solidFill>
              <a:latin typeface="Courier New" pitchFamily="49" charset="0"/>
              <a:cs typeface="Courier New" pitchFamily="49" charset="0"/>
            </a:endParaRPr>
          </a:p>
          <a:p>
            <a:r>
              <a:rPr lang="en-US" sz="1400" b="1" dirty="0">
                <a:solidFill>
                  <a:schemeClr val="tx1">
                    <a:lumMod val="65000"/>
                    <a:lumOff val="35000"/>
                  </a:schemeClr>
                </a:solidFill>
                <a:latin typeface="Courier New" pitchFamily="49" charset="0"/>
                <a:cs typeface="Courier New" pitchFamily="49" charset="0"/>
              </a:rPr>
              <a:t>        792+00       799+56     26.0        27.0        0/0        0/0</a:t>
            </a:r>
          </a:p>
          <a:p>
            <a:endParaRPr lang="en-US" sz="1400" b="1" dirty="0">
              <a:solidFill>
                <a:schemeClr val="tx1">
                  <a:lumMod val="65000"/>
                  <a:lumOff val="35000"/>
                </a:schemeClr>
              </a:solidFill>
              <a:latin typeface="Courier New" pitchFamily="49" charset="0"/>
              <a:cs typeface="Courier New" pitchFamily="49" charset="0"/>
            </a:endParaRPr>
          </a:p>
          <a:p>
            <a:r>
              <a:rPr lang="en-US" sz="1400" b="1" dirty="0">
                <a:solidFill>
                  <a:schemeClr val="tx1">
                    <a:lumMod val="65000"/>
                    <a:lumOff val="35000"/>
                  </a:schemeClr>
                </a:solidFill>
                <a:latin typeface="Courier New" pitchFamily="49" charset="0"/>
                <a:cs typeface="Courier New" pitchFamily="49" charset="0"/>
              </a:rPr>
              <a:t>        Dredging Quantities Summary</a:t>
            </a:r>
          </a:p>
          <a:p>
            <a:r>
              <a:rPr lang="en-US" sz="1400" b="1" dirty="0">
                <a:solidFill>
                  <a:schemeClr val="tx1">
                    <a:lumMod val="65000"/>
                    <a:lumOff val="35000"/>
                  </a:schemeClr>
                </a:solidFill>
                <a:latin typeface="Courier New" pitchFamily="49" charset="0"/>
                <a:cs typeface="Courier New" pitchFamily="49" charset="0"/>
              </a:rPr>
              <a:t>        ===========================</a:t>
            </a:r>
          </a:p>
          <a:p>
            <a:r>
              <a:rPr lang="en-US" sz="1400" b="1" dirty="0">
                <a:solidFill>
                  <a:schemeClr val="tx1">
                    <a:lumMod val="65000"/>
                    <a:lumOff val="35000"/>
                  </a:schemeClr>
                </a:solidFill>
                <a:latin typeface="Courier New" pitchFamily="49" charset="0"/>
                <a:cs typeface="Courier New" pitchFamily="49" charset="0"/>
              </a:rPr>
              <a:t>        Total Removed To Design Depth ........            5194.6 CY</a:t>
            </a:r>
          </a:p>
          <a:p>
            <a:r>
              <a:rPr lang="en-US" sz="1400" b="1" dirty="0">
                <a:solidFill>
                  <a:schemeClr val="tx1">
                    <a:lumMod val="65000"/>
                    <a:lumOff val="35000"/>
                  </a:schemeClr>
                </a:solidFill>
                <a:latin typeface="Courier New" pitchFamily="49" charset="0"/>
                <a:cs typeface="Courier New" pitchFamily="49" charset="0"/>
              </a:rPr>
              <a:t>        Total Removed In Overdepth ...........            2220.4</a:t>
            </a:r>
          </a:p>
          <a:p>
            <a:r>
              <a:rPr lang="en-US" sz="1400" b="1" dirty="0">
                <a:solidFill>
                  <a:schemeClr val="tx1">
                    <a:lumMod val="65000"/>
                    <a:lumOff val="35000"/>
                  </a:schemeClr>
                </a:solidFill>
                <a:latin typeface="Courier New" pitchFamily="49" charset="0"/>
                <a:cs typeface="Courier New" pitchFamily="49" charset="0"/>
              </a:rPr>
              <a:t>        Total Allowable Box Cut ..............               1.0</a:t>
            </a:r>
          </a:p>
          <a:p>
            <a:r>
              <a:rPr lang="en-US" sz="1400" b="1" dirty="0">
                <a:solidFill>
                  <a:schemeClr val="tx1">
                    <a:lumMod val="65000"/>
                    <a:lumOff val="35000"/>
                  </a:schemeClr>
                </a:solidFill>
                <a:latin typeface="Courier New" pitchFamily="49" charset="0"/>
                <a:cs typeface="Courier New" pitchFamily="49" charset="0"/>
              </a:rPr>
              <a:t>        Total Pay Volume Including Box Cut ...            7416.0</a:t>
            </a:r>
          </a:p>
          <a:p>
            <a:endParaRPr lang="en-US" sz="1400" b="1" dirty="0">
              <a:solidFill>
                <a:schemeClr val="tx1">
                  <a:lumMod val="65000"/>
                  <a:lumOff val="35000"/>
                </a:schemeClr>
              </a:solidFill>
              <a:latin typeface="Courier New" pitchFamily="49" charset="0"/>
              <a:cs typeface="Courier New" pitchFamily="49" charset="0"/>
            </a:endParaRPr>
          </a:p>
          <a:p>
            <a:r>
              <a:rPr lang="en-US" sz="1400" b="1" dirty="0">
                <a:solidFill>
                  <a:schemeClr val="tx1">
                    <a:lumMod val="65000"/>
                    <a:lumOff val="35000"/>
                  </a:schemeClr>
                </a:solidFill>
                <a:latin typeface="Courier New" pitchFamily="49" charset="0"/>
                <a:cs typeface="Courier New" pitchFamily="49" charset="0"/>
              </a:rPr>
              <a:t>        Total Remaining Above Design Depth....            1979.1</a:t>
            </a:r>
          </a:p>
          <a:p>
            <a:r>
              <a:rPr lang="en-US" sz="1400" b="1" dirty="0">
                <a:solidFill>
                  <a:schemeClr val="tx1">
                    <a:lumMod val="65000"/>
                    <a:lumOff val="35000"/>
                  </a:schemeClr>
                </a:solidFill>
                <a:latin typeface="Courier New" pitchFamily="49" charset="0"/>
                <a:cs typeface="Courier New" pitchFamily="49" charset="0"/>
              </a:rPr>
              <a:t>        Total Remaining In Overdepth .........            1926.3</a:t>
            </a:r>
          </a:p>
        </p:txBody>
      </p:sp>
      <p:sp>
        <p:nvSpPr>
          <p:cNvPr id="5" name="TextBox 4"/>
          <p:cNvSpPr txBox="1"/>
          <p:nvPr/>
        </p:nvSpPr>
        <p:spPr>
          <a:xfrm>
            <a:off x="1954109" y="4800601"/>
            <a:ext cx="8158479" cy="1200329"/>
          </a:xfrm>
          <a:prstGeom prst="rect">
            <a:avLst/>
          </a:prstGeom>
          <a:noFill/>
        </p:spPr>
        <p:txBody>
          <a:bodyPr wrap="square" rtlCol="0">
            <a:spAutoFit/>
          </a:bodyPr>
          <a:lstStyle/>
          <a:p>
            <a:r>
              <a:rPr lang="en-US" dirty="0">
                <a:solidFill>
                  <a:schemeClr val="bg1">
                    <a:lumMod val="50000"/>
                  </a:schemeClr>
                </a:solidFill>
              </a:rPr>
              <a:t>The </a:t>
            </a:r>
            <a:r>
              <a:rPr lang="en-US" b="1" dirty="0">
                <a:solidFill>
                  <a:schemeClr val="bg1">
                    <a:lumMod val="50000"/>
                  </a:schemeClr>
                </a:solidFill>
              </a:rPr>
              <a:t>Jacksonville Post Dredge </a:t>
            </a:r>
            <a:r>
              <a:rPr lang="en-US" dirty="0">
                <a:solidFill>
                  <a:schemeClr val="bg1">
                    <a:lumMod val="50000"/>
                  </a:schemeClr>
                </a:solidFill>
              </a:rPr>
              <a:t>report automatically applies the infill values.  The report summarizes the ‘Net Material’  (Gross minus Infill).</a:t>
            </a:r>
          </a:p>
          <a:p>
            <a:endParaRPr lang="en-US" dirty="0">
              <a:solidFill>
                <a:schemeClr val="bg1">
                  <a:lumMod val="50000"/>
                </a:schemeClr>
              </a:solidFill>
            </a:endParaRPr>
          </a:p>
          <a:p>
            <a:r>
              <a:rPr lang="en-US" dirty="0">
                <a:solidFill>
                  <a:schemeClr val="bg1">
                    <a:lumMod val="50000"/>
                  </a:schemeClr>
                </a:solidFill>
              </a:rPr>
              <a:t>We’ll prove that in a little bit……</a:t>
            </a:r>
          </a:p>
        </p:txBody>
      </p:sp>
      <p:sp>
        <p:nvSpPr>
          <p:cNvPr id="3" name="Rectangle 2"/>
          <p:cNvSpPr/>
          <p:nvPr/>
        </p:nvSpPr>
        <p:spPr>
          <a:xfrm>
            <a:off x="1871472" y="1154668"/>
            <a:ext cx="4442242" cy="369332"/>
          </a:xfrm>
          <a:prstGeom prst="rect">
            <a:avLst/>
          </a:prstGeom>
        </p:spPr>
        <p:txBody>
          <a:bodyPr wrap="none">
            <a:spAutoFit/>
          </a:bodyPr>
          <a:lstStyle/>
          <a:p>
            <a:r>
              <a:rPr lang="en-US" dirty="0">
                <a:solidFill>
                  <a:schemeClr val="bg1">
                    <a:lumMod val="50000"/>
                  </a:schemeClr>
                </a:solidFill>
              </a:rPr>
              <a:t>Jacksonville  Post-Dredge Method Report</a:t>
            </a:r>
          </a:p>
        </p:txBody>
      </p:sp>
    </p:spTree>
    <p:extLst>
      <p:ext uri="{BB962C8B-B14F-4D97-AF65-F5344CB8AC3E}">
        <p14:creationId xmlns:p14="http://schemas.microsoft.com/office/powerpoint/2010/main" val="2572218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Gaps and Incomplete Coverage</a:t>
            </a:r>
          </a:p>
        </p:txBody>
      </p:sp>
    </p:spTree>
    <p:extLst>
      <p:ext uri="{BB962C8B-B14F-4D97-AF65-F5344CB8AC3E}">
        <p14:creationId xmlns:p14="http://schemas.microsoft.com/office/powerpoint/2010/main" val="3660219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Gaps in Survey Data</a:t>
            </a:r>
          </a:p>
        </p:txBody>
      </p:sp>
      <p:pic>
        <p:nvPicPr>
          <p:cNvPr id="10242" name="Picture 2" descr="C:\Temp\Volume Course\HHH3.png"/>
          <p:cNvPicPr>
            <a:picLocks noChangeAspect="1" noChangeArrowheads="1"/>
          </p:cNvPicPr>
          <p:nvPr/>
        </p:nvPicPr>
        <p:blipFill>
          <a:blip r:embed="rId2" cstate="print"/>
          <a:srcRect/>
          <a:stretch>
            <a:fillRect/>
          </a:stretch>
        </p:blipFill>
        <p:spPr bwMode="auto">
          <a:xfrm>
            <a:off x="2187213" y="3611625"/>
            <a:ext cx="7817573" cy="2396849"/>
          </a:xfrm>
          <a:prstGeom prst="rect">
            <a:avLst/>
          </a:prstGeom>
          <a:noFill/>
        </p:spPr>
      </p:pic>
      <p:sp>
        <p:nvSpPr>
          <p:cNvPr id="5" name="TextBox 4"/>
          <p:cNvSpPr txBox="1"/>
          <p:nvPr/>
        </p:nvSpPr>
        <p:spPr>
          <a:xfrm>
            <a:off x="1609005" y="1303301"/>
            <a:ext cx="8354568" cy="2308324"/>
          </a:xfrm>
          <a:prstGeom prst="rect">
            <a:avLst/>
          </a:prstGeom>
          <a:noFill/>
        </p:spPr>
        <p:txBody>
          <a:bodyPr wrap="square" rtlCol="0">
            <a:spAutoFit/>
          </a:bodyPr>
          <a:lstStyle/>
          <a:p>
            <a:r>
              <a:rPr lang="en-US" dirty="0">
                <a:solidFill>
                  <a:schemeClr val="bg2"/>
                </a:solidFill>
              </a:rPr>
              <a:t>INTERNAL GAPS:  </a:t>
            </a:r>
            <a:r>
              <a:rPr lang="en-US" dirty="0">
                <a:solidFill>
                  <a:schemeClr val="bg1">
                    <a:lumMod val="50000"/>
                  </a:schemeClr>
                </a:solidFill>
              </a:rPr>
              <a:t>CSV will ‘interpolate’ depth values across internal gaps.  It’s best that you check your data to see where they occur and how they will affect you.</a:t>
            </a:r>
          </a:p>
          <a:p>
            <a:endParaRPr lang="en-US" b="1" dirty="0">
              <a:solidFill>
                <a:schemeClr val="tx1">
                  <a:lumMod val="65000"/>
                  <a:lumOff val="35000"/>
                </a:schemeClr>
              </a:solidFill>
            </a:endParaRPr>
          </a:p>
          <a:p>
            <a:r>
              <a:rPr lang="en-US" b="1" dirty="0">
                <a:solidFill>
                  <a:schemeClr val="tx1">
                    <a:lumMod val="65000"/>
                    <a:lumOff val="35000"/>
                  </a:schemeClr>
                </a:solidFill>
              </a:rPr>
              <a:t>	</a:t>
            </a:r>
            <a:r>
              <a:rPr lang="en-US" dirty="0">
                <a:solidFill>
                  <a:srgbClr val="FF0000"/>
                </a:solidFill>
              </a:rPr>
              <a:t>Take extra caution with gaps that span the toe lines.</a:t>
            </a:r>
          </a:p>
          <a:p>
            <a:pPr lvl="1">
              <a:buFont typeface="Arial" pitchFamily="34" charset="0"/>
              <a:buChar char="•"/>
            </a:pPr>
            <a:endParaRPr lang="en-US" b="1" dirty="0">
              <a:solidFill>
                <a:srgbClr val="FFFF00"/>
              </a:solidFill>
            </a:endParaRPr>
          </a:p>
          <a:p>
            <a:r>
              <a:rPr lang="en-US" dirty="0">
                <a:solidFill>
                  <a:schemeClr val="bg2"/>
                </a:solidFill>
              </a:rPr>
              <a:t>EXTERNAL GAPS:  </a:t>
            </a:r>
            <a:r>
              <a:rPr lang="en-US" dirty="0">
                <a:solidFill>
                  <a:schemeClr val="bg1">
                    <a:lumMod val="50000"/>
                  </a:schemeClr>
                </a:solidFill>
              </a:rPr>
              <a:t>CSV does not ‘extrapolate’ trends to create data.  The area computation stops where your data stops.</a:t>
            </a:r>
          </a:p>
        </p:txBody>
      </p:sp>
      <p:sp>
        <p:nvSpPr>
          <p:cNvPr id="6" name="TextBox 5"/>
          <p:cNvSpPr txBox="1"/>
          <p:nvPr/>
        </p:nvSpPr>
        <p:spPr>
          <a:xfrm>
            <a:off x="5117028" y="4616160"/>
            <a:ext cx="1056700" cy="369332"/>
          </a:xfrm>
          <a:prstGeom prst="rect">
            <a:avLst/>
          </a:prstGeom>
          <a:noFill/>
        </p:spPr>
        <p:txBody>
          <a:bodyPr wrap="none" rtlCol="0">
            <a:spAutoFit/>
          </a:bodyPr>
          <a:lstStyle/>
          <a:p>
            <a:r>
              <a:rPr lang="en-US" b="1" dirty="0">
                <a:solidFill>
                  <a:srgbClr val="FF0000"/>
                </a:solidFill>
              </a:rPr>
              <a:t>Danger!</a:t>
            </a:r>
          </a:p>
        </p:txBody>
      </p:sp>
    </p:spTree>
    <p:extLst>
      <p:ext uri="{BB962C8B-B14F-4D97-AF65-F5344CB8AC3E}">
        <p14:creationId xmlns:p14="http://schemas.microsoft.com/office/powerpoint/2010/main" val="54016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indefinite" fill="hold" nodeType="clickEffect">
                                  <p:stCondLst>
                                    <p:cond delay="0"/>
                                  </p:stCondLst>
                                  <p:childTnLst>
                                    <p:anim calcmode="discrete" valueType="str">
                                      <p:cBhvr>
                                        <p:cTn id="6" dur="1000" fill="hold"/>
                                        <p:tgtEl>
                                          <p:spTgt spid="6">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2"/>
          <p:cNvSpPr>
            <a:spLocks noGrp="1" noRot="1" noChangeArrowheads="1"/>
          </p:cNvSpPr>
          <p:nvPr>
            <p:ph type="title"/>
          </p:nvPr>
        </p:nvSpPr>
        <p:spPr/>
        <p:txBody>
          <a:bodyPr>
            <a:normAutofit/>
          </a:bodyPr>
          <a:lstStyle/>
          <a:p>
            <a:pPr eaLnBrk="1" hangingPunct="1"/>
            <a:r>
              <a:rPr lang="en-US" dirty="0"/>
              <a:t>Incomplete Survey Data: Exterior Gaps</a:t>
            </a:r>
          </a:p>
        </p:txBody>
      </p:sp>
      <p:sp>
        <p:nvSpPr>
          <p:cNvPr id="15362" name="Rectangle 3"/>
          <p:cNvSpPr>
            <a:spLocks noGrp="1" noChangeArrowheads="1"/>
          </p:cNvSpPr>
          <p:nvPr>
            <p:ph idx="4294967295"/>
          </p:nvPr>
        </p:nvSpPr>
        <p:spPr>
          <a:xfrm>
            <a:off x="0" y="1189038"/>
            <a:ext cx="7419975" cy="1984375"/>
          </a:xfrm>
          <a:prstGeom prst="rect">
            <a:avLst/>
          </a:prstGeom>
        </p:spPr>
        <p:txBody>
          <a:bodyPr>
            <a:noAutofit/>
          </a:bodyPr>
          <a:lstStyle/>
          <a:p>
            <a:pPr marL="411163"/>
            <a:r>
              <a:rPr lang="en-US" sz="1800" dirty="0">
                <a:solidFill>
                  <a:schemeClr val="bg1">
                    <a:lumMod val="50000"/>
                  </a:schemeClr>
                </a:solidFill>
              </a:rPr>
              <a:t>CS&amp;V does not create data or extrapolate trends on external gaps.</a:t>
            </a:r>
          </a:p>
          <a:p>
            <a:pPr marL="411163"/>
            <a:r>
              <a:rPr lang="en-US" sz="1800" dirty="0">
                <a:solidFill>
                  <a:schemeClr val="bg1">
                    <a:lumMod val="50000"/>
                  </a:schemeClr>
                </a:solidFill>
              </a:rPr>
              <a:t>In the figure above:  V = L * (A1 + A2) / 2.</a:t>
            </a:r>
          </a:p>
          <a:p>
            <a:pPr marL="411163"/>
            <a:endParaRPr lang="en-US" sz="1800" dirty="0">
              <a:solidFill>
                <a:schemeClr val="bg1">
                  <a:lumMod val="50000"/>
                </a:schemeClr>
              </a:solidFill>
            </a:endParaRPr>
          </a:p>
          <a:p>
            <a:pPr marL="411163"/>
            <a:r>
              <a:rPr lang="en-US" sz="1800" dirty="0">
                <a:solidFill>
                  <a:schemeClr val="bg1">
                    <a:lumMod val="50000"/>
                  </a:schemeClr>
                </a:solidFill>
              </a:rPr>
              <a:t>The resulting volume would be less than the actual amount.</a:t>
            </a:r>
          </a:p>
        </p:txBody>
      </p:sp>
      <p:pic>
        <p:nvPicPr>
          <p:cNvPr id="15367" name="Picture 4" descr="VOL14"/>
          <p:cNvPicPr>
            <a:picLocks noChangeAspect="1" noChangeArrowheads="1"/>
          </p:cNvPicPr>
          <p:nvPr/>
        </p:nvPicPr>
        <p:blipFill>
          <a:blip r:embed="rId3" cstate="print"/>
          <a:srcRect/>
          <a:stretch>
            <a:fillRect/>
          </a:stretch>
        </p:blipFill>
        <p:spPr bwMode="auto">
          <a:xfrm>
            <a:off x="1871472" y="2902405"/>
            <a:ext cx="7315200" cy="3111533"/>
          </a:xfrm>
          <a:prstGeom prst="rect">
            <a:avLst/>
          </a:prstGeom>
          <a:noFill/>
          <a:ln w="9525">
            <a:noFill/>
            <a:miter lim="800000"/>
            <a:headEnd/>
            <a:tailEnd/>
          </a:ln>
        </p:spPr>
      </p:pic>
    </p:spTree>
    <p:extLst>
      <p:ext uri="{BB962C8B-B14F-4D97-AF65-F5344CB8AC3E}">
        <p14:creationId xmlns:p14="http://schemas.microsoft.com/office/powerpoint/2010/main" val="122118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2"/>
          <p:cNvSpPr>
            <a:spLocks noGrp="1" noRot="1" noChangeArrowheads="1"/>
          </p:cNvSpPr>
          <p:nvPr>
            <p:ph type="title"/>
          </p:nvPr>
        </p:nvSpPr>
        <p:spPr/>
        <p:txBody>
          <a:bodyPr>
            <a:normAutofit/>
          </a:bodyPr>
          <a:lstStyle/>
          <a:p>
            <a:pPr eaLnBrk="1" hangingPunct="1"/>
            <a:r>
              <a:rPr lang="en-US" dirty="0"/>
              <a:t>Incomplete Survey Data: Exterior Gaps</a:t>
            </a:r>
          </a:p>
        </p:txBody>
      </p:sp>
      <p:sp>
        <p:nvSpPr>
          <p:cNvPr id="149507" name="Rectangle 3"/>
          <p:cNvSpPr>
            <a:spLocks noGrp="1" noChangeArrowheads="1"/>
          </p:cNvSpPr>
          <p:nvPr>
            <p:ph idx="4294967295"/>
          </p:nvPr>
        </p:nvSpPr>
        <p:spPr>
          <a:xfrm>
            <a:off x="211014" y="1450243"/>
            <a:ext cx="5181599" cy="2895600"/>
          </a:xfrm>
          <a:prstGeom prst="rect">
            <a:avLst/>
          </a:prstGeom>
        </p:spPr>
        <p:txBody>
          <a:bodyPr>
            <a:normAutofit/>
          </a:bodyPr>
          <a:lstStyle/>
          <a:p>
            <a:pPr marL="411480">
              <a:spcAft>
                <a:spcPts val="0"/>
              </a:spcAft>
              <a:defRPr/>
            </a:pPr>
            <a:r>
              <a:rPr lang="en-US" sz="2400" dirty="0">
                <a:solidFill>
                  <a:schemeClr val="bg1">
                    <a:lumMod val="50000"/>
                  </a:schemeClr>
                </a:solidFill>
              </a:rPr>
              <a:t>Line 3 has incomplete survey data.</a:t>
            </a:r>
          </a:p>
          <a:p>
            <a:pPr marL="411480">
              <a:spcAft>
                <a:spcPts val="0"/>
              </a:spcAft>
              <a:defRPr/>
            </a:pPr>
            <a:endParaRPr lang="en-US" sz="1200" dirty="0">
              <a:solidFill>
                <a:schemeClr val="bg1">
                  <a:lumMod val="50000"/>
                </a:schemeClr>
              </a:solidFill>
            </a:endParaRPr>
          </a:p>
          <a:p>
            <a:pPr marL="411480">
              <a:spcAft>
                <a:spcPts val="0"/>
              </a:spcAft>
              <a:defRPr/>
            </a:pPr>
            <a:r>
              <a:rPr lang="en-US" sz="2400" dirty="0">
                <a:solidFill>
                  <a:schemeClr val="bg1">
                    <a:lumMod val="50000"/>
                  </a:schemeClr>
                </a:solidFill>
              </a:rPr>
              <a:t>CS&amp;V doesn’t care.</a:t>
            </a:r>
          </a:p>
          <a:p>
            <a:pPr marL="740664" lvl="1">
              <a:spcAft>
                <a:spcPts val="0"/>
              </a:spcAft>
              <a:buFont typeface="Wingdings"/>
              <a:buChar char=""/>
              <a:defRPr/>
            </a:pPr>
            <a:r>
              <a:rPr lang="en-US" dirty="0">
                <a:solidFill>
                  <a:schemeClr val="bg1">
                    <a:lumMod val="50000"/>
                  </a:schemeClr>
                </a:solidFill>
              </a:rPr>
              <a:t>V</a:t>
            </a:r>
            <a:r>
              <a:rPr lang="en-US" baseline="-25000" dirty="0">
                <a:solidFill>
                  <a:schemeClr val="bg1">
                    <a:lumMod val="50000"/>
                  </a:schemeClr>
                </a:solidFill>
              </a:rPr>
              <a:t>23</a:t>
            </a:r>
            <a:r>
              <a:rPr lang="en-US" dirty="0">
                <a:solidFill>
                  <a:schemeClr val="bg1">
                    <a:lumMod val="50000"/>
                  </a:schemeClr>
                </a:solidFill>
              </a:rPr>
              <a:t> = 100*(A</a:t>
            </a:r>
            <a:r>
              <a:rPr lang="en-US" baseline="-25000" dirty="0">
                <a:solidFill>
                  <a:schemeClr val="bg1">
                    <a:lumMod val="50000"/>
                  </a:schemeClr>
                </a:solidFill>
              </a:rPr>
              <a:t>2</a:t>
            </a:r>
            <a:r>
              <a:rPr lang="en-US" dirty="0">
                <a:solidFill>
                  <a:schemeClr val="bg1">
                    <a:lumMod val="50000"/>
                  </a:schemeClr>
                </a:solidFill>
              </a:rPr>
              <a:t>+A</a:t>
            </a:r>
            <a:r>
              <a:rPr lang="en-US" baseline="-25000" dirty="0">
                <a:solidFill>
                  <a:schemeClr val="bg1">
                    <a:lumMod val="50000"/>
                  </a:schemeClr>
                </a:solidFill>
              </a:rPr>
              <a:t>3</a:t>
            </a:r>
            <a:r>
              <a:rPr lang="en-US" dirty="0">
                <a:solidFill>
                  <a:schemeClr val="bg1">
                    <a:lumMod val="50000"/>
                  </a:schemeClr>
                </a:solidFill>
              </a:rPr>
              <a:t>)/2</a:t>
            </a:r>
          </a:p>
          <a:p>
            <a:pPr marL="740664" lvl="1">
              <a:spcAft>
                <a:spcPts val="0"/>
              </a:spcAft>
              <a:buFont typeface="Wingdings"/>
              <a:buChar char=""/>
              <a:defRPr/>
            </a:pPr>
            <a:r>
              <a:rPr lang="en-US" dirty="0">
                <a:solidFill>
                  <a:schemeClr val="bg1">
                    <a:lumMod val="50000"/>
                  </a:schemeClr>
                </a:solidFill>
              </a:rPr>
              <a:t>V</a:t>
            </a:r>
            <a:r>
              <a:rPr lang="en-US" baseline="-25000" dirty="0">
                <a:solidFill>
                  <a:schemeClr val="bg1">
                    <a:lumMod val="50000"/>
                  </a:schemeClr>
                </a:solidFill>
              </a:rPr>
              <a:t>34</a:t>
            </a:r>
            <a:r>
              <a:rPr lang="en-US" dirty="0">
                <a:solidFill>
                  <a:schemeClr val="bg1">
                    <a:lumMod val="50000"/>
                  </a:schemeClr>
                </a:solidFill>
              </a:rPr>
              <a:t> = 100*(A</a:t>
            </a:r>
            <a:r>
              <a:rPr lang="en-US" baseline="-25000" dirty="0">
                <a:solidFill>
                  <a:schemeClr val="bg1">
                    <a:lumMod val="50000"/>
                  </a:schemeClr>
                </a:solidFill>
              </a:rPr>
              <a:t>3</a:t>
            </a:r>
            <a:r>
              <a:rPr lang="en-US" dirty="0">
                <a:solidFill>
                  <a:schemeClr val="bg1">
                    <a:lumMod val="50000"/>
                  </a:schemeClr>
                </a:solidFill>
              </a:rPr>
              <a:t>+A</a:t>
            </a:r>
            <a:r>
              <a:rPr lang="en-US" baseline="-25000" dirty="0">
                <a:solidFill>
                  <a:schemeClr val="bg1">
                    <a:lumMod val="50000"/>
                  </a:schemeClr>
                </a:solidFill>
              </a:rPr>
              <a:t>4</a:t>
            </a:r>
            <a:r>
              <a:rPr lang="en-US" dirty="0">
                <a:solidFill>
                  <a:schemeClr val="bg1">
                    <a:lumMod val="50000"/>
                  </a:schemeClr>
                </a:solidFill>
              </a:rPr>
              <a:t>)/2</a:t>
            </a:r>
          </a:p>
          <a:p>
            <a:pPr marL="740664" lvl="1">
              <a:spcAft>
                <a:spcPts val="0"/>
              </a:spcAft>
              <a:buFont typeface="Wingdings"/>
              <a:buChar char=""/>
              <a:defRPr/>
            </a:pPr>
            <a:r>
              <a:rPr lang="en-US" dirty="0">
                <a:solidFill>
                  <a:schemeClr val="bg1">
                    <a:lumMod val="50000"/>
                  </a:schemeClr>
                </a:solidFill>
              </a:rPr>
              <a:t>Since A3 is less than it should be, the volume quantity will also be less.</a:t>
            </a:r>
          </a:p>
          <a:p>
            <a:pPr marL="740664" lvl="1">
              <a:spcAft>
                <a:spcPts val="0"/>
              </a:spcAft>
              <a:buNone/>
              <a:defRPr/>
            </a:pPr>
            <a:endParaRPr lang="en-US" dirty="0">
              <a:solidFill>
                <a:schemeClr val="bg1">
                  <a:lumMod val="50000"/>
                </a:schemeClr>
              </a:solidFill>
            </a:endParaRPr>
          </a:p>
        </p:txBody>
      </p:sp>
      <p:pic>
        <p:nvPicPr>
          <p:cNvPr id="16391" name="Picture 4" descr="VOL15"/>
          <p:cNvPicPr>
            <a:picLocks noChangeAspect="1" noChangeArrowheads="1"/>
          </p:cNvPicPr>
          <p:nvPr/>
        </p:nvPicPr>
        <p:blipFill>
          <a:blip r:embed="rId3" cstate="print"/>
          <a:srcRect/>
          <a:stretch>
            <a:fillRect/>
          </a:stretch>
        </p:blipFill>
        <p:spPr bwMode="auto">
          <a:xfrm>
            <a:off x="5324475" y="1600201"/>
            <a:ext cx="5181600" cy="3438525"/>
          </a:xfrm>
          <a:prstGeom prst="rect">
            <a:avLst/>
          </a:prstGeom>
          <a:noFill/>
          <a:ln w="9525">
            <a:noFill/>
            <a:miter lim="800000"/>
            <a:headEnd/>
            <a:tailEnd/>
          </a:ln>
        </p:spPr>
      </p:pic>
      <p:sp>
        <p:nvSpPr>
          <p:cNvPr id="149509" name="Rectangle 5"/>
          <p:cNvSpPr>
            <a:spLocks noChangeArrowheads="1"/>
          </p:cNvSpPr>
          <p:nvPr/>
        </p:nvSpPr>
        <p:spPr bwMode="auto">
          <a:xfrm>
            <a:off x="1871472" y="5032829"/>
            <a:ext cx="9144000" cy="1371600"/>
          </a:xfrm>
          <a:prstGeom prst="rect">
            <a:avLst/>
          </a:prstGeom>
          <a:noFill/>
          <a:ln w="9525">
            <a:noFill/>
            <a:miter lim="800000"/>
            <a:headEnd/>
            <a:tailEnd/>
          </a:ln>
          <a:effectLst/>
        </p:spPr>
        <p:txBody>
          <a:bodyPr/>
          <a:lstStyle/>
          <a:p>
            <a:pPr marL="342900" indent="-342900">
              <a:spcBef>
                <a:spcPct val="20000"/>
              </a:spcBef>
              <a:buClr>
                <a:schemeClr val="tx1">
                  <a:lumMod val="65000"/>
                  <a:lumOff val="35000"/>
                </a:schemeClr>
              </a:buClr>
              <a:buSzPct val="70000"/>
              <a:buFont typeface="Arial" panose="020B0604020202020204" pitchFamily="34" charset="0"/>
              <a:buChar char="•"/>
              <a:defRPr/>
            </a:pPr>
            <a:r>
              <a:rPr lang="en-US" sz="1600" dirty="0">
                <a:solidFill>
                  <a:schemeClr val="bg1">
                    <a:lumMod val="50000"/>
                  </a:schemeClr>
                </a:solidFill>
              </a:rPr>
              <a:t>It might be more accurate to leave Line 3 out of the computation.</a:t>
            </a:r>
          </a:p>
          <a:p>
            <a:pPr marL="800100" lvl="1" indent="-342900">
              <a:spcBef>
                <a:spcPct val="20000"/>
              </a:spcBef>
              <a:buClr>
                <a:schemeClr val="tx1">
                  <a:lumMod val="65000"/>
                  <a:lumOff val="35000"/>
                </a:schemeClr>
              </a:buClr>
              <a:buSzPct val="70000"/>
              <a:buFont typeface="Arial" panose="020B0604020202020204" pitchFamily="34" charset="0"/>
              <a:buChar char="•"/>
              <a:defRPr/>
            </a:pPr>
            <a:r>
              <a:rPr lang="en-US" sz="1600" dirty="0">
                <a:solidFill>
                  <a:schemeClr val="bg1">
                    <a:lumMod val="50000"/>
                  </a:schemeClr>
                </a:solidFill>
              </a:rPr>
              <a:t>V</a:t>
            </a:r>
            <a:r>
              <a:rPr lang="en-US" sz="1600" baseline="-25000" dirty="0">
                <a:solidFill>
                  <a:schemeClr val="bg1">
                    <a:lumMod val="50000"/>
                  </a:schemeClr>
                </a:solidFill>
              </a:rPr>
              <a:t>24</a:t>
            </a:r>
            <a:r>
              <a:rPr lang="en-US" sz="1600" dirty="0">
                <a:solidFill>
                  <a:schemeClr val="bg1">
                    <a:lumMod val="50000"/>
                  </a:schemeClr>
                </a:solidFill>
              </a:rPr>
              <a:t> = 200 * (A</a:t>
            </a:r>
            <a:r>
              <a:rPr lang="en-US" sz="1600" baseline="-25000" dirty="0">
                <a:solidFill>
                  <a:schemeClr val="bg1">
                    <a:lumMod val="50000"/>
                  </a:schemeClr>
                </a:solidFill>
              </a:rPr>
              <a:t>2</a:t>
            </a:r>
            <a:r>
              <a:rPr lang="en-US" sz="1600" dirty="0">
                <a:solidFill>
                  <a:schemeClr val="bg1">
                    <a:lumMod val="50000"/>
                  </a:schemeClr>
                </a:solidFill>
              </a:rPr>
              <a:t>+A</a:t>
            </a:r>
            <a:r>
              <a:rPr lang="en-US" sz="1600" baseline="-25000" dirty="0">
                <a:solidFill>
                  <a:schemeClr val="bg1">
                    <a:lumMod val="50000"/>
                  </a:schemeClr>
                </a:solidFill>
              </a:rPr>
              <a:t>4</a:t>
            </a:r>
            <a:r>
              <a:rPr lang="en-US" sz="1600" dirty="0">
                <a:solidFill>
                  <a:schemeClr val="bg1">
                    <a:lumMod val="50000"/>
                  </a:schemeClr>
                </a:solidFill>
              </a:rPr>
              <a:t>) / 2</a:t>
            </a:r>
          </a:p>
          <a:p>
            <a:pPr marL="800100" lvl="1" indent="-342900">
              <a:spcBef>
                <a:spcPct val="20000"/>
              </a:spcBef>
              <a:buClr>
                <a:schemeClr val="tx1">
                  <a:lumMod val="65000"/>
                  <a:lumOff val="35000"/>
                </a:schemeClr>
              </a:buClr>
              <a:buSzPct val="70000"/>
              <a:buFont typeface="Arial" panose="020B0604020202020204" pitchFamily="34" charset="0"/>
              <a:buChar char="•"/>
              <a:defRPr/>
            </a:pPr>
            <a:r>
              <a:rPr lang="en-US" sz="1600" dirty="0">
                <a:solidFill>
                  <a:schemeClr val="bg1">
                    <a:lumMod val="50000"/>
                  </a:schemeClr>
                </a:solidFill>
              </a:rPr>
              <a:t>Better overall result if the sectional profiles are similar.</a:t>
            </a:r>
          </a:p>
        </p:txBody>
      </p:sp>
      <p:pic>
        <p:nvPicPr>
          <p:cNvPr id="149510" name="Picture 6" descr="VOL16"/>
          <p:cNvPicPr>
            <a:picLocks noChangeAspect="1" noChangeArrowheads="1"/>
          </p:cNvPicPr>
          <p:nvPr/>
        </p:nvPicPr>
        <p:blipFill>
          <a:blip r:embed="rId4" cstate="print"/>
          <a:srcRect/>
          <a:stretch>
            <a:fillRect/>
          </a:stretch>
        </p:blipFill>
        <p:spPr bwMode="auto">
          <a:xfrm>
            <a:off x="5324475" y="1600200"/>
            <a:ext cx="5181600" cy="3438525"/>
          </a:xfrm>
          <a:prstGeom prst="rect">
            <a:avLst/>
          </a:prstGeom>
          <a:noFill/>
          <a:ln w="9525">
            <a:noFill/>
            <a:miter lim="800000"/>
            <a:headEnd/>
            <a:tailEnd/>
          </a:ln>
        </p:spPr>
      </p:pic>
    </p:spTree>
    <p:extLst>
      <p:ext uri="{BB962C8B-B14F-4D97-AF65-F5344CB8AC3E}">
        <p14:creationId xmlns:p14="http://schemas.microsoft.com/office/powerpoint/2010/main" val="416132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95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9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Checking for Gaps in Data</a:t>
            </a:r>
          </a:p>
        </p:txBody>
      </p:sp>
      <p:sp>
        <p:nvSpPr>
          <p:cNvPr id="3" name="Content Placeholder 2"/>
          <p:cNvSpPr>
            <a:spLocks noGrp="1"/>
          </p:cNvSpPr>
          <p:nvPr>
            <p:ph idx="4294967295"/>
          </p:nvPr>
        </p:nvSpPr>
        <p:spPr>
          <a:xfrm>
            <a:off x="650631" y="1390166"/>
            <a:ext cx="8229600" cy="752475"/>
          </a:xfrm>
          <a:prstGeom prst="rect">
            <a:avLst/>
          </a:prstGeom>
        </p:spPr>
        <p:txBody>
          <a:bodyPr/>
          <a:lstStyle/>
          <a:p>
            <a:r>
              <a:rPr lang="en-US" dirty="0">
                <a:solidFill>
                  <a:schemeClr val="bg1">
                    <a:lumMod val="50000"/>
                  </a:schemeClr>
                </a:solidFill>
              </a:rPr>
              <a:t>Probably your best course of action is to check your files for any external data gaps and then decide on how to proceed.</a:t>
            </a:r>
          </a:p>
        </p:txBody>
      </p:sp>
      <p:pic>
        <p:nvPicPr>
          <p:cNvPr id="8195" name="Picture 3" descr="C:\Temp\Volume Course\DataGaps.png"/>
          <p:cNvPicPr>
            <a:picLocks noChangeAspect="1" noChangeArrowheads="1"/>
          </p:cNvPicPr>
          <p:nvPr/>
        </p:nvPicPr>
        <p:blipFill>
          <a:blip r:embed="rId2" cstate="print"/>
          <a:srcRect/>
          <a:stretch>
            <a:fillRect/>
          </a:stretch>
        </p:blipFill>
        <p:spPr bwMode="auto">
          <a:xfrm>
            <a:off x="1981200" y="3265942"/>
            <a:ext cx="3947922" cy="1336945"/>
          </a:xfrm>
          <a:prstGeom prst="rect">
            <a:avLst/>
          </a:prstGeom>
          <a:noFill/>
        </p:spPr>
      </p:pic>
      <p:sp>
        <p:nvSpPr>
          <p:cNvPr id="7" name="TextBox 6"/>
          <p:cNvSpPr txBox="1"/>
          <p:nvPr/>
        </p:nvSpPr>
        <p:spPr>
          <a:xfrm>
            <a:off x="1981200" y="2805417"/>
            <a:ext cx="3176778" cy="369332"/>
          </a:xfrm>
          <a:prstGeom prst="rect">
            <a:avLst/>
          </a:prstGeom>
          <a:noFill/>
        </p:spPr>
        <p:txBody>
          <a:bodyPr wrap="square" rtlCol="0">
            <a:spAutoFit/>
          </a:bodyPr>
          <a:lstStyle/>
          <a:p>
            <a:r>
              <a:rPr lang="en-US" dirty="0">
                <a:solidFill>
                  <a:schemeClr val="tx1">
                    <a:lumMod val="65000"/>
                    <a:lumOff val="35000"/>
                  </a:schemeClr>
                </a:solidFill>
              </a:rPr>
              <a:t>Graph Options – Data tab</a:t>
            </a:r>
          </a:p>
        </p:txBody>
      </p:sp>
      <p:pic>
        <p:nvPicPr>
          <p:cNvPr id="9" name="Picture 8">
            <a:extLst>
              <a:ext uri="{FF2B5EF4-FFF2-40B4-BE49-F238E27FC236}">
                <a16:creationId xmlns="" xmlns:a16="http://schemas.microsoft.com/office/drawing/2014/main" id="{4762BA5F-C314-44F0-9D8B-E7C9635BF1BA}"/>
              </a:ext>
            </a:extLst>
          </p:cNvPr>
          <p:cNvPicPr>
            <a:picLocks noChangeAspect="1"/>
          </p:cNvPicPr>
          <p:nvPr/>
        </p:nvPicPr>
        <p:blipFill>
          <a:blip r:embed="rId3"/>
          <a:stretch>
            <a:fillRect/>
          </a:stretch>
        </p:blipFill>
        <p:spPr>
          <a:xfrm>
            <a:off x="6096000" y="2250869"/>
            <a:ext cx="4863574" cy="3545135"/>
          </a:xfrm>
          <a:prstGeom prst="rect">
            <a:avLst/>
          </a:prstGeom>
        </p:spPr>
      </p:pic>
      <p:sp>
        <p:nvSpPr>
          <p:cNvPr id="10" name="Rectangle 9">
            <a:extLst>
              <a:ext uri="{FF2B5EF4-FFF2-40B4-BE49-F238E27FC236}">
                <a16:creationId xmlns="" xmlns:a16="http://schemas.microsoft.com/office/drawing/2014/main" id="{78004316-9C2E-4018-86D3-80A26B1A5762}"/>
              </a:ext>
            </a:extLst>
          </p:cNvPr>
          <p:cNvSpPr/>
          <p:nvPr/>
        </p:nvSpPr>
        <p:spPr>
          <a:xfrm>
            <a:off x="6207369" y="4514963"/>
            <a:ext cx="1820007" cy="752475"/>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442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Checking for Gaps</a:t>
            </a:r>
          </a:p>
        </p:txBody>
      </p:sp>
      <p:sp>
        <p:nvSpPr>
          <p:cNvPr id="7" name="Rounded Rectangle 6"/>
          <p:cNvSpPr/>
          <p:nvPr/>
        </p:nvSpPr>
        <p:spPr>
          <a:xfrm>
            <a:off x="1871472" y="2409657"/>
            <a:ext cx="4267200" cy="11248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r>
              <a:rPr lang="en-US" dirty="0">
                <a:solidFill>
                  <a:schemeClr val="bg1">
                    <a:lumMod val="50000"/>
                  </a:schemeClr>
                </a:solidFill>
              </a:rPr>
              <a:t>788+00:	Take a look at this gap!</a:t>
            </a:r>
          </a:p>
          <a:p>
            <a:r>
              <a:rPr lang="en-US" dirty="0">
                <a:solidFill>
                  <a:schemeClr val="bg1">
                    <a:lumMod val="50000"/>
                  </a:schemeClr>
                </a:solidFill>
              </a:rPr>
              <a:t>CSV will interpolate across the gap! </a:t>
            </a:r>
            <a:r>
              <a:rPr lang="en-US" dirty="0" smtClean="0">
                <a:solidFill>
                  <a:schemeClr val="bg1">
                    <a:lumMod val="50000"/>
                  </a:schemeClr>
                </a:solidFill>
              </a:rPr>
              <a:t>Sometimes this is </a:t>
            </a:r>
            <a:r>
              <a:rPr lang="en-US" dirty="0">
                <a:solidFill>
                  <a:schemeClr val="bg1">
                    <a:lumMod val="50000"/>
                  </a:schemeClr>
                </a:solidFill>
              </a:rPr>
              <a:t>not a good thing!</a:t>
            </a:r>
          </a:p>
        </p:txBody>
      </p:sp>
      <p:pic>
        <p:nvPicPr>
          <p:cNvPr id="5122" name="Picture 2"/>
          <p:cNvPicPr>
            <a:picLocks noChangeAspect="1" noChangeArrowheads="1"/>
          </p:cNvPicPr>
          <p:nvPr/>
        </p:nvPicPr>
        <p:blipFill>
          <a:blip r:embed="rId2" cstate="print"/>
          <a:srcRect/>
          <a:stretch>
            <a:fillRect/>
          </a:stretch>
        </p:blipFill>
        <p:spPr bwMode="auto">
          <a:xfrm>
            <a:off x="6591300" y="1586049"/>
            <a:ext cx="3124200" cy="4173039"/>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1871472" y="4253049"/>
            <a:ext cx="4267200" cy="1358615"/>
          </a:xfrm>
          <a:prstGeom prst="rect">
            <a:avLst/>
          </a:prstGeom>
          <a:noFill/>
          <a:ln w="9525">
            <a:noFill/>
            <a:miter lim="800000"/>
            <a:headEnd/>
            <a:tailEnd/>
          </a:ln>
        </p:spPr>
      </p:pic>
    </p:spTree>
    <p:extLst>
      <p:ext uri="{BB962C8B-B14F-4D97-AF65-F5344CB8AC3E}">
        <p14:creationId xmlns:p14="http://schemas.microsoft.com/office/powerpoint/2010/main" val="2623274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External Gap Handling in PostDredge</a:t>
            </a:r>
          </a:p>
        </p:txBody>
      </p:sp>
      <p:sp>
        <p:nvSpPr>
          <p:cNvPr id="7" name="TextBox 6"/>
          <p:cNvSpPr txBox="1"/>
          <p:nvPr/>
        </p:nvSpPr>
        <p:spPr>
          <a:xfrm>
            <a:off x="8729352" y="2523384"/>
            <a:ext cx="2237413" cy="2246769"/>
          </a:xfrm>
          <a:prstGeom prst="rect">
            <a:avLst/>
          </a:prstGeom>
          <a:noFill/>
        </p:spPr>
        <p:txBody>
          <a:bodyPr wrap="square" rtlCol="0">
            <a:spAutoFit/>
          </a:bodyPr>
          <a:lstStyle/>
          <a:p>
            <a:r>
              <a:rPr lang="en-US" sz="2000" dirty="0">
                <a:solidFill>
                  <a:schemeClr val="bg1">
                    <a:lumMod val="50000"/>
                  </a:schemeClr>
                </a:solidFill>
              </a:rPr>
              <a:t>What happens when your PreDredge and PostDredge profiles don’t cover the entire area?</a:t>
            </a:r>
          </a:p>
        </p:txBody>
      </p:sp>
      <p:pic>
        <p:nvPicPr>
          <p:cNvPr id="8" name="Picture 7">
            <a:extLst>
              <a:ext uri="{FF2B5EF4-FFF2-40B4-BE49-F238E27FC236}">
                <a16:creationId xmlns="" xmlns:a16="http://schemas.microsoft.com/office/drawing/2014/main" id="{AE0E0A09-35AA-4DA6-8BAA-CD236BB3FA7A}"/>
              </a:ext>
            </a:extLst>
          </p:cNvPr>
          <p:cNvPicPr>
            <a:picLocks noChangeAspect="1"/>
          </p:cNvPicPr>
          <p:nvPr/>
        </p:nvPicPr>
        <p:blipFill>
          <a:blip r:embed="rId2"/>
          <a:stretch>
            <a:fillRect/>
          </a:stretch>
        </p:blipFill>
        <p:spPr>
          <a:xfrm>
            <a:off x="1523999" y="1341719"/>
            <a:ext cx="6324600" cy="4610100"/>
          </a:xfrm>
          <a:prstGeom prst="rect">
            <a:avLst/>
          </a:prstGeom>
        </p:spPr>
      </p:pic>
      <p:sp>
        <p:nvSpPr>
          <p:cNvPr id="10" name="Rectangle 9">
            <a:extLst>
              <a:ext uri="{FF2B5EF4-FFF2-40B4-BE49-F238E27FC236}">
                <a16:creationId xmlns="" xmlns:a16="http://schemas.microsoft.com/office/drawing/2014/main" id="{EA64E50E-B4B1-4DC1-A58D-356E57C29934}"/>
              </a:ext>
            </a:extLst>
          </p:cNvPr>
          <p:cNvSpPr/>
          <p:nvPr/>
        </p:nvSpPr>
        <p:spPr>
          <a:xfrm>
            <a:off x="5662247" y="2333625"/>
            <a:ext cx="1969476" cy="787644"/>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671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Length of Before Survey’</a:t>
            </a:r>
          </a:p>
        </p:txBody>
      </p:sp>
      <p:pic>
        <p:nvPicPr>
          <p:cNvPr id="4099" name="Picture 3" descr="C:\Temp\Volume Course\GGG6.png"/>
          <p:cNvPicPr>
            <a:picLocks noChangeAspect="1" noChangeArrowheads="1"/>
          </p:cNvPicPr>
          <p:nvPr/>
        </p:nvPicPr>
        <p:blipFill>
          <a:blip r:embed="rId2" cstate="print"/>
          <a:srcRect/>
          <a:stretch>
            <a:fillRect/>
          </a:stretch>
        </p:blipFill>
        <p:spPr bwMode="auto">
          <a:xfrm>
            <a:off x="1316535" y="1494042"/>
            <a:ext cx="8970466" cy="1981200"/>
          </a:xfrm>
          <a:prstGeom prst="rect">
            <a:avLst/>
          </a:prstGeom>
          <a:noFill/>
        </p:spPr>
      </p:pic>
      <p:sp>
        <p:nvSpPr>
          <p:cNvPr id="6" name="TextBox 5"/>
          <p:cNvSpPr txBox="1"/>
          <p:nvPr/>
        </p:nvSpPr>
        <p:spPr>
          <a:xfrm>
            <a:off x="1090246" y="3661456"/>
            <a:ext cx="10644671" cy="2031325"/>
          </a:xfrm>
          <a:prstGeom prst="rect">
            <a:avLst/>
          </a:prstGeom>
          <a:noFill/>
        </p:spPr>
        <p:txBody>
          <a:bodyPr wrap="square" rtlCol="0">
            <a:spAutoFit/>
          </a:bodyPr>
          <a:lstStyle/>
          <a:p>
            <a:r>
              <a:rPr lang="en-US" dirty="0">
                <a:solidFill>
                  <a:schemeClr val="tx1">
                    <a:lumMod val="65000"/>
                    <a:lumOff val="35000"/>
                  </a:schemeClr>
                </a:solidFill>
              </a:rPr>
              <a:t>This is </a:t>
            </a:r>
            <a:r>
              <a:rPr lang="en-US" dirty="0">
                <a:solidFill>
                  <a:srgbClr val="FF0000"/>
                </a:solidFill>
              </a:rPr>
              <a:t>NOT</a:t>
            </a:r>
            <a:r>
              <a:rPr lang="en-US" dirty="0">
                <a:solidFill>
                  <a:schemeClr val="tx1">
                    <a:lumMod val="65000"/>
                    <a:lumOff val="35000"/>
                  </a:schemeClr>
                </a:solidFill>
              </a:rPr>
              <a:t> a good option.  </a:t>
            </a:r>
          </a:p>
          <a:p>
            <a:endParaRPr lang="en-US" dirty="0">
              <a:solidFill>
                <a:schemeClr val="tx1">
                  <a:lumMod val="65000"/>
                  <a:lumOff val="35000"/>
                </a:schemeClr>
              </a:solidFill>
            </a:endParaRPr>
          </a:p>
          <a:p>
            <a:r>
              <a:rPr lang="en-US" dirty="0">
                <a:solidFill>
                  <a:schemeClr val="bg1">
                    <a:lumMod val="50000"/>
                  </a:schemeClr>
                </a:solidFill>
              </a:rPr>
              <a:t>Areas where I have full coverage in both Before and After:  Volume computation is OK.</a:t>
            </a:r>
          </a:p>
          <a:p>
            <a:endParaRPr lang="en-US" dirty="0">
              <a:solidFill>
                <a:schemeClr val="bg1">
                  <a:lumMod val="50000"/>
                </a:schemeClr>
              </a:solidFill>
            </a:endParaRPr>
          </a:p>
          <a:p>
            <a:r>
              <a:rPr lang="en-US" dirty="0">
                <a:solidFill>
                  <a:schemeClr val="bg1">
                    <a:lumMod val="50000"/>
                  </a:schemeClr>
                </a:solidFill>
              </a:rPr>
              <a:t>Areas where I have coverage in just the Before survey:  I get full credit for removing the material.</a:t>
            </a:r>
          </a:p>
          <a:p>
            <a:endParaRPr lang="en-US" dirty="0">
              <a:solidFill>
                <a:schemeClr val="bg1">
                  <a:lumMod val="50000"/>
                </a:schemeClr>
              </a:solidFill>
            </a:endParaRPr>
          </a:p>
          <a:p>
            <a:r>
              <a:rPr lang="en-US" dirty="0">
                <a:solidFill>
                  <a:schemeClr val="bg1">
                    <a:lumMod val="50000"/>
                  </a:schemeClr>
                </a:solidFill>
              </a:rPr>
              <a:t>Areas where I only have coverage in the After survey:  Ignored.</a:t>
            </a:r>
          </a:p>
        </p:txBody>
      </p:sp>
      <p:grpSp>
        <p:nvGrpSpPr>
          <p:cNvPr id="4" name="Group 3"/>
          <p:cNvGrpSpPr/>
          <p:nvPr/>
        </p:nvGrpSpPr>
        <p:grpSpPr>
          <a:xfrm>
            <a:off x="3963443" y="1099665"/>
            <a:ext cx="2658437" cy="1142999"/>
            <a:chOff x="2695575" y="1285877"/>
            <a:chExt cx="2658437" cy="1142999"/>
          </a:xfrm>
        </p:grpSpPr>
        <p:grpSp>
          <p:nvGrpSpPr>
            <p:cNvPr id="9" name="Group 8"/>
            <p:cNvGrpSpPr/>
            <p:nvPr/>
          </p:nvGrpSpPr>
          <p:grpSpPr>
            <a:xfrm>
              <a:off x="2695575" y="1285877"/>
              <a:ext cx="2658437" cy="1142999"/>
              <a:chOff x="4284584" y="1930673"/>
              <a:chExt cx="2907753" cy="1228394"/>
            </a:xfrm>
          </p:grpSpPr>
          <p:pic>
            <p:nvPicPr>
              <p:cNvPr id="10" name="Picture 2" descr="C:\Temp\Volume Course\Graph Options.png"/>
              <p:cNvPicPr>
                <a:picLocks noChangeAspect="1" noChangeArrowheads="1"/>
              </p:cNvPicPr>
              <p:nvPr/>
            </p:nvPicPr>
            <p:blipFill rotWithShape="1">
              <a:blip r:embed="rId3" cstate="print"/>
              <a:srcRect l="57782" t="15872" b="58390"/>
              <a:stretch/>
            </p:blipFill>
            <p:spPr bwMode="auto">
              <a:xfrm>
                <a:off x="4284584" y="1930673"/>
                <a:ext cx="2907753" cy="1228394"/>
              </a:xfrm>
              <a:prstGeom prst="rect">
                <a:avLst/>
              </a:prstGeom>
              <a:noFill/>
            </p:spPr>
          </p:pic>
          <p:sp>
            <p:nvSpPr>
              <p:cNvPr id="11" name="Rectangle 10"/>
              <p:cNvSpPr/>
              <p:nvPr/>
            </p:nvSpPr>
            <p:spPr>
              <a:xfrm>
                <a:off x="4419600" y="2011362"/>
                <a:ext cx="2743200" cy="1066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p:cNvPicPr>
              <a:picLocks noChangeAspect="1"/>
            </p:cNvPicPr>
            <p:nvPr/>
          </p:nvPicPr>
          <p:blipFill>
            <a:blip r:embed="rId4"/>
            <a:stretch>
              <a:fillRect/>
            </a:stretch>
          </p:blipFill>
          <p:spPr>
            <a:xfrm flipV="1">
              <a:off x="2929910" y="1716421"/>
              <a:ext cx="177203" cy="377519"/>
            </a:xfrm>
            <a:prstGeom prst="rect">
              <a:avLst/>
            </a:prstGeom>
          </p:spPr>
        </p:pic>
      </p:grpSp>
    </p:spTree>
    <p:extLst>
      <p:ext uri="{BB962C8B-B14F-4D97-AF65-F5344CB8AC3E}">
        <p14:creationId xmlns:p14="http://schemas.microsoft.com/office/powerpoint/2010/main" val="28452948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‘Only Where Both Surveys Have Data’</a:t>
            </a:r>
          </a:p>
        </p:txBody>
      </p:sp>
      <p:pic>
        <p:nvPicPr>
          <p:cNvPr id="5122" name="Picture 2" descr="C:\Temp\Volume Course\GGG5.png"/>
          <p:cNvPicPr>
            <a:picLocks noGrp="1" noChangeAspect="1" noChangeArrowheads="1"/>
          </p:cNvPicPr>
          <p:nvPr>
            <p:ph idx="4294967295"/>
          </p:nvPr>
        </p:nvPicPr>
        <p:blipFill>
          <a:blip r:embed="rId2" cstate="print"/>
          <a:srcRect/>
          <a:stretch>
            <a:fillRect/>
          </a:stretch>
        </p:blipFill>
        <p:spPr bwMode="auto">
          <a:xfrm>
            <a:off x="960247" y="1737213"/>
            <a:ext cx="9217025" cy="1981200"/>
          </a:xfrm>
          <a:prstGeom prst="rect">
            <a:avLst/>
          </a:prstGeom>
          <a:noFill/>
        </p:spPr>
      </p:pic>
      <p:sp>
        <p:nvSpPr>
          <p:cNvPr id="5" name="TextBox 4"/>
          <p:cNvSpPr txBox="1"/>
          <p:nvPr/>
        </p:nvSpPr>
        <p:spPr>
          <a:xfrm>
            <a:off x="1871472" y="4024746"/>
            <a:ext cx="8305800" cy="1754326"/>
          </a:xfrm>
          <a:prstGeom prst="rect">
            <a:avLst/>
          </a:prstGeom>
          <a:noFill/>
          <a:ln>
            <a:noFill/>
          </a:ln>
        </p:spPr>
        <p:txBody>
          <a:bodyPr wrap="square" rtlCol="0">
            <a:spAutoFit/>
          </a:bodyPr>
          <a:lstStyle/>
          <a:p>
            <a:r>
              <a:rPr lang="en-US" dirty="0">
                <a:solidFill>
                  <a:schemeClr val="tx1">
                    <a:lumMod val="65000"/>
                    <a:lumOff val="35000"/>
                  </a:schemeClr>
                </a:solidFill>
              </a:rPr>
              <a:t>This is the ‘default’ setting and definitely better than the other.  However, it is not perfect.  </a:t>
            </a:r>
          </a:p>
          <a:p>
            <a:endParaRPr lang="en-US" dirty="0">
              <a:solidFill>
                <a:schemeClr val="tx1">
                  <a:lumMod val="65000"/>
                  <a:lumOff val="35000"/>
                </a:schemeClr>
              </a:solidFill>
            </a:endParaRPr>
          </a:p>
          <a:p>
            <a:r>
              <a:rPr lang="en-US" dirty="0">
                <a:solidFill>
                  <a:schemeClr val="tx1">
                    <a:lumMod val="65000"/>
                    <a:lumOff val="35000"/>
                  </a:schemeClr>
                </a:solidFill>
              </a:rPr>
              <a:t>Areas where I have coverage in both surveys :  			</a:t>
            </a:r>
            <a:r>
              <a:rPr lang="en-US" dirty="0">
                <a:solidFill>
                  <a:schemeClr val="bg2"/>
                </a:solidFill>
              </a:rPr>
              <a:t>Computed</a:t>
            </a:r>
          </a:p>
          <a:p>
            <a:r>
              <a:rPr lang="en-US" dirty="0">
                <a:solidFill>
                  <a:schemeClr val="tx1">
                    <a:lumMod val="65000"/>
                    <a:lumOff val="35000"/>
                  </a:schemeClr>
                </a:solidFill>
              </a:rPr>
              <a:t>Areas where I only have coverage in the Before Survey :  	</a:t>
            </a:r>
            <a:r>
              <a:rPr lang="en-US" dirty="0">
                <a:solidFill>
                  <a:srgbClr val="FF0000"/>
                </a:solidFill>
              </a:rPr>
              <a:t>Ignored</a:t>
            </a:r>
          </a:p>
          <a:p>
            <a:r>
              <a:rPr lang="en-US" dirty="0">
                <a:solidFill>
                  <a:schemeClr val="tx1">
                    <a:lumMod val="65000"/>
                    <a:lumOff val="35000"/>
                  </a:schemeClr>
                </a:solidFill>
              </a:rPr>
              <a:t>Areas where I only have coverage in the After Survey :  	</a:t>
            </a:r>
            <a:r>
              <a:rPr lang="en-US" dirty="0">
                <a:solidFill>
                  <a:srgbClr val="FF0000"/>
                </a:solidFill>
              </a:rPr>
              <a:t>Ignored</a:t>
            </a:r>
          </a:p>
        </p:txBody>
      </p:sp>
    </p:spTree>
    <p:extLst>
      <p:ext uri="{BB962C8B-B14F-4D97-AF65-F5344CB8AC3E}">
        <p14:creationId xmlns:p14="http://schemas.microsoft.com/office/powerpoint/2010/main" val="482126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about we calculate the material separately for each profile and then take the difference?</a:t>
            </a:r>
          </a:p>
        </p:txBody>
      </p:sp>
      <p:pic>
        <p:nvPicPr>
          <p:cNvPr id="6146" name="Picture 2" descr="C:\Temp\Volume Course\GGG7.png"/>
          <p:cNvPicPr>
            <a:picLocks noGrp="1" noChangeAspect="1" noChangeArrowheads="1"/>
          </p:cNvPicPr>
          <p:nvPr>
            <p:ph idx="4294967295"/>
          </p:nvPr>
        </p:nvPicPr>
        <p:blipFill>
          <a:blip r:embed="rId2" cstate="print"/>
          <a:srcRect/>
          <a:stretch>
            <a:fillRect/>
          </a:stretch>
        </p:blipFill>
        <p:spPr bwMode="auto">
          <a:xfrm>
            <a:off x="580292" y="1774596"/>
            <a:ext cx="8229600" cy="1768475"/>
          </a:xfrm>
          <a:prstGeom prst="rect">
            <a:avLst/>
          </a:prstGeom>
          <a:noFill/>
        </p:spPr>
      </p:pic>
      <p:pic>
        <p:nvPicPr>
          <p:cNvPr id="6147" name="Picture 3" descr="C:\Temp\Volume Course\GGG8.png"/>
          <p:cNvPicPr>
            <a:picLocks noChangeAspect="1" noChangeArrowheads="1"/>
          </p:cNvPicPr>
          <p:nvPr/>
        </p:nvPicPr>
        <p:blipFill>
          <a:blip r:embed="rId3" cstate="print"/>
          <a:srcRect/>
          <a:stretch>
            <a:fillRect/>
          </a:stretch>
        </p:blipFill>
        <p:spPr bwMode="auto">
          <a:xfrm>
            <a:off x="1981200" y="4114801"/>
            <a:ext cx="8229600" cy="1769143"/>
          </a:xfrm>
          <a:prstGeom prst="rect">
            <a:avLst/>
          </a:prstGeom>
          <a:noFill/>
        </p:spPr>
      </p:pic>
      <p:sp>
        <p:nvSpPr>
          <p:cNvPr id="6" name="TextBox 5"/>
          <p:cNvSpPr txBox="1"/>
          <p:nvPr/>
        </p:nvSpPr>
        <p:spPr>
          <a:xfrm>
            <a:off x="4343401" y="1981201"/>
            <a:ext cx="2890535" cy="461665"/>
          </a:xfrm>
          <a:prstGeom prst="rect">
            <a:avLst/>
          </a:prstGeom>
          <a:noFill/>
        </p:spPr>
        <p:txBody>
          <a:bodyPr wrap="none" rtlCol="0">
            <a:spAutoFit/>
          </a:bodyPr>
          <a:lstStyle/>
          <a:p>
            <a:r>
              <a:rPr lang="en-US" sz="2400" dirty="0">
                <a:solidFill>
                  <a:schemeClr val="bg1">
                    <a:lumMod val="50000"/>
                  </a:schemeClr>
                </a:solidFill>
              </a:rPr>
              <a:t>Pre-Dredge Results</a:t>
            </a:r>
          </a:p>
        </p:txBody>
      </p:sp>
      <p:sp>
        <p:nvSpPr>
          <p:cNvPr id="7" name="TextBox 6"/>
          <p:cNvSpPr txBox="1"/>
          <p:nvPr/>
        </p:nvSpPr>
        <p:spPr>
          <a:xfrm>
            <a:off x="4495801" y="4343401"/>
            <a:ext cx="3026791" cy="461665"/>
          </a:xfrm>
          <a:prstGeom prst="rect">
            <a:avLst/>
          </a:prstGeom>
          <a:noFill/>
        </p:spPr>
        <p:txBody>
          <a:bodyPr wrap="none" rtlCol="0">
            <a:spAutoFit/>
          </a:bodyPr>
          <a:lstStyle/>
          <a:p>
            <a:r>
              <a:rPr lang="en-US" sz="2400" dirty="0">
                <a:solidFill>
                  <a:schemeClr val="bg1">
                    <a:lumMod val="50000"/>
                  </a:schemeClr>
                </a:solidFill>
              </a:rPr>
              <a:t>Post-Dredge Results</a:t>
            </a:r>
          </a:p>
        </p:txBody>
      </p:sp>
      <p:sp>
        <p:nvSpPr>
          <p:cNvPr id="8" name="TextBox 7"/>
          <p:cNvSpPr txBox="1"/>
          <p:nvPr/>
        </p:nvSpPr>
        <p:spPr>
          <a:xfrm>
            <a:off x="1981201" y="1278445"/>
            <a:ext cx="1390189" cy="369332"/>
          </a:xfrm>
          <a:prstGeom prst="rect">
            <a:avLst/>
          </a:prstGeom>
          <a:noFill/>
        </p:spPr>
        <p:txBody>
          <a:bodyPr wrap="none" rtlCol="0">
            <a:spAutoFit/>
          </a:bodyPr>
          <a:lstStyle/>
          <a:p>
            <a:r>
              <a:rPr lang="en-US" dirty="0">
                <a:solidFill>
                  <a:schemeClr val="tx1">
                    <a:lumMod val="65000"/>
                    <a:lumOff val="35000"/>
                  </a:schemeClr>
                </a:solidFill>
              </a:rPr>
              <a:t>Take this….</a:t>
            </a:r>
          </a:p>
        </p:txBody>
      </p:sp>
      <p:sp>
        <p:nvSpPr>
          <p:cNvPr id="9" name="TextBox 8"/>
          <p:cNvSpPr txBox="1"/>
          <p:nvPr/>
        </p:nvSpPr>
        <p:spPr>
          <a:xfrm>
            <a:off x="1981201" y="3669891"/>
            <a:ext cx="1697901" cy="369332"/>
          </a:xfrm>
          <a:prstGeom prst="rect">
            <a:avLst/>
          </a:prstGeom>
          <a:noFill/>
        </p:spPr>
        <p:txBody>
          <a:bodyPr wrap="none" rtlCol="0">
            <a:spAutoFit/>
          </a:bodyPr>
          <a:lstStyle/>
          <a:p>
            <a:r>
              <a:rPr lang="en-US" dirty="0">
                <a:solidFill>
                  <a:schemeClr val="tx1">
                    <a:lumMod val="65000"/>
                    <a:lumOff val="35000"/>
                  </a:schemeClr>
                </a:solidFill>
              </a:rPr>
              <a:t>Subtract this…</a:t>
            </a:r>
          </a:p>
        </p:txBody>
      </p:sp>
    </p:spTree>
    <p:extLst>
      <p:ext uri="{BB962C8B-B14F-4D97-AF65-F5344CB8AC3E}">
        <p14:creationId xmlns:p14="http://schemas.microsoft.com/office/powerpoint/2010/main" val="3906319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dirty="0"/>
              <a:t>Pre-Dredge vs </a:t>
            </a:r>
            <a:r>
              <a:rPr lang="en-US" dirty="0" smtClean="0"/>
              <a:t>Post-Dredge</a:t>
            </a:r>
            <a:endParaRPr lang="en-US" dirty="0"/>
          </a:p>
        </p:txBody>
      </p:sp>
      <p:pic>
        <p:nvPicPr>
          <p:cNvPr id="7170" name="Picture 2" descr="C:\Temp\Volume Course\GGG9.png"/>
          <p:cNvPicPr>
            <a:picLocks noChangeAspect="1" noChangeArrowheads="1"/>
          </p:cNvPicPr>
          <p:nvPr/>
        </p:nvPicPr>
        <p:blipFill>
          <a:blip r:embed="rId2" cstate="print"/>
          <a:srcRect/>
          <a:stretch>
            <a:fillRect/>
          </a:stretch>
        </p:blipFill>
        <p:spPr bwMode="auto">
          <a:xfrm>
            <a:off x="1524000" y="2022764"/>
            <a:ext cx="9144000" cy="2448699"/>
          </a:xfrm>
          <a:prstGeom prst="rect">
            <a:avLst/>
          </a:prstGeom>
          <a:noFill/>
        </p:spPr>
      </p:pic>
      <p:sp>
        <p:nvSpPr>
          <p:cNvPr id="5" name="TextBox 4"/>
          <p:cNvSpPr txBox="1"/>
          <p:nvPr/>
        </p:nvSpPr>
        <p:spPr>
          <a:xfrm>
            <a:off x="1821872" y="4471463"/>
            <a:ext cx="8305800" cy="1477328"/>
          </a:xfrm>
          <a:prstGeom prst="rect">
            <a:avLst/>
          </a:prstGeom>
          <a:noFill/>
          <a:ln>
            <a:solidFill>
              <a:schemeClr val="tx1"/>
            </a:solidFill>
          </a:ln>
        </p:spPr>
        <p:txBody>
          <a:bodyPr wrap="square" rtlCol="0">
            <a:spAutoFit/>
          </a:bodyPr>
          <a:lstStyle/>
          <a:p>
            <a:r>
              <a:rPr lang="en-US" dirty="0">
                <a:solidFill>
                  <a:schemeClr val="tx1">
                    <a:lumMod val="65000"/>
                    <a:lumOff val="35000"/>
                  </a:schemeClr>
                </a:solidFill>
              </a:rPr>
              <a:t>Not a good idea.</a:t>
            </a:r>
          </a:p>
          <a:p>
            <a:endParaRPr lang="en-US" dirty="0">
              <a:solidFill>
                <a:schemeClr val="tx1">
                  <a:lumMod val="65000"/>
                  <a:lumOff val="35000"/>
                </a:schemeClr>
              </a:solidFill>
            </a:endParaRPr>
          </a:p>
          <a:p>
            <a:r>
              <a:rPr lang="en-US" dirty="0">
                <a:solidFill>
                  <a:schemeClr val="tx1">
                    <a:lumMod val="65000"/>
                    <a:lumOff val="35000"/>
                  </a:schemeClr>
                </a:solidFill>
              </a:rPr>
              <a:t>Areas where I have coverage in both surveys:  			</a:t>
            </a:r>
            <a:r>
              <a:rPr lang="en-US" dirty="0">
                <a:solidFill>
                  <a:schemeClr val="bg2"/>
                </a:solidFill>
              </a:rPr>
              <a:t>Computed</a:t>
            </a:r>
          </a:p>
          <a:p>
            <a:r>
              <a:rPr lang="en-US" dirty="0">
                <a:solidFill>
                  <a:schemeClr val="tx1">
                    <a:lumMod val="65000"/>
                    <a:lumOff val="35000"/>
                  </a:schemeClr>
                </a:solidFill>
              </a:rPr>
              <a:t>Areas where I only have coverage in the Before Survey:  	</a:t>
            </a:r>
            <a:r>
              <a:rPr lang="en-US" dirty="0">
                <a:solidFill>
                  <a:schemeClr val="bg2"/>
                </a:solidFill>
              </a:rPr>
              <a:t>Treated as removed</a:t>
            </a:r>
            <a:endParaRPr lang="en-US" dirty="0">
              <a:solidFill>
                <a:schemeClr val="tx1">
                  <a:lumMod val="65000"/>
                  <a:lumOff val="35000"/>
                </a:schemeClr>
              </a:solidFill>
            </a:endParaRPr>
          </a:p>
          <a:p>
            <a:r>
              <a:rPr lang="en-US" dirty="0">
                <a:solidFill>
                  <a:schemeClr val="tx1">
                    <a:lumMod val="65000"/>
                    <a:lumOff val="35000"/>
                  </a:schemeClr>
                </a:solidFill>
              </a:rPr>
              <a:t>Areas where I only have coverage in the After Survey:  	</a:t>
            </a:r>
            <a:r>
              <a:rPr lang="en-US" dirty="0">
                <a:solidFill>
                  <a:schemeClr val="bg2"/>
                </a:solidFill>
              </a:rPr>
              <a:t>Treated as infill</a:t>
            </a:r>
            <a:endParaRPr lang="en-US" dirty="0">
              <a:solidFill>
                <a:schemeClr val="tx1">
                  <a:lumMod val="65000"/>
                  <a:lumOff val="35000"/>
                </a:schemeClr>
              </a:solidFill>
            </a:endParaRPr>
          </a:p>
        </p:txBody>
      </p:sp>
      <p:sp>
        <p:nvSpPr>
          <p:cNvPr id="2" name="Rectangle 1"/>
          <p:cNvSpPr/>
          <p:nvPr/>
        </p:nvSpPr>
        <p:spPr>
          <a:xfrm>
            <a:off x="1821872" y="1207089"/>
            <a:ext cx="5715001" cy="646331"/>
          </a:xfrm>
          <a:prstGeom prst="rect">
            <a:avLst/>
          </a:prstGeom>
        </p:spPr>
        <p:txBody>
          <a:bodyPr wrap="square">
            <a:spAutoFit/>
          </a:bodyPr>
          <a:lstStyle/>
          <a:p>
            <a:r>
              <a:rPr lang="en-US" dirty="0">
                <a:solidFill>
                  <a:schemeClr val="tx1">
                    <a:lumMod val="65000"/>
                    <a:lumOff val="35000"/>
                  </a:schemeClr>
                </a:solidFill>
              </a:rPr>
              <a:t>How about we calculate the material separately for each profile and then take the difference?</a:t>
            </a:r>
          </a:p>
        </p:txBody>
      </p:sp>
    </p:spTree>
    <p:extLst>
      <p:ext uri="{BB962C8B-B14F-4D97-AF65-F5344CB8AC3E}">
        <p14:creationId xmlns:p14="http://schemas.microsoft.com/office/powerpoint/2010/main" val="385890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CROSS SECTION DESIGN TEMPLATES</a:t>
            </a:r>
          </a:p>
        </p:txBody>
      </p:sp>
    </p:spTree>
    <p:extLst>
      <p:ext uri="{BB962C8B-B14F-4D97-AF65-F5344CB8AC3E}">
        <p14:creationId xmlns:p14="http://schemas.microsoft.com/office/powerpoint/2010/main" val="403584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Rot="1" noChangeArrowheads="1"/>
          </p:cNvSpPr>
          <p:nvPr>
            <p:ph type="title"/>
          </p:nvPr>
        </p:nvSpPr>
        <p:spPr/>
        <p:txBody>
          <a:bodyPr>
            <a:normAutofit/>
          </a:bodyPr>
          <a:lstStyle/>
          <a:p>
            <a:pPr marL="54864">
              <a:defRPr/>
            </a:pPr>
            <a:r>
              <a:rPr lang="en-US" dirty="0"/>
              <a:t>Templates</a:t>
            </a:r>
          </a:p>
        </p:txBody>
      </p:sp>
      <p:sp>
        <p:nvSpPr>
          <p:cNvPr id="33795" name="Rectangle 4"/>
          <p:cNvSpPr>
            <a:spLocks noGrp="1" noChangeArrowheads="1"/>
          </p:cNvSpPr>
          <p:nvPr>
            <p:ph idx="4294967295"/>
          </p:nvPr>
        </p:nvSpPr>
        <p:spPr>
          <a:xfrm>
            <a:off x="1399309" y="4634346"/>
            <a:ext cx="8610600" cy="1143000"/>
          </a:xfrm>
          <a:prstGeom prst="rect">
            <a:avLst/>
          </a:prstGeom>
          <a:noFill/>
          <a:ln>
            <a:noFill/>
          </a:ln>
        </p:spPr>
        <p:txBody>
          <a:bodyPr>
            <a:normAutofit/>
          </a:bodyPr>
          <a:lstStyle/>
          <a:p>
            <a:pPr marL="411163">
              <a:spcBef>
                <a:spcPct val="0"/>
              </a:spcBef>
              <a:buClr>
                <a:schemeClr val="tx1"/>
              </a:buClr>
              <a:defRPr/>
            </a:pPr>
            <a:r>
              <a:rPr lang="en-US" sz="2000" dirty="0">
                <a:solidFill>
                  <a:schemeClr val="tx1">
                    <a:lumMod val="65000"/>
                    <a:lumOff val="35000"/>
                  </a:schemeClr>
                </a:solidFill>
              </a:rPr>
              <a:t>CHANNEL DESIGN and ADVANCED CHANNEL DESIGN can create Planned Lines that have both Simple and Complex Templates</a:t>
            </a:r>
          </a:p>
          <a:p>
            <a:pPr marL="411163">
              <a:spcBef>
                <a:spcPct val="0"/>
              </a:spcBef>
              <a:buClr>
                <a:schemeClr val="tx1"/>
              </a:buClr>
              <a:defRPr/>
            </a:pPr>
            <a:r>
              <a:rPr lang="en-US" sz="2000" dirty="0">
                <a:solidFill>
                  <a:schemeClr val="tx1">
                    <a:lumMod val="65000"/>
                    <a:lumOff val="35000"/>
                  </a:schemeClr>
                </a:solidFill>
              </a:rPr>
              <a:t>Some methods in CS&amp;V can only handle a Simple Template.  </a:t>
            </a:r>
          </a:p>
        </p:txBody>
      </p:sp>
      <p:sp>
        <p:nvSpPr>
          <p:cNvPr id="33796" name="Rectangle 2"/>
          <p:cNvSpPr>
            <a:spLocks noChangeArrowheads="1"/>
          </p:cNvSpPr>
          <p:nvPr/>
        </p:nvSpPr>
        <p:spPr bwMode="auto">
          <a:xfrm>
            <a:off x="1856509" y="1738746"/>
            <a:ext cx="3962400" cy="2687782"/>
          </a:xfrm>
          <a:prstGeom prst="rect">
            <a:avLst/>
          </a:prstGeom>
          <a:noFill/>
          <a:ln w="19050">
            <a:solidFill>
              <a:srgbClr val="000000"/>
            </a:solidFill>
            <a:miter lim="800000"/>
            <a:headEnd/>
            <a:tailEnd/>
          </a:ln>
        </p:spPr>
        <p:txBody>
          <a:bodyPr wrap="none" anchor="ctr"/>
          <a:lstStyle/>
          <a:p>
            <a:pPr eaLnBrk="0" hangingPunct="0"/>
            <a:endParaRPr lang="en-US">
              <a:solidFill>
                <a:schemeClr val="tx1">
                  <a:lumMod val="65000"/>
                  <a:lumOff val="35000"/>
                </a:schemeClr>
              </a:solidFill>
            </a:endParaRPr>
          </a:p>
        </p:txBody>
      </p:sp>
      <p:sp>
        <p:nvSpPr>
          <p:cNvPr id="33797" name="Rectangle 5"/>
          <p:cNvSpPr>
            <a:spLocks noChangeArrowheads="1"/>
          </p:cNvSpPr>
          <p:nvPr/>
        </p:nvSpPr>
        <p:spPr bwMode="auto">
          <a:xfrm>
            <a:off x="6428509" y="1738746"/>
            <a:ext cx="3962400" cy="2687782"/>
          </a:xfrm>
          <a:prstGeom prst="rect">
            <a:avLst/>
          </a:prstGeom>
          <a:noFill/>
          <a:ln w="19050">
            <a:solidFill>
              <a:srgbClr val="000000"/>
            </a:solidFill>
            <a:miter lim="800000"/>
            <a:headEnd/>
            <a:tailEnd/>
          </a:ln>
        </p:spPr>
        <p:txBody>
          <a:bodyPr wrap="none" anchor="ctr"/>
          <a:lstStyle/>
          <a:p>
            <a:pPr eaLnBrk="0" hangingPunct="0"/>
            <a:endParaRPr lang="en-US">
              <a:solidFill>
                <a:schemeClr val="tx1">
                  <a:lumMod val="65000"/>
                  <a:lumOff val="35000"/>
                </a:schemeClr>
              </a:solidFill>
            </a:endParaRPr>
          </a:p>
        </p:txBody>
      </p:sp>
      <p:sp>
        <p:nvSpPr>
          <p:cNvPr id="33798" name="Line 6"/>
          <p:cNvSpPr>
            <a:spLocks noChangeShapeType="1"/>
          </p:cNvSpPr>
          <p:nvPr/>
        </p:nvSpPr>
        <p:spPr bwMode="auto">
          <a:xfrm>
            <a:off x="2008909" y="2272146"/>
            <a:ext cx="533400" cy="99060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799" name="Line 7"/>
          <p:cNvSpPr>
            <a:spLocks noChangeShapeType="1"/>
          </p:cNvSpPr>
          <p:nvPr/>
        </p:nvSpPr>
        <p:spPr bwMode="auto">
          <a:xfrm>
            <a:off x="2537548" y="3264334"/>
            <a:ext cx="2359025" cy="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00" name="Line 8"/>
          <p:cNvSpPr>
            <a:spLocks noChangeShapeType="1"/>
          </p:cNvSpPr>
          <p:nvPr/>
        </p:nvSpPr>
        <p:spPr bwMode="auto">
          <a:xfrm flipV="1">
            <a:off x="4904509" y="2272146"/>
            <a:ext cx="609600" cy="99060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01" name="Oval 9"/>
          <p:cNvSpPr>
            <a:spLocks noChangeArrowheads="1"/>
          </p:cNvSpPr>
          <p:nvPr/>
        </p:nvSpPr>
        <p:spPr bwMode="auto">
          <a:xfrm>
            <a:off x="1932709" y="21959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1</a:t>
            </a:r>
          </a:p>
        </p:txBody>
      </p:sp>
      <p:sp>
        <p:nvSpPr>
          <p:cNvPr id="33802" name="Oval 10"/>
          <p:cNvSpPr>
            <a:spLocks noChangeArrowheads="1"/>
          </p:cNvSpPr>
          <p:nvPr/>
        </p:nvSpPr>
        <p:spPr bwMode="auto">
          <a:xfrm>
            <a:off x="2389909" y="31865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2</a:t>
            </a:r>
          </a:p>
        </p:txBody>
      </p:sp>
      <p:sp>
        <p:nvSpPr>
          <p:cNvPr id="33803" name="Oval 11"/>
          <p:cNvSpPr>
            <a:spLocks noChangeArrowheads="1"/>
          </p:cNvSpPr>
          <p:nvPr/>
        </p:nvSpPr>
        <p:spPr bwMode="auto">
          <a:xfrm>
            <a:off x="4828309" y="31865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3</a:t>
            </a:r>
          </a:p>
        </p:txBody>
      </p:sp>
      <p:sp>
        <p:nvSpPr>
          <p:cNvPr id="33804" name="Oval 12"/>
          <p:cNvSpPr>
            <a:spLocks noChangeArrowheads="1"/>
          </p:cNvSpPr>
          <p:nvPr/>
        </p:nvSpPr>
        <p:spPr bwMode="auto">
          <a:xfrm>
            <a:off x="5437909" y="21197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4</a:t>
            </a:r>
          </a:p>
        </p:txBody>
      </p:sp>
      <p:sp>
        <p:nvSpPr>
          <p:cNvPr id="33805" name="Text Box 13"/>
          <p:cNvSpPr txBox="1">
            <a:spLocks noChangeArrowheads="1"/>
          </p:cNvSpPr>
          <p:nvPr/>
        </p:nvSpPr>
        <p:spPr bwMode="auto">
          <a:xfrm>
            <a:off x="2618509" y="3872347"/>
            <a:ext cx="2743200" cy="366713"/>
          </a:xfrm>
          <a:prstGeom prst="rect">
            <a:avLst/>
          </a:prstGeom>
          <a:noFill/>
          <a:ln w="9525">
            <a:noFill/>
            <a:miter lim="800000"/>
            <a:headEnd/>
            <a:tailEnd/>
          </a:ln>
        </p:spPr>
        <p:txBody>
          <a:bodyPr>
            <a:spAutoFit/>
          </a:bodyPr>
          <a:lstStyle/>
          <a:p>
            <a:pPr eaLnBrk="0" hangingPunct="0">
              <a:spcBef>
                <a:spcPct val="50000"/>
              </a:spcBef>
            </a:pPr>
            <a:endParaRPr lang="en-US">
              <a:solidFill>
                <a:schemeClr val="tx1">
                  <a:lumMod val="65000"/>
                  <a:lumOff val="35000"/>
                </a:schemeClr>
              </a:solidFill>
              <a:latin typeface="Verdana" pitchFamily="34" charset="0"/>
            </a:endParaRPr>
          </a:p>
        </p:txBody>
      </p:sp>
      <p:sp>
        <p:nvSpPr>
          <p:cNvPr id="157710" name="Text Box 14"/>
          <p:cNvSpPr txBox="1">
            <a:spLocks noChangeArrowheads="1"/>
          </p:cNvSpPr>
          <p:nvPr/>
        </p:nvSpPr>
        <p:spPr bwMode="auto">
          <a:xfrm>
            <a:off x="2770909" y="3719947"/>
            <a:ext cx="2362200" cy="646331"/>
          </a:xfrm>
          <a:prstGeom prst="rect">
            <a:avLst/>
          </a:prstGeom>
          <a:noFill/>
          <a:ln w="19050">
            <a:noFill/>
            <a:miter lim="800000"/>
            <a:headEnd/>
            <a:tailEnd/>
          </a:ln>
          <a:effectLst/>
        </p:spPr>
        <p:txBody>
          <a:bodyPr>
            <a:spAutoFit/>
          </a:bodyPr>
          <a:lstStyle/>
          <a:p>
            <a:pPr eaLnBrk="0" hangingPunct="0">
              <a:spcBef>
                <a:spcPct val="50000"/>
              </a:spcBef>
              <a:defRPr/>
            </a:pPr>
            <a:r>
              <a:rPr lang="en-US" dirty="0">
                <a:solidFill>
                  <a:schemeClr val="tx1">
                    <a:lumMod val="65000"/>
                    <a:lumOff val="35000"/>
                  </a:schemeClr>
                </a:solidFill>
                <a:latin typeface="Verdana" pitchFamily="34" charset="0"/>
              </a:rPr>
              <a:t>Simple Template (4 or 5 points)</a:t>
            </a:r>
          </a:p>
        </p:txBody>
      </p:sp>
      <p:sp>
        <p:nvSpPr>
          <p:cNvPr id="157711" name="Oval 15"/>
          <p:cNvSpPr>
            <a:spLocks noChangeArrowheads="1"/>
          </p:cNvSpPr>
          <p:nvPr/>
        </p:nvSpPr>
        <p:spPr bwMode="auto">
          <a:xfrm>
            <a:off x="3609109" y="3186546"/>
            <a:ext cx="228600" cy="228600"/>
          </a:xfrm>
          <a:prstGeom prst="ellipse">
            <a:avLst/>
          </a:prstGeom>
          <a:solidFill>
            <a:srgbClr val="FFFF00"/>
          </a:solidFill>
          <a:ln w="19050">
            <a:solidFill>
              <a:srgbClr val="000000"/>
            </a:solidFill>
            <a:prstDash val="sysDot"/>
            <a:round/>
            <a:headEnd/>
            <a:tailEnd/>
          </a:ln>
        </p:spPr>
        <p:txBody>
          <a:bodyPr wrap="none" anchor="ctr"/>
          <a:lstStyle/>
          <a:p>
            <a:pPr algn="ctr" eaLnBrk="0" hangingPunct="0"/>
            <a:endParaRPr lang="en-US">
              <a:solidFill>
                <a:schemeClr val="tx1">
                  <a:lumMod val="65000"/>
                  <a:lumOff val="35000"/>
                </a:schemeClr>
              </a:solidFill>
              <a:latin typeface="Verdana" pitchFamily="34" charset="0"/>
            </a:endParaRPr>
          </a:p>
        </p:txBody>
      </p:sp>
      <p:sp>
        <p:nvSpPr>
          <p:cNvPr id="33808" name="Oval 16"/>
          <p:cNvSpPr>
            <a:spLocks noChangeArrowheads="1"/>
          </p:cNvSpPr>
          <p:nvPr/>
        </p:nvSpPr>
        <p:spPr bwMode="auto">
          <a:xfrm>
            <a:off x="6428509" y="20435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1</a:t>
            </a:r>
          </a:p>
        </p:txBody>
      </p:sp>
      <p:sp>
        <p:nvSpPr>
          <p:cNvPr id="33809" name="Line 17"/>
          <p:cNvSpPr>
            <a:spLocks noChangeShapeType="1"/>
          </p:cNvSpPr>
          <p:nvPr/>
        </p:nvSpPr>
        <p:spPr bwMode="auto">
          <a:xfrm>
            <a:off x="6580909" y="2195946"/>
            <a:ext cx="228600" cy="45720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10" name="Line 18"/>
          <p:cNvSpPr>
            <a:spLocks noChangeShapeType="1"/>
          </p:cNvSpPr>
          <p:nvPr/>
        </p:nvSpPr>
        <p:spPr bwMode="auto">
          <a:xfrm>
            <a:off x="6809509" y="2653146"/>
            <a:ext cx="609600" cy="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11" name="Line 19"/>
          <p:cNvSpPr>
            <a:spLocks noChangeShapeType="1"/>
          </p:cNvSpPr>
          <p:nvPr/>
        </p:nvSpPr>
        <p:spPr bwMode="auto">
          <a:xfrm>
            <a:off x="7419109" y="2653146"/>
            <a:ext cx="228600" cy="45720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12" name="Line 20"/>
          <p:cNvSpPr>
            <a:spLocks noChangeShapeType="1"/>
          </p:cNvSpPr>
          <p:nvPr/>
        </p:nvSpPr>
        <p:spPr bwMode="auto">
          <a:xfrm>
            <a:off x="7647709" y="3110346"/>
            <a:ext cx="1447800" cy="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13" name="Line 21"/>
          <p:cNvSpPr>
            <a:spLocks noChangeShapeType="1"/>
          </p:cNvSpPr>
          <p:nvPr/>
        </p:nvSpPr>
        <p:spPr bwMode="auto">
          <a:xfrm flipV="1">
            <a:off x="9095509" y="2653146"/>
            <a:ext cx="228600" cy="45720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14" name="Line 22"/>
          <p:cNvSpPr>
            <a:spLocks noChangeShapeType="1"/>
          </p:cNvSpPr>
          <p:nvPr/>
        </p:nvSpPr>
        <p:spPr bwMode="auto">
          <a:xfrm>
            <a:off x="9324109" y="2653146"/>
            <a:ext cx="457200" cy="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15" name="Line 23"/>
          <p:cNvSpPr>
            <a:spLocks noChangeShapeType="1"/>
          </p:cNvSpPr>
          <p:nvPr/>
        </p:nvSpPr>
        <p:spPr bwMode="auto">
          <a:xfrm flipV="1">
            <a:off x="9781309" y="2195946"/>
            <a:ext cx="304800" cy="457200"/>
          </a:xfrm>
          <a:prstGeom prst="line">
            <a:avLst/>
          </a:prstGeom>
          <a:noFill/>
          <a:ln w="19050">
            <a:solidFill>
              <a:srgbClr val="000000"/>
            </a:solidFill>
            <a:round/>
            <a:headEnd/>
            <a:tailEnd/>
          </a:ln>
        </p:spPr>
        <p:txBody>
          <a:bodyPr/>
          <a:lstStyle/>
          <a:p>
            <a:endParaRPr lang="en-US">
              <a:solidFill>
                <a:schemeClr val="tx1">
                  <a:lumMod val="65000"/>
                  <a:lumOff val="35000"/>
                </a:schemeClr>
              </a:solidFill>
            </a:endParaRPr>
          </a:p>
        </p:txBody>
      </p:sp>
      <p:sp>
        <p:nvSpPr>
          <p:cNvPr id="33816" name="Oval 24"/>
          <p:cNvSpPr>
            <a:spLocks noChangeArrowheads="1"/>
          </p:cNvSpPr>
          <p:nvPr/>
        </p:nvSpPr>
        <p:spPr bwMode="auto">
          <a:xfrm>
            <a:off x="6657109" y="25007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2</a:t>
            </a:r>
          </a:p>
        </p:txBody>
      </p:sp>
      <p:sp>
        <p:nvSpPr>
          <p:cNvPr id="33817" name="Oval 25"/>
          <p:cNvSpPr>
            <a:spLocks noChangeArrowheads="1"/>
          </p:cNvSpPr>
          <p:nvPr/>
        </p:nvSpPr>
        <p:spPr bwMode="auto">
          <a:xfrm>
            <a:off x="7266709" y="25007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3</a:t>
            </a:r>
          </a:p>
        </p:txBody>
      </p:sp>
      <p:sp>
        <p:nvSpPr>
          <p:cNvPr id="33818" name="Oval 26"/>
          <p:cNvSpPr>
            <a:spLocks noChangeArrowheads="1"/>
          </p:cNvSpPr>
          <p:nvPr/>
        </p:nvSpPr>
        <p:spPr bwMode="auto">
          <a:xfrm>
            <a:off x="7495309" y="30341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4</a:t>
            </a:r>
          </a:p>
        </p:txBody>
      </p:sp>
      <p:sp>
        <p:nvSpPr>
          <p:cNvPr id="33819" name="Oval 27"/>
          <p:cNvSpPr>
            <a:spLocks noChangeArrowheads="1"/>
          </p:cNvSpPr>
          <p:nvPr/>
        </p:nvSpPr>
        <p:spPr bwMode="auto">
          <a:xfrm>
            <a:off x="8257309" y="30341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5</a:t>
            </a:r>
          </a:p>
        </p:txBody>
      </p:sp>
      <p:sp>
        <p:nvSpPr>
          <p:cNvPr id="33820" name="Oval 28"/>
          <p:cNvSpPr>
            <a:spLocks noChangeArrowheads="1"/>
          </p:cNvSpPr>
          <p:nvPr/>
        </p:nvSpPr>
        <p:spPr bwMode="auto">
          <a:xfrm>
            <a:off x="8943109" y="30341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6</a:t>
            </a:r>
          </a:p>
        </p:txBody>
      </p:sp>
      <p:sp>
        <p:nvSpPr>
          <p:cNvPr id="33821" name="Oval 29"/>
          <p:cNvSpPr>
            <a:spLocks noChangeArrowheads="1"/>
          </p:cNvSpPr>
          <p:nvPr/>
        </p:nvSpPr>
        <p:spPr bwMode="auto">
          <a:xfrm>
            <a:off x="9247909" y="25007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7</a:t>
            </a:r>
          </a:p>
        </p:txBody>
      </p:sp>
      <p:sp>
        <p:nvSpPr>
          <p:cNvPr id="33822" name="Oval 30"/>
          <p:cNvSpPr>
            <a:spLocks noChangeArrowheads="1"/>
          </p:cNvSpPr>
          <p:nvPr/>
        </p:nvSpPr>
        <p:spPr bwMode="auto">
          <a:xfrm>
            <a:off x="9705109" y="25007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8</a:t>
            </a:r>
          </a:p>
        </p:txBody>
      </p:sp>
      <p:sp>
        <p:nvSpPr>
          <p:cNvPr id="33823" name="Oval 31"/>
          <p:cNvSpPr>
            <a:spLocks noChangeArrowheads="1"/>
          </p:cNvSpPr>
          <p:nvPr/>
        </p:nvSpPr>
        <p:spPr bwMode="auto">
          <a:xfrm>
            <a:off x="10009909" y="2043546"/>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chemeClr val="tx1">
                    <a:lumMod val="65000"/>
                    <a:lumOff val="35000"/>
                  </a:schemeClr>
                </a:solidFill>
                <a:latin typeface="Verdana" pitchFamily="34" charset="0"/>
              </a:rPr>
              <a:t>9</a:t>
            </a:r>
          </a:p>
        </p:txBody>
      </p:sp>
      <p:sp>
        <p:nvSpPr>
          <p:cNvPr id="157728" name="Text Box 32"/>
          <p:cNvSpPr txBox="1">
            <a:spLocks noChangeArrowheads="1"/>
          </p:cNvSpPr>
          <p:nvPr/>
        </p:nvSpPr>
        <p:spPr bwMode="auto">
          <a:xfrm>
            <a:off x="7114309" y="3719947"/>
            <a:ext cx="2667000" cy="366713"/>
          </a:xfrm>
          <a:prstGeom prst="rect">
            <a:avLst/>
          </a:prstGeom>
          <a:noFill/>
          <a:ln w="19050">
            <a:noFill/>
            <a:miter lim="800000"/>
            <a:headEnd/>
            <a:tailEnd/>
          </a:ln>
          <a:effectLst/>
        </p:spPr>
        <p:txBody>
          <a:bodyPr>
            <a:spAutoFit/>
          </a:bodyPr>
          <a:lstStyle/>
          <a:p>
            <a:pPr eaLnBrk="0" hangingPunct="0">
              <a:spcBef>
                <a:spcPct val="50000"/>
              </a:spcBef>
              <a:defRPr/>
            </a:pPr>
            <a:r>
              <a:rPr lang="en-US" dirty="0">
                <a:solidFill>
                  <a:schemeClr val="tx1">
                    <a:lumMod val="65000"/>
                    <a:lumOff val="35000"/>
                  </a:schemeClr>
                </a:solidFill>
                <a:latin typeface="Verdana" pitchFamily="34" charset="0"/>
              </a:rPr>
              <a:t>Complex Template</a:t>
            </a:r>
          </a:p>
        </p:txBody>
      </p:sp>
    </p:spTree>
    <p:extLst>
      <p:ext uri="{BB962C8B-B14F-4D97-AF65-F5344CB8AC3E}">
        <p14:creationId xmlns:p14="http://schemas.microsoft.com/office/powerpoint/2010/main" val="216135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fill="hold" grpId="0" nodeType="withEffect">
                                  <p:stCondLst>
                                    <p:cond delay="0"/>
                                  </p:stCondLst>
                                  <p:childTnLst>
                                    <p:anim calcmode="discrete" valueType="str">
                                      <p:cBhvr>
                                        <p:cTn id="6" dur="3000" fill="hold"/>
                                        <p:tgtEl>
                                          <p:spTgt spid="1577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Rot="1" noChangeArrowheads="1"/>
          </p:cNvSpPr>
          <p:nvPr>
            <p:ph type="title"/>
          </p:nvPr>
        </p:nvSpPr>
        <p:spPr/>
        <p:txBody>
          <a:bodyPr>
            <a:normAutofit/>
          </a:bodyPr>
          <a:lstStyle/>
          <a:p>
            <a:pPr marL="54864">
              <a:defRPr/>
            </a:pPr>
            <a:r>
              <a:rPr lang="en-US" dirty="0"/>
              <a:t>Non-Standard Templates</a:t>
            </a:r>
          </a:p>
        </p:txBody>
      </p:sp>
      <p:sp>
        <p:nvSpPr>
          <p:cNvPr id="157700" name="Rectangle 4"/>
          <p:cNvSpPr>
            <a:spLocks noGrp="1" noChangeArrowheads="1"/>
          </p:cNvSpPr>
          <p:nvPr>
            <p:ph idx="4294967295"/>
          </p:nvPr>
        </p:nvSpPr>
        <p:spPr>
          <a:xfrm>
            <a:off x="7262446" y="3270250"/>
            <a:ext cx="4929554" cy="3206750"/>
          </a:xfrm>
          <a:prstGeom prst="rect">
            <a:avLst/>
          </a:prstGeom>
          <a:noFill/>
          <a:ln>
            <a:noFill/>
          </a:ln>
        </p:spPr>
        <p:txBody>
          <a:bodyPr>
            <a:noAutofit/>
          </a:bodyPr>
          <a:lstStyle/>
          <a:p>
            <a:pPr marL="411480">
              <a:spcAft>
                <a:spcPts val="0"/>
              </a:spcAft>
              <a:buClr>
                <a:schemeClr val="tx1"/>
              </a:buClr>
              <a:defRPr/>
            </a:pPr>
            <a:r>
              <a:rPr lang="en-US" sz="1800" dirty="0">
                <a:solidFill>
                  <a:schemeClr val="bg1">
                    <a:lumMod val="50000"/>
                  </a:schemeClr>
                </a:solidFill>
              </a:rPr>
              <a:t>The following methods have been modified to handle non-standard templates:</a:t>
            </a:r>
          </a:p>
          <a:p>
            <a:pPr marL="759143" lvl="1">
              <a:spcAft>
                <a:spcPts val="0"/>
              </a:spcAft>
              <a:buFont typeface="Wingdings"/>
              <a:buChar char=""/>
              <a:defRPr/>
            </a:pPr>
            <a:endParaRPr lang="en-US" sz="1800" dirty="0">
              <a:solidFill>
                <a:schemeClr val="bg1">
                  <a:lumMod val="50000"/>
                </a:schemeClr>
              </a:solidFill>
            </a:endParaRPr>
          </a:p>
          <a:p>
            <a:pPr marL="759143" lvl="1">
              <a:spcAft>
                <a:spcPts val="0"/>
              </a:spcAft>
              <a:buClr>
                <a:schemeClr val="tx1">
                  <a:lumMod val="65000"/>
                  <a:lumOff val="35000"/>
                </a:schemeClr>
              </a:buClr>
              <a:buFont typeface="Wingdings"/>
              <a:buChar char=""/>
              <a:defRPr/>
            </a:pPr>
            <a:r>
              <a:rPr lang="en-US" sz="1800" dirty="0">
                <a:solidFill>
                  <a:schemeClr val="bg1">
                    <a:lumMod val="50000"/>
                  </a:schemeClr>
                </a:solidFill>
              </a:rPr>
              <a:t>AEA1, AEA2, AEA3</a:t>
            </a:r>
          </a:p>
          <a:p>
            <a:pPr marL="759143" lvl="1">
              <a:spcAft>
                <a:spcPts val="0"/>
              </a:spcAft>
              <a:buClr>
                <a:schemeClr val="tx1">
                  <a:lumMod val="65000"/>
                  <a:lumOff val="35000"/>
                </a:schemeClr>
              </a:buClr>
              <a:buFont typeface="Wingdings"/>
              <a:buChar char=""/>
              <a:defRPr/>
            </a:pPr>
            <a:r>
              <a:rPr lang="en-US" sz="1800" dirty="0">
                <a:solidFill>
                  <a:schemeClr val="bg1">
                    <a:lumMod val="50000"/>
                  </a:schemeClr>
                </a:solidFill>
              </a:rPr>
              <a:t>Savannah</a:t>
            </a:r>
          </a:p>
          <a:p>
            <a:pPr marL="759143" lvl="1">
              <a:spcAft>
                <a:spcPts val="0"/>
              </a:spcAft>
              <a:buClr>
                <a:schemeClr val="tx1">
                  <a:lumMod val="65000"/>
                  <a:lumOff val="35000"/>
                </a:schemeClr>
              </a:buClr>
              <a:buFont typeface="Wingdings"/>
              <a:buChar char=""/>
              <a:defRPr/>
            </a:pPr>
            <a:r>
              <a:rPr lang="en-US" sz="1800" dirty="0">
                <a:solidFill>
                  <a:schemeClr val="bg1">
                    <a:lumMod val="50000"/>
                  </a:schemeClr>
                </a:solidFill>
              </a:rPr>
              <a:t>Philadelphia PreDredge, PostDredge</a:t>
            </a:r>
          </a:p>
          <a:p>
            <a:pPr marL="759143" lvl="1">
              <a:spcAft>
                <a:spcPts val="0"/>
              </a:spcAft>
              <a:buClr>
                <a:schemeClr val="tx1">
                  <a:lumMod val="65000"/>
                  <a:lumOff val="35000"/>
                </a:schemeClr>
              </a:buClr>
              <a:buFont typeface="Wingdings"/>
              <a:buChar char=""/>
              <a:defRPr/>
            </a:pPr>
            <a:r>
              <a:rPr lang="en-US" sz="1800" dirty="0">
                <a:solidFill>
                  <a:schemeClr val="bg1">
                    <a:lumMod val="50000"/>
                  </a:schemeClr>
                </a:solidFill>
              </a:rPr>
              <a:t>GLDD1</a:t>
            </a:r>
          </a:p>
          <a:p>
            <a:pPr marL="759143" lvl="1">
              <a:spcAft>
                <a:spcPts val="0"/>
              </a:spcAft>
              <a:buClr>
                <a:schemeClr val="tx1">
                  <a:lumMod val="65000"/>
                  <a:lumOff val="35000"/>
                </a:schemeClr>
              </a:buClr>
              <a:buFont typeface="Wingdings"/>
              <a:buChar char=""/>
              <a:defRPr/>
            </a:pPr>
            <a:r>
              <a:rPr lang="en-US" sz="1800" dirty="0">
                <a:solidFill>
                  <a:schemeClr val="bg1">
                    <a:lumMod val="50000"/>
                  </a:schemeClr>
                </a:solidFill>
              </a:rPr>
              <a:t>AEA No Segments</a:t>
            </a:r>
          </a:p>
          <a:p>
            <a:pPr marL="759143" lvl="1">
              <a:spcAft>
                <a:spcPts val="0"/>
              </a:spcAft>
              <a:buClr>
                <a:schemeClr val="tx1">
                  <a:lumMod val="65000"/>
                  <a:lumOff val="35000"/>
                </a:schemeClr>
              </a:buClr>
              <a:buFont typeface="Wingdings"/>
              <a:buChar char=""/>
              <a:defRPr/>
            </a:pPr>
            <a:r>
              <a:rPr lang="en-US" sz="1800" dirty="0">
                <a:solidFill>
                  <a:schemeClr val="bg1">
                    <a:lumMod val="50000"/>
                  </a:schemeClr>
                </a:solidFill>
              </a:rPr>
              <a:t>Norfolk</a:t>
            </a:r>
          </a:p>
        </p:txBody>
      </p:sp>
      <p:sp>
        <p:nvSpPr>
          <p:cNvPr id="34820" name="Rectangle 2"/>
          <p:cNvSpPr>
            <a:spLocks noChangeArrowheads="1"/>
          </p:cNvSpPr>
          <p:nvPr/>
        </p:nvSpPr>
        <p:spPr bwMode="auto">
          <a:xfrm>
            <a:off x="944506" y="1311774"/>
            <a:ext cx="3962400" cy="1600200"/>
          </a:xfrm>
          <a:prstGeom prst="rect">
            <a:avLst/>
          </a:prstGeom>
          <a:noFill/>
          <a:ln w="19050">
            <a:solidFill>
              <a:srgbClr val="000000"/>
            </a:solidFill>
            <a:miter lim="800000"/>
            <a:headEnd/>
            <a:tailEnd/>
          </a:ln>
        </p:spPr>
        <p:txBody>
          <a:bodyPr wrap="none" anchor="ctr"/>
          <a:lstStyle/>
          <a:p>
            <a:pPr eaLnBrk="0" hangingPunct="0"/>
            <a:endParaRPr lang="en-US"/>
          </a:p>
        </p:txBody>
      </p:sp>
      <p:sp>
        <p:nvSpPr>
          <p:cNvPr id="34821" name="Rectangle 5"/>
          <p:cNvSpPr>
            <a:spLocks noChangeArrowheads="1"/>
          </p:cNvSpPr>
          <p:nvPr/>
        </p:nvSpPr>
        <p:spPr bwMode="auto">
          <a:xfrm>
            <a:off x="5516506" y="1311774"/>
            <a:ext cx="3962400" cy="1600200"/>
          </a:xfrm>
          <a:prstGeom prst="rect">
            <a:avLst/>
          </a:prstGeom>
          <a:noFill/>
          <a:ln w="19050">
            <a:solidFill>
              <a:srgbClr val="000000"/>
            </a:solidFill>
            <a:miter lim="800000"/>
            <a:headEnd/>
            <a:tailEnd/>
          </a:ln>
        </p:spPr>
        <p:txBody>
          <a:bodyPr wrap="none" anchor="ctr"/>
          <a:lstStyle/>
          <a:p>
            <a:pPr eaLnBrk="0" hangingPunct="0"/>
            <a:endParaRPr lang="en-US"/>
          </a:p>
        </p:txBody>
      </p:sp>
      <p:sp>
        <p:nvSpPr>
          <p:cNvPr id="34822" name="Line 6"/>
          <p:cNvSpPr>
            <a:spLocks noChangeShapeType="1"/>
          </p:cNvSpPr>
          <p:nvPr/>
        </p:nvSpPr>
        <p:spPr bwMode="auto">
          <a:xfrm>
            <a:off x="1177869" y="1614987"/>
            <a:ext cx="533400" cy="990600"/>
          </a:xfrm>
          <a:prstGeom prst="line">
            <a:avLst/>
          </a:prstGeom>
          <a:noFill/>
          <a:ln w="19050">
            <a:solidFill>
              <a:srgbClr val="000000"/>
            </a:solidFill>
            <a:round/>
            <a:headEnd/>
            <a:tailEnd/>
          </a:ln>
        </p:spPr>
        <p:txBody>
          <a:bodyPr/>
          <a:lstStyle/>
          <a:p>
            <a:endParaRPr lang="en-US"/>
          </a:p>
        </p:txBody>
      </p:sp>
      <p:sp>
        <p:nvSpPr>
          <p:cNvPr id="34823" name="Line 7"/>
          <p:cNvSpPr>
            <a:spLocks noChangeShapeType="1"/>
          </p:cNvSpPr>
          <p:nvPr/>
        </p:nvSpPr>
        <p:spPr bwMode="auto">
          <a:xfrm>
            <a:off x="1706507" y="2607174"/>
            <a:ext cx="2359025" cy="0"/>
          </a:xfrm>
          <a:prstGeom prst="line">
            <a:avLst/>
          </a:prstGeom>
          <a:noFill/>
          <a:ln w="19050">
            <a:solidFill>
              <a:srgbClr val="000000"/>
            </a:solidFill>
            <a:round/>
            <a:headEnd/>
            <a:tailEnd/>
          </a:ln>
        </p:spPr>
        <p:txBody>
          <a:bodyPr/>
          <a:lstStyle/>
          <a:p>
            <a:endParaRPr lang="en-US"/>
          </a:p>
        </p:txBody>
      </p:sp>
      <p:sp>
        <p:nvSpPr>
          <p:cNvPr id="34824" name="Oval 9"/>
          <p:cNvSpPr>
            <a:spLocks noChangeArrowheads="1"/>
          </p:cNvSpPr>
          <p:nvPr/>
        </p:nvSpPr>
        <p:spPr bwMode="auto">
          <a:xfrm>
            <a:off x="1101669" y="1538787"/>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1</a:t>
            </a:r>
          </a:p>
        </p:txBody>
      </p:sp>
      <p:sp>
        <p:nvSpPr>
          <p:cNvPr id="34825" name="Oval 10"/>
          <p:cNvSpPr>
            <a:spLocks noChangeArrowheads="1"/>
          </p:cNvSpPr>
          <p:nvPr/>
        </p:nvSpPr>
        <p:spPr bwMode="auto">
          <a:xfrm>
            <a:off x="1558869" y="2529387"/>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2</a:t>
            </a:r>
          </a:p>
        </p:txBody>
      </p:sp>
      <p:sp>
        <p:nvSpPr>
          <p:cNvPr id="34826" name="Oval 11"/>
          <p:cNvSpPr>
            <a:spLocks noChangeArrowheads="1"/>
          </p:cNvSpPr>
          <p:nvPr/>
        </p:nvSpPr>
        <p:spPr bwMode="auto">
          <a:xfrm>
            <a:off x="3997269" y="2529387"/>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3</a:t>
            </a:r>
          </a:p>
        </p:txBody>
      </p:sp>
      <p:sp>
        <p:nvSpPr>
          <p:cNvPr id="157710" name="Text Box 14"/>
          <p:cNvSpPr txBox="1">
            <a:spLocks noChangeArrowheads="1"/>
          </p:cNvSpPr>
          <p:nvPr/>
        </p:nvSpPr>
        <p:spPr bwMode="auto">
          <a:xfrm>
            <a:off x="1554106" y="1387974"/>
            <a:ext cx="3429000" cy="369888"/>
          </a:xfrm>
          <a:prstGeom prst="rect">
            <a:avLst/>
          </a:prstGeom>
          <a:noFill/>
          <a:ln w="19050">
            <a:noFill/>
            <a:miter lim="800000"/>
            <a:headEnd/>
            <a:tailEnd/>
          </a:ln>
          <a:effectLst/>
        </p:spPr>
        <p:txBody>
          <a:bodyPr>
            <a:spAutoFit/>
          </a:bodyPr>
          <a:lstStyle/>
          <a:p>
            <a:pPr eaLnBrk="0" hangingPunct="0">
              <a:spcBef>
                <a:spcPct val="50000"/>
              </a:spcBef>
              <a:defRPr/>
            </a:pPr>
            <a:r>
              <a:rPr lang="en-US" dirty="0">
                <a:solidFill>
                  <a:schemeClr val="tx1">
                    <a:lumMod val="65000"/>
                    <a:lumOff val="35000"/>
                  </a:schemeClr>
                </a:solidFill>
                <a:latin typeface="Verdana" pitchFamily="34" charset="0"/>
              </a:rPr>
              <a:t>Non-Standard Template</a:t>
            </a:r>
          </a:p>
        </p:txBody>
      </p:sp>
      <p:sp>
        <p:nvSpPr>
          <p:cNvPr id="34829" name="Oval 16"/>
          <p:cNvSpPr>
            <a:spLocks noChangeArrowheads="1"/>
          </p:cNvSpPr>
          <p:nvPr/>
        </p:nvSpPr>
        <p:spPr bwMode="auto">
          <a:xfrm>
            <a:off x="5516506" y="1616574"/>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1</a:t>
            </a:r>
          </a:p>
        </p:txBody>
      </p:sp>
      <p:sp>
        <p:nvSpPr>
          <p:cNvPr id="34830" name="Line 17"/>
          <p:cNvSpPr>
            <a:spLocks noChangeShapeType="1"/>
          </p:cNvSpPr>
          <p:nvPr/>
        </p:nvSpPr>
        <p:spPr bwMode="auto">
          <a:xfrm>
            <a:off x="5668906" y="1768974"/>
            <a:ext cx="228600" cy="457200"/>
          </a:xfrm>
          <a:prstGeom prst="line">
            <a:avLst/>
          </a:prstGeom>
          <a:noFill/>
          <a:ln w="19050">
            <a:solidFill>
              <a:srgbClr val="000000"/>
            </a:solidFill>
            <a:round/>
            <a:headEnd/>
            <a:tailEnd/>
          </a:ln>
        </p:spPr>
        <p:txBody>
          <a:bodyPr/>
          <a:lstStyle/>
          <a:p>
            <a:endParaRPr lang="en-US"/>
          </a:p>
        </p:txBody>
      </p:sp>
      <p:sp>
        <p:nvSpPr>
          <p:cNvPr id="34831" name="Line 18"/>
          <p:cNvSpPr>
            <a:spLocks noChangeShapeType="1"/>
          </p:cNvSpPr>
          <p:nvPr/>
        </p:nvSpPr>
        <p:spPr bwMode="auto">
          <a:xfrm>
            <a:off x="5897506" y="2226174"/>
            <a:ext cx="609600" cy="0"/>
          </a:xfrm>
          <a:prstGeom prst="line">
            <a:avLst/>
          </a:prstGeom>
          <a:noFill/>
          <a:ln w="19050">
            <a:solidFill>
              <a:srgbClr val="000000"/>
            </a:solidFill>
            <a:round/>
            <a:headEnd/>
            <a:tailEnd/>
          </a:ln>
        </p:spPr>
        <p:txBody>
          <a:bodyPr/>
          <a:lstStyle/>
          <a:p>
            <a:endParaRPr lang="en-US"/>
          </a:p>
        </p:txBody>
      </p:sp>
      <p:sp>
        <p:nvSpPr>
          <p:cNvPr id="34832" name="Line 19"/>
          <p:cNvSpPr>
            <a:spLocks noChangeShapeType="1"/>
          </p:cNvSpPr>
          <p:nvPr/>
        </p:nvSpPr>
        <p:spPr bwMode="auto">
          <a:xfrm>
            <a:off x="6507106" y="2226174"/>
            <a:ext cx="152400" cy="228600"/>
          </a:xfrm>
          <a:prstGeom prst="line">
            <a:avLst/>
          </a:prstGeom>
          <a:noFill/>
          <a:ln w="19050">
            <a:solidFill>
              <a:srgbClr val="000000"/>
            </a:solidFill>
            <a:round/>
            <a:headEnd/>
            <a:tailEnd/>
          </a:ln>
        </p:spPr>
        <p:txBody>
          <a:bodyPr/>
          <a:lstStyle/>
          <a:p>
            <a:endParaRPr lang="en-US"/>
          </a:p>
        </p:txBody>
      </p:sp>
      <p:sp>
        <p:nvSpPr>
          <p:cNvPr id="34833" name="Line 20"/>
          <p:cNvSpPr>
            <a:spLocks noChangeShapeType="1"/>
          </p:cNvSpPr>
          <p:nvPr/>
        </p:nvSpPr>
        <p:spPr bwMode="auto">
          <a:xfrm>
            <a:off x="6735706" y="2530974"/>
            <a:ext cx="1447800" cy="0"/>
          </a:xfrm>
          <a:prstGeom prst="line">
            <a:avLst/>
          </a:prstGeom>
          <a:noFill/>
          <a:ln w="19050">
            <a:solidFill>
              <a:srgbClr val="000000"/>
            </a:solidFill>
            <a:round/>
            <a:headEnd/>
            <a:tailEnd/>
          </a:ln>
        </p:spPr>
        <p:txBody>
          <a:bodyPr/>
          <a:lstStyle/>
          <a:p>
            <a:endParaRPr lang="en-US"/>
          </a:p>
        </p:txBody>
      </p:sp>
      <p:sp>
        <p:nvSpPr>
          <p:cNvPr id="34834" name="Line 21"/>
          <p:cNvSpPr>
            <a:spLocks noChangeShapeType="1"/>
          </p:cNvSpPr>
          <p:nvPr/>
        </p:nvSpPr>
        <p:spPr bwMode="auto">
          <a:xfrm flipV="1">
            <a:off x="8183506" y="1768974"/>
            <a:ext cx="914400" cy="685800"/>
          </a:xfrm>
          <a:prstGeom prst="line">
            <a:avLst/>
          </a:prstGeom>
          <a:noFill/>
          <a:ln w="19050">
            <a:solidFill>
              <a:srgbClr val="000000"/>
            </a:solidFill>
            <a:round/>
            <a:headEnd/>
            <a:tailEnd/>
          </a:ln>
        </p:spPr>
        <p:txBody>
          <a:bodyPr/>
          <a:lstStyle/>
          <a:p>
            <a:endParaRPr lang="en-US"/>
          </a:p>
        </p:txBody>
      </p:sp>
      <p:sp>
        <p:nvSpPr>
          <p:cNvPr id="34835" name="Oval 24"/>
          <p:cNvSpPr>
            <a:spLocks noChangeArrowheads="1"/>
          </p:cNvSpPr>
          <p:nvPr/>
        </p:nvSpPr>
        <p:spPr bwMode="auto">
          <a:xfrm>
            <a:off x="5745106" y="2073774"/>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2</a:t>
            </a:r>
          </a:p>
        </p:txBody>
      </p:sp>
      <p:sp>
        <p:nvSpPr>
          <p:cNvPr id="34836" name="Oval 25"/>
          <p:cNvSpPr>
            <a:spLocks noChangeArrowheads="1"/>
          </p:cNvSpPr>
          <p:nvPr/>
        </p:nvSpPr>
        <p:spPr bwMode="auto">
          <a:xfrm>
            <a:off x="6354706" y="2073774"/>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3</a:t>
            </a:r>
          </a:p>
        </p:txBody>
      </p:sp>
      <p:sp>
        <p:nvSpPr>
          <p:cNvPr id="34837" name="Oval 26"/>
          <p:cNvSpPr>
            <a:spLocks noChangeArrowheads="1"/>
          </p:cNvSpPr>
          <p:nvPr/>
        </p:nvSpPr>
        <p:spPr bwMode="auto">
          <a:xfrm>
            <a:off x="6583306" y="2378574"/>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4</a:t>
            </a:r>
          </a:p>
        </p:txBody>
      </p:sp>
      <p:sp>
        <p:nvSpPr>
          <p:cNvPr id="34838" name="Oval 27"/>
          <p:cNvSpPr>
            <a:spLocks noChangeArrowheads="1"/>
          </p:cNvSpPr>
          <p:nvPr/>
        </p:nvSpPr>
        <p:spPr bwMode="auto">
          <a:xfrm>
            <a:off x="7345306" y="2378574"/>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5</a:t>
            </a:r>
          </a:p>
        </p:txBody>
      </p:sp>
      <p:sp>
        <p:nvSpPr>
          <p:cNvPr id="34839" name="Oval 28"/>
          <p:cNvSpPr>
            <a:spLocks noChangeArrowheads="1"/>
          </p:cNvSpPr>
          <p:nvPr/>
        </p:nvSpPr>
        <p:spPr bwMode="auto">
          <a:xfrm>
            <a:off x="8031106" y="2378574"/>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6</a:t>
            </a:r>
          </a:p>
        </p:txBody>
      </p:sp>
      <p:sp>
        <p:nvSpPr>
          <p:cNvPr id="34840" name="Oval 29"/>
          <p:cNvSpPr>
            <a:spLocks noChangeArrowheads="1"/>
          </p:cNvSpPr>
          <p:nvPr/>
        </p:nvSpPr>
        <p:spPr bwMode="auto">
          <a:xfrm>
            <a:off x="9021706" y="1616574"/>
            <a:ext cx="228600" cy="228600"/>
          </a:xfrm>
          <a:prstGeom prst="ellipse">
            <a:avLst/>
          </a:prstGeom>
          <a:solidFill>
            <a:srgbClr val="FFFF00"/>
          </a:solidFill>
          <a:ln w="19050">
            <a:solidFill>
              <a:srgbClr val="000000"/>
            </a:solidFill>
            <a:round/>
            <a:headEnd/>
            <a:tailEnd/>
          </a:ln>
        </p:spPr>
        <p:txBody>
          <a:bodyPr wrap="none" anchor="ctr"/>
          <a:lstStyle/>
          <a:p>
            <a:pPr algn="ctr" eaLnBrk="0" hangingPunct="0"/>
            <a:r>
              <a:rPr lang="en-US">
                <a:solidFill>
                  <a:srgbClr val="000000"/>
                </a:solidFill>
                <a:latin typeface="Verdana" pitchFamily="34" charset="0"/>
              </a:rPr>
              <a:t>7</a:t>
            </a:r>
          </a:p>
        </p:txBody>
      </p:sp>
      <p:sp>
        <p:nvSpPr>
          <p:cNvPr id="157728" name="Text Box 32"/>
          <p:cNvSpPr txBox="1">
            <a:spLocks noChangeArrowheads="1"/>
          </p:cNvSpPr>
          <p:nvPr/>
        </p:nvSpPr>
        <p:spPr bwMode="auto">
          <a:xfrm>
            <a:off x="5745106" y="1311774"/>
            <a:ext cx="3657600" cy="369888"/>
          </a:xfrm>
          <a:prstGeom prst="rect">
            <a:avLst/>
          </a:prstGeom>
          <a:noFill/>
          <a:ln w="19050">
            <a:noFill/>
            <a:miter lim="800000"/>
            <a:headEnd/>
            <a:tailEnd/>
          </a:ln>
          <a:effectLst/>
        </p:spPr>
        <p:txBody>
          <a:bodyPr>
            <a:spAutoFit/>
          </a:bodyPr>
          <a:lstStyle/>
          <a:p>
            <a:pPr eaLnBrk="0" hangingPunct="0">
              <a:spcBef>
                <a:spcPct val="50000"/>
              </a:spcBef>
              <a:defRPr/>
            </a:pPr>
            <a:r>
              <a:rPr lang="en-US" dirty="0">
                <a:solidFill>
                  <a:schemeClr val="tx1">
                    <a:lumMod val="65000"/>
                    <a:lumOff val="35000"/>
                  </a:schemeClr>
                </a:solidFill>
                <a:latin typeface="Verdana" pitchFamily="34" charset="0"/>
              </a:rPr>
              <a:t>Non-Standard Template</a:t>
            </a:r>
          </a:p>
        </p:txBody>
      </p:sp>
      <p:sp>
        <p:nvSpPr>
          <p:cNvPr id="34" name="Rectangle 4"/>
          <p:cNvSpPr txBox="1">
            <a:spLocks noChangeArrowheads="1"/>
          </p:cNvSpPr>
          <p:nvPr/>
        </p:nvSpPr>
        <p:spPr bwMode="auto">
          <a:xfrm>
            <a:off x="457320" y="3269528"/>
            <a:ext cx="6920225" cy="4038600"/>
          </a:xfrm>
          <a:prstGeom prst="rect">
            <a:avLst/>
          </a:prstGeom>
          <a:noFill/>
          <a:ln w="9525">
            <a:solidFill>
              <a:schemeClr val="bg1"/>
            </a:solidFill>
            <a:miter lim="800000"/>
            <a:headEnd/>
            <a:tailEnd/>
          </a:ln>
        </p:spPr>
        <p:txBody>
          <a:bodyPr/>
          <a:lstStyle/>
          <a:p>
            <a:pPr marL="411480" indent="-292100">
              <a:buClr>
                <a:schemeClr val="tx1">
                  <a:lumMod val="65000"/>
                  <a:lumOff val="35000"/>
                </a:schemeClr>
              </a:buClr>
              <a:buSzPct val="70000"/>
              <a:buFont typeface="Wingdings"/>
              <a:buChar char=""/>
              <a:defRPr/>
            </a:pPr>
            <a:r>
              <a:rPr lang="en-US" dirty="0">
                <a:solidFill>
                  <a:schemeClr val="tx1">
                    <a:lumMod val="65000"/>
                    <a:lumOff val="35000"/>
                  </a:schemeClr>
                </a:solidFill>
              </a:rPr>
              <a:t>CSV will search for the deepest flat segments and declare it the</a:t>
            </a:r>
            <a:r>
              <a:rPr lang="en-US" dirty="0">
                <a:solidFill>
                  <a:schemeClr val="bg1">
                    <a:lumMod val="50000"/>
                  </a:schemeClr>
                </a:solidFill>
              </a:rPr>
              <a:t> </a:t>
            </a:r>
            <a:r>
              <a:rPr lang="en-US" dirty="0">
                <a:solidFill>
                  <a:schemeClr val="tx1">
                    <a:lumMod val="65000"/>
                    <a:lumOff val="35000"/>
                  </a:schemeClr>
                </a:solidFill>
              </a:rPr>
              <a:t>center channel.</a:t>
            </a:r>
          </a:p>
          <a:p>
            <a:pPr marL="868680" lvl="1" indent="-292100">
              <a:buClr>
                <a:schemeClr val="tx1">
                  <a:lumMod val="65000"/>
                  <a:lumOff val="35000"/>
                </a:schemeClr>
              </a:buClr>
              <a:buSzPct val="70000"/>
              <a:buFont typeface="Wingdings"/>
              <a:buChar char=""/>
              <a:defRPr/>
            </a:pPr>
            <a:r>
              <a:rPr lang="en-US" sz="1600" dirty="0">
                <a:solidFill>
                  <a:schemeClr val="tx1">
                    <a:lumMod val="65000"/>
                    <a:lumOff val="35000"/>
                  </a:schemeClr>
                </a:solidFill>
              </a:rPr>
              <a:t>Segment 2-3 in the top left.</a:t>
            </a:r>
          </a:p>
          <a:p>
            <a:pPr marL="868680" lvl="1" indent="-292100">
              <a:buClr>
                <a:schemeClr val="tx1">
                  <a:lumMod val="65000"/>
                  <a:lumOff val="35000"/>
                </a:schemeClr>
              </a:buClr>
              <a:buSzPct val="70000"/>
              <a:buFont typeface="Wingdings"/>
              <a:buChar char=""/>
              <a:defRPr/>
            </a:pPr>
            <a:r>
              <a:rPr lang="en-US" sz="1600" dirty="0">
                <a:solidFill>
                  <a:schemeClr val="tx1">
                    <a:lumMod val="65000"/>
                    <a:lumOff val="35000"/>
                  </a:schemeClr>
                </a:solidFill>
              </a:rPr>
              <a:t>Segments 4-5-6 in the top right.</a:t>
            </a:r>
          </a:p>
          <a:p>
            <a:pPr marL="411480" indent="-292100">
              <a:buClr>
                <a:schemeClr val="tx1">
                  <a:lumMod val="65000"/>
                  <a:lumOff val="35000"/>
                </a:schemeClr>
              </a:buClr>
              <a:buSzPct val="70000"/>
              <a:buFont typeface="Wingdings"/>
              <a:buChar char=""/>
              <a:defRPr/>
            </a:pPr>
            <a:r>
              <a:rPr lang="en-US" dirty="0">
                <a:solidFill>
                  <a:schemeClr val="tx1">
                    <a:lumMod val="65000"/>
                    <a:lumOff val="35000"/>
                  </a:schemeClr>
                </a:solidFill>
              </a:rPr>
              <a:t>If the volume method requires a centerline point, the routine will use an existing one, or create one if it does not find one.</a:t>
            </a:r>
          </a:p>
          <a:p>
            <a:pPr marL="411480" indent="-292100">
              <a:buClr>
                <a:schemeClr val="tx1">
                  <a:lumMod val="65000"/>
                  <a:lumOff val="35000"/>
                </a:schemeClr>
              </a:buClr>
              <a:buSzPct val="70000"/>
              <a:buFont typeface="Wingdings"/>
              <a:buChar char=""/>
              <a:defRPr/>
            </a:pPr>
            <a:r>
              <a:rPr lang="en-US" sz="1600" dirty="0">
                <a:solidFill>
                  <a:schemeClr val="tx1">
                    <a:lumMod val="65000"/>
                    <a:lumOff val="35000"/>
                  </a:schemeClr>
                </a:solidFill>
              </a:rPr>
              <a:t>All material to the left of the left toe point is included in the </a:t>
            </a:r>
            <a:r>
              <a:rPr lang="en-US" sz="1600" dirty="0" smtClean="0">
                <a:solidFill>
                  <a:schemeClr val="tx1">
                    <a:lumMod val="65000"/>
                    <a:lumOff val="35000"/>
                  </a:schemeClr>
                </a:solidFill>
              </a:rPr>
              <a:t>left </a:t>
            </a:r>
            <a:r>
              <a:rPr lang="en-US" sz="1600" dirty="0">
                <a:solidFill>
                  <a:schemeClr val="tx1">
                    <a:lumMod val="65000"/>
                    <a:lumOff val="35000"/>
                  </a:schemeClr>
                </a:solidFill>
              </a:rPr>
              <a:t>slope.</a:t>
            </a:r>
          </a:p>
          <a:p>
            <a:pPr marL="411480" indent="-292100">
              <a:buClr>
                <a:schemeClr val="tx1">
                  <a:lumMod val="65000"/>
                  <a:lumOff val="35000"/>
                </a:schemeClr>
              </a:buClr>
              <a:buSzPct val="70000"/>
              <a:buFont typeface="Wingdings"/>
              <a:buChar char=""/>
              <a:defRPr/>
            </a:pPr>
            <a:r>
              <a:rPr lang="en-US" sz="1600" dirty="0">
                <a:solidFill>
                  <a:schemeClr val="tx1">
                    <a:lumMod val="65000"/>
                    <a:lumOff val="35000"/>
                  </a:schemeClr>
                </a:solidFill>
              </a:rPr>
              <a:t>All material to the right of the right toe point is included in the right slope.</a:t>
            </a:r>
          </a:p>
        </p:txBody>
      </p:sp>
    </p:spTree>
    <p:extLst>
      <p:ext uri="{BB962C8B-B14F-4D97-AF65-F5344CB8AC3E}">
        <p14:creationId xmlns:p14="http://schemas.microsoft.com/office/powerpoint/2010/main" val="2914272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Templates</a:t>
            </a:r>
          </a:p>
        </p:txBody>
      </p:sp>
      <p:pic>
        <p:nvPicPr>
          <p:cNvPr id="1026" name="Picture 2" descr="C:\Temp\HHH1.png"/>
          <p:cNvPicPr>
            <a:picLocks noChangeAspect="1" noChangeArrowheads="1"/>
          </p:cNvPicPr>
          <p:nvPr/>
        </p:nvPicPr>
        <p:blipFill>
          <a:blip r:embed="rId3" cstate="print"/>
          <a:srcRect/>
          <a:stretch>
            <a:fillRect/>
          </a:stretch>
        </p:blipFill>
        <p:spPr bwMode="auto">
          <a:xfrm>
            <a:off x="1882862" y="2724744"/>
            <a:ext cx="8480339" cy="3323998"/>
          </a:xfrm>
          <a:prstGeom prst="rect">
            <a:avLst/>
          </a:prstGeom>
          <a:noFill/>
        </p:spPr>
      </p:pic>
      <p:sp>
        <p:nvSpPr>
          <p:cNvPr id="5" name="Heptagon 4"/>
          <p:cNvSpPr/>
          <p:nvPr/>
        </p:nvSpPr>
        <p:spPr>
          <a:xfrm>
            <a:off x="2707386" y="2899688"/>
            <a:ext cx="515562" cy="435530"/>
          </a:xfrm>
          <a:prstGeom prst="heptagon">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1</a:t>
            </a:r>
            <a:endParaRPr lang="en-US" dirty="0"/>
          </a:p>
        </p:txBody>
      </p:sp>
      <p:sp>
        <p:nvSpPr>
          <p:cNvPr id="6" name="Heptagon 5"/>
          <p:cNvSpPr/>
          <p:nvPr/>
        </p:nvSpPr>
        <p:spPr>
          <a:xfrm>
            <a:off x="4136136" y="5434846"/>
            <a:ext cx="515562" cy="435530"/>
          </a:xfrm>
          <a:prstGeom prst="heptagon">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2</a:t>
            </a:r>
            <a:endParaRPr lang="en-US" dirty="0"/>
          </a:p>
        </p:txBody>
      </p:sp>
      <p:sp>
        <p:nvSpPr>
          <p:cNvPr id="7" name="Heptagon 6"/>
          <p:cNvSpPr/>
          <p:nvPr/>
        </p:nvSpPr>
        <p:spPr>
          <a:xfrm>
            <a:off x="6117336" y="5434846"/>
            <a:ext cx="515562" cy="435530"/>
          </a:xfrm>
          <a:prstGeom prst="heptagon">
            <a:avLst/>
          </a:prstGeom>
          <a:solidFill>
            <a:srgbClr val="FF0000"/>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3</a:t>
            </a:r>
            <a:endParaRPr lang="en-US" dirty="0"/>
          </a:p>
        </p:txBody>
      </p:sp>
      <p:sp>
        <p:nvSpPr>
          <p:cNvPr id="8" name="Heptagon 7"/>
          <p:cNvSpPr/>
          <p:nvPr/>
        </p:nvSpPr>
        <p:spPr>
          <a:xfrm>
            <a:off x="7869936" y="5434846"/>
            <a:ext cx="515562" cy="435530"/>
          </a:xfrm>
          <a:prstGeom prst="heptagon">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4</a:t>
            </a:r>
            <a:endParaRPr lang="en-US" dirty="0"/>
          </a:p>
        </p:txBody>
      </p:sp>
      <p:sp>
        <p:nvSpPr>
          <p:cNvPr id="9" name="Heptagon 8"/>
          <p:cNvSpPr/>
          <p:nvPr/>
        </p:nvSpPr>
        <p:spPr>
          <a:xfrm>
            <a:off x="9308211" y="2931081"/>
            <a:ext cx="515562" cy="435530"/>
          </a:xfrm>
          <a:prstGeom prst="heptagon">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5</a:t>
            </a:r>
            <a:endParaRPr lang="en-US" dirty="0"/>
          </a:p>
        </p:txBody>
      </p:sp>
      <p:sp>
        <p:nvSpPr>
          <p:cNvPr id="10" name="TextBox 9"/>
          <p:cNvSpPr txBox="1"/>
          <p:nvPr/>
        </p:nvSpPr>
        <p:spPr>
          <a:xfrm>
            <a:off x="1871472" y="1560732"/>
            <a:ext cx="8796528" cy="923330"/>
          </a:xfrm>
          <a:prstGeom prst="rect">
            <a:avLst/>
          </a:prstGeom>
          <a:noFill/>
        </p:spPr>
        <p:txBody>
          <a:bodyPr wrap="square" rtlCol="0">
            <a:spAutoFit/>
          </a:bodyPr>
          <a:lstStyle/>
          <a:p>
            <a:pPr>
              <a:buFont typeface="Arial" pitchFamily="34" charset="0"/>
              <a:buChar char="•"/>
            </a:pPr>
            <a:r>
              <a:rPr lang="en-US" dirty="0">
                <a:solidFill>
                  <a:schemeClr val="tx1">
                    <a:lumMod val="65000"/>
                    <a:lumOff val="35000"/>
                  </a:schemeClr>
                </a:solidFill>
              </a:rPr>
              <a:t>   Templates can also be made in CS&amp;V, using the template editor in the Survey tab. </a:t>
            </a:r>
          </a:p>
          <a:p>
            <a:pPr>
              <a:buFont typeface="Arial" pitchFamily="34" charset="0"/>
              <a:buChar char="•"/>
            </a:pPr>
            <a:r>
              <a:rPr lang="en-US" dirty="0">
                <a:solidFill>
                  <a:schemeClr val="tx1">
                    <a:lumMod val="65000"/>
                    <a:lumOff val="35000"/>
                  </a:schemeClr>
                </a:solidFill>
              </a:rPr>
              <a:t>   Template files are stored with a TPL extension.</a:t>
            </a:r>
          </a:p>
          <a:p>
            <a:pPr>
              <a:buFont typeface="Arial" pitchFamily="34" charset="0"/>
              <a:buChar char="•"/>
            </a:pPr>
            <a:r>
              <a:rPr lang="en-US" dirty="0">
                <a:solidFill>
                  <a:schemeClr val="tx1">
                    <a:lumMod val="65000"/>
                    <a:lumOff val="35000"/>
                  </a:schemeClr>
                </a:solidFill>
              </a:rPr>
              <a:t>   If multiple lines use the same template, use the Fill Column tool.</a:t>
            </a:r>
          </a:p>
        </p:txBody>
      </p:sp>
    </p:spTree>
    <p:extLst>
      <p:ext uri="{BB962C8B-B14F-4D97-AF65-F5344CB8AC3E}">
        <p14:creationId xmlns:p14="http://schemas.microsoft.com/office/powerpoint/2010/main" val="29518180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A66CE80F-F109-4F44-9BD0-5E48EE1B469D}"/>
              </a:ext>
            </a:extLst>
          </p:cNvPr>
          <p:cNvPicPr>
            <a:picLocks noChangeAspect="1"/>
          </p:cNvPicPr>
          <p:nvPr/>
        </p:nvPicPr>
        <p:blipFill>
          <a:blip r:embed="rId2"/>
          <a:stretch>
            <a:fillRect/>
          </a:stretch>
        </p:blipFill>
        <p:spPr>
          <a:xfrm>
            <a:off x="5417527" y="1757362"/>
            <a:ext cx="4991100" cy="3343275"/>
          </a:xfrm>
          <a:prstGeom prst="rect">
            <a:avLst/>
          </a:prstGeom>
        </p:spPr>
      </p:pic>
      <p:sp>
        <p:nvSpPr>
          <p:cNvPr id="2" name="Title 1"/>
          <p:cNvSpPr>
            <a:spLocks noGrp="1"/>
          </p:cNvSpPr>
          <p:nvPr>
            <p:ph type="title"/>
          </p:nvPr>
        </p:nvSpPr>
        <p:spPr/>
        <p:txBody>
          <a:bodyPr/>
          <a:lstStyle/>
          <a:p>
            <a:r>
              <a:rPr lang="en-US" dirty="0"/>
              <a:t>Example:  Templates </a:t>
            </a:r>
          </a:p>
        </p:txBody>
      </p:sp>
      <p:sp>
        <p:nvSpPr>
          <p:cNvPr id="8" name="Down Arrow 7"/>
          <p:cNvSpPr/>
          <p:nvPr/>
        </p:nvSpPr>
        <p:spPr>
          <a:xfrm>
            <a:off x="8153400" y="1676400"/>
            <a:ext cx="457200" cy="914400"/>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6">
            <a:extLst>
              <a:ext uri="{FF2B5EF4-FFF2-40B4-BE49-F238E27FC236}">
                <a16:creationId xmlns="" xmlns:a16="http://schemas.microsoft.com/office/drawing/2014/main" id="{7DB9981E-AE91-49C4-A519-4EBBE0191E98}"/>
              </a:ext>
            </a:extLst>
          </p:cNvPr>
          <p:cNvSpPr/>
          <p:nvPr/>
        </p:nvSpPr>
        <p:spPr>
          <a:xfrm>
            <a:off x="1756264" y="1828800"/>
            <a:ext cx="3352800" cy="3048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r>
              <a:rPr lang="en-US" sz="2400" dirty="0">
                <a:solidFill>
                  <a:schemeClr val="bg1">
                    <a:lumMod val="50000"/>
                  </a:schemeClr>
                </a:solidFill>
              </a:rPr>
              <a:t>If there is no entry in the ‘Template’ column, CSV will use the template info that it finds in the header of the data files.</a:t>
            </a:r>
          </a:p>
          <a:p>
            <a:pPr algn="ctr"/>
            <a:endParaRPr lang="en-US" dirty="0">
              <a:solidFill>
                <a:schemeClr val="bg1">
                  <a:lumMod val="50000"/>
                </a:schemeClr>
              </a:solidFill>
            </a:endParaRPr>
          </a:p>
        </p:txBody>
      </p:sp>
    </p:spTree>
    <p:extLst>
      <p:ext uri="{BB962C8B-B14F-4D97-AF65-F5344CB8AC3E}">
        <p14:creationId xmlns:p14="http://schemas.microsoft.com/office/powerpoint/2010/main" val="3426324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Manual Templates Example</a:t>
            </a:r>
          </a:p>
        </p:txBody>
      </p:sp>
      <p:pic>
        <p:nvPicPr>
          <p:cNvPr id="17" name="Picture 16">
            <a:extLst>
              <a:ext uri="{FF2B5EF4-FFF2-40B4-BE49-F238E27FC236}">
                <a16:creationId xmlns="" xmlns:a16="http://schemas.microsoft.com/office/drawing/2014/main" id="{BD4ED8C1-40D3-4606-A380-7639E0A763C8}"/>
              </a:ext>
            </a:extLst>
          </p:cNvPr>
          <p:cNvPicPr>
            <a:picLocks noChangeAspect="1"/>
          </p:cNvPicPr>
          <p:nvPr/>
        </p:nvPicPr>
        <p:blipFill>
          <a:blip r:embed="rId2"/>
          <a:stretch>
            <a:fillRect/>
          </a:stretch>
        </p:blipFill>
        <p:spPr>
          <a:xfrm>
            <a:off x="5462859" y="1710370"/>
            <a:ext cx="5244119" cy="3918180"/>
          </a:xfrm>
          <a:prstGeom prst="rect">
            <a:avLst/>
          </a:prstGeom>
        </p:spPr>
      </p:pic>
      <p:sp>
        <p:nvSpPr>
          <p:cNvPr id="18" name="Rounded Rectangle 8">
            <a:extLst>
              <a:ext uri="{FF2B5EF4-FFF2-40B4-BE49-F238E27FC236}">
                <a16:creationId xmlns="" xmlns:a16="http://schemas.microsoft.com/office/drawing/2014/main" id="{173EAF13-552A-4FC8-BB10-B264476E511F}"/>
              </a:ext>
            </a:extLst>
          </p:cNvPr>
          <p:cNvSpPr/>
          <p:nvPr/>
        </p:nvSpPr>
        <p:spPr>
          <a:xfrm>
            <a:off x="1411416" y="2356608"/>
            <a:ext cx="3640189" cy="16934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342900" indent="-342900">
              <a:buFont typeface="Arial" panose="020B0604020202020204" pitchFamily="34" charset="0"/>
              <a:buChar char="•"/>
            </a:pPr>
            <a:r>
              <a:rPr lang="en-US" dirty="0">
                <a:solidFill>
                  <a:schemeClr val="bg1">
                    <a:lumMod val="50000"/>
                  </a:schemeClr>
                </a:solidFill>
              </a:rPr>
              <a:t>Click in the Template Editor grid.</a:t>
            </a:r>
          </a:p>
          <a:p>
            <a:pPr marL="342900" indent="-342900">
              <a:buFont typeface="Arial" panose="020B0604020202020204" pitchFamily="34" charset="0"/>
              <a:buChar char="•"/>
            </a:pPr>
            <a:r>
              <a:rPr lang="en-US" dirty="0">
                <a:solidFill>
                  <a:schemeClr val="bg1">
                    <a:lumMod val="50000"/>
                  </a:schemeClr>
                </a:solidFill>
              </a:rPr>
              <a:t>Click the Template Editor Icon.</a:t>
            </a:r>
          </a:p>
          <a:p>
            <a:pPr marL="342900" indent="-342900">
              <a:buFont typeface="Arial" panose="020B0604020202020204" pitchFamily="34" charset="0"/>
              <a:buChar char="•"/>
            </a:pPr>
            <a:r>
              <a:rPr lang="en-US" dirty="0">
                <a:solidFill>
                  <a:schemeClr val="bg1">
                    <a:lumMod val="50000"/>
                  </a:schemeClr>
                </a:solidFill>
              </a:rPr>
              <a:t>Enter the Distance-Depth pairs.</a:t>
            </a:r>
          </a:p>
          <a:p>
            <a:pPr marL="342900" indent="-342900">
              <a:buFont typeface="Arial" panose="020B0604020202020204" pitchFamily="34" charset="0"/>
              <a:buChar char="•"/>
            </a:pPr>
            <a:r>
              <a:rPr lang="en-US" dirty="0">
                <a:solidFill>
                  <a:schemeClr val="bg1">
                    <a:lumMod val="50000"/>
                  </a:schemeClr>
                </a:solidFill>
              </a:rPr>
              <a:t>Save the </a:t>
            </a:r>
            <a:r>
              <a:rPr lang="en-US" dirty="0" smtClean="0">
                <a:solidFill>
                  <a:schemeClr val="bg1">
                    <a:lumMod val="50000"/>
                  </a:schemeClr>
                </a:solidFill>
              </a:rPr>
              <a:t>file.</a:t>
            </a:r>
            <a:endParaRPr lang="en-US" dirty="0">
              <a:solidFill>
                <a:schemeClr val="bg1">
                  <a:lumMod val="50000"/>
                </a:schemeClr>
              </a:solidFill>
            </a:endParaRPr>
          </a:p>
          <a:p>
            <a:pPr marL="342900" indent="-342900">
              <a:buFont typeface="Arial" panose="020B0604020202020204" pitchFamily="34" charset="0"/>
              <a:buChar char="•"/>
            </a:pPr>
            <a:r>
              <a:rPr lang="en-US" dirty="0">
                <a:solidFill>
                  <a:schemeClr val="bg1">
                    <a:lumMod val="50000"/>
                  </a:schemeClr>
                </a:solidFill>
              </a:rPr>
              <a:t>Fill the Template </a:t>
            </a:r>
            <a:r>
              <a:rPr lang="en-US" dirty="0" smtClean="0">
                <a:solidFill>
                  <a:schemeClr val="bg1">
                    <a:lumMod val="50000"/>
                  </a:schemeClr>
                </a:solidFill>
              </a:rPr>
              <a:t>column.</a:t>
            </a:r>
            <a:endParaRPr lang="en-US" dirty="0">
              <a:solidFill>
                <a:schemeClr val="bg1">
                  <a:lumMod val="50000"/>
                </a:schemeClr>
              </a:solidFill>
            </a:endParaRPr>
          </a:p>
        </p:txBody>
      </p:sp>
    </p:spTree>
    <p:extLst>
      <p:ext uri="{BB962C8B-B14F-4D97-AF65-F5344CB8AC3E}">
        <p14:creationId xmlns:p14="http://schemas.microsoft.com/office/powerpoint/2010/main" val="5963321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Result…..</a:t>
            </a:r>
          </a:p>
        </p:txBody>
      </p:sp>
      <p:pic>
        <p:nvPicPr>
          <p:cNvPr id="6" name="Picture 5">
            <a:extLst>
              <a:ext uri="{FF2B5EF4-FFF2-40B4-BE49-F238E27FC236}">
                <a16:creationId xmlns="" xmlns:a16="http://schemas.microsoft.com/office/drawing/2014/main" id="{203ADB61-0350-4428-933F-76F9FB51CD2D}"/>
              </a:ext>
            </a:extLst>
          </p:cNvPr>
          <p:cNvPicPr>
            <a:picLocks noChangeAspect="1"/>
          </p:cNvPicPr>
          <p:nvPr/>
        </p:nvPicPr>
        <p:blipFill>
          <a:blip r:embed="rId2"/>
          <a:stretch>
            <a:fillRect/>
          </a:stretch>
        </p:blipFill>
        <p:spPr>
          <a:xfrm>
            <a:off x="2741510" y="1484758"/>
            <a:ext cx="6708980" cy="4236457"/>
          </a:xfrm>
          <a:prstGeom prst="rect">
            <a:avLst/>
          </a:prstGeom>
        </p:spPr>
      </p:pic>
    </p:spTree>
    <p:extLst>
      <p:ext uri="{BB962C8B-B14F-4D97-AF65-F5344CB8AC3E}">
        <p14:creationId xmlns:p14="http://schemas.microsoft.com/office/powerpoint/2010/main" val="22208255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Complex Templates</a:t>
            </a:r>
          </a:p>
        </p:txBody>
      </p:sp>
      <p:sp>
        <p:nvSpPr>
          <p:cNvPr id="3" name="Content Placeholder 2"/>
          <p:cNvSpPr>
            <a:spLocks noGrp="1"/>
          </p:cNvSpPr>
          <p:nvPr>
            <p:ph idx="4294967295"/>
          </p:nvPr>
        </p:nvSpPr>
        <p:spPr>
          <a:xfrm>
            <a:off x="1828800" y="4762500"/>
            <a:ext cx="8229600" cy="1143000"/>
          </a:xfrm>
          <a:prstGeom prst="rect">
            <a:avLst/>
          </a:prstGeom>
        </p:spPr>
        <p:txBody>
          <a:bodyPr>
            <a:normAutofit/>
          </a:bodyPr>
          <a:lstStyle/>
          <a:p>
            <a:r>
              <a:rPr lang="en-US" dirty="0">
                <a:solidFill>
                  <a:schemeClr val="tx1">
                    <a:lumMod val="65000"/>
                    <a:lumOff val="35000"/>
                  </a:schemeClr>
                </a:solidFill>
              </a:rPr>
              <a:t>The AEA, Philadelphia, Savannah and Norfolk methods can now handle complex templates.</a:t>
            </a:r>
          </a:p>
        </p:txBody>
      </p:sp>
      <p:cxnSp>
        <p:nvCxnSpPr>
          <p:cNvPr id="5" name="Straight Connector 4"/>
          <p:cNvCxnSpPr/>
          <p:nvPr/>
        </p:nvCxnSpPr>
        <p:spPr>
          <a:xfrm>
            <a:off x="7239000" y="1828800"/>
            <a:ext cx="457200" cy="83820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96200" y="2667000"/>
            <a:ext cx="198120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9677400" y="1828800"/>
            <a:ext cx="457200" cy="83820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8534400" y="2590800"/>
            <a:ext cx="152400" cy="152400"/>
          </a:xfrm>
          <a:prstGeom prst="ellipse">
            <a:avLst/>
          </a:prstGeom>
          <a:solidFill>
            <a:srgbClr val="FFFF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11" name="TextBox 10"/>
          <p:cNvSpPr txBox="1"/>
          <p:nvPr/>
        </p:nvSpPr>
        <p:spPr>
          <a:xfrm>
            <a:off x="1871472" y="1641910"/>
            <a:ext cx="4876800" cy="1200329"/>
          </a:xfrm>
          <a:prstGeom prst="rect">
            <a:avLst/>
          </a:prstGeom>
          <a:noFill/>
          <a:ln>
            <a:solidFill>
              <a:schemeClr val="tx1"/>
            </a:solidFill>
          </a:ln>
        </p:spPr>
        <p:txBody>
          <a:bodyPr wrap="square" rtlCol="0">
            <a:spAutoFit/>
          </a:bodyPr>
          <a:lstStyle/>
          <a:p>
            <a:r>
              <a:rPr lang="en-US" b="1" dirty="0">
                <a:solidFill>
                  <a:schemeClr val="bg2"/>
                </a:solidFill>
              </a:rPr>
              <a:t>Simple Template with Centerline Point:</a:t>
            </a:r>
            <a:r>
              <a:rPr lang="en-US" dirty="0">
                <a:solidFill>
                  <a:schemeClr val="bg2"/>
                </a:solidFill>
              </a:rPr>
              <a:t>  </a:t>
            </a:r>
            <a:r>
              <a:rPr lang="en-US" dirty="0">
                <a:solidFill>
                  <a:schemeClr val="tx1">
                    <a:lumMod val="65000"/>
                    <a:lumOff val="35000"/>
                  </a:schemeClr>
                </a:solidFill>
              </a:rPr>
              <a:t>This is what the methods used to require.  They work with this template without any alterations.</a:t>
            </a:r>
          </a:p>
        </p:txBody>
      </p:sp>
      <p:cxnSp>
        <p:nvCxnSpPr>
          <p:cNvPr id="12" name="Straight Connector 11"/>
          <p:cNvCxnSpPr/>
          <p:nvPr/>
        </p:nvCxnSpPr>
        <p:spPr>
          <a:xfrm>
            <a:off x="7162800" y="3657600"/>
            <a:ext cx="457200" cy="83820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620000" y="4495800"/>
            <a:ext cx="198120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9601200" y="3657600"/>
            <a:ext cx="457200" cy="83820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947672" y="3528946"/>
            <a:ext cx="4876800" cy="923330"/>
          </a:xfrm>
          <a:prstGeom prst="rect">
            <a:avLst/>
          </a:prstGeom>
          <a:noFill/>
          <a:ln>
            <a:solidFill>
              <a:schemeClr val="tx1"/>
            </a:solidFill>
          </a:ln>
        </p:spPr>
        <p:txBody>
          <a:bodyPr wrap="square" rtlCol="0">
            <a:spAutoFit/>
          </a:bodyPr>
          <a:lstStyle/>
          <a:p>
            <a:r>
              <a:rPr lang="en-US" b="1" dirty="0">
                <a:solidFill>
                  <a:schemeClr val="bg2"/>
                </a:solidFill>
              </a:rPr>
              <a:t>Simple Template with no Centerline Point:</a:t>
            </a:r>
            <a:r>
              <a:rPr lang="en-US" dirty="0">
                <a:solidFill>
                  <a:schemeClr val="bg2"/>
                </a:solidFill>
              </a:rPr>
              <a:t>  </a:t>
            </a:r>
            <a:r>
              <a:rPr lang="en-US" dirty="0">
                <a:solidFill>
                  <a:schemeClr val="tx1">
                    <a:lumMod val="65000"/>
                    <a:lumOff val="35000"/>
                  </a:schemeClr>
                </a:solidFill>
              </a:rPr>
              <a:t>The methods are going to create a Centerline Point midway between the toe points.</a:t>
            </a:r>
          </a:p>
        </p:txBody>
      </p:sp>
      <p:sp>
        <p:nvSpPr>
          <p:cNvPr id="16" name="Oval 15"/>
          <p:cNvSpPr/>
          <p:nvPr/>
        </p:nvSpPr>
        <p:spPr>
          <a:xfrm>
            <a:off x="8458200" y="4419600"/>
            <a:ext cx="152400" cy="152400"/>
          </a:xfrm>
          <a:prstGeom prst="ellipse">
            <a:avLst/>
          </a:prstGeom>
          <a:solidFill>
            <a:srgbClr val="FFFF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Tree>
    <p:extLst>
      <p:ext uri="{BB962C8B-B14F-4D97-AF65-F5344CB8AC3E}">
        <p14:creationId xmlns:p14="http://schemas.microsoft.com/office/powerpoint/2010/main" val="265998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childTnLst>
                                    <p:anim calcmode="discrete" valueType="str">
                                      <p:cBhvr>
                                        <p:cTn id="6" dur="10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Complex Templates</a:t>
            </a:r>
          </a:p>
        </p:txBody>
      </p:sp>
      <p:sp>
        <p:nvSpPr>
          <p:cNvPr id="32" name="Slide Number Placeholder 31"/>
          <p:cNvSpPr>
            <a:spLocks noGrp="1"/>
          </p:cNvSpPr>
          <p:nvPr>
            <p:ph type="sldNum" sz="quarter" idx="4294967295"/>
          </p:nvPr>
        </p:nvSpPr>
        <p:spPr>
          <a:xfrm>
            <a:off x="0" y="6278563"/>
            <a:ext cx="715963" cy="454025"/>
          </a:xfrm>
          <a:prstGeom prst="rect">
            <a:avLst/>
          </a:prstGeom>
        </p:spPr>
        <p:txBody>
          <a:bodyPr/>
          <a:lstStyle/>
          <a:p>
            <a:fld id="{8B0EDE77-C530-4ADB-AD74-A99B71A289FB}" type="slidenum">
              <a:rPr lang="en-US" smtClean="0"/>
              <a:pPr/>
              <a:t>51</a:t>
            </a:fld>
            <a:endParaRPr lang="en-US"/>
          </a:p>
        </p:txBody>
      </p:sp>
      <p:cxnSp>
        <p:nvCxnSpPr>
          <p:cNvPr id="5" name="Straight Connector 4"/>
          <p:cNvCxnSpPr/>
          <p:nvPr/>
        </p:nvCxnSpPr>
        <p:spPr>
          <a:xfrm>
            <a:off x="7447643" y="2533650"/>
            <a:ext cx="182880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9276443" y="1771650"/>
            <a:ext cx="762000" cy="762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447643" y="3676650"/>
            <a:ext cx="182880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914243" y="4895850"/>
            <a:ext cx="304800" cy="6096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219043" y="5505450"/>
            <a:ext cx="68580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904843" y="5505450"/>
            <a:ext cx="304800" cy="4572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209643" y="5962650"/>
            <a:ext cx="182880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0038443" y="4819650"/>
            <a:ext cx="304800" cy="1143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15057" y="1270397"/>
            <a:ext cx="6050453" cy="1354217"/>
          </a:xfrm>
          <a:prstGeom prst="rect">
            <a:avLst/>
          </a:prstGeom>
          <a:noFill/>
          <a:ln>
            <a:solidFill>
              <a:schemeClr val="tx1"/>
            </a:solidFill>
          </a:ln>
        </p:spPr>
        <p:txBody>
          <a:bodyPr wrap="square" rtlCol="0">
            <a:spAutoFit/>
          </a:bodyPr>
          <a:lstStyle/>
          <a:p>
            <a:r>
              <a:rPr lang="en-US" b="1" dirty="0">
                <a:solidFill>
                  <a:schemeClr val="bg2"/>
                </a:solidFill>
              </a:rPr>
              <a:t>No Side Slope:</a:t>
            </a:r>
            <a:r>
              <a:rPr lang="en-US" dirty="0">
                <a:solidFill>
                  <a:schemeClr val="bg2"/>
                </a:solidFill>
              </a:rPr>
              <a:t>  </a:t>
            </a:r>
            <a:r>
              <a:rPr lang="en-US" sz="1600" dirty="0">
                <a:solidFill>
                  <a:schemeClr val="tx1">
                    <a:lumMod val="65000"/>
                    <a:lumOff val="35000"/>
                  </a:schemeClr>
                </a:solidFill>
              </a:rPr>
              <a:t>CSV searches for the deepest ‘flat’ region and decides that is the center channel.  It sub-divides the center channel into left-right.  In this case the left-side slope materials would all be 0.0 and the right side slope materials would be normal.</a:t>
            </a:r>
            <a:endParaRPr lang="en-US" dirty="0">
              <a:solidFill>
                <a:schemeClr val="tx1">
                  <a:lumMod val="65000"/>
                  <a:lumOff val="35000"/>
                </a:schemeClr>
              </a:solidFill>
            </a:endParaRPr>
          </a:p>
        </p:txBody>
      </p:sp>
      <p:sp>
        <p:nvSpPr>
          <p:cNvPr id="19" name="TextBox 18"/>
          <p:cNvSpPr txBox="1"/>
          <p:nvPr/>
        </p:nvSpPr>
        <p:spPr>
          <a:xfrm>
            <a:off x="744251" y="2970252"/>
            <a:ext cx="6050453" cy="1107996"/>
          </a:xfrm>
          <a:prstGeom prst="rect">
            <a:avLst/>
          </a:prstGeom>
          <a:noFill/>
          <a:ln>
            <a:solidFill>
              <a:schemeClr val="tx1"/>
            </a:solidFill>
          </a:ln>
        </p:spPr>
        <p:txBody>
          <a:bodyPr wrap="square" rtlCol="0">
            <a:spAutoFit/>
          </a:bodyPr>
          <a:lstStyle/>
          <a:p>
            <a:r>
              <a:rPr lang="en-US" b="1" dirty="0">
                <a:solidFill>
                  <a:schemeClr val="bg2"/>
                </a:solidFill>
              </a:rPr>
              <a:t>No Side Slopes:</a:t>
            </a:r>
            <a:r>
              <a:rPr lang="en-US" dirty="0">
                <a:solidFill>
                  <a:schemeClr val="bg2"/>
                </a:solidFill>
              </a:rPr>
              <a:t>  </a:t>
            </a:r>
            <a:r>
              <a:rPr lang="en-US" sz="1600" dirty="0">
                <a:solidFill>
                  <a:schemeClr val="tx1">
                    <a:lumMod val="65000"/>
                    <a:lumOff val="35000"/>
                  </a:schemeClr>
                </a:solidFill>
              </a:rPr>
              <a:t>CSV searches for the deepest ‘flat’ region and decides that is the center channel.  It sub-divides the center channel into left-right.  In this case the left-side slope and right side slope materials would all be 0.0.</a:t>
            </a:r>
            <a:endParaRPr lang="en-US" dirty="0">
              <a:solidFill>
                <a:schemeClr val="tx1">
                  <a:lumMod val="65000"/>
                  <a:lumOff val="35000"/>
                </a:schemeClr>
              </a:solidFill>
            </a:endParaRPr>
          </a:p>
        </p:txBody>
      </p:sp>
      <p:sp>
        <p:nvSpPr>
          <p:cNvPr id="20" name="TextBox 19"/>
          <p:cNvSpPr txBox="1"/>
          <p:nvPr/>
        </p:nvSpPr>
        <p:spPr>
          <a:xfrm>
            <a:off x="715963" y="4558665"/>
            <a:ext cx="6031403" cy="1354217"/>
          </a:xfrm>
          <a:prstGeom prst="rect">
            <a:avLst/>
          </a:prstGeom>
          <a:noFill/>
          <a:ln>
            <a:solidFill>
              <a:schemeClr val="tx1"/>
            </a:solidFill>
          </a:ln>
        </p:spPr>
        <p:txBody>
          <a:bodyPr wrap="square" rtlCol="0">
            <a:spAutoFit/>
          </a:bodyPr>
          <a:lstStyle/>
          <a:p>
            <a:r>
              <a:rPr lang="en-US" b="1" dirty="0">
                <a:solidFill>
                  <a:schemeClr val="bg2"/>
                </a:solidFill>
              </a:rPr>
              <a:t>Complex Templates:</a:t>
            </a:r>
            <a:r>
              <a:rPr lang="en-US" dirty="0">
                <a:solidFill>
                  <a:schemeClr val="bg2"/>
                </a:solidFill>
              </a:rPr>
              <a:t>  </a:t>
            </a:r>
            <a:r>
              <a:rPr lang="en-US" sz="1600" dirty="0">
                <a:solidFill>
                  <a:schemeClr val="tx1">
                    <a:lumMod val="65000"/>
                    <a:lumOff val="35000"/>
                  </a:schemeClr>
                </a:solidFill>
              </a:rPr>
              <a:t>CSV searches for the deepest ‘flat’ region and decides that is the center channel.  It sub-divides the center channel into left-right.  Everything to the left of the Left Toe is reported as Left Slope material.  Everything to the right of the Right Toe is reported as Right Slope Material.</a:t>
            </a:r>
            <a:endParaRPr lang="en-US" dirty="0">
              <a:solidFill>
                <a:schemeClr val="tx1">
                  <a:lumMod val="65000"/>
                  <a:lumOff val="35000"/>
                </a:schemeClr>
              </a:solidFill>
            </a:endParaRPr>
          </a:p>
        </p:txBody>
      </p:sp>
      <p:cxnSp>
        <p:nvCxnSpPr>
          <p:cNvPr id="22" name="Straight Arrow Connector 21"/>
          <p:cNvCxnSpPr/>
          <p:nvPr/>
        </p:nvCxnSpPr>
        <p:spPr>
          <a:xfrm>
            <a:off x="7447643" y="2228850"/>
            <a:ext cx="18288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600043" y="1847851"/>
            <a:ext cx="1600200" cy="307777"/>
          </a:xfrm>
          <a:prstGeom prst="rect">
            <a:avLst/>
          </a:prstGeom>
          <a:noFill/>
        </p:spPr>
        <p:txBody>
          <a:bodyPr wrap="square" rtlCol="0">
            <a:spAutoFit/>
          </a:bodyPr>
          <a:lstStyle/>
          <a:p>
            <a:pPr algn="ctr"/>
            <a:r>
              <a:rPr lang="en-US" sz="1400" dirty="0"/>
              <a:t>Center Channel</a:t>
            </a:r>
          </a:p>
        </p:txBody>
      </p:sp>
      <p:cxnSp>
        <p:nvCxnSpPr>
          <p:cNvPr id="24" name="Straight Arrow Connector 23"/>
          <p:cNvCxnSpPr/>
          <p:nvPr/>
        </p:nvCxnSpPr>
        <p:spPr>
          <a:xfrm>
            <a:off x="7447643" y="3524250"/>
            <a:ext cx="18288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600043" y="3143251"/>
            <a:ext cx="1600200" cy="307777"/>
          </a:xfrm>
          <a:prstGeom prst="rect">
            <a:avLst/>
          </a:prstGeom>
          <a:noFill/>
        </p:spPr>
        <p:txBody>
          <a:bodyPr wrap="square" rtlCol="0">
            <a:spAutoFit/>
          </a:bodyPr>
          <a:lstStyle/>
          <a:p>
            <a:pPr algn="ctr"/>
            <a:r>
              <a:rPr lang="en-US" sz="1400" dirty="0"/>
              <a:t>Center Channel</a:t>
            </a:r>
          </a:p>
        </p:txBody>
      </p:sp>
      <p:cxnSp>
        <p:nvCxnSpPr>
          <p:cNvPr id="26" name="Straight Arrow Connector 25"/>
          <p:cNvCxnSpPr/>
          <p:nvPr/>
        </p:nvCxnSpPr>
        <p:spPr>
          <a:xfrm>
            <a:off x="8209643" y="5734050"/>
            <a:ext cx="18288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362043" y="5353051"/>
            <a:ext cx="1600200" cy="307777"/>
          </a:xfrm>
          <a:prstGeom prst="rect">
            <a:avLst/>
          </a:prstGeom>
          <a:noFill/>
        </p:spPr>
        <p:txBody>
          <a:bodyPr wrap="square" rtlCol="0">
            <a:spAutoFit/>
          </a:bodyPr>
          <a:lstStyle/>
          <a:p>
            <a:pPr algn="ctr"/>
            <a:r>
              <a:rPr lang="en-US" sz="1400" dirty="0"/>
              <a:t>Center Channel</a:t>
            </a:r>
          </a:p>
        </p:txBody>
      </p:sp>
      <p:cxnSp>
        <p:nvCxnSpPr>
          <p:cNvPr id="29" name="Straight Connector 28"/>
          <p:cNvCxnSpPr/>
          <p:nvPr/>
        </p:nvCxnSpPr>
        <p:spPr>
          <a:xfrm flipV="1">
            <a:off x="7447643" y="2000250"/>
            <a:ext cx="0" cy="838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990443" y="4895850"/>
            <a:ext cx="12192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142843" y="4286250"/>
            <a:ext cx="1066800" cy="523220"/>
          </a:xfrm>
          <a:prstGeom prst="rect">
            <a:avLst/>
          </a:prstGeom>
          <a:noFill/>
        </p:spPr>
        <p:txBody>
          <a:bodyPr wrap="square" rtlCol="0">
            <a:spAutoFit/>
          </a:bodyPr>
          <a:lstStyle/>
          <a:p>
            <a:pPr algn="ctr"/>
            <a:r>
              <a:rPr lang="en-US" sz="1400" dirty="0"/>
              <a:t>Left Side Slope</a:t>
            </a:r>
          </a:p>
        </p:txBody>
      </p:sp>
      <p:cxnSp>
        <p:nvCxnSpPr>
          <p:cNvPr id="33" name="Straight Connector 32"/>
          <p:cNvCxnSpPr/>
          <p:nvPr/>
        </p:nvCxnSpPr>
        <p:spPr>
          <a:xfrm flipV="1">
            <a:off x="9276443" y="2076450"/>
            <a:ext cx="0" cy="76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8362043" y="2457450"/>
            <a:ext cx="152400" cy="152400"/>
          </a:xfrm>
          <a:prstGeom prst="ellips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8285843" y="3600450"/>
            <a:ext cx="152400" cy="152400"/>
          </a:xfrm>
          <a:prstGeom prst="ellips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9047843" y="5886450"/>
            <a:ext cx="152400" cy="152400"/>
          </a:xfrm>
          <a:prstGeom prst="ellips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p:nvPr/>
        </p:nvCxnSpPr>
        <p:spPr>
          <a:xfrm flipV="1">
            <a:off x="7447643" y="3295650"/>
            <a:ext cx="0" cy="838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9276443" y="3371850"/>
            <a:ext cx="0" cy="76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8209643" y="4743450"/>
            <a:ext cx="0" cy="152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0038443" y="4743450"/>
            <a:ext cx="0" cy="152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10038443" y="4895850"/>
            <a:ext cx="3048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3909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Template Points Required</a:t>
            </a:r>
          </a:p>
        </p:txBody>
      </p:sp>
      <p:graphicFrame>
        <p:nvGraphicFramePr>
          <p:cNvPr id="4" name="Table 3"/>
          <p:cNvGraphicFramePr>
            <a:graphicFrameLocks noGrp="1"/>
          </p:cNvGraphicFramePr>
          <p:nvPr>
            <p:extLst>
              <p:ext uri="{D42A27DB-BD31-4B8C-83A1-F6EECF244321}">
                <p14:modId xmlns:p14="http://schemas.microsoft.com/office/powerpoint/2010/main" val="1516451839"/>
              </p:ext>
            </p:extLst>
          </p:nvPr>
        </p:nvGraphicFramePr>
        <p:xfrm>
          <a:off x="1735015" y="1682256"/>
          <a:ext cx="8077200" cy="4236778"/>
        </p:xfrm>
        <a:graphic>
          <a:graphicData uri="http://schemas.openxmlformats.org/drawingml/2006/table">
            <a:tbl>
              <a:tblPr firstRow="1" bandRow="1">
                <a:tableStyleId>{5C22544A-7EE6-4342-B048-85BDC9FD1C3A}</a:tableStyleId>
              </a:tblPr>
              <a:tblGrid>
                <a:gridCol w="2019300">
                  <a:extLst>
                    <a:ext uri="{9D8B030D-6E8A-4147-A177-3AD203B41FA5}">
                      <a16:colId xmlns="" xmlns:a16="http://schemas.microsoft.com/office/drawing/2014/main" val="20000"/>
                    </a:ext>
                  </a:extLst>
                </a:gridCol>
                <a:gridCol w="2019300">
                  <a:extLst>
                    <a:ext uri="{9D8B030D-6E8A-4147-A177-3AD203B41FA5}">
                      <a16:colId xmlns="" xmlns:a16="http://schemas.microsoft.com/office/drawing/2014/main" val="20001"/>
                    </a:ext>
                  </a:extLst>
                </a:gridCol>
                <a:gridCol w="2019300">
                  <a:extLst>
                    <a:ext uri="{9D8B030D-6E8A-4147-A177-3AD203B41FA5}">
                      <a16:colId xmlns="" xmlns:a16="http://schemas.microsoft.com/office/drawing/2014/main" val="20002"/>
                    </a:ext>
                  </a:extLst>
                </a:gridCol>
                <a:gridCol w="2019300">
                  <a:extLst>
                    <a:ext uri="{9D8B030D-6E8A-4147-A177-3AD203B41FA5}">
                      <a16:colId xmlns="" xmlns:a16="http://schemas.microsoft.com/office/drawing/2014/main" val="20003"/>
                    </a:ext>
                  </a:extLst>
                </a:gridCol>
              </a:tblGrid>
              <a:tr h="364109">
                <a:tc>
                  <a:txBody>
                    <a:bodyPr/>
                    <a:lstStyle/>
                    <a:p>
                      <a:pPr algn="ctr"/>
                      <a:r>
                        <a:rPr lang="en-US" sz="1400" dirty="0"/>
                        <a:t>Method</a:t>
                      </a:r>
                    </a:p>
                  </a:txBody>
                  <a:tcPr/>
                </a:tc>
                <a:tc>
                  <a:txBody>
                    <a:bodyPr/>
                    <a:lstStyle/>
                    <a:p>
                      <a:pPr algn="ctr"/>
                      <a:r>
                        <a:rPr lang="en-US" sz="1400" dirty="0"/>
                        <a:t>Template Points</a:t>
                      </a:r>
                    </a:p>
                  </a:txBody>
                  <a:tcPr/>
                </a:tc>
                <a:tc>
                  <a:txBody>
                    <a:bodyPr/>
                    <a:lstStyle/>
                    <a:p>
                      <a:pPr algn="ctr"/>
                      <a:r>
                        <a:rPr lang="en-US" sz="1400" dirty="0"/>
                        <a:t>Method</a:t>
                      </a:r>
                    </a:p>
                  </a:txBody>
                  <a:tcPr/>
                </a:tc>
                <a:tc>
                  <a:txBody>
                    <a:bodyPr/>
                    <a:lstStyle/>
                    <a:p>
                      <a:pPr algn="ctr"/>
                      <a:r>
                        <a:rPr lang="en-US" sz="1400" dirty="0"/>
                        <a:t>Template Points</a:t>
                      </a:r>
                    </a:p>
                  </a:txBody>
                  <a:tcPr/>
                </a:tc>
                <a:extLst>
                  <a:ext uri="{0D108BD9-81ED-4DB2-BD59-A6C34878D82A}">
                    <a16:rowId xmlns="" xmlns:a16="http://schemas.microsoft.com/office/drawing/2014/main" val="10000"/>
                  </a:ext>
                </a:extLst>
              </a:tr>
              <a:tr h="364109">
                <a:tc>
                  <a:txBody>
                    <a:bodyPr/>
                    <a:lstStyle/>
                    <a:p>
                      <a:r>
                        <a:rPr lang="en-US" sz="1400" dirty="0"/>
                        <a:t>AEA1</a:t>
                      </a:r>
                    </a:p>
                  </a:txBody>
                  <a:tcPr/>
                </a:tc>
                <a:tc>
                  <a:txBody>
                    <a:bodyPr/>
                    <a:lstStyle/>
                    <a:p>
                      <a:pPr algn="ctr"/>
                      <a:r>
                        <a:rPr lang="en-US" sz="1400" dirty="0"/>
                        <a:t>Complex</a:t>
                      </a:r>
                    </a:p>
                  </a:txBody>
                  <a:tcPr/>
                </a:tc>
                <a:tc>
                  <a:txBody>
                    <a:bodyPr/>
                    <a:lstStyle/>
                    <a:p>
                      <a:r>
                        <a:rPr lang="en-US" sz="1400" dirty="0"/>
                        <a:t>GLDD1</a:t>
                      </a:r>
                    </a:p>
                  </a:txBody>
                  <a:tcPr/>
                </a:tc>
                <a:tc>
                  <a:txBody>
                    <a:bodyPr/>
                    <a:lstStyle/>
                    <a:p>
                      <a:pPr algn="ctr"/>
                      <a:r>
                        <a:rPr lang="en-US" sz="1400" dirty="0"/>
                        <a:t>4</a:t>
                      </a:r>
                    </a:p>
                  </a:txBody>
                  <a:tcPr/>
                </a:tc>
                <a:extLst>
                  <a:ext uri="{0D108BD9-81ED-4DB2-BD59-A6C34878D82A}">
                    <a16:rowId xmlns="" xmlns:a16="http://schemas.microsoft.com/office/drawing/2014/main" val="10001"/>
                  </a:ext>
                </a:extLst>
              </a:tr>
              <a:tr h="364109">
                <a:tc>
                  <a:txBody>
                    <a:bodyPr/>
                    <a:lstStyle/>
                    <a:p>
                      <a:r>
                        <a:rPr lang="en-US" sz="1400" dirty="0"/>
                        <a:t>AEA2</a:t>
                      </a:r>
                    </a:p>
                  </a:txBody>
                  <a:tcPr/>
                </a:tc>
                <a:tc>
                  <a:txBody>
                    <a:bodyPr/>
                    <a:lstStyle/>
                    <a:p>
                      <a:pPr algn="ctr"/>
                      <a:r>
                        <a:rPr lang="en-US" sz="1400" dirty="0"/>
                        <a:t>Complex</a:t>
                      </a:r>
                    </a:p>
                  </a:txBody>
                  <a:tcPr/>
                </a:tc>
                <a:tc>
                  <a:txBody>
                    <a:bodyPr/>
                    <a:lstStyle/>
                    <a:p>
                      <a:r>
                        <a:rPr lang="en-US" sz="1400" dirty="0"/>
                        <a:t>GLDD3</a:t>
                      </a:r>
                    </a:p>
                  </a:txBody>
                  <a:tcPr/>
                </a:tc>
                <a:tc>
                  <a:txBody>
                    <a:bodyPr/>
                    <a:lstStyle/>
                    <a:p>
                      <a:pPr algn="ctr"/>
                      <a:r>
                        <a:rPr lang="en-US" sz="1400" dirty="0"/>
                        <a:t>4</a:t>
                      </a:r>
                    </a:p>
                  </a:txBody>
                  <a:tcPr/>
                </a:tc>
                <a:extLst>
                  <a:ext uri="{0D108BD9-81ED-4DB2-BD59-A6C34878D82A}">
                    <a16:rowId xmlns="" xmlns:a16="http://schemas.microsoft.com/office/drawing/2014/main" val="10002"/>
                  </a:ext>
                </a:extLst>
              </a:tr>
              <a:tr h="364109">
                <a:tc>
                  <a:txBody>
                    <a:bodyPr/>
                    <a:lstStyle/>
                    <a:p>
                      <a:r>
                        <a:rPr lang="en-US" sz="1400" dirty="0"/>
                        <a:t>AEA3</a:t>
                      </a:r>
                    </a:p>
                  </a:txBody>
                  <a:tcPr/>
                </a:tc>
                <a:tc>
                  <a:txBody>
                    <a:bodyPr/>
                    <a:lstStyle/>
                    <a:p>
                      <a:pPr algn="ctr"/>
                      <a:r>
                        <a:rPr lang="en-US" sz="1400" dirty="0"/>
                        <a:t>Complex</a:t>
                      </a:r>
                    </a:p>
                  </a:txBody>
                  <a:tcPr/>
                </a:tc>
                <a:tc>
                  <a:txBody>
                    <a:bodyPr/>
                    <a:lstStyle/>
                    <a:p>
                      <a:r>
                        <a:rPr lang="en-US" sz="1400" dirty="0"/>
                        <a:t>Kingfisher</a:t>
                      </a:r>
                    </a:p>
                  </a:txBody>
                  <a:tcPr/>
                </a:tc>
                <a:tc>
                  <a:txBody>
                    <a:bodyPr/>
                    <a:lstStyle/>
                    <a:p>
                      <a:pPr algn="ctr"/>
                      <a:r>
                        <a:rPr lang="en-US" sz="1400" dirty="0"/>
                        <a:t>Up to 20</a:t>
                      </a:r>
                    </a:p>
                  </a:txBody>
                  <a:tcPr/>
                </a:tc>
                <a:extLst>
                  <a:ext uri="{0D108BD9-81ED-4DB2-BD59-A6C34878D82A}">
                    <a16:rowId xmlns="" xmlns:a16="http://schemas.microsoft.com/office/drawing/2014/main" val="10003"/>
                  </a:ext>
                </a:extLst>
              </a:tr>
              <a:tr h="331335">
                <a:tc>
                  <a:txBody>
                    <a:bodyPr/>
                    <a:lstStyle/>
                    <a:p>
                      <a:r>
                        <a:rPr lang="en-US" sz="1400" dirty="0"/>
                        <a:t>Standard HYPACK</a:t>
                      </a:r>
                    </a:p>
                  </a:txBody>
                  <a:tcPr/>
                </a:tc>
                <a:tc>
                  <a:txBody>
                    <a:bodyPr/>
                    <a:lstStyle/>
                    <a:p>
                      <a:pPr algn="ctr"/>
                      <a:r>
                        <a:rPr lang="en-US" sz="1400" dirty="0"/>
                        <a:t>Up to 20</a:t>
                      </a:r>
                    </a:p>
                  </a:txBody>
                  <a:tcPr/>
                </a:tc>
                <a:tc>
                  <a:txBody>
                    <a:bodyPr/>
                    <a:lstStyle/>
                    <a:p>
                      <a:r>
                        <a:rPr lang="en-US" sz="1400" dirty="0"/>
                        <a:t>AEA No Segments</a:t>
                      </a:r>
                    </a:p>
                  </a:txBody>
                  <a:tcPr/>
                </a:tc>
                <a:tc>
                  <a:txBody>
                    <a:bodyPr/>
                    <a:lstStyle/>
                    <a:p>
                      <a:pPr algn="ctr"/>
                      <a:r>
                        <a:rPr lang="en-US" sz="1400" dirty="0"/>
                        <a:t>Up to 20</a:t>
                      </a:r>
                    </a:p>
                  </a:txBody>
                  <a:tcPr/>
                </a:tc>
                <a:extLst>
                  <a:ext uri="{0D108BD9-81ED-4DB2-BD59-A6C34878D82A}">
                    <a16:rowId xmlns="" xmlns:a16="http://schemas.microsoft.com/office/drawing/2014/main" val="10004"/>
                  </a:ext>
                </a:extLst>
              </a:tr>
              <a:tr h="364109">
                <a:tc>
                  <a:txBody>
                    <a:bodyPr/>
                    <a:lstStyle/>
                    <a:p>
                      <a:r>
                        <a:rPr lang="en-US" sz="1400" dirty="0"/>
                        <a:t>Savannah</a:t>
                      </a:r>
                    </a:p>
                  </a:txBody>
                  <a:tcPr/>
                </a:tc>
                <a:tc>
                  <a:txBody>
                    <a:bodyPr/>
                    <a:lstStyle/>
                    <a:p>
                      <a:pPr algn="ctr"/>
                      <a:r>
                        <a:rPr lang="en-US" sz="1400" dirty="0"/>
                        <a:t>Complex</a:t>
                      </a:r>
                    </a:p>
                  </a:txBody>
                  <a:tcPr/>
                </a:tc>
                <a:tc>
                  <a:txBody>
                    <a:bodyPr/>
                    <a:lstStyle/>
                    <a:p>
                      <a:r>
                        <a:rPr lang="en-US" sz="1400" dirty="0"/>
                        <a:t>Beach Pre</a:t>
                      </a:r>
                    </a:p>
                  </a:txBody>
                  <a:tcPr/>
                </a:tc>
                <a:tc>
                  <a:txBody>
                    <a:bodyPr/>
                    <a:lstStyle/>
                    <a:p>
                      <a:pPr algn="ctr"/>
                      <a:r>
                        <a:rPr lang="en-US" sz="1400" dirty="0"/>
                        <a:t>Up to 20</a:t>
                      </a:r>
                    </a:p>
                  </a:txBody>
                  <a:tcPr/>
                </a:tc>
                <a:extLst>
                  <a:ext uri="{0D108BD9-81ED-4DB2-BD59-A6C34878D82A}">
                    <a16:rowId xmlns="" xmlns:a16="http://schemas.microsoft.com/office/drawing/2014/main" val="10005"/>
                  </a:ext>
                </a:extLst>
              </a:tr>
              <a:tr h="364109">
                <a:tc>
                  <a:txBody>
                    <a:bodyPr/>
                    <a:lstStyle/>
                    <a:p>
                      <a:r>
                        <a:rPr lang="en-US" sz="1400" dirty="0"/>
                        <a:t>Philadelphia Pre</a:t>
                      </a:r>
                    </a:p>
                  </a:txBody>
                  <a:tcPr/>
                </a:tc>
                <a:tc>
                  <a:txBody>
                    <a:bodyPr/>
                    <a:lstStyle/>
                    <a:p>
                      <a:pPr algn="ctr"/>
                      <a:r>
                        <a:rPr lang="en-US" sz="1400" dirty="0"/>
                        <a:t>Complex</a:t>
                      </a:r>
                    </a:p>
                  </a:txBody>
                  <a:tcPr/>
                </a:tc>
                <a:tc>
                  <a:txBody>
                    <a:bodyPr/>
                    <a:lstStyle/>
                    <a:p>
                      <a:r>
                        <a:rPr lang="en-US" sz="1400" dirty="0"/>
                        <a:t>Beach Post</a:t>
                      </a:r>
                    </a:p>
                  </a:txBody>
                  <a:tcPr/>
                </a:tc>
                <a:tc>
                  <a:txBody>
                    <a:bodyPr/>
                    <a:lstStyle/>
                    <a:p>
                      <a:pPr algn="ctr"/>
                      <a:r>
                        <a:rPr lang="en-US" sz="1400" dirty="0"/>
                        <a:t>Up to</a:t>
                      </a:r>
                      <a:r>
                        <a:rPr lang="en-US" sz="1400" baseline="0" dirty="0"/>
                        <a:t> 20</a:t>
                      </a:r>
                      <a:endParaRPr lang="en-US" sz="1400" dirty="0"/>
                    </a:p>
                  </a:txBody>
                  <a:tcPr/>
                </a:tc>
                <a:extLst>
                  <a:ext uri="{0D108BD9-81ED-4DB2-BD59-A6C34878D82A}">
                    <a16:rowId xmlns="" xmlns:a16="http://schemas.microsoft.com/office/drawing/2014/main" val="10006"/>
                  </a:ext>
                </a:extLst>
              </a:tr>
              <a:tr h="364109">
                <a:tc>
                  <a:txBody>
                    <a:bodyPr/>
                    <a:lstStyle/>
                    <a:p>
                      <a:r>
                        <a:rPr lang="en-US" sz="1400" dirty="0"/>
                        <a:t>Philadelphia Post</a:t>
                      </a:r>
                    </a:p>
                  </a:txBody>
                  <a:tcPr/>
                </a:tc>
                <a:tc>
                  <a:txBody>
                    <a:bodyPr/>
                    <a:lstStyle/>
                    <a:p>
                      <a:pPr algn="ctr"/>
                      <a:r>
                        <a:rPr lang="en-US" sz="1400" dirty="0"/>
                        <a:t>Complex</a:t>
                      </a:r>
                    </a:p>
                  </a:txBody>
                  <a:tcPr/>
                </a:tc>
                <a:tc>
                  <a:txBody>
                    <a:bodyPr/>
                    <a:lstStyle/>
                    <a:p>
                      <a:r>
                        <a:rPr lang="en-US" sz="1400" dirty="0"/>
                        <a:t>Zone Listing Pre</a:t>
                      </a:r>
                    </a:p>
                  </a:txBody>
                  <a:tcPr/>
                </a:tc>
                <a:tc>
                  <a:txBody>
                    <a:bodyPr/>
                    <a:lstStyle/>
                    <a:p>
                      <a:pPr algn="ctr"/>
                      <a:r>
                        <a:rPr lang="en-US" sz="1400" dirty="0"/>
                        <a:t>Not Applicable</a:t>
                      </a:r>
                    </a:p>
                  </a:txBody>
                  <a:tcPr/>
                </a:tc>
                <a:extLst>
                  <a:ext uri="{0D108BD9-81ED-4DB2-BD59-A6C34878D82A}">
                    <a16:rowId xmlns="" xmlns:a16="http://schemas.microsoft.com/office/drawing/2014/main" val="10007"/>
                  </a:ext>
                </a:extLst>
              </a:tr>
              <a:tr h="364109">
                <a:tc>
                  <a:txBody>
                    <a:bodyPr/>
                    <a:lstStyle/>
                    <a:p>
                      <a:r>
                        <a:rPr lang="en-US" sz="1400" dirty="0"/>
                        <a:t>Jacksonville Pre</a:t>
                      </a:r>
                    </a:p>
                  </a:txBody>
                  <a:tcPr/>
                </a:tc>
                <a:tc>
                  <a:txBody>
                    <a:bodyPr/>
                    <a:lstStyle/>
                    <a:p>
                      <a:pPr algn="ctr"/>
                      <a:r>
                        <a:rPr lang="en-US" sz="1400" dirty="0"/>
                        <a:t>Up to 20</a:t>
                      </a:r>
                    </a:p>
                  </a:txBody>
                  <a:tcPr/>
                </a:tc>
                <a:tc>
                  <a:txBody>
                    <a:bodyPr/>
                    <a:lstStyle/>
                    <a:p>
                      <a:r>
                        <a:rPr lang="en-US" sz="1400" dirty="0"/>
                        <a:t>Zone</a:t>
                      </a:r>
                      <a:r>
                        <a:rPr lang="en-US" sz="1400" baseline="0" dirty="0"/>
                        <a:t> Listing Post</a:t>
                      </a:r>
                      <a:endParaRPr lang="en-US" sz="1400" dirty="0"/>
                    </a:p>
                  </a:txBody>
                  <a:tcPr/>
                </a:tc>
                <a:tc>
                  <a:txBody>
                    <a:bodyPr/>
                    <a:lstStyle/>
                    <a:p>
                      <a:pPr algn="ctr"/>
                      <a:r>
                        <a:rPr lang="en-US" sz="1400" dirty="0"/>
                        <a:t>Not Applicable</a:t>
                      </a:r>
                    </a:p>
                  </a:txBody>
                  <a:tcPr/>
                </a:tc>
                <a:extLst>
                  <a:ext uri="{0D108BD9-81ED-4DB2-BD59-A6C34878D82A}">
                    <a16:rowId xmlns="" xmlns:a16="http://schemas.microsoft.com/office/drawing/2014/main" val="10008"/>
                  </a:ext>
                </a:extLst>
              </a:tr>
              <a:tr h="628462">
                <a:tc>
                  <a:txBody>
                    <a:bodyPr/>
                    <a:lstStyle/>
                    <a:p>
                      <a:r>
                        <a:rPr lang="en-US" sz="1400" dirty="0"/>
                        <a:t>Jacksonville Post</a:t>
                      </a:r>
                    </a:p>
                  </a:txBody>
                  <a:tcPr/>
                </a:tc>
                <a:tc>
                  <a:txBody>
                    <a:bodyPr/>
                    <a:lstStyle/>
                    <a:p>
                      <a:pPr algn="ctr"/>
                      <a:r>
                        <a:rPr lang="en-US" sz="1400" dirty="0"/>
                        <a:t>Up to 20</a:t>
                      </a:r>
                    </a:p>
                  </a:txBody>
                  <a:tcPr/>
                </a:tc>
                <a:tc>
                  <a:txBody>
                    <a:bodyPr/>
                    <a:lstStyle/>
                    <a:p>
                      <a:r>
                        <a:rPr lang="en-US" sz="1400" dirty="0"/>
                        <a:t>End Area No Templates.</a:t>
                      </a:r>
                    </a:p>
                  </a:txBody>
                  <a:tcPr/>
                </a:tc>
                <a:tc>
                  <a:txBody>
                    <a:bodyPr/>
                    <a:lstStyle/>
                    <a:p>
                      <a:pPr algn="ctr"/>
                      <a:r>
                        <a:rPr lang="en-US" sz="1400" dirty="0"/>
                        <a:t>Not Applicable</a:t>
                      </a:r>
                    </a:p>
                  </a:txBody>
                  <a:tcPr/>
                </a:tc>
                <a:extLst>
                  <a:ext uri="{0D108BD9-81ED-4DB2-BD59-A6C34878D82A}">
                    <a16:rowId xmlns="" xmlns:a16="http://schemas.microsoft.com/office/drawing/2014/main" val="10009"/>
                  </a:ext>
                </a:extLst>
              </a:tr>
              <a:tr h="364109">
                <a:tc>
                  <a:txBody>
                    <a:bodyPr/>
                    <a:lstStyle/>
                    <a:p>
                      <a:r>
                        <a:rPr lang="en-US" sz="1400" dirty="0"/>
                        <a:t>Norfolk</a:t>
                      </a:r>
                    </a:p>
                  </a:txBody>
                  <a:tcPr/>
                </a:tc>
                <a:tc>
                  <a:txBody>
                    <a:bodyPr/>
                    <a:lstStyle/>
                    <a:p>
                      <a:pPr algn="ctr"/>
                      <a:r>
                        <a:rPr lang="en-US" sz="1400" dirty="0"/>
                        <a:t>Complex</a:t>
                      </a:r>
                    </a:p>
                  </a:txBody>
                  <a:tcPr/>
                </a:tc>
                <a:tc>
                  <a:txBody>
                    <a:bodyPr/>
                    <a:lstStyle/>
                    <a:p>
                      <a:endParaRPr lang="en-US" sz="1400" dirty="0"/>
                    </a:p>
                  </a:txBody>
                  <a:tcPr/>
                </a:tc>
                <a:tc>
                  <a:txBody>
                    <a:bodyPr/>
                    <a:lstStyle/>
                    <a:p>
                      <a:endParaRPr lang="en-US" sz="1400" dirty="0"/>
                    </a:p>
                  </a:txBody>
                  <a:tcPr/>
                </a:tc>
                <a:extLst>
                  <a:ext uri="{0D108BD9-81ED-4DB2-BD59-A6C34878D82A}">
                    <a16:rowId xmlns="" xmlns:a16="http://schemas.microsoft.com/office/drawing/2014/main" val="10010"/>
                  </a:ext>
                </a:extLst>
              </a:tr>
            </a:tbl>
          </a:graphicData>
        </a:graphic>
      </p:graphicFrame>
      <p:sp>
        <p:nvSpPr>
          <p:cNvPr id="5" name="TextBox 4"/>
          <p:cNvSpPr txBox="1"/>
          <p:nvPr/>
        </p:nvSpPr>
        <p:spPr>
          <a:xfrm>
            <a:off x="545123" y="1203365"/>
            <a:ext cx="9038492" cy="369332"/>
          </a:xfrm>
          <a:prstGeom prst="rect">
            <a:avLst/>
          </a:prstGeom>
          <a:noFill/>
        </p:spPr>
        <p:txBody>
          <a:bodyPr wrap="square" rtlCol="0">
            <a:spAutoFit/>
          </a:bodyPr>
          <a:lstStyle/>
          <a:p>
            <a:r>
              <a:rPr lang="en-US" dirty="0">
                <a:solidFill>
                  <a:schemeClr val="tx1">
                    <a:lumMod val="50000"/>
                    <a:lumOff val="50000"/>
                  </a:schemeClr>
                </a:solidFill>
              </a:rPr>
              <a:t>Methods that need to have the same number of template points in each profile.  </a:t>
            </a:r>
          </a:p>
        </p:txBody>
      </p:sp>
    </p:spTree>
    <p:extLst>
      <p:ext uri="{BB962C8B-B14F-4D97-AF65-F5344CB8AC3E}">
        <p14:creationId xmlns:p14="http://schemas.microsoft.com/office/powerpoint/2010/main" val="3374947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Different Number of Template Points</a:t>
            </a:r>
          </a:p>
        </p:txBody>
      </p:sp>
      <p:sp>
        <p:nvSpPr>
          <p:cNvPr id="17" name="TextBox 16"/>
          <p:cNvSpPr txBox="1"/>
          <p:nvPr/>
        </p:nvSpPr>
        <p:spPr>
          <a:xfrm>
            <a:off x="6675193" y="4904945"/>
            <a:ext cx="3429000" cy="523220"/>
          </a:xfrm>
          <a:prstGeom prst="rect">
            <a:avLst/>
          </a:prstGeom>
          <a:noFill/>
        </p:spPr>
        <p:txBody>
          <a:bodyPr wrap="square" rtlCol="0">
            <a:spAutoFit/>
          </a:bodyPr>
          <a:lstStyle/>
          <a:p>
            <a:r>
              <a:rPr lang="en-US" sz="2800" dirty="0">
                <a:solidFill>
                  <a:schemeClr val="tx1">
                    <a:lumMod val="50000"/>
                    <a:lumOff val="50000"/>
                  </a:schemeClr>
                </a:solidFill>
              </a:rPr>
              <a:t>It doesn’t work!</a:t>
            </a:r>
          </a:p>
        </p:txBody>
      </p:sp>
      <p:pic>
        <p:nvPicPr>
          <p:cNvPr id="8195" name="Picture 3" descr="C:\Temp\HHH9.png"/>
          <p:cNvPicPr>
            <a:picLocks noChangeAspect="1" noChangeArrowheads="1"/>
          </p:cNvPicPr>
          <p:nvPr/>
        </p:nvPicPr>
        <p:blipFill>
          <a:blip r:embed="rId2" cstate="print"/>
          <a:srcRect/>
          <a:stretch>
            <a:fillRect/>
          </a:stretch>
        </p:blipFill>
        <p:spPr bwMode="auto">
          <a:xfrm>
            <a:off x="6172200" y="1524000"/>
            <a:ext cx="3733800" cy="3218220"/>
          </a:xfrm>
          <a:prstGeom prst="rect">
            <a:avLst/>
          </a:prstGeom>
          <a:noFill/>
        </p:spPr>
      </p:pic>
      <p:pic>
        <p:nvPicPr>
          <p:cNvPr id="14338" name="Picture 2"/>
          <p:cNvPicPr>
            <a:picLocks noChangeAspect="1" noChangeArrowheads="1"/>
          </p:cNvPicPr>
          <p:nvPr/>
        </p:nvPicPr>
        <p:blipFill>
          <a:blip r:embed="rId3" cstate="print"/>
          <a:srcRect/>
          <a:stretch>
            <a:fillRect/>
          </a:stretch>
        </p:blipFill>
        <p:spPr bwMode="auto">
          <a:xfrm>
            <a:off x="704483" y="4071507"/>
            <a:ext cx="4638675" cy="1666875"/>
          </a:xfrm>
          <a:prstGeom prst="rect">
            <a:avLst/>
          </a:prstGeom>
          <a:noFill/>
          <a:ln w="9525">
            <a:noFill/>
            <a:miter lim="800000"/>
            <a:headEnd/>
            <a:tailEnd/>
          </a:ln>
        </p:spPr>
      </p:pic>
      <p:sp>
        <p:nvSpPr>
          <p:cNvPr id="9" name="Rounded Rectangle 4">
            <a:extLst>
              <a:ext uri="{FF2B5EF4-FFF2-40B4-BE49-F238E27FC236}">
                <a16:creationId xmlns="" xmlns:a16="http://schemas.microsoft.com/office/drawing/2014/main" id="{D9DAF2DF-745B-4DB6-9078-C4A2A7BC7C9E}"/>
              </a:ext>
            </a:extLst>
          </p:cNvPr>
          <p:cNvSpPr/>
          <p:nvPr/>
        </p:nvSpPr>
        <p:spPr>
          <a:xfrm>
            <a:off x="933083" y="1533053"/>
            <a:ext cx="1905000" cy="2667000"/>
          </a:xfrm>
          <a:prstGeom prst="round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r>
              <a:rPr lang="en-US" sz="2400" dirty="0">
                <a:solidFill>
                  <a:schemeClr val="bg1">
                    <a:lumMod val="50000"/>
                  </a:schemeClr>
                </a:solidFill>
              </a:rPr>
              <a:t>Example 1</a:t>
            </a:r>
          </a:p>
          <a:p>
            <a:r>
              <a:rPr lang="en-US" dirty="0">
                <a:solidFill>
                  <a:schemeClr val="bg1">
                    <a:lumMod val="50000"/>
                  </a:schemeClr>
                </a:solidFill>
              </a:rPr>
              <a:t>Distance	Depth</a:t>
            </a:r>
          </a:p>
          <a:p>
            <a:r>
              <a:rPr lang="en-US" dirty="0">
                <a:solidFill>
                  <a:schemeClr val="bg1">
                    <a:lumMod val="50000"/>
                  </a:schemeClr>
                </a:solidFill>
              </a:rPr>
              <a:t>-300.0	0.0</a:t>
            </a:r>
          </a:p>
          <a:p>
            <a:r>
              <a:rPr lang="en-US" dirty="0">
                <a:solidFill>
                  <a:schemeClr val="bg1">
                    <a:lumMod val="50000"/>
                  </a:schemeClr>
                </a:solidFill>
              </a:rPr>
              <a:t>-200.0	50.0</a:t>
            </a:r>
          </a:p>
          <a:p>
            <a:r>
              <a:rPr lang="en-US" dirty="0">
                <a:solidFill>
                  <a:schemeClr val="bg1">
                    <a:lumMod val="50000"/>
                  </a:schemeClr>
                </a:solidFill>
              </a:rPr>
              <a:t>      0.0	50.0</a:t>
            </a:r>
          </a:p>
          <a:p>
            <a:r>
              <a:rPr lang="en-US" dirty="0">
                <a:solidFill>
                  <a:schemeClr val="bg1">
                    <a:lumMod val="50000"/>
                  </a:schemeClr>
                </a:solidFill>
              </a:rPr>
              <a:t>  200.0	50.0</a:t>
            </a:r>
          </a:p>
          <a:p>
            <a:r>
              <a:rPr lang="en-US" dirty="0">
                <a:solidFill>
                  <a:schemeClr val="bg1">
                    <a:lumMod val="50000"/>
                  </a:schemeClr>
                </a:solidFill>
              </a:rPr>
              <a:t>  300.0	0.0</a:t>
            </a:r>
          </a:p>
        </p:txBody>
      </p:sp>
      <p:sp>
        <p:nvSpPr>
          <p:cNvPr id="10" name="Rounded Rectangle 7">
            <a:extLst>
              <a:ext uri="{FF2B5EF4-FFF2-40B4-BE49-F238E27FC236}">
                <a16:creationId xmlns="" xmlns:a16="http://schemas.microsoft.com/office/drawing/2014/main" id="{6AB98AAE-DCBB-49B3-A1D4-FDA79E840629}"/>
              </a:ext>
            </a:extLst>
          </p:cNvPr>
          <p:cNvSpPr/>
          <p:nvPr/>
        </p:nvSpPr>
        <p:spPr>
          <a:xfrm>
            <a:off x="3023821" y="1524000"/>
            <a:ext cx="1905000" cy="2667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r>
              <a:rPr lang="en-US" sz="2400" dirty="0">
                <a:solidFill>
                  <a:schemeClr val="bg1">
                    <a:lumMod val="50000"/>
                  </a:schemeClr>
                </a:solidFill>
              </a:rPr>
              <a:t>Example 2</a:t>
            </a:r>
          </a:p>
          <a:p>
            <a:r>
              <a:rPr lang="en-US" dirty="0">
                <a:solidFill>
                  <a:schemeClr val="bg1">
                    <a:lumMod val="50000"/>
                  </a:schemeClr>
                </a:solidFill>
              </a:rPr>
              <a:t>Distance	Depth</a:t>
            </a:r>
          </a:p>
          <a:p>
            <a:r>
              <a:rPr lang="en-US" dirty="0">
                <a:solidFill>
                  <a:schemeClr val="bg1">
                    <a:lumMod val="50000"/>
                  </a:schemeClr>
                </a:solidFill>
              </a:rPr>
              <a:t>-300.0	0.0</a:t>
            </a:r>
          </a:p>
          <a:p>
            <a:r>
              <a:rPr lang="en-US" dirty="0">
                <a:solidFill>
                  <a:schemeClr val="bg1">
                    <a:lumMod val="50000"/>
                  </a:schemeClr>
                </a:solidFill>
              </a:rPr>
              <a:t>-200.0	50.0</a:t>
            </a:r>
          </a:p>
          <a:p>
            <a:r>
              <a:rPr lang="en-US" dirty="0">
                <a:solidFill>
                  <a:schemeClr val="bg1">
                    <a:lumMod val="50000"/>
                  </a:schemeClr>
                </a:solidFill>
              </a:rPr>
              <a:t>200.0	50.0</a:t>
            </a:r>
          </a:p>
          <a:p>
            <a:r>
              <a:rPr lang="en-US" dirty="0">
                <a:solidFill>
                  <a:schemeClr val="bg1">
                    <a:lumMod val="50000"/>
                  </a:schemeClr>
                </a:solidFill>
              </a:rPr>
              <a:t>  300.0	0.0</a:t>
            </a:r>
          </a:p>
        </p:txBody>
      </p:sp>
    </p:spTree>
    <p:extLst>
      <p:ext uri="{BB962C8B-B14F-4D97-AF65-F5344CB8AC3E}">
        <p14:creationId xmlns:p14="http://schemas.microsoft.com/office/powerpoint/2010/main" val="26516198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Try “AEA No Segments”</a:t>
            </a:r>
          </a:p>
        </p:txBody>
      </p:sp>
      <p:sp>
        <p:nvSpPr>
          <p:cNvPr id="7" name="TextBox 6">
            <a:extLst>
              <a:ext uri="{FF2B5EF4-FFF2-40B4-BE49-F238E27FC236}">
                <a16:creationId xmlns="" xmlns:a16="http://schemas.microsoft.com/office/drawing/2014/main" id="{6F4FE71F-A192-4FCC-8BE7-AB19A7116794}"/>
              </a:ext>
            </a:extLst>
          </p:cNvPr>
          <p:cNvSpPr txBox="1"/>
          <p:nvPr/>
        </p:nvSpPr>
        <p:spPr>
          <a:xfrm>
            <a:off x="1771650" y="4331068"/>
            <a:ext cx="8648700" cy="1200329"/>
          </a:xfrm>
          <a:prstGeom prst="rect">
            <a:avLst/>
          </a:prstGeom>
          <a:noFill/>
        </p:spPr>
        <p:txBody>
          <a:bodyPr wrap="square" rtlCol="0">
            <a:spAutoFit/>
          </a:bodyPr>
          <a:lstStyle/>
          <a:p>
            <a:r>
              <a:rPr lang="en-US" sz="2400" dirty="0">
                <a:solidFill>
                  <a:schemeClr val="bg1">
                    <a:lumMod val="50000"/>
                  </a:schemeClr>
                </a:solidFill>
              </a:rPr>
              <a:t>AEA No Segments is designed to work with different numbers of segments.  You have to create them from the Start of Line, as some segments may not have centerline points.</a:t>
            </a:r>
          </a:p>
        </p:txBody>
      </p:sp>
      <p:pic>
        <p:nvPicPr>
          <p:cNvPr id="9" name="Picture 3" descr="C:\Temp\HHH9.png">
            <a:extLst>
              <a:ext uri="{FF2B5EF4-FFF2-40B4-BE49-F238E27FC236}">
                <a16:creationId xmlns="" xmlns:a16="http://schemas.microsoft.com/office/drawing/2014/main" id="{A4696DD5-3F83-4D89-8B49-9E809CEE5672}"/>
              </a:ext>
            </a:extLst>
          </p:cNvPr>
          <p:cNvPicPr>
            <a:picLocks noChangeAspect="1" noChangeArrowheads="1"/>
          </p:cNvPicPr>
          <p:nvPr/>
        </p:nvPicPr>
        <p:blipFill>
          <a:blip r:embed="rId2" cstate="print"/>
          <a:stretch>
            <a:fillRect/>
          </a:stretch>
        </p:blipFill>
        <p:spPr bwMode="auto">
          <a:xfrm>
            <a:off x="2787459" y="1326603"/>
            <a:ext cx="6353199" cy="2899032"/>
          </a:xfrm>
          <a:prstGeom prst="rect">
            <a:avLst/>
          </a:prstGeom>
          <a:noFill/>
        </p:spPr>
      </p:pic>
    </p:spTree>
    <p:extLst>
      <p:ext uri="{BB962C8B-B14F-4D97-AF65-F5344CB8AC3E}">
        <p14:creationId xmlns:p14="http://schemas.microsoft.com/office/powerpoint/2010/main" val="31768330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AEA No Segments Report</a:t>
            </a:r>
          </a:p>
        </p:txBody>
      </p:sp>
      <p:sp>
        <p:nvSpPr>
          <p:cNvPr id="3" name="Content Placeholder 2"/>
          <p:cNvSpPr>
            <a:spLocks noGrp="1"/>
          </p:cNvSpPr>
          <p:nvPr>
            <p:ph idx="4294967295"/>
          </p:nvPr>
        </p:nvSpPr>
        <p:spPr>
          <a:xfrm>
            <a:off x="950614" y="1172047"/>
            <a:ext cx="2942376" cy="5867400"/>
          </a:xfrm>
          <a:prstGeom prst="rect">
            <a:avLst/>
          </a:prstGeom>
        </p:spPr>
        <p:txBody>
          <a:bodyPr>
            <a:normAutofit/>
          </a:bodyPr>
          <a:lstStyle/>
          <a:p>
            <a:r>
              <a:rPr lang="en-US" sz="1800" dirty="0">
                <a:solidFill>
                  <a:schemeClr val="tx1">
                    <a:lumMod val="50000"/>
                    <a:lumOff val="50000"/>
                  </a:schemeClr>
                </a:solidFill>
              </a:rPr>
              <a:t>There is no sub-division between segments.</a:t>
            </a:r>
          </a:p>
          <a:p>
            <a:r>
              <a:rPr lang="en-US" sz="1800" dirty="0">
                <a:solidFill>
                  <a:schemeClr val="tx1">
                    <a:lumMod val="50000"/>
                    <a:lumOff val="50000"/>
                  </a:schemeClr>
                </a:solidFill>
              </a:rPr>
              <a:t>The report contains the total amount of material above the template and in the allowable overdepth template.</a:t>
            </a:r>
          </a:p>
          <a:p>
            <a:endParaRPr lang="en-US" sz="1800" dirty="0">
              <a:solidFill>
                <a:schemeClr val="tx1">
                  <a:lumMod val="50000"/>
                  <a:lumOff val="50000"/>
                </a:schemeClr>
              </a:solidFill>
            </a:endParaRPr>
          </a:p>
          <a:p>
            <a:r>
              <a:rPr lang="en-US" sz="1800" dirty="0">
                <a:solidFill>
                  <a:schemeClr val="tx1">
                    <a:lumMod val="50000"/>
                    <a:lumOff val="50000"/>
                  </a:schemeClr>
                </a:solidFill>
              </a:rPr>
              <a:t>V1 = Above Design</a:t>
            </a:r>
          </a:p>
          <a:p>
            <a:r>
              <a:rPr lang="en-US" sz="1800" dirty="0">
                <a:solidFill>
                  <a:schemeClr val="tx1">
                    <a:lumMod val="50000"/>
                    <a:lumOff val="50000"/>
                  </a:schemeClr>
                </a:solidFill>
              </a:rPr>
              <a:t>V2 = Allowable Overdepth.</a:t>
            </a:r>
          </a:p>
          <a:p>
            <a:r>
              <a:rPr lang="en-US" sz="1800" dirty="0" err="1">
                <a:solidFill>
                  <a:schemeClr val="tx1">
                    <a:lumMod val="50000"/>
                    <a:lumOff val="50000"/>
                  </a:schemeClr>
                </a:solidFill>
              </a:rPr>
              <a:t>Accum</a:t>
            </a:r>
            <a:r>
              <a:rPr lang="en-US" sz="1800" dirty="0">
                <a:solidFill>
                  <a:schemeClr val="tx1">
                    <a:lumMod val="50000"/>
                    <a:lumOff val="50000"/>
                  </a:schemeClr>
                </a:solidFill>
              </a:rPr>
              <a:t> </a:t>
            </a:r>
            <a:r>
              <a:rPr lang="en-US" sz="1800" dirty="0" err="1">
                <a:solidFill>
                  <a:schemeClr val="tx1">
                    <a:lumMod val="50000"/>
                    <a:lumOff val="50000"/>
                  </a:schemeClr>
                </a:solidFill>
              </a:rPr>
              <a:t>Vol</a:t>
            </a:r>
            <a:r>
              <a:rPr lang="en-US" sz="1800" dirty="0">
                <a:solidFill>
                  <a:schemeClr val="tx1">
                    <a:lumMod val="50000"/>
                    <a:lumOff val="50000"/>
                  </a:schemeClr>
                </a:solidFill>
              </a:rPr>
              <a:t> = The total sum of material from the first section to the current section.</a:t>
            </a:r>
          </a:p>
        </p:txBody>
      </p:sp>
      <p:pic>
        <p:nvPicPr>
          <p:cNvPr id="9218" name="Picture 2" descr="C:\Temp\HHHC.png"/>
          <p:cNvPicPr>
            <a:picLocks noChangeAspect="1" noChangeArrowheads="1"/>
          </p:cNvPicPr>
          <p:nvPr/>
        </p:nvPicPr>
        <p:blipFill>
          <a:blip r:embed="rId2" cstate="print"/>
          <a:srcRect/>
          <a:stretch>
            <a:fillRect/>
          </a:stretch>
        </p:blipFill>
        <p:spPr bwMode="auto">
          <a:xfrm>
            <a:off x="4714876" y="1724025"/>
            <a:ext cx="5858693" cy="4315428"/>
          </a:xfrm>
          <a:prstGeom prst="rect">
            <a:avLst/>
          </a:prstGeom>
          <a:noFill/>
        </p:spPr>
      </p:pic>
    </p:spTree>
    <p:extLst>
      <p:ext uri="{BB962C8B-B14F-4D97-AF65-F5344CB8AC3E}">
        <p14:creationId xmlns:p14="http://schemas.microsoft.com/office/powerpoint/2010/main" val="17692044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320" y="68848"/>
            <a:ext cx="11277598" cy="989013"/>
          </a:xfrm>
        </p:spPr>
        <p:txBody>
          <a:bodyPr>
            <a:normAutofit/>
          </a:bodyPr>
          <a:lstStyle/>
          <a:p>
            <a:r>
              <a:rPr lang="en-US" dirty="0"/>
              <a:t>Using a new LNW File as the Template Source</a:t>
            </a:r>
          </a:p>
        </p:txBody>
      </p:sp>
      <p:sp>
        <p:nvSpPr>
          <p:cNvPr id="6" name="Content Placeholder 2"/>
          <p:cNvSpPr>
            <a:spLocks noGrp="1"/>
          </p:cNvSpPr>
          <p:nvPr>
            <p:ph idx="4294967295"/>
          </p:nvPr>
        </p:nvSpPr>
        <p:spPr>
          <a:xfrm>
            <a:off x="606562" y="1216123"/>
            <a:ext cx="5240323" cy="4876800"/>
          </a:xfrm>
          <a:prstGeom prst="rect">
            <a:avLst/>
          </a:prstGeom>
        </p:spPr>
        <p:txBody>
          <a:bodyPr>
            <a:noAutofit/>
          </a:bodyPr>
          <a:lstStyle/>
          <a:p>
            <a:r>
              <a:rPr lang="en-US" sz="1800" dirty="0">
                <a:solidFill>
                  <a:schemeClr val="tx1">
                    <a:lumMod val="50000"/>
                    <a:lumOff val="50000"/>
                  </a:schemeClr>
                </a:solidFill>
              </a:rPr>
              <a:t>You can use an LNW file created in CHANNEL DESIGN as a Template source</a:t>
            </a:r>
          </a:p>
          <a:p>
            <a:endParaRPr lang="en-US" sz="1800" dirty="0">
              <a:solidFill>
                <a:schemeClr val="tx1">
                  <a:lumMod val="50000"/>
                  <a:lumOff val="50000"/>
                </a:schemeClr>
              </a:solidFill>
            </a:endParaRPr>
          </a:p>
          <a:p>
            <a:r>
              <a:rPr lang="en-US" sz="1800" dirty="0">
                <a:solidFill>
                  <a:schemeClr val="tx1">
                    <a:lumMod val="50000"/>
                    <a:lumOff val="50000"/>
                  </a:schemeClr>
                </a:solidFill>
              </a:rPr>
              <a:t>CSV will match the template by the names of the planned line used to collect the data</a:t>
            </a:r>
          </a:p>
          <a:p>
            <a:endParaRPr lang="en-US" sz="1800" dirty="0">
              <a:solidFill>
                <a:schemeClr val="tx1">
                  <a:lumMod val="50000"/>
                  <a:lumOff val="50000"/>
                </a:schemeClr>
              </a:solidFill>
            </a:endParaRPr>
          </a:p>
          <a:p>
            <a:pPr lvl="1">
              <a:buClr>
                <a:schemeClr val="tx1">
                  <a:lumMod val="65000"/>
                  <a:lumOff val="35000"/>
                </a:schemeClr>
              </a:buClr>
            </a:pPr>
            <a:r>
              <a:rPr lang="en-US" sz="1800" dirty="0">
                <a:solidFill>
                  <a:schemeClr val="tx1">
                    <a:lumMod val="50000"/>
                    <a:lumOff val="50000"/>
                  </a:schemeClr>
                </a:solidFill>
              </a:rPr>
              <a:t>This means the centerline waypoints in your channels must be the same</a:t>
            </a:r>
          </a:p>
          <a:p>
            <a:endParaRPr lang="en-US" sz="1800" dirty="0">
              <a:solidFill>
                <a:schemeClr val="tx1">
                  <a:lumMod val="50000"/>
                  <a:lumOff val="50000"/>
                </a:schemeClr>
              </a:solidFill>
            </a:endParaRPr>
          </a:p>
          <a:p>
            <a:r>
              <a:rPr lang="en-US" sz="1800" dirty="0">
                <a:solidFill>
                  <a:schemeClr val="tx1">
                    <a:lumMod val="50000"/>
                    <a:lumOff val="50000"/>
                  </a:schemeClr>
                </a:solidFill>
              </a:rPr>
              <a:t>CSV will align each template so that the centerline </a:t>
            </a:r>
            <a:r>
              <a:rPr lang="en-US" sz="1800" dirty="0" smtClean="0">
                <a:solidFill>
                  <a:schemeClr val="tx1">
                    <a:lumMod val="50000"/>
                    <a:lumOff val="50000"/>
                  </a:schemeClr>
                </a:solidFill>
              </a:rPr>
              <a:t>point </a:t>
            </a:r>
            <a:r>
              <a:rPr lang="en-US" sz="1800" dirty="0">
                <a:solidFill>
                  <a:schemeClr val="tx1">
                    <a:lumMod val="50000"/>
                    <a:lumOff val="50000"/>
                  </a:schemeClr>
                </a:solidFill>
              </a:rPr>
              <a:t>or the Start Line waypoint are matched between the two profiles</a:t>
            </a:r>
          </a:p>
        </p:txBody>
      </p:sp>
      <p:sp>
        <p:nvSpPr>
          <p:cNvPr id="7" name="TextBox 6"/>
          <p:cNvSpPr txBox="1"/>
          <p:nvPr/>
        </p:nvSpPr>
        <p:spPr>
          <a:xfrm>
            <a:off x="6779067" y="5632222"/>
            <a:ext cx="2743200" cy="369332"/>
          </a:xfrm>
          <a:prstGeom prst="rect">
            <a:avLst/>
          </a:prstGeom>
          <a:noFill/>
          <a:ln w="28575">
            <a:solidFill>
              <a:srgbClr val="FF0000"/>
            </a:solidFill>
          </a:ln>
        </p:spPr>
        <p:txBody>
          <a:bodyPr wrap="square" rtlCol="0">
            <a:spAutoFit/>
          </a:bodyPr>
          <a:lstStyle/>
          <a:p>
            <a:pPr algn="ctr"/>
            <a:r>
              <a:rPr lang="en-US" dirty="0">
                <a:solidFill>
                  <a:srgbClr val="FF0000"/>
                </a:solidFill>
              </a:rPr>
              <a:t>Be Careful with this one!</a:t>
            </a:r>
          </a:p>
        </p:txBody>
      </p:sp>
      <p:pic>
        <p:nvPicPr>
          <p:cNvPr id="8" name="Picture 7">
            <a:extLst>
              <a:ext uri="{FF2B5EF4-FFF2-40B4-BE49-F238E27FC236}">
                <a16:creationId xmlns="" xmlns:a16="http://schemas.microsoft.com/office/drawing/2014/main" id="{731BF2F7-6A6A-4B17-A187-EA639F668D47}"/>
              </a:ext>
            </a:extLst>
          </p:cNvPr>
          <p:cNvPicPr>
            <a:picLocks noChangeAspect="1"/>
          </p:cNvPicPr>
          <p:nvPr/>
        </p:nvPicPr>
        <p:blipFill>
          <a:blip r:embed="rId2"/>
          <a:stretch>
            <a:fillRect/>
          </a:stretch>
        </p:blipFill>
        <p:spPr>
          <a:xfrm>
            <a:off x="6636799" y="1474074"/>
            <a:ext cx="3027737" cy="4111267"/>
          </a:xfrm>
          <a:prstGeom prst="rect">
            <a:avLst/>
          </a:prstGeom>
        </p:spPr>
      </p:pic>
    </p:spTree>
    <p:extLst>
      <p:ext uri="{BB962C8B-B14F-4D97-AF65-F5344CB8AC3E}">
        <p14:creationId xmlns:p14="http://schemas.microsoft.com/office/powerpoint/2010/main" val="13809226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Volumes with NO Template!</a:t>
            </a:r>
            <a:endParaRPr lang="en-US" dirty="0">
              <a:solidFill>
                <a:srgbClr val="FFFF00"/>
              </a:solidFill>
            </a:endParaRPr>
          </a:p>
        </p:txBody>
      </p:sp>
      <p:sp>
        <p:nvSpPr>
          <p:cNvPr id="3" name="Content Placeholder 2"/>
          <p:cNvSpPr>
            <a:spLocks noGrp="1"/>
          </p:cNvSpPr>
          <p:nvPr>
            <p:ph idx="4294967295"/>
          </p:nvPr>
        </p:nvSpPr>
        <p:spPr>
          <a:xfrm>
            <a:off x="780164" y="1764185"/>
            <a:ext cx="3675185" cy="4983163"/>
          </a:xfrm>
          <a:prstGeom prst="rect">
            <a:avLst/>
          </a:prstGeom>
        </p:spPr>
        <p:txBody>
          <a:bodyPr>
            <a:normAutofit/>
          </a:bodyPr>
          <a:lstStyle/>
          <a:p>
            <a:r>
              <a:rPr lang="en-US" dirty="0">
                <a:solidFill>
                  <a:schemeClr val="bg2"/>
                </a:solidFill>
              </a:rPr>
              <a:t>AEA No Templates</a:t>
            </a:r>
          </a:p>
          <a:p>
            <a:r>
              <a:rPr lang="en-US" sz="2000" dirty="0">
                <a:solidFill>
                  <a:schemeClr val="tx1">
                    <a:lumMod val="50000"/>
                    <a:lumOff val="50000"/>
                  </a:schemeClr>
                </a:solidFill>
              </a:rPr>
              <a:t>Computes the amount of material </a:t>
            </a:r>
            <a:r>
              <a:rPr lang="en-US" sz="2000" dirty="0" smtClean="0">
                <a:solidFill>
                  <a:schemeClr val="tx1">
                    <a:lumMod val="50000"/>
                    <a:lumOff val="50000"/>
                  </a:schemeClr>
                </a:solidFill>
              </a:rPr>
              <a:t>in </a:t>
            </a:r>
            <a:r>
              <a:rPr lang="en-US" sz="2000" dirty="0">
                <a:solidFill>
                  <a:schemeClr val="tx1">
                    <a:lumMod val="50000"/>
                    <a:lumOff val="50000"/>
                  </a:schemeClr>
                </a:solidFill>
              </a:rPr>
              <a:t>SURVEY 1 </a:t>
            </a:r>
            <a:r>
              <a:rPr lang="en-US" sz="2000" dirty="0" smtClean="0">
                <a:solidFill>
                  <a:schemeClr val="tx1">
                    <a:lumMod val="50000"/>
                    <a:lumOff val="50000"/>
                  </a:schemeClr>
                </a:solidFill>
              </a:rPr>
              <a:t>that is </a:t>
            </a:r>
            <a:r>
              <a:rPr lang="en-US" sz="2000" dirty="0">
                <a:solidFill>
                  <a:schemeClr val="tx1">
                    <a:lumMod val="50000"/>
                    <a:lumOff val="50000"/>
                  </a:schemeClr>
                </a:solidFill>
              </a:rPr>
              <a:t>above SURVEY 2.  (Cut)</a:t>
            </a:r>
          </a:p>
          <a:p>
            <a:r>
              <a:rPr lang="en-US" sz="2000" dirty="0">
                <a:solidFill>
                  <a:schemeClr val="tx1">
                    <a:lumMod val="50000"/>
                    <a:lumOff val="50000"/>
                  </a:schemeClr>
                </a:solidFill>
              </a:rPr>
              <a:t>Computes the amount of material </a:t>
            </a:r>
            <a:r>
              <a:rPr lang="en-US" sz="2000" dirty="0" smtClean="0">
                <a:solidFill>
                  <a:schemeClr val="tx1">
                    <a:lumMod val="50000"/>
                    <a:lumOff val="50000"/>
                  </a:schemeClr>
                </a:solidFill>
              </a:rPr>
              <a:t>in </a:t>
            </a:r>
            <a:r>
              <a:rPr lang="en-US" sz="2000" dirty="0">
                <a:solidFill>
                  <a:schemeClr val="tx1">
                    <a:lumMod val="50000"/>
                    <a:lumOff val="50000"/>
                  </a:schemeClr>
                </a:solidFill>
              </a:rPr>
              <a:t>SURVEY 1 </a:t>
            </a:r>
            <a:r>
              <a:rPr lang="en-US" sz="2000" dirty="0" smtClean="0">
                <a:solidFill>
                  <a:schemeClr val="tx1">
                    <a:lumMod val="50000"/>
                    <a:lumOff val="50000"/>
                  </a:schemeClr>
                </a:solidFill>
              </a:rPr>
              <a:t>that is </a:t>
            </a:r>
            <a:r>
              <a:rPr lang="en-US" sz="2000" dirty="0">
                <a:solidFill>
                  <a:schemeClr val="tx1">
                    <a:lumMod val="50000"/>
                    <a:lumOff val="50000"/>
                  </a:schemeClr>
                </a:solidFill>
              </a:rPr>
              <a:t>beneath SURVEY 2 (Fill).</a:t>
            </a:r>
          </a:p>
          <a:p>
            <a:r>
              <a:rPr lang="en-US" sz="2000" dirty="0">
                <a:solidFill>
                  <a:schemeClr val="tx1">
                    <a:lumMod val="50000"/>
                    <a:lumOff val="50000"/>
                  </a:schemeClr>
                </a:solidFill>
              </a:rPr>
              <a:t>Takes the difference to get the net material.</a:t>
            </a:r>
          </a:p>
          <a:p>
            <a:r>
              <a:rPr lang="en-US" sz="2000" dirty="0">
                <a:solidFill>
                  <a:schemeClr val="tx1">
                    <a:lumMod val="50000"/>
                    <a:lumOff val="50000"/>
                  </a:schemeClr>
                </a:solidFill>
              </a:rPr>
              <a:t>No template is involved.</a:t>
            </a:r>
          </a:p>
        </p:txBody>
      </p:sp>
      <p:pic>
        <p:nvPicPr>
          <p:cNvPr id="11266" name="Picture 2" descr="C:\Temp\HHHE.png"/>
          <p:cNvPicPr>
            <a:picLocks noChangeAspect="1" noChangeArrowheads="1"/>
          </p:cNvPicPr>
          <p:nvPr/>
        </p:nvPicPr>
        <p:blipFill>
          <a:blip r:embed="rId2" cstate="print"/>
          <a:srcRect/>
          <a:stretch>
            <a:fillRect/>
          </a:stretch>
        </p:blipFill>
        <p:spPr bwMode="auto">
          <a:xfrm>
            <a:off x="4991100" y="1654056"/>
            <a:ext cx="5391150" cy="2279254"/>
          </a:xfrm>
          <a:prstGeom prst="rect">
            <a:avLst/>
          </a:prstGeom>
          <a:noFill/>
        </p:spPr>
      </p:pic>
      <p:pic>
        <p:nvPicPr>
          <p:cNvPr id="11267" name="Picture 3" descr="C:\Temp\hhhF.png"/>
          <p:cNvPicPr>
            <a:picLocks noChangeAspect="1" noChangeArrowheads="1"/>
          </p:cNvPicPr>
          <p:nvPr/>
        </p:nvPicPr>
        <p:blipFill>
          <a:blip r:embed="rId3" cstate="print"/>
          <a:srcRect/>
          <a:stretch>
            <a:fillRect/>
          </a:stretch>
        </p:blipFill>
        <p:spPr bwMode="auto">
          <a:xfrm>
            <a:off x="4991100" y="4085711"/>
            <a:ext cx="5391150" cy="1664656"/>
          </a:xfrm>
          <a:prstGeom prst="rect">
            <a:avLst/>
          </a:prstGeom>
          <a:noFill/>
        </p:spPr>
      </p:pic>
    </p:spTree>
    <p:extLst>
      <p:ext uri="{BB962C8B-B14F-4D97-AF65-F5344CB8AC3E}">
        <p14:creationId xmlns:p14="http://schemas.microsoft.com/office/powerpoint/2010/main" val="3594622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 Summary</a:t>
            </a:r>
          </a:p>
        </p:txBody>
      </p:sp>
      <p:graphicFrame>
        <p:nvGraphicFramePr>
          <p:cNvPr id="4" name="Table 3"/>
          <p:cNvGraphicFramePr>
            <a:graphicFrameLocks noGrp="1"/>
          </p:cNvGraphicFramePr>
          <p:nvPr>
            <p:extLst>
              <p:ext uri="{D42A27DB-BD31-4B8C-83A1-F6EECF244321}">
                <p14:modId xmlns:p14="http://schemas.microsoft.com/office/powerpoint/2010/main" val="2552512664"/>
              </p:ext>
            </p:extLst>
          </p:nvPr>
        </p:nvGraphicFramePr>
        <p:xfrm>
          <a:off x="967154" y="1099665"/>
          <a:ext cx="10471639" cy="4957617"/>
        </p:xfrm>
        <a:graphic>
          <a:graphicData uri="http://schemas.openxmlformats.org/drawingml/2006/table">
            <a:tbl>
              <a:tblPr firstRow="1" bandRow="1">
                <a:tableStyleId>{6E25E649-3F16-4E02-A733-19D2CDBF48F0}</a:tableStyleId>
              </a:tblPr>
              <a:tblGrid>
                <a:gridCol w="872637">
                  <a:extLst>
                    <a:ext uri="{9D8B030D-6E8A-4147-A177-3AD203B41FA5}">
                      <a16:colId xmlns="" xmlns:a16="http://schemas.microsoft.com/office/drawing/2014/main" val="20000"/>
                    </a:ext>
                  </a:extLst>
                </a:gridCol>
                <a:gridCol w="3342464">
                  <a:extLst>
                    <a:ext uri="{9D8B030D-6E8A-4147-A177-3AD203B41FA5}">
                      <a16:colId xmlns="" xmlns:a16="http://schemas.microsoft.com/office/drawing/2014/main" val="20001"/>
                    </a:ext>
                  </a:extLst>
                </a:gridCol>
                <a:gridCol w="6256538">
                  <a:extLst>
                    <a:ext uri="{9D8B030D-6E8A-4147-A177-3AD203B41FA5}">
                      <a16:colId xmlns="" xmlns:a16="http://schemas.microsoft.com/office/drawing/2014/main" val="20002"/>
                    </a:ext>
                  </a:extLst>
                </a:gridCol>
              </a:tblGrid>
              <a:tr h="948712">
                <a:tc>
                  <a:txBody>
                    <a:bodyPr/>
                    <a:lstStyle/>
                    <a:p>
                      <a:r>
                        <a:rPr lang="en-US" sz="1400" dirty="0"/>
                        <a:t>1.</a:t>
                      </a:r>
                    </a:p>
                  </a:txBody>
                  <a:tcPr/>
                </a:tc>
                <a:tc>
                  <a:txBody>
                    <a:bodyPr/>
                    <a:lstStyle/>
                    <a:p>
                      <a:r>
                        <a:rPr lang="en-US" sz="1400" dirty="0"/>
                        <a:t>Make your lines in CHANNEL DESIGN or ADVANCED CHANNEL DESIGN (ACD)</a:t>
                      </a:r>
                      <a:r>
                        <a:rPr lang="en-US" sz="1400" baseline="0" dirty="0"/>
                        <a:t> and use the existing template info.</a:t>
                      </a:r>
                      <a:endParaRPr lang="en-US" sz="1400" dirty="0"/>
                    </a:p>
                  </a:txBody>
                  <a:tcPr/>
                </a:tc>
                <a:tc>
                  <a:txBody>
                    <a:bodyPr/>
                    <a:lstStyle/>
                    <a:p>
                      <a:r>
                        <a:rPr lang="en-US" sz="1400" dirty="0"/>
                        <a:t>Plus:  Easy, no hassle.</a:t>
                      </a:r>
                    </a:p>
                    <a:p>
                      <a:r>
                        <a:rPr lang="en-US" sz="1400" dirty="0">
                          <a:solidFill>
                            <a:srgbClr val="FF0000"/>
                          </a:solidFill>
                        </a:rPr>
                        <a:t>Minus:  Have to be able to design channel in CD and ACD.</a:t>
                      </a:r>
                    </a:p>
                  </a:txBody>
                  <a:tcPr/>
                </a:tc>
                <a:extLst>
                  <a:ext uri="{0D108BD9-81ED-4DB2-BD59-A6C34878D82A}">
                    <a16:rowId xmlns="" xmlns:a16="http://schemas.microsoft.com/office/drawing/2014/main" val="10001"/>
                  </a:ext>
                </a:extLst>
              </a:tr>
              <a:tr h="734486">
                <a:tc>
                  <a:txBody>
                    <a:bodyPr/>
                    <a:lstStyle/>
                    <a:p>
                      <a:r>
                        <a:rPr lang="en-US" sz="1400" dirty="0"/>
                        <a:t>2.</a:t>
                      </a:r>
                    </a:p>
                  </a:txBody>
                  <a:tcPr/>
                </a:tc>
                <a:tc>
                  <a:txBody>
                    <a:bodyPr/>
                    <a:lstStyle/>
                    <a:p>
                      <a:r>
                        <a:rPr lang="en-US" sz="1400" dirty="0"/>
                        <a:t>Make </a:t>
                      </a:r>
                      <a:r>
                        <a:rPr lang="en-US" sz="1400" dirty="0" smtClean="0"/>
                        <a:t>user-defined </a:t>
                      </a:r>
                      <a:r>
                        <a:rPr lang="en-US" sz="1400" dirty="0"/>
                        <a:t>templates in CSV</a:t>
                      </a:r>
                    </a:p>
                  </a:txBody>
                  <a:tcPr/>
                </a:tc>
                <a:tc>
                  <a:txBody>
                    <a:bodyPr/>
                    <a:lstStyle/>
                    <a:p>
                      <a:r>
                        <a:rPr lang="en-US" sz="1400" dirty="0"/>
                        <a:t>Plus:  It will get you a result</a:t>
                      </a:r>
                      <a:r>
                        <a:rPr lang="en-US" sz="1400" dirty="0" smtClean="0"/>
                        <a:t>.</a:t>
                      </a:r>
                      <a:br>
                        <a:rPr lang="en-US" sz="1400" dirty="0" smtClean="0"/>
                      </a:br>
                      <a:endParaRPr lang="en-US" sz="1400" dirty="0"/>
                    </a:p>
                    <a:p>
                      <a:r>
                        <a:rPr lang="en-US" sz="1400" dirty="0">
                          <a:solidFill>
                            <a:srgbClr val="FF0000"/>
                          </a:solidFill>
                        </a:rPr>
                        <a:t>Minuses:</a:t>
                      </a:r>
                      <a:r>
                        <a:rPr lang="en-US" sz="1400" baseline="0" dirty="0">
                          <a:solidFill>
                            <a:srgbClr val="FF0000"/>
                          </a:solidFill>
                        </a:rPr>
                        <a:t>  Not easy, limits available methods, restrictions on number of template points.</a:t>
                      </a:r>
                      <a:endParaRPr lang="en-US" sz="1400" dirty="0">
                        <a:solidFill>
                          <a:srgbClr val="FF0000"/>
                        </a:solidFill>
                      </a:endParaRPr>
                    </a:p>
                  </a:txBody>
                  <a:tcPr/>
                </a:tc>
                <a:extLst>
                  <a:ext uri="{0D108BD9-81ED-4DB2-BD59-A6C34878D82A}">
                    <a16:rowId xmlns="" xmlns:a16="http://schemas.microsoft.com/office/drawing/2014/main" val="10002"/>
                  </a:ext>
                </a:extLst>
              </a:tr>
              <a:tr h="833200">
                <a:tc>
                  <a:txBody>
                    <a:bodyPr/>
                    <a:lstStyle/>
                    <a:p>
                      <a:r>
                        <a:rPr lang="en-US" sz="1400" dirty="0"/>
                        <a:t>3.</a:t>
                      </a:r>
                    </a:p>
                  </a:txBody>
                  <a:tcPr/>
                </a:tc>
                <a:tc>
                  <a:txBody>
                    <a:bodyPr/>
                    <a:lstStyle/>
                    <a:p>
                      <a:r>
                        <a:rPr lang="en-US" sz="1400" dirty="0"/>
                        <a:t>Make a new LNW file in CHANNEL DESIGN and use its templates in CSV</a:t>
                      </a:r>
                    </a:p>
                  </a:txBody>
                  <a:tcPr/>
                </a:tc>
                <a:tc>
                  <a:txBody>
                    <a:bodyPr/>
                    <a:lstStyle/>
                    <a:p>
                      <a:r>
                        <a:rPr lang="en-US" sz="1400" dirty="0"/>
                        <a:t>Plus:  Quick way for a deeper channel or new </a:t>
                      </a:r>
                      <a:r>
                        <a:rPr lang="en-US" sz="1400" dirty="0" smtClean="0"/>
                        <a:t>side slopes.</a:t>
                      </a:r>
                      <a:br>
                        <a:rPr lang="en-US" sz="1400" dirty="0" smtClean="0"/>
                      </a:br>
                      <a:endParaRPr lang="en-US" sz="1400" dirty="0"/>
                    </a:p>
                    <a:p>
                      <a:r>
                        <a:rPr lang="en-US" sz="1400" dirty="0">
                          <a:solidFill>
                            <a:srgbClr val="FF0000"/>
                          </a:solidFill>
                        </a:rPr>
                        <a:t>Minuses:</a:t>
                      </a:r>
                      <a:r>
                        <a:rPr lang="en-US" sz="1400" baseline="0" dirty="0">
                          <a:solidFill>
                            <a:srgbClr val="FF0000"/>
                          </a:solidFill>
                        </a:rPr>
                        <a:t>  Centerline and </a:t>
                      </a:r>
                      <a:r>
                        <a:rPr lang="en-US" sz="1400" baseline="0" dirty="0" err="1">
                          <a:solidFill>
                            <a:srgbClr val="FF0000"/>
                          </a:solidFill>
                        </a:rPr>
                        <a:t>chainage</a:t>
                      </a:r>
                      <a:r>
                        <a:rPr lang="en-US" sz="1400" baseline="0" dirty="0">
                          <a:solidFill>
                            <a:srgbClr val="FF0000"/>
                          </a:solidFill>
                        </a:rPr>
                        <a:t> must be identical to original channel.</a:t>
                      </a:r>
                      <a:endParaRPr lang="en-US" sz="1400" dirty="0">
                        <a:solidFill>
                          <a:srgbClr val="FF0000"/>
                        </a:solidFill>
                      </a:endParaRPr>
                    </a:p>
                  </a:txBody>
                  <a:tcPr/>
                </a:tc>
                <a:extLst>
                  <a:ext uri="{0D108BD9-81ED-4DB2-BD59-A6C34878D82A}">
                    <a16:rowId xmlns="" xmlns:a16="http://schemas.microsoft.com/office/drawing/2014/main" val="10003"/>
                  </a:ext>
                </a:extLst>
              </a:tr>
              <a:tr h="1397625">
                <a:tc>
                  <a:txBody>
                    <a:bodyPr/>
                    <a:lstStyle/>
                    <a:p>
                      <a:r>
                        <a:rPr lang="en-US" sz="1400" dirty="0"/>
                        <a:t>4.</a:t>
                      </a:r>
                    </a:p>
                  </a:txBody>
                  <a:tcPr/>
                </a:tc>
                <a:tc>
                  <a:txBody>
                    <a:bodyPr/>
                    <a:lstStyle/>
                    <a:p>
                      <a:r>
                        <a:rPr lang="en-US" sz="1400" dirty="0"/>
                        <a:t>Generate sections in TIN MODEL using the same LNW file.</a:t>
                      </a:r>
                    </a:p>
                  </a:txBody>
                  <a:tcPr/>
                </a:tc>
                <a:tc>
                  <a:txBody>
                    <a:bodyPr/>
                    <a:lstStyle/>
                    <a:p>
                      <a:r>
                        <a:rPr lang="en-US" sz="1400" dirty="0"/>
                        <a:t>Plus:  Allows you to compute volumes on data</a:t>
                      </a:r>
                      <a:r>
                        <a:rPr lang="en-US" sz="1400" baseline="0" dirty="0"/>
                        <a:t> that was collected with different planned lines.  Allows you to compute volumes (by sections) with </a:t>
                      </a:r>
                      <a:r>
                        <a:rPr lang="en-US" sz="1400" baseline="0" dirty="0" err="1"/>
                        <a:t>multibeam</a:t>
                      </a:r>
                      <a:r>
                        <a:rPr lang="en-US" sz="1400" baseline="0" dirty="0"/>
                        <a:t> data</a:t>
                      </a:r>
                      <a:r>
                        <a:rPr lang="en-US" sz="1400" baseline="0" dirty="0" smtClean="0"/>
                        <a:t>.</a:t>
                      </a:r>
                      <a:br>
                        <a:rPr lang="en-US" sz="1400" baseline="0" dirty="0" smtClean="0"/>
                      </a:br>
                      <a:endParaRPr lang="en-US" sz="1400" baseline="0" dirty="0"/>
                    </a:p>
                    <a:p>
                      <a:r>
                        <a:rPr lang="en-US" sz="1400" baseline="0" dirty="0">
                          <a:solidFill>
                            <a:srgbClr val="FF0000"/>
                          </a:solidFill>
                        </a:rPr>
                        <a:t>Minuses:  You are computing volumes with mathematically generated depths.  You didn’t really collect those depths.</a:t>
                      </a:r>
                      <a:endParaRPr lang="en-US" sz="1400" dirty="0">
                        <a:solidFill>
                          <a:srgbClr val="FF0000"/>
                        </a:solidFill>
                      </a:endParaRPr>
                    </a:p>
                  </a:txBody>
                  <a:tcPr/>
                </a:tc>
                <a:extLst>
                  <a:ext uri="{0D108BD9-81ED-4DB2-BD59-A6C34878D82A}">
                    <a16:rowId xmlns="" xmlns:a16="http://schemas.microsoft.com/office/drawing/2014/main" val="10004"/>
                  </a:ext>
                </a:extLst>
              </a:tr>
              <a:tr h="833200">
                <a:tc>
                  <a:txBody>
                    <a:bodyPr/>
                    <a:lstStyle/>
                    <a:p>
                      <a:r>
                        <a:rPr lang="en-US" sz="1400" dirty="0"/>
                        <a:t>5.</a:t>
                      </a:r>
                    </a:p>
                  </a:txBody>
                  <a:tcPr/>
                </a:tc>
                <a:tc>
                  <a:txBody>
                    <a:bodyPr/>
                    <a:lstStyle/>
                    <a:p>
                      <a:r>
                        <a:rPr lang="en-US" sz="1400" dirty="0"/>
                        <a:t>Compute volumes without</a:t>
                      </a:r>
                      <a:r>
                        <a:rPr lang="en-US" sz="1400" baseline="0" dirty="0"/>
                        <a:t> templates.</a:t>
                      </a:r>
                      <a:endParaRPr lang="en-US" sz="1400" dirty="0"/>
                    </a:p>
                  </a:txBody>
                  <a:tcPr/>
                </a:tc>
                <a:tc>
                  <a:txBody>
                    <a:bodyPr/>
                    <a:lstStyle/>
                    <a:p>
                      <a:r>
                        <a:rPr lang="en-US" sz="1400" dirty="0"/>
                        <a:t>Plus:  Good if you just want to know</a:t>
                      </a:r>
                      <a:r>
                        <a:rPr lang="en-US" sz="1400" baseline="0" dirty="0"/>
                        <a:t> how much was removed or added</a:t>
                      </a:r>
                      <a:r>
                        <a:rPr lang="en-US" sz="1400" baseline="0" dirty="0" smtClean="0"/>
                        <a:t>.</a:t>
                      </a:r>
                      <a:br>
                        <a:rPr lang="en-US" sz="1400" baseline="0" dirty="0" smtClean="0"/>
                      </a:br>
                      <a:endParaRPr lang="en-US" sz="1400" baseline="0" dirty="0"/>
                    </a:p>
                    <a:p>
                      <a:r>
                        <a:rPr lang="en-US" sz="1400" baseline="0" dirty="0">
                          <a:solidFill>
                            <a:srgbClr val="FF0000"/>
                          </a:solidFill>
                        </a:rPr>
                        <a:t>Minus:  No side slopes, no sub-division of quantities.</a:t>
                      </a: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9708151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Side Slope Credits</a:t>
            </a:r>
          </a:p>
        </p:txBody>
      </p:sp>
    </p:spTree>
    <p:extLst>
      <p:ext uri="{BB962C8B-B14F-4D97-AF65-F5344CB8AC3E}">
        <p14:creationId xmlns:p14="http://schemas.microsoft.com/office/powerpoint/2010/main" val="9791867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Side Slope Credits</a:t>
            </a:r>
          </a:p>
        </p:txBody>
      </p:sp>
      <p:sp>
        <p:nvSpPr>
          <p:cNvPr id="5" name="Content Placeholder 4"/>
          <p:cNvSpPr>
            <a:spLocks noGrp="1"/>
          </p:cNvSpPr>
          <p:nvPr>
            <p:ph idx="4294967295"/>
          </p:nvPr>
        </p:nvSpPr>
        <p:spPr>
          <a:xfrm>
            <a:off x="2022763" y="4137992"/>
            <a:ext cx="3182283" cy="2133600"/>
          </a:xfrm>
          <a:prstGeom prst="rect">
            <a:avLst/>
          </a:prstGeom>
        </p:spPr>
        <p:txBody>
          <a:bodyPr>
            <a:normAutofit/>
          </a:bodyPr>
          <a:lstStyle/>
          <a:p>
            <a:r>
              <a:rPr lang="en-US" sz="1800" dirty="0">
                <a:solidFill>
                  <a:schemeClr val="bg2"/>
                </a:solidFill>
                <a:latin typeface="+mn-lt"/>
              </a:rPr>
              <a:t>AEA3</a:t>
            </a:r>
          </a:p>
          <a:p>
            <a:pPr lvl="2"/>
            <a:r>
              <a:rPr lang="en-US" sz="1600" dirty="0">
                <a:solidFill>
                  <a:schemeClr val="tx1">
                    <a:lumMod val="65000"/>
                    <a:lumOff val="35000"/>
                  </a:schemeClr>
                </a:solidFill>
                <a:latin typeface="+mn-lt"/>
              </a:rPr>
              <a:t>X1 Material </a:t>
            </a:r>
            <a:r>
              <a:rPr lang="en-US" sz="1600" dirty="0" smtClean="0">
                <a:solidFill>
                  <a:schemeClr val="tx1">
                    <a:lumMod val="65000"/>
                    <a:lumOff val="35000"/>
                  </a:schemeClr>
                </a:solidFill>
                <a:latin typeface="+mn-lt"/>
              </a:rPr>
              <a:t>can </a:t>
            </a:r>
            <a:r>
              <a:rPr lang="en-US" sz="1600" dirty="0">
                <a:solidFill>
                  <a:schemeClr val="tx1">
                    <a:lumMod val="65000"/>
                    <a:lumOff val="35000"/>
                  </a:schemeClr>
                </a:solidFill>
                <a:latin typeface="+mn-lt"/>
              </a:rPr>
              <a:t>be credited to fall into the X2 void.</a:t>
            </a:r>
          </a:p>
          <a:p>
            <a:pPr lvl="2"/>
            <a:r>
              <a:rPr lang="en-US" sz="1600" dirty="0">
                <a:solidFill>
                  <a:schemeClr val="tx1">
                    <a:lumMod val="65000"/>
                    <a:lumOff val="35000"/>
                  </a:schemeClr>
                </a:solidFill>
                <a:latin typeface="+mn-lt"/>
              </a:rPr>
              <a:t>X1 and X2 are listed in the report.</a:t>
            </a:r>
          </a:p>
        </p:txBody>
      </p:sp>
      <p:pic>
        <p:nvPicPr>
          <p:cNvPr id="1026" name="Picture 2" descr="C:\Temp\JJJ1.png"/>
          <p:cNvPicPr>
            <a:picLocks noChangeAspect="1" noChangeArrowheads="1"/>
          </p:cNvPicPr>
          <p:nvPr/>
        </p:nvPicPr>
        <p:blipFill>
          <a:blip r:embed="rId2" cstate="print"/>
          <a:stretch>
            <a:fillRect/>
          </a:stretch>
        </p:blipFill>
        <p:spPr bwMode="auto">
          <a:xfrm>
            <a:off x="2001716" y="1194357"/>
            <a:ext cx="6611273" cy="2943635"/>
          </a:xfrm>
          <a:prstGeom prst="rect">
            <a:avLst/>
          </a:prstGeom>
          <a:noFill/>
        </p:spPr>
      </p:pic>
      <p:sp>
        <p:nvSpPr>
          <p:cNvPr id="7" name="Content Placeholder 4"/>
          <p:cNvSpPr txBox="1">
            <a:spLocks/>
          </p:cNvSpPr>
          <p:nvPr/>
        </p:nvSpPr>
        <p:spPr>
          <a:xfrm>
            <a:off x="5307352" y="4137992"/>
            <a:ext cx="4267200" cy="1981200"/>
          </a:xfrm>
          <a:prstGeom prst="rect">
            <a:avLst/>
          </a:prstGeom>
        </p:spPr>
        <p:txBody>
          <a:bodyPr vert="horz" lIns="91440" tIns="45720" rIns="91440" bIns="45720" rtlCol="0">
            <a:normAutofit/>
          </a:bodyPr>
          <a:lstStyle/>
          <a:p>
            <a:pPr defTabSz="914400">
              <a:spcBef>
                <a:spcPct val="20000"/>
              </a:spcBef>
              <a:defRPr/>
            </a:pPr>
            <a:r>
              <a:rPr lang="en-US" dirty="0">
                <a:solidFill>
                  <a:schemeClr val="bg2"/>
                </a:solidFill>
              </a:rPr>
              <a:t>Jacksonville PostDredge</a:t>
            </a:r>
          </a:p>
          <a:p>
            <a:pPr marL="742950" lvl="1" indent="-285750" defTabSz="914400">
              <a:spcBef>
                <a:spcPct val="20000"/>
              </a:spcBef>
              <a:buFont typeface="Arial" pitchFamily="34" charset="0"/>
              <a:buChar char="–"/>
              <a:defRPr/>
            </a:pPr>
            <a:r>
              <a:rPr lang="en-US" dirty="0">
                <a:solidFill>
                  <a:schemeClr val="tx1">
                    <a:lumMod val="65000"/>
                    <a:lumOff val="35000"/>
                  </a:schemeClr>
                </a:solidFill>
              </a:rPr>
              <a:t>A can fall into B</a:t>
            </a:r>
          </a:p>
          <a:p>
            <a:pPr marL="742950" lvl="1" indent="-285750" defTabSz="914400">
              <a:spcBef>
                <a:spcPct val="20000"/>
              </a:spcBef>
              <a:buFont typeface="Arial" pitchFamily="34" charset="0"/>
              <a:buChar char="–"/>
              <a:defRPr/>
            </a:pPr>
            <a:r>
              <a:rPr lang="en-US" dirty="0">
                <a:solidFill>
                  <a:schemeClr val="tx1">
                    <a:lumMod val="65000"/>
                    <a:lumOff val="35000"/>
                  </a:schemeClr>
                </a:solidFill>
              </a:rPr>
              <a:t>A can fall into C</a:t>
            </a:r>
          </a:p>
          <a:p>
            <a:pPr marL="742950" lvl="1" indent="-285750" defTabSz="914400">
              <a:spcBef>
                <a:spcPct val="20000"/>
              </a:spcBef>
              <a:buFont typeface="Arial" pitchFamily="34" charset="0"/>
              <a:buChar char="–"/>
              <a:defRPr/>
            </a:pPr>
            <a:r>
              <a:rPr lang="en-US" dirty="0">
                <a:solidFill>
                  <a:schemeClr val="tx1">
                    <a:lumMod val="65000"/>
                    <a:lumOff val="35000"/>
                  </a:schemeClr>
                </a:solidFill>
              </a:rPr>
              <a:t>A can fall into B + C</a:t>
            </a:r>
          </a:p>
          <a:p>
            <a:pPr marL="742950" lvl="1" indent="-285750" defTabSz="914400">
              <a:spcBef>
                <a:spcPct val="20000"/>
              </a:spcBef>
              <a:buFont typeface="Arial" pitchFamily="34" charset="0"/>
              <a:buChar char="–"/>
              <a:defRPr/>
            </a:pPr>
            <a:r>
              <a:rPr lang="en-US" dirty="0">
                <a:solidFill>
                  <a:schemeClr val="tx1">
                    <a:lumMod val="65000"/>
                    <a:lumOff val="35000"/>
                  </a:schemeClr>
                </a:solidFill>
              </a:rPr>
              <a:t>A, B, C values and ‘credit’ are listed at the bottom of the report.</a:t>
            </a:r>
          </a:p>
        </p:txBody>
      </p:sp>
    </p:spTree>
    <p:extLst>
      <p:ext uri="{BB962C8B-B14F-4D97-AF65-F5344CB8AC3E}">
        <p14:creationId xmlns:p14="http://schemas.microsoft.com/office/powerpoint/2010/main" val="25821261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AEA3 View </a:t>
            </a:r>
          </a:p>
        </p:txBody>
      </p:sp>
      <p:grpSp>
        <p:nvGrpSpPr>
          <p:cNvPr id="3" name="Group 2"/>
          <p:cNvGrpSpPr/>
          <p:nvPr/>
        </p:nvGrpSpPr>
        <p:grpSpPr>
          <a:xfrm>
            <a:off x="2536492" y="1558637"/>
            <a:ext cx="6808401" cy="4488873"/>
            <a:chOff x="457200" y="1344027"/>
            <a:chExt cx="8101633" cy="5513973"/>
          </a:xfrm>
        </p:grpSpPr>
        <p:pic>
          <p:nvPicPr>
            <p:cNvPr id="4098" name="Picture 2" descr="C:\Temp\JJJ3.png"/>
            <p:cNvPicPr>
              <a:picLocks noChangeAspect="1" noChangeArrowheads="1"/>
            </p:cNvPicPr>
            <p:nvPr/>
          </p:nvPicPr>
          <p:blipFill>
            <a:blip r:embed="rId2" cstate="print"/>
            <a:srcRect/>
            <a:stretch>
              <a:fillRect/>
            </a:stretch>
          </p:blipFill>
          <p:spPr bwMode="auto">
            <a:xfrm>
              <a:off x="457200" y="1344027"/>
              <a:ext cx="8101633" cy="5513973"/>
            </a:xfrm>
            <a:prstGeom prst="rect">
              <a:avLst/>
            </a:prstGeom>
            <a:noFill/>
          </p:spPr>
        </p:pic>
        <p:sp>
          <p:nvSpPr>
            <p:cNvPr id="5" name="Rectangle 4"/>
            <p:cNvSpPr/>
            <p:nvPr/>
          </p:nvSpPr>
          <p:spPr>
            <a:xfrm>
              <a:off x="1600200" y="5410200"/>
              <a:ext cx="685800" cy="533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X1</a:t>
              </a:r>
            </a:p>
          </p:txBody>
        </p:sp>
        <p:sp>
          <p:nvSpPr>
            <p:cNvPr id="6" name="Rectangle 5"/>
            <p:cNvSpPr/>
            <p:nvPr/>
          </p:nvSpPr>
          <p:spPr>
            <a:xfrm>
              <a:off x="3200400" y="6172200"/>
              <a:ext cx="685800" cy="533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X2</a:t>
              </a:r>
            </a:p>
          </p:txBody>
        </p:sp>
        <p:cxnSp>
          <p:nvCxnSpPr>
            <p:cNvPr id="8" name="Straight Arrow Connector 7"/>
            <p:cNvCxnSpPr>
              <a:stCxn id="5" idx="0"/>
            </p:cNvCxnSpPr>
            <p:nvPr/>
          </p:nvCxnSpPr>
          <p:spPr>
            <a:xfrm rot="5400000" flipH="1" flipV="1">
              <a:off x="1809750" y="4933950"/>
              <a:ext cx="609600" cy="3429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 idx="3"/>
            </p:cNvCxnSpPr>
            <p:nvPr/>
          </p:nvCxnSpPr>
          <p:spPr>
            <a:xfrm flipV="1">
              <a:off x="2286000" y="5410200"/>
              <a:ext cx="533400" cy="2667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0"/>
            </p:cNvCxnSpPr>
            <p:nvPr/>
          </p:nvCxnSpPr>
          <p:spPr>
            <a:xfrm rot="16200000" flipV="1">
              <a:off x="3333750" y="5962650"/>
              <a:ext cx="304800" cy="1143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02679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66883" y="3607116"/>
            <a:ext cx="9872163" cy="2386074"/>
            <a:chOff x="245518" y="4671592"/>
            <a:chExt cx="9872163" cy="2386074"/>
          </a:xfrm>
        </p:grpSpPr>
        <p:pic>
          <p:nvPicPr>
            <p:cNvPr id="5123" name="Picture 3" descr="C:\Temp\JJJ5.png"/>
            <p:cNvPicPr>
              <a:picLocks noChangeAspect="1" noChangeArrowheads="1"/>
            </p:cNvPicPr>
            <p:nvPr/>
          </p:nvPicPr>
          <p:blipFill>
            <a:blip r:embed="rId2" cstate="print"/>
            <a:srcRect/>
            <a:stretch>
              <a:fillRect/>
            </a:stretch>
          </p:blipFill>
          <p:spPr bwMode="auto">
            <a:xfrm>
              <a:off x="304800" y="4671592"/>
              <a:ext cx="8610600" cy="1477215"/>
            </a:xfrm>
            <a:prstGeom prst="rect">
              <a:avLst/>
            </a:prstGeom>
            <a:noFill/>
          </p:spPr>
        </p:pic>
        <p:sp>
          <p:nvSpPr>
            <p:cNvPr id="17" name="Rectangle 16"/>
            <p:cNvSpPr/>
            <p:nvPr/>
          </p:nvSpPr>
          <p:spPr>
            <a:xfrm>
              <a:off x="4495800" y="5094970"/>
              <a:ext cx="1371600" cy="3152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45518" y="6411335"/>
              <a:ext cx="9872163" cy="646331"/>
            </a:xfrm>
            <a:prstGeom prst="rect">
              <a:avLst/>
            </a:prstGeom>
            <a:noFill/>
            <a:ln>
              <a:noFill/>
            </a:ln>
          </p:spPr>
          <p:txBody>
            <a:bodyPr wrap="square" rtlCol="0">
              <a:spAutoFit/>
            </a:bodyPr>
            <a:lstStyle/>
            <a:p>
              <a:r>
                <a:rPr lang="en-US" dirty="0">
                  <a:solidFill>
                    <a:schemeClr val="tx1">
                      <a:lumMod val="65000"/>
                      <a:lumOff val="35000"/>
                    </a:schemeClr>
                  </a:solidFill>
                </a:rPr>
                <a:t>Summary shows 33.4cy of available material and a void of 29.6cy (void is reported as negative).  You could apply a credit of 29.6cy to the Allowable Overdepth material. </a:t>
              </a:r>
              <a:endParaRPr lang="en-US" baseline="30000" dirty="0">
                <a:solidFill>
                  <a:schemeClr val="tx1">
                    <a:lumMod val="65000"/>
                    <a:lumOff val="35000"/>
                  </a:schemeClr>
                </a:solidFill>
              </a:endParaRPr>
            </a:p>
          </p:txBody>
        </p:sp>
        <p:cxnSp>
          <p:nvCxnSpPr>
            <p:cNvPr id="20" name="Straight Arrow Connector 19"/>
            <p:cNvCxnSpPr>
              <a:cxnSpLocks/>
              <a:stCxn id="18" idx="0"/>
              <a:endCxn id="17" idx="2"/>
            </p:cNvCxnSpPr>
            <p:nvPr/>
          </p:nvCxnSpPr>
          <p:spPr>
            <a:xfrm flipV="1">
              <a:off x="5181600" y="5410200"/>
              <a:ext cx="0" cy="1001135"/>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263718" y="173359"/>
            <a:ext cx="11277598" cy="989013"/>
          </a:xfrm>
        </p:spPr>
        <p:txBody>
          <a:bodyPr/>
          <a:lstStyle/>
          <a:p>
            <a:r>
              <a:rPr lang="en-US" dirty="0"/>
              <a:t>AEA3 Report</a:t>
            </a:r>
          </a:p>
        </p:txBody>
      </p:sp>
      <p:pic>
        <p:nvPicPr>
          <p:cNvPr id="5122" name="Picture 2" descr="C:\Temp\JJJ4.png"/>
          <p:cNvPicPr>
            <a:picLocks noChangeAspect="1" noChangeArrowheads="1"/>
          </p:cNvPicPr>
          <p:nvPr/>
        </p:nvPicPr>
        <p:blipFill>
          <a:blip r:embed="rId3" cstate="print"/>
          <a:srcRect/>
          <a:stretch>
            <a:fillRect/>
          </a:stretch>
        </p:blipFill>
        <p:spPr bwMode="auto">
          <a:xfrm>
            <a:off x="666883" y="1290534"/>
            <a:ext cx="8534400" cy="1781396"/>
          </a:xfrm>
          <a:prstGeom prst="rect">
            <a:avLst/>
          </a:prstGeom>
          <a:noFill/>
        </p:spPr>
      </p:pic>
      <p:sp>
        <p:nvSpPr>
          <p:cNvPr id="6" name="Rectangle 5"/>
          <p:cNvSpPr/>
          <p:nvPr/>
        </p:nvSpPr>
        <p:spPr>
          <a:xfrm>
            <a:off x="6049374" y="2826390"/>
            <a:ext cx="4572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049374" y="2509894"/>
            <a:ext cx="4572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36156" y="3181409"/>
            <a:ext cx="3429000" cy="523220"/>
          </a:xfrm>
          <a:prstGeom prst="rect">
            <a:avLst/>
          </a:prstGeom>
          <a:noFill/>
          <a:ln>
            <a:solidFill>
              <a:schemeClr val="tx1"/>
            </a:solidFill>
          </a:ln>
        </p:spPr>
        <p:txBody>
          <a:bodyPr wrap="square" rtlCol="0">
            <a:spAutoFit/>
          </a:bodyPr>
          <a:lstStyle/>
          <a:p>
            <a:pPr algn="ctr"/>
            <a:r>
              <a:rPr lang="en-US" sz="1400" dirty="0">
                <a:solidFill>
                  <a:schemeClr val="tx1">
                    <a:lumMod val="65000"/>
                    <a:lumOff val="35000"/>
                  </a:schemeClr>
                </a:solidFill>
              </a:rPr>
              <a:t>X2Left shows a void beneath the Allowable Overdepth template of 8 ft</a:t>
            </a:r>
            <a:r>
              <a:rPr lang="en-US" sz="1400" baseline="30000" dirty="0">
                <a:solidFill>
                  <a:schemeClr val="tx1">
                    <a:lumMod val="65000"/>
                    <a:lumOff val="35000"/>
                  </a:schemeClr>
                </a:solidFill>
              </a:rPr>
              <a:t>2</a:t>
            </a:r>
          </a:p>
        </p:txBody>
      </p:sp>
      <p:cxnSp>
        <p:nvCxnSpPr>
          <p:cNvPr id="10" name="Straight Arrow Connector 9"/>
          <p:cNvCxnSpPr>
            <a:stCxn id="8" idx="3"/>
            <a:endCxn id="7" idx="1"/>
          </p:cNvCxnSpPr>
          <p:nvPr/>
        </p:nvCxnSpPr>
        <p:spPr>
          <a:xfrm flipV="1">
            <a:off x="4165156" y="2586095"/>
            <a:ext cx="1884218" cy="856925"/>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024137" y="3197056"/>
            <a:ext cx="4343400" cy="584775"/>
          </a:xfrm>
          <a:prstGeom prst="rect">
            <a:avLst/>
          </a:prstGeom>
          <a:noFill/>
          <a:ln>
            <a:solidFill>
              <a:schemeClr val="tx1"/>
            </a:solidFill>
          </a:ln>
        </p:spPr>
        <p:txBody>
          <a:bodyPr wrap="square" rtlCol="0">
            <a:spAutoFit/>
          </a:bodyPr>
          <a:lstStyle/>
          <a:p>
            <a:pPr algn="ctr"/>
            <a:r>
              <a:rPr lang="en-US" sz="1600" dirty="0">
                <a:solidFill>
                  <a:schemeClr val="tx1">
                    <a:lumMod val="65000"/>
                    <a:lumOff val="35000"/>
                  </a:schemeClr>
                </a:solidFill>
              </a:rPr>
              <a:t>X1Left shows 9 ft</a:t>
            </a:r>
            <a:r>
              <a:rPr lang="en-US" sz="1600" baseline="30000" dirty="0">
                <a:solidFill>
                  <a:schemeClr val="tx1">
                    <a:lumMod val="65000"/>
                    <a:lumOff val="35000"/>
                  </a:schemeClr>
                </a:solidFill>
              </a:rPr>
              <a:t>2</a:t>
            </a:r>
            <a:r>
              <a:rPr lang="en-US" sz="1600" dirty="0">
                <a:solidFill>
                  <a:schemeClr val="tx1">
                    <a:lumMod val="65000"/>
                    <a:lumOff val="35000"/>
                  </a:schemeClr>
                </a:solidFill>
              </a:rPr>
              <a:t> of Allowable Overdepth material available in the left side slope </a:t>
            </a:r>
            <a:endParaRPr lang="en-US" sz="1600" baseline="30000" dirty="0">
              <a:solidFill>
                <a:schemeClr val="tx1">
                  <a:lumMod val="65000"/>
                  <a:lumOff val="35000"/>
                </a:schemeClr>
              </a:solidFill>
            </a:endParaRPr>
          </a:p>
        </p:txBody>
      </p:sp>
      <p:cxnSp>
        <p:nvCxnSpPr>
          <p:cNvPr id="13" name="Straight Arrow Connector 12"/>
          <p:cNvCxnSpPr>
            <a:stCxn id="11" idx="0"/>
            <a:endCxn id="6" idx="3"/>
          </p:cNvCxnSpPr>
          <p:nvPr/>
        </p:nvCxnSpPr>
        <p:spPr>
          <a:xfrm flipH="1" flipV="1">
            <a:off x="6506575" y="2902591"/>
            <a:ext cx="689263" cy="294465"/>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849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2056179" y="1788816"/>
            <a:ext cx="4375278" cy="4059724"/>
          </a:xfrm>
          <a:prstGeom prst="rect">
            <a:avLst/>
          </a:prstGeom>
          <a:noFill/>
          <a:ln w="9525">
            <a:solidFill>
              <a:schemeClr val="tx1">
                <a:lumMod val="65000"/>
                <a:lumOff val="35000"/>
              </a:schemeClr>
            </a:solidFill>
            <a:miter lim="800000"/>
            <a:headEnd/>
            <a:tailEnd/>
          </a:ln>
        </p:spPr>
      </p:pic>
      <p:sp>
        <p:nvSpPr>
          <p:cNvPr id="2" name="Title 1"/>
          <p:cNvSpPr>
            <a:spLocks noGrp="1"/>
          </p:cNvSpPr>
          <p:nvPr>
            <p:ph type="title"/>
          </p:nvPr>
        </p:nvSpPr>
        <p:spPr/>
        <p:txBody>
          <a:bodyPr>
            <a:normAutofit/>
          </a:bodyPr>
          <a:lstStyle/>
          <a:p>
            <a:r>
              <a:rPr lang="en-US"/>
              <a:t>Jacksonville Post-Dredge</a:t>
            </a:r>
            <a:endParaRPr lang="en-US" dirty="0"/>
          </a:p>
        </p:txBody>
      </p:sp>
      <p:cxnSp>
        <p:nvCxnSpPr>
          <p:cNvPr id="7" name="Straight Arrow Connector 6"/>
          <p:cNvCxnSpPr>
            <a:cxnSpLocks/>
          </p:cNvCxnSpPr>
          <p:nvPr/>
        </p:nvCxnSpPr>
        <p:spPr>
          <a:xfrm flipH="1">
            <a:off x="4110273" y="2897189"/>
            <a:ext cx="1147530" cy="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pic>
        <p:nvPicPr>
          <p:cNvPr id="6147" name="Picture 3" descr="C:\Temp\jjj7.png"/>
          <p:cNvPicPr>
            <a:picLocks noChangeAspect="1" noChangeArrowheads="1"/>
          </p:cNvPicPr>
          <p:nvPr/>
        </p:nvPicPr>
        <p:blipFill>
          <a:blip r:embed="rId3" cstate="print"/>
          <a:srcRect/>
          <a:stretch>
            <a:fillRect/>
          </a:stretch>
        </p:blipFill>
        <p:spPr bwMode="auto">
          <a:xfrm>
            <a:off x="6809510" y="3628816"/>
            <a:ext cx="2632363" cy="2446748"/>
          </a:xfrm>
          <a:prstGeom prst="rect">
            <a:avLst/>
          </a:prstGeom>
          <a:noFill/>
          <a:ln>
            <a:solidFill>
              <a:schemeClr val="tx1">
                <a:lumMod val="50000"/>
                <a:lumOff val="50000"/>
              </a:schemeClr>
            </a:solidFill>
          </a:ln>
        </p:spPr>
      </p:pic>
      <p:sp>
        <p:nvSpPr>
          <p:cNvPr id="5" name="TextBox 4"/>
          <p:cNvSpPr txBox="1"/>
          <p:nvPr/>
        </p:nvSpPr>
        <p:spPr>
          <a:xfrm>
            <a:off x="5257801" y="1668735"/>
            <a:ext cx="4410902" cy="1477328"/>
          </a:xfrm>
          <a:prstGeom prst="rect">
            <a:avLst/>
          </a:prstGeom>
          <a:solidFill>
            <a:schemeClr val="bg1"/>
          </a:solidFill>
          <a:ln>
            <a:solidFill>
              <a:schemeClr val="tx1"/>
            </a:solidFill>
          </a:ln>
        </p:spPr>
        <p:txBody>
          <a:bodyPr wrap="square" rtlCol="0">
            <a:spAutoFit/>
          </a:bodyPr>
          <a:lstStyle/>
          <a:p>
            <a:r>
              <a:rPr lang="en-US" dirty="0">
                <a:solidFill>
                  <a:schemeClr val="tx1">
                    <a:lumMod val="65000"/>
                    <a:lumOff val="35000"/>
                  </a:schemeClr>
                </a:solidFill>
              </a:rPr>
              <a:t>Sets the distance inward (and outward) from each toe that “C” material will be computed and the distance outward from each toe that “B” material will be computed.</a:t>
            </a:r>
          </a:p>
        </p:txBody>
      </p:sp>
      <p:sp>
        <p:nvSpPr>
          <p:cNvPr id="4" name="Rectangle 3"/>
          <p:cNvSpPr/>
          <p:nvPr/>
        </p:nvSpPr>
        <p:spPr>
          <a:xfrm>
            <a:off x="1871472" y="1123609"/>
            <a:ext cx="4002186" cy="369332"/>
          </a:xfrm>
          <a:prstGeom prst="rect">
            <a:avLst/>
          </a:prstGeom>
        </p:spPr>
        <p:txBody>
          <a:bodyPr wrap="none">
            <a:spAutoFit/>
          </a:bodyPr>
          <a:lstStyle/>
          <a:p>
            <a:r>
              <a:rPr lang="en-US" dirty="0">
                <a:solidFill>
                  <a:schemeClr val="tx1">
                    <a:lumMod val="65000"/>
                    <a:lumOff val="35000"/>
                  </a:schemeClr>
                </a:solidFill>
              </a:rPr>
              <a:t>Credits: Graph Options – Volume Tab</a:t>
            </a:r>
          </a:p>
        </p:txBody>
      </p:sp>
    </p:spTree>
    <p:extLst>
      <p:ext uri="{BB962C8B-B14F-4D97-AF65-F5344CB8AC3E}">
        <p14:creationId xmlns:p14="http://schemas.microsoft.com/office/powerpoint/2010/main" val="27560421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JAX POST Credit Calculation</a:t>
            </a:r>
          </a:p>
        </p:txBody>
      </p:sp>
      <p:sp>
        <p:nvSpPr>
          <p:cNvPr id="6" name="TextBox 5"/>
          <p:cNvSpPr txBox="1"/>
          <p:nvPr/>
        </p:nvSpPr>
        <p:spPr>
          <a:xfrm>
            <a:off x="1981200" y="1303401"/>
            <a:ext cx="8382000" cy="400110"/>
          </a:xfrm>
          <a:prstGeom prst="rect">
            <a:avLst/>
          </a:prstGeom>
          <a:noFill/>
          <a:ln>
            <a:noFill/>
          </a:ln>
        </p:spPr>
        <p:txBody>
          <a:bodyPr wrap="square" rtlCol="0">
            <a:spAutoFit/>
          </a:bodyPr>
          <a:lstStyle/>
          <a:p>
            <a:r>
              <a:rPr lang="en-US" sz="2000" dirty="0">
                <a:solidFill>
                  <a:schemeClr val="bg1">
                    <a:lumMod val="50000"/>
                  </a:schemeClr>
                </a:solidFill>
              </a:rPr>
              <a:t>‘A’ material can ‘fall’ into the voids of ‘B’, ‘C</a:t>
            </a:r>
            <a:r>
              <a:rPr lang="en-US" sz="2000" dirty="0" smtClean="0">
                <a:solidFill>
                  <a:schemeClr val="bg1">
                    <a:lumMod val="50000"/>
                  </a:schemeClr>
                </a:solidFill>
              </a:rPr>
              <a:t>’, </a:t>
            </a:r>
            <a:r>
              <a:rPr lang="en-US" sz="2000" dirty="0">
                <a:solidFill>
                  <a:schemeClr val="bg1">
                    <a:lumMod val="50000"/>
                  </a:schemeClr>
                </a:solidFill>
              </a:rPr>
              <a:t>or ‘B+C’</a:t>
            </a:r>
          </a:p>
        </p:txBody>
      </p:sp>
      <p:pic>
        <p:nvPicPr>
          <p:cNvPr id="9218" name="Picture 2" descr="C:\Temp\jjj7.png"/>
          <p:cNvPicPr>
            <a:picLocks noChangeAspect="1" noChangeArrowheads="1"/>
          </p:cNvPicPr>
          <p:nvPr/>
        </p:nvPicPr>
        <p:blipFill>
          <a:blip r:embed="rId2" cstate="print"/>
          <a:srcRect/>
          <a:stretch>
            <a:fillRect/>
          </a:stretch>
        </p:blipFill>
        <p:spPr bwMode="auto">
          <a:xfrm>
            <a:off x="2080780" y="3045273"/>
            <a:ext cx="3200937" cy="2975229"/>
          </a:xfrm>
          <a:prstGeom prst="rect">
            <a:avLst/>
          </a:prstGeom>
          <a:noFill/>
        </p:spPr>
      </p:pic>
      <p:pic>
        <p:nvPicPr>
          <p:cNvPr id="9219" name="Picture 3" descr="C:\Temp\JJJG.png"/>
          <p:cNvPicPr>
            <a:picLocks noChangeAspect="1" noChangeArrowheads="1"/>
          </p:cNvPicPr>
          <p:nvPr/>
        </p:nvPicPr>
        <p:blipFill>
          <a:blip r:embed="rId3" cstate="print"/>
          <a:srcRect/>
          <a:stretch>
            <a:fillRect/>
          </a:stretch>
        </p:blipFill>
        <p:spPr bwMode="auto">
          <a:xfrm>
            <a:off x="6269181" y="3045272"/>
            <a:ext cx="3469350" cy="3224716"/>
          </a:xfrm>
          <a:prstGeom prst="rect">
            <a:avLst/>
          </a:prstGeom>
          <a:noFill/>
        </p:spPr>
      </p:pic>
      <p:pic>
        <p:nvPicPr>
          <p:cNvPr id="17410" name="Picture 2"/>
          <p:cNvPicPr>
            <a:picLocks noChangeAspect="1" noChangeArrowheads="1"/>
          </p:cNvPicPr>
          <p:nvPr/>
        </p:nvPicPr>
        <p:blipFill>
          <a:blip r:embed="rId4" cstate="print"/>
          <a:srcRect/>
          <a:stretch>
            <a:fillRect/>
          </a:stretch>
        </p:blipFill>
        <p:spPr bwMode="auto">
          <a:xfrm>
            <a:off x="3573606" y="1875430"/>
            <a:ext cx="1933575" cy="1552575"/>
          </a:xfrm>
          <a:prstGeom prst="rect">
            <a:avLst/>
          </a:prstGeom>
          <a:noFill/>
          <a:ln w="9525">
            <a:noFill/>
            <a:miter lim="800000"/>
            <a:headEnd/>
            <a:tailEnd/>
          </a:ln>
        </p:spPr>
      </p:pic>
      <p:pic>
        <p:nvPicPr>
          <p:cNvPr id="17411" name="Picture 3"/>
          <p:cNvPicPr>
            <a:picLocks noChangeAspect="1" noChangeArrowheads="1"/>
          </p:cNvPicPr>
          <p:nvPr/>
        </p:nvPicPr>
        <p:blipFill>
          <a:blip r:embed="rId5" cstate="print"/>
          <a:srcRect/>
          <a:stretch>
            <a:fillRect/>
          </a:stretch>
        </p:blipFill>
        <p:spPr bwMode="auto">
          <a:xfrm>
            <a:off x="7793183" y="1835658"/>
            <a:ext cx="2066925" cy="1609725"/>
          </a:xfrm>
          <a:prstGeom prst="rect">
            <a:avLst/>
          </a:prstGeom>
          <a:noFill/>
          <a:ln w="9525">
            <a:noFill/>
            <a:miter lim="800000"/>
            <a:headEnd/>
            <a:tailEnd/>
          </a:ln>
        </p:spPr>
      </p:pic>
    </p:spTree>
    <p:extLst>
      <p:ext uri="{BB962C8B-B14F-4D97-AF65-F5344CB8AC3E}">
        <p14:creationId xmlns:p14="http://schemas.microsoft.com/office/powerpoint/2010/main" val="37523665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Temp\JJJ8.png"/>
          <p:cNvPicPr>
            <a:picLocks noChangeAspect="1" noChangeArrowheads="1"/>
          </p:cNvPicPr>
          <p:nvPr/>
        </p:nvPicPr>
        <p:blipFill>
          <a:blip r:embed="rId2" cstate="print"/>
          <a:srcRect/>
          <a:stretch>
            <a:fillRect/>
          </a:stretch>
        </p:blipFill>
        <p:spPr bwMode="auto">
          <a:xfrm>
            <a:off x="1878399" y="1541926"/>
            <a:ext cx="8523810" cy="3838096"/>
          </a:xfrm>
          <a:prstGeom prst="rect">
            <a:avLst/>
          </a:prstGeom>
          <a:noFill/>
        </p:spPr>
      </p:pic>
      <p:sp>
        <p:nvSpPr>
          <p:cNvPr id="2" name="Title 1"/>
          <p:cNvSpPr>
            <a:spLocks noGrp="1"/>
          </p:cNvSpPr>
          <p:nvPr>
            <p:ph type="title"/>
          </p:nvPr>
        </p:nvSpPr>
        <p:spPr/>
        <p:txBody>
          <a:bodyPr>
            <a:normAutofit/>
          </a:bodyPr>
          <a:lstStyle/>
          <a:p>
            <a:r>
              <a:rPr lang="en-US" dirty="0"/>
              <a:t>Jacksonville Post Dredge</a:t>
            </a:r>
          </a:p>
        </p:txBody>
      </p:sp>
      <p:pic>
        <p:nvPicPr>
          <p:cNvPr id="7170" name="Picture 2" descr="C:\Temp\JJJ9.png"/>
          <p:cNvPicPr>
            <a:picLocks noChangeAspect="1" noChangeArrowheads="1"/>
          </p:cNvPicPr>
          <p:nvPr/>
        </p:nvPicPr>
        <p:blipFill>
          <a:blip r:embed="rId3" cstate="print"/>
          <a:srcRect/>
          <a:stretch>
            <a:fillRect/>
          </a:stretch>
        </p:blipFill>
        <p:spPr bwMode="auto">
          <a:xfrm>
            <a:off x="5853675" y="1968119"/>
            <a:ext cx="2923050" cy="886122"/>
          </a:xfrm>
          <a:prstGeom prst="rect">
            <a:avLst/>
          </a:prstGeom>
          <a:noFill/>
          <a:ln>
            <a:solidFill>
              <a:schemeClr val="tx1"/>
            </a:solidFill>
          </a:ln>
        </p:spPr>
      </p:pic>
      <p:cxnSp>
        <p:nvCxnSpPr>
          <p:cNvPr id="7" name="Straight Connector 6"/>
          <p:cNvCxnSpPr/>
          <p:nvPr/>
        </p:nvCxnSpPr>
        <p:spPr>
          <a:xfrm rot="5400000">
            <a:off x="3276600" y="2743200"/>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232072" y="4545596"/>
            <a:ext cx="533400" cy="338554"/>
          </a:xfrm>
          <a:prstGeom prst="rect">
            <a:avLst/>
          </a:prstGeom>
          <a:noFill/>
        </p:spPr>
        <p:txBody>
          <a:bodyPr wrap="square" rtlCol="0">
            <a:spAutoFit/>
          </a:bodyPr>
          <a:lstStyle/>
          <a:p>
            <a:r>
              <a:rPr lang="en-US" sz="1600" dirty="0">
                <a:solidFill>
                  <a:schemeClr val="tx1">
                    <a:lumMod val="65000"/>
                    <a:lumOff val="35000"/>
                  </a:schemeClr>
                </a:solidFill>
              </a:rPr>
              <a:t>20</a:t>
            </a:r>
          </a:p>
        </p:txBody>
      </p:sp>
      <p:sp>
        <p:nvSpPr>
          <p:cNvPr id="9" name="TextBox 8"/>
          <p:cNvSpPr txBox="1"/>
          <p:nvPr/>
        </p:nvSpPr>
        <p:spPr>
          <a:xfrm>
            <a:off x="6061364" y="3943684"/>
            <a:ext cx="533400" cy="338554"/>
          </a:xfrm>
          <a:prstGeom prst="rect">
            <a:avLst/>
          </a:prstGeom>
          <a:noFill/>
        </p:spPr>
        <p:txBody>
          <a:bodyPr wrap="square" rtlCol="0">
            <a:spAutoFit/>
          </a:bodyPr>
          <a:lstStyle/>
          <a:p>
            <a:r>
              <a:rPr lang="en-US" sz="1600" dirty="0">
                <a:solidFill>
                  <a:schemeClr val="tx1">
                    <a:lumMod val="65000"/>
                    <a:lumOff val="35000"/>
                  </a:schemeClr>
                </a:solidFill>
              </a:rPr>
              <a:t>20</a:t>
            </a:r>
          </a:p>
        </p:txBody>
      </p:sp>
      <p:cxnSp>
        <p:nvCxnSpPr>
          <p:cNvPr id="10" name="Straight Arrow Connector 9"/>
          <p:cNvCxnSpPr>
            <a:stCxn id="9" idx="1"/>
          </p:cNvCxnSpPr>
          <p:nvPr/>
        </p:nvCxnSpPr>
        <p:spPr>
          <a:xfrm rot="10800000" flipV="1">
            <a:off x="3775364" y="4112961"/>
            <a:ext cx="2286000" cy="1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400800" y="2590800"/>
            <a:ext cx="533400" cy="158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flipV="1">
            <a:off x="7010400" y="2590800"/>
            <a:ext cx="609600" cy="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153400" y="2590800"/>
            <a:ext cx="2057400" cy="158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823505" y="5380022"/>
            <a:ext cx="8534400" cy="584775"/>
          </a:xfrm>
          <a:prstGeom prst="rect">
            <a:avLst/>
          </a:prstGeom>
          <a:noFill/>
          <a:ln>
            <a:noFill/>
          </a:ln>
        </p:spPr>
        <p:txBody>
          <a:bodyPr wrap="square" rtlCol="0">
            <a:spAutoFit/>
          </a:bodyPr>
          <a:lstStyle/>
          <a:p>
            <a:r>
              <a:rPr lang="en-US" sz="1600" dirty="0">
                <a:solidFill>
                  <a:schemeClr val="bg1">
                    <a:lumMod val="50000"/>
                  </a:schemeClr>
                </a:solidFill>
              </a:rPr>
              <a:t>Material and voids located within 20’ or 20m of the toe line would be included in the computation.</a:t>
            </a:r>
          </a:p>
        </p:txBody>
      </p:sp>
      <p:sp>
        <p:nvSpPr>
          <p:cNvPr id="3" name="Rectangle 2"/>
          <p:cNvSpPr/>
          <p:nvPr/>
        </p:nvSpPr>
        <p:spPr>
          <a:xfrm>
            <a:off x="1813114" y="1081071"/>
            <a:ext cx="2486578" cy="369332"/>
          </a:xfrm>
          <a:prstGeom prst="rect">
            <a:avLst/>
          </a:prstGeom>
        </p:spPr>
        <p:txBody>
          <a:bodyPr wrap="none">
            <a:spAutoFit/>
          </a:bodyPr>
          <a:lstStyle/>
          <a:p>
            <a:r>
              <a:rPr lang="en-US" dirty="0">
                <a:solidFill>
                  <a:schemeClr val="tx1">
                    <a:lumMod val="65000"/>
                    <a:lumOff val="35000"/>
                  </a:schemeClr>
                </a:solidFill>
              </a:rPr>
              <a:t>Box Cut Distance = 20</a:t>
            </a:r>
          </a:p>
        </p:txBody>
      </p:sp>
    </p:spTree>
    <p:extLst>
      <p:ext uri="{BB962C8B-B14F-4D97-AF65-F5344CB8AC3E}">
        <p14:creationId xmlns:p14="http://schemas.microsoft.com/office/powerpoint/2010/main" val="7886968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28801" y="1918855"/>
            <a:ext cx="8529105" cy="3396562"/>
            <a:chOff x="310095" y="1542583"/>
            <a:chExt cx="8523810" cy="3772834"/>
          </a:xfrm>
        </p:grpSpPr>
        <p:pic>
          <p:nvPicPr>
            <p:cNvPr id="7171" name="Picture 3" descr="C:\Temp\JJJ8.png"/>
            <p:cNvPicPr>
              <a:picLocks noChangeAspect="1" noChangeArrowheads="1"/>
            </p:cNvPicPr>
            <p:nvPr/>
          </p:nvPicPr>
          <p:blipFill>
            <a:blip r:embed="rId2" cstate="print"/>
            <a:stretch>
              <a:fillRect/>
            </a:stretch>
          </p:blipFill>
          <p:spPr bwMode="auto">
            <a:xfrm>
              <a:off x="310095" y="1542583"/>
              <a:ext cx="8523810" cy="3772834"/>
            </a:xfrm>
            <a:prstGeom prst="rect">
              <a:avLst/>
            </a:prstGeom>
            <a:noFill/>
          </p:spPr>
        </p:pic>
        <p:cxnSp>
          <p:nvCxnSpPr>
            <p:cNvPr id="6" name="Straight Connector 5"/>
            <p:cNvCxnSpPr/>
            <p:nvPr/>
          </p:nvCxnSpPr>
          <p:spPr>
            <a:xfrm rot="5400000">
              <a:off x="5669280" y="2667000"/>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4096512" y="2651760"/>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562600" y="2438400"/>
              <a:ext cx="228600" cy="376059"/>
            </a:xfrm>
            <a:prstGeom prst="rect">
              <a:avLst/>
            </a:prstGeom>
            <a:noFill/>
          </p:spPr>
          <p:txBody>
            <a:bodyPr wrap="square" rtlCol="0">
              <a:spAutoFit/>
            </a:bodyPr>
            <a:lstStyle/>
            <a:p>
              <a:r>
                <a:rPr lang="en-US" sz="1600" dirty="0">
                  <a:solidFill>
                    <a:schemeClr val="tx1">
                      <a:lumMod val="65000"/>
                      <a:lumOff val="35000"/>
                    </a:schemeClr>
                  </a:solidFill>
                </a:rPr>
                <a:t>5</a:t>
              </a:r>
            </a:p>
          </p:txBody>
        </p:sp>
        <p:sp>
          <p:nvSpPr>
            <p:cNvPr id="10" name="TextBox 9"/>
            <p:cNvSpPr txBox="1"/>
            <p:nvPr/>
          </p:nvSpPr>
          <p:spPr>
            <a:xfrm>
              <a:off x="4800600" y="2438400"/>
              <a:ext cx="228600" cy="376059"/>
            </a:xfrm>
            <a:prstGeom prst="rect">
              <a:avLst/>
            </a:prstGeom>
            <a:noFill/>
          </p:spPr>
          <p:txBody>
            <a:bodyPr wrap="square" rtlCol="0">
              <a:spAutoFit/>
            </a:bodyPr>
            <a:lstStyle/>
            <a:p>
              <a:r>
                <a:rPr lang="en-US" sz="1600" dirty="0">
                  <a:solidFill>
                    <a:schemeClr val="tx1">
                      <a:lumMod val="65000"/>
                      <a:lumOff val="35000"/>
                    </a:schemeClr>
                  </a:solidFill>
                </a:rPr>
                <a:t>5</a:t>
              </a:r>
            </a:p>
          </p:txBody>
        </p:sp>
        <p:cxnSp>
          <p:nvCxnSpPr>
            <p:cNvPr id="12" name="Straight Arrow Connector 11"/>
            <p:cNvCxnSpPr>
              <a:stCxn id="10" idx="1"/>
            </p:cNvCxnSpPr>
            <p:nvPr/>
          </p:nvCxnSpPr>
          <p:spPr>
            <a:xfrm flipH="1" flipV="1">
              <a:off x="4572000" y="2607677"/>
              <a:ext cx="228600" cy="1875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029200" y="2606040"/>
              <a:ext cx="3048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5334000" y="2590800"/>
              <a:ext cx="2286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5791200" y="2589163"/>
              <a:ext cx="3048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normAutofit/>
          </a:bodyPr>
          <a:lstStyle/>
          <a:p>
            <a:r>
              <a:rPr lang="en-US" dirty="0"/>
              <a:t>Jacksonville Post Dredge</a:t>
            </a:r>
          </a:p>
        </p:txBody>
      </p:sp>
      <p:pic>
        <p:nvPicPr>
          <p:cNvPr id="7170" name="Picture 2" descr="C:\Temp\JJJ9.png"/>
          <p:cNvPicPr>
            <a:picLocks noChangeAspect="1" noChangeArrowheads="1"/>
          </p:cNvPicPr>
          <p:nvPr/>
        </p:nvPicPr>
        <p:blipFill>
          <a:blip r:embed="rId3" cstate="print"/>
          <a:stretch>
            <a:fillRect/>
          </a:stretch>
        </p:blipFill>
        <p:spPr bwMode="auto">
          <a:xfrm>
            <a:off x="4686301" y="1543490"/>
            <a:ext cx="2882701" cy="886122"/>
          </a:xfrm>
          <a:prstGeom prst="rect">
            <a:avLst/>
          </a:prstGeom>
          <a:noFill/>
          <a:ln>
            <a:solidFill>
              <a:schemeClr val="tx1">
                <a:lumMod val="75000"/>
                <a:lumOff val="25000"/>
              </a:schemeClr>
            </a:solidFill>
          </a:ln>
        </p:spPr>
      </p:pic>
      <p:sp>
        <p:nvSpPr>
          <p:cNvPr id="17" name="TextBox 16"/>
          <p:cNvSpPr txBox="1"/>
          <p:nvPr/>
        </p:nvSpPr>
        <p:spPr>
          <a:xfrm>
            <a:off x="1807854" y="5379354"/>
            <a:ext cx="8534400" cy="584775"/>
          </a:xfrm>
          <a:prstGeom prst="rect">
            <a:avLst/>
          </a:prstGeom>
          <a:noFill/>
          <a:ln>
            <a:noFill/>
          </a:ln>
        </p:spPr>
        <p:txBody>
          <a:bodyPr wrap="square" rtlCol="0">
            <a:spAutoFit/>
          </a:bodyPr>
          <a:lstStyle/>
          <a:p>
            <a:r>
              <a:rPr lang="en-US" sz="1600" dirty="0">
                <a:solidFill>
                  <a:schemeClr val="bg1">
                    <a:lumMod val="50000"/>
                  </a:schemeClr>
                </a:solidFill>
              </a:rPr>
              <a:t>Material and voids located within 5’ or 5m of the toe line would be included in the computation.</a:t>
            </a:r>
          </a:p>
        </p:txBody>
      </p:sp>
      <p:sp>
        <p:nvSpPr>
          <p:cNvPr id="4" name="Rectangle 3"/>
          <p:cNvSpPr/>
          <p:nvPr/>
        </p:nvSpPr>
        <p:spPr>
          <a:xfrm>
            <a:off x="1757994" y="1263180"/>
            <a:ext cx="2358338" cy="369332"/>
          </a:xfrm>
          <a:prstGeom prst="rect">
            <a:avLst/>
          </a:prstGeom>
        </p:spPr>
        <p:txBody>
          <a:bodyPr wrap="none">
            <a:spAutoFit/>
          </a:bodyPr>
          <a:lstStyle/>
          <a:p>
            <a:r>
              <a:rPr lang="en-US" dirty="0">
                <a:solidFill>
                  <a:schemeClr val="tx1">
                    <a:lumMod val="65000"/>
                    <a:lumOff val="35000"/>
                  </a:schemeClr>
                </a:solidFill>
              </a:rPr>
              <a:t>Box Cut Distance = 5</a:t>
            </a:r>
          </a:p>
        </p:txBody>
      </p:sp>
    </p:spTree>
    <p:extLst>
      <p:ext uri="{BB962C8B-B14F-4D97-AF65-F5344CB8AC3E}">
        <p14:creationId xmlns:p14="http://schemas.microsoft.com/office/powerpoint/2010/main" val="15760807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JAX POST Credit Options</a:t>
            </a:r>
          </a:p>
        </p:txBody>
      </p:sp>
      <p:pic>
        <p:nvPicPr>
          <p:cNvPr id="8195" name="Picture 3" descr="C:\Temp\JJJD.png"/>
          <p:cNvPicPr>
            <a:picLocks noChangeAspect="1" noChangeArrowheads="1"/>
          </p:cNvPicPr>
          <p:nvPr/>
        </p:nvPicPr>
        <p:blipFill>
          <a:blip r:embed="rId2" cstate="print"/>
          <a:srcRect/>
          <a:stretch>
            <a:fillRect/>
          </a:stretch>
        </p:blipFill>
        <p:spPr bwMode="auto">
          <a:xfrm>
            <a:off x="2279072" y="2116671"/>
            <a:ext cx="7564582" cy="3794479"/>
          </a:xfrm>
          <a:prstGeom prst="rect">
            <a:avLst/>
          </a:prstGeom>
          <a:noFill/>
        </p:spPr>
      </p:pic>
      <p:sp>
        <p:nvSpPr>
          <p:cNvPr id="6" name="TextBox 5"/>
          <p:cNvSpPr txBox="1"/>
          <p:nvPr/>
        </p:nvSpPr>
        <p:spPr>
          <a:xfrm>
            <a:off x="367146" y="4342016"/>
            <a:ext cx="3962400" cy="1200329"/>
          </a:xfrm>
          <a:prstGeom prst="rect">
            <a:avLst/>
          </a:prstGeom>
          <a:solidFill>
            <a:schemeClr val="bg1"/>
          </a:solidFill>
          <a:ln>
            <a:solidFill>
              <a:schemeClr val="tx1">
                <a:lumMod val="65000"/>
                <a:lumOff val="35000"/>
              </a:schemeClr>
            </a:solidFill>
          </a:ln>
        </p:spPr>
        <p:txBody>
          <a:bodyPr wrap="square" rtlCol="0">
            <a:spAutoFit/>
          </a:bodyPr>
          <a:lstStyle/>
          <a:p>
            <a:r>
              <a:rPr lang="en-US" dirty="0">
                <a:solidFill>
                  <a:schemeClr val="bg1">
                    <a:lumMod val="50000"/>
                  </a:schemeClr>
                </a:solidFill>
              </a:rPr>
              <a:t>Only the first Void (outward) is included.  The upper voids are ignored, even though the Box Cut Distance = 20.</a:t>
            </a:r>
          </a:p>
        </p:txBody>
      </p:sp>
      <p:sp>
        <p:nvSpPr>
          <p:cNvPr id="7" name="TextBox 6"/>
          <p:cNvSpPr txBox="1"/>
          <p:nvPr/>
        </p:nvSpPr>
        <p:spPr>
          <a:xfrm>
            <a:off x="4440381" y="4546676"/>
            <a:ext cx="1184564" cy="369332"/>
          </a:xfrm>
          <a:prstGeom prst="rect">
            <a:avLst/>
          </a:prstGeom>
          <a:noFill/>
        </p:spPr>
        <p:txBody>
          <a:bodyPr wrap="square" rtlCol="0">
            <a:spAutoFit/>
          </a:bodyPr>
          <a:lstStyle/>
          <a:p>
            <a:r>
              <a:rPr lang="en-US" b="1" dirty="0">
                <a:solidFill>
                  <a:srgbClr val="FF0000"/>
                </a:solidFill>
              </a:rPr>
              <a:t>Ignored</a:t>
            </a:r>
          </a:p>
        </p:txBody>
      </p:sp>
      <p:cxnSp>
        <p:nvCxnSpPr>
          <p:cNvPr id="9" name="Straight Arrow Connector 8"/>
          <p:cNvCxnSpPr>
            <a:stCxn id="7" idx="3"/>
          </p:cNvCxnSpPr>
          <p:nvPr/>
        </p:nvCxnSpPr>
        <p:spPr>
          <a:xfrm flipV="1">
            <a:off x="5624945" y="4699076"/>
            <a:ext cx="436418" cy="3226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380423" y="5275157"/>
            <a:ext cx="1440873" cy="369332"/>
          </a:xfrm>
          <a:prstGeom prst="rect">
            <a:avLst/>
          </a:prstGeom>
          <a:noFill/>
        </p:spPr>
        <p:txBody>
          <a:bodyPr wrap="square" rtlCol="0">
            <a:spAutoFit/>
          </a:bodyPr>
          <a:lstStyle/>
          <a:p>
            <a:r>
              <a:rPr lang="en-US" b="1" dirty="0">
                <a:solidFill>
                  <a:srgbClr val="FF0000"/>
                </a:solidFill>
              </a:rPr>
              <a:t>Included</a:t>
            </a:r>
          </a:p>
        </p:txBody>
      </p:sp>
      <p:cxnSp>
        <p:nvCxnSpPr>
          <p:cNvPr id="14" name="Straight Arrow Connector 13"/>
          <p:cNvCxnSpPr>
            <a:stCxn id="12" idx="0"/>
          </p:cNvCxnSpPr>
          <p:nvPr/>
        </p:nvCxnSpPr>
        <p:spPr>
          <a:xfrm flipH="1" flipV="1">
            <a:off x="6839083" y="4995512"/>
            <a:ext cx="261777" cy="27964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0"/>
          </p:cNvCxnSpPr>
          <p:nvPr/>
        </p:nvCxnSpPr>
        <p:spPr>
          <a:xfrm flipV="1">
            <a:off x="5032664" y="4090270"/>
            <a:ext cx="38895" cy="45640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8194" name="Picture 2" descr="C:\Temp\JJJC.png"/>
          <p:cNvPicPr>
            <a:picLocks noChangeAspect="1" noChangeArrowheads="1"/>
          </p:cNvPicPr>
          <p:nvPr/>
        </p:nvPicPr>
        <p:blipFill>
          <a:blip r:embed="rId3" cstate="print"/>
          <a:srcRect/>
          <a:stretch>
            <a:fillRect/>
          </a:stretch>
        </p:blipFill>
        <p:spPr bwMode="auto">
          <a:xfrm>
            <a:off x="1064934" y="1060019"/>
            <a:ext cx="6360779" cy="1106708"/>
          </a:xfrm>
          <a:prstGeom prst="rect">
            <a:avLst/>
          </a:prstGeom>
          <a:noFill/>
          <a:ln>
            <a:solidFill>
              <a:schemeClr val="tx1">
                <a:lumMod val="65000"/>
                <a:lumOff val="35000"/>
              </a:schemeClr>
            </a:solidFill>
          </a:ln>
        </p:spPr>
      </p:pic>
    </p:spTree>
    <p:extLst>
      <p:ext uri="{BB962C8B-B14F-4D97-AF65-F5344CB8AC3E}">
        <p14:creationId xmlns:p14="http://schemas.microsoft.com/office/powerpoint/2010/main" val="22579121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JAX POST Credit Options</a:t>
            </a:r>
          </a:p>
        </p:txBody>
      </p:sp>
      <p:pic>
        <p:nvPicPr>
          <p:cNvPr id="8195" name="Picture 3" descr="C:\Temp\JJJD.png"/>
          <p:cNvPicPr>
            <a:picLocks noChangeAspect="1" noChangeArrowheads="1"/>
          </p:cNvPicPr>
          <p:nvPr/>
        </p:nvPicPr>
        <p:blipFill>
          <a:blip r:embed="rId2" cstate="print"/>
          <a:stretch>
            <a:fillRect/>
          </a:stretch>
        </p:blipFill>
        <p:spPr bwMode="auto">
          <a:xfrm>
            <a:off x="1927509" y="2299290"/>
            <a:ext cx="8336982" cy="3861242"/>
          </a:xfrm>
          <a:prstGeom prst="rect">
            <a:avLst/>
          </a:prstGeom>
          <a:noFill/>
        </p:spPr>
      </p:pic>
      <p:sp>
        <p:nvSpPr>
          <p:cNvPr id="6" name="TextBox 5"/>
          <p:cNvSpPr txBox="1"/>
          <p:nvPr/>
        </p:nvSpPr>
        <p:spPr>
          <a:xfrm>
            <a:off x="1828800" y="5049113"/>
            <a:ext cx="4066309" cy="646331"/>
          </a:xfrm>
          <a:prstGeom prst="rect">
            <a:avLst/>
          </a:prstGeom>
          <a:solidFill>
            <a:schemeClr val="bg1"/>
          </a:solidFill>
          <a:ln>
            <a:solidFill>
              <a:schemeClr val="tx1">
                <a:lumMod val="65000"/>
                <a:lumOff val="35000"/>
              </a:schemeClr>
            </a:solidFill>
          </a:ln>
        </p:spPr>
        <p:txBody>
          <a:bodyPr wrap="square" rtlCol="0">
            <a:spAutoFit/>
          </a:bodyPr>
          <a:lstStyle/>
          <a:p>
            <a:r>
              <a:rPr lang="en-US" dirty="0">
                <a:solidFill>
                  <a:schemeClr val="bg1">
                    <a:lumMod val="50000"/>
                  </a:schemeClr>
                </a:solidFill>
              </a:rPr>
              <a:t>All voids outwards are included, up to the distance of the Box Cut distance.</a:t>
            </a:r>
          </a:p>
        </p:txBody>
      </p:sp>
      <p:sp>
        <p:nvSpPr>
          <p:cNvPr id="7" name="TextBox 6"/>
          <p:cNvSpPr txBox="1"/>
          <p:nvPr/>
        </p:nvSpPr>
        <p:spPr>
          <a:xfrm>
            <a:off x="3810000" y="4572000"/>
            <a:ext cx="1350818" cy="369332"/>
          </a:xfrm>
          <a:prstGeom prst="rect">
            <a:avLst/>
          </a:prstGeom>
          <a:noFill/>
        </p:spPr>
        <p:txBody>
          <a:bodyPr wrap="square" rtlCol="0">
            <a:spAutoFit/>
          </a:bodyPr>
          <a:lstStyle/>
          <a:p>
            <a:r>
              <a:rPr lang="en-US" b="1" dirty="0">
                <a:solidFill>
                  <a:srgbClr val="FF0000"/>
                </a:solidFill>
              </a:rPr>
              <a:t>Included</a:t>
            </a:r>
          </a:p>
        </p:txBody>
      </p:sp>
      <p:cxnSp>
        <p:nvCxnSpPr>
          <p:cNvPr id="9" name="Straight Arrow Connector 8"/>
          <p:cNvCxnSpPr>
            <a:stCxn id="7" idx="3"/>
          </p:cNvCxnSpPr>
          <p:nvPr/>
        </p:nvCxnSpPr>
        <p:spPr>
          <a:xfrm flipV="1">
            <a:off x="5160818" y="4724400"/>
            <a:ext cx="249382" cy="32266"/>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172200" y="5791200"/>
            <a:ext cx="1371600" cy="369332"/>
          </a:xfrm>
          <a:prstGeom prst="rect">
            <a:avLst/>
          </a:prstGeom>
          <a:noFill/>
        </p:spPr>
        <p:txBody>
          <a:bodyPr wrap="square" rtlCol="0">
            <a:spAutoFit/>
          </a:bodyPr>
          <a:lstStyle/>
          <a:p>
            <a:r>
              <a:rPr lang="en-US" b="1" dirty="0">
                <a:solidFill>
                  <a:srgbClr val="FF0000"/>
                </a:solidFill>
              </a:rPr>
              <a:t>Included</a:t>
            </a:r>
          </a:p>
        </p:txBody>
      </p:sp>
      <p:cxnSp>
        <p:nvCxnSpPr>
          <p:cNvPr id="14" name="Straight Arrow Connector 13"/>
          <p:cNvCxnSpPr>
            <a:stCxn id="12" idx="0"/>
          </p:cNvCxnSpPr>
          <p:nvPr/>
        </p:nvCxnSpPr>
        <p:spPr>
          <a:xfrm flipH="1" flipV="1">
            <a:off x="6706394" y="5410994"/>
            <a:ext cx="151606" cy="380206"/>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0"/>
          </p:cNvCxnSpPr>
          <p:nvPr/>
        </p:nvCxnSpPr>
        <p:spPr>
          <a:xfrm flipH="1" flipV="1">
            <a:off x="4344195" y="4039394"/>
            <a:ext cx="141214" cy="532606"/>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pic>
        <p:nvPicPr>
          <p:cNvPr id="8194" name="Picture 2" descr="C:\Temp\JJJC.png"/>
          <p:cNvPicPr>
            <a:picLocks noChangeAspect="1" noChangeArrowheads="1"/>
          </p:cNvPicPr>
          <p:nvPr/>
        </p:nvPicPr>
        <p:blipFill>
          <a:blip r:embed="rId3" cstate="print"/>
          <a:stretch>
            <a:fillRect/>
          </a:stretch>
        </p:blipFill>
        <p:spPr bwMode="auto">
          <a:xfrm>
            <a:off x="1123544" y="1142371"/>
            <a:ext cx="7177731" cy="1219829"/>
          </a:xfrm>
          <a:prstGeom prst="rect">
            <a:avLst/>
          </a:prstGeom>
          <a:noFill/>
          <a:ln>
            <a:solidFill>
              <a:schemeClr val="tx1">
                <a:lumMod val="65000"/>
                <a:lumOff val="35000"/>
              </a:schemeClr>
            </a:solidFill>
          </a:ln>
        </p:spPr>
      </p:pic>
    </p:spTree>
    <p:extLst>
      <p:ext uri="{BB962C8B-B14F-4D97-AF65-F5344CB8AC3E}">
        <p14:creationId xmlns:p14="http://schemas.microsoft.com/office/powerpoint/2010/main" val="25854412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Jacksonville </a:t>
            </a:r>
            <a:r>
              <a:rPr lang="en-US" dirty="0" smtClean="0"/>
              <a:t>Post-Dredge </a:t>
            </a:r>
            <a:r>
              <a:rPr lang="en-US" dirty="0"/>
              <a:t>Credits</a:t>
            </a:r>
          </a:p>
        </p:txBody>
      </p:sp>
      <p:sp>
        <p:nvSpPr>
          <p:cNvPr id="5" name="TextBox 4"/>
          <p:cNvSpPr txBox="1"/>
          <p:nvPr/>
        </p:nvSpPr>
        <p:spPr>
          <a:xfrm>
            <a:off x="1766454" y="5637205"/>
            <a:ext cx="8382000" cy="400110"/>
          </a:xfrm>
          <a:prstGeom prst="rect">
            <a:avLst/>
          </a:prstGeom>
          <a:noFill/>
          <a:ln>
            <a:solidFill>
              <a:schemeClr val="tx1"/>
            </a:solidFill>
          </a:ln>
        </p:spPr>
        <p:txBody>
          <a:bodyPr wrap="square" rtlCol="0">
            <a:spAutoFit/>
          </a:bodyPr>
          <a:lstStyle/>
          <a:p>
            <a:pPr algn="ctr"/>
            <a:r>
              <a:rPr lang="en-US" sz="2000" dirty="0">
                <a:solidFill>
                  <a:schemeClr val="bg1">
                    <a:lumMod val="50000"/>
                  </a:schemeClr>
                </a:solidFill>
              </a:rPr>
              <a:t>Congratulations!  You went through all of this for 1cy credit!</a:t>
            </a:r>
          </a:p>
        </p:txBody>
      </p:sp>
      <p:sp>
        <p:nvSpPr>
          <p:cNvPr id="9" name="Rectangle 8"/>
          <p:cNvSpPr/>
          <p:nvPr/>
        </p:nvSpPr>
        <p:spPr>
          <a:xfrm>
            <a:off x="1871472" y="1641586"/>
            <a:ext cx="8534400" cy="3970318"/>
          </a:xfrm>
          <a:prstGeom prst="rect">
            <a:avLst/>
          </a:prstGeom>
        </p:spPr>
        <p:txBody>
          <a:bodyPr wrap="square">
            <a:spAutoFit/>
          </a:bodyPr>
          <a:lstStyle/>
          <a:p>
            <a:r>
              <a:rPr lang="en-US" sz="900" dirty="0">
                <a:latin typeface="Courier New" pitchFamily="49" charset="0"/>
                <a:cs typeface="Courier New" pitchFamily="49" charset="0"/>
              </a:rPr>
              <a:t>Credit = MIN(A, B)</a:t>
            </a:r>
          </a:p>
          <a:p>
            <a:endParaRPr lang="en-US" sz="900" dirty="0">
              <a:latin typeface="Courier New" pitchFamily="49" charset="0"/>
              <a:cs typeface="Courier New" pitchFamily="49" charset="0"/>
            </a:endParaRPr>
          </a:p>
          <a:p>
            <a:r>
              <a:rPr lang="en-US" sz="900" dirty="0">
                <a:latin typeface="Courier New" pitchFamily="49" charset="0"/>
                <a:cs typeface="Courier New" pitchFamily="49" charset="0"/>
              </a:rPr>
              <a:t>                             Left      Slope                            Right      Slope                 Total</a:t>
            </a:r>
          </a:p>
          <a:p>
            <a:r>
              <a:rPr lang="en-US" sz="900" dirty="0">
                <a:latin typeface="Courier New" pitchFamily="49" charset="0"/>
                <a:cs typeface="Courier New" pitchFamily="49" charset="0"/>
              </a:rPr>
              <a:t>Station              A          B          C     Credit          A          B          C     Credit     </a:t>
            </a:r>
            <a:r>
              <a:rPr lang="en-US" sz="900" dirty="0" err="1">
                <a:latin typeface="Courier New" pitchFamily="49" charset="0"/>
                <a:cs typeface="Courier New" pitchFamily="49" charset="0"/>
              </a:rPr>
              <a:t>Credit</a:t>
            </a:r>
            <a:endParaRPr lang="en-US" sz="900" dirty="0">
              <a:latin typeface="Courier New" pitchFamily="49" charset="0"/>
              <a:cs typeface="Courier New" pitchFamily="49" charset="0"/>
            </a:endParaRPr>
          </a:p>
          <a:p>
            <a:r>
              <a:rPr lang="en-US" sz="900" dirty="0">
                <a:latin typeface="Courier New" pitchFamily="49" charset="0"/>
                <a:cs typeface="Courier New" pitchFamily="49" charset="0"/>
              </a:rPr>
              <a:t>792+20            22.9        0.0        0.0        0.0      139.3        0.0        0.0        0.0        0.0</a:t>
            </a:r>
          </a:p>
          <a:p>
            <a:r>
              <a:rPr lang="en-US" sz="900" dirty="0">
                <a:latin typeface="Courier New" pitchFamily="49" charset="0"/>
                <a:cs typeface="Courier New" pitchFamily="49" charset="0"/>
              </a:rPr>
              <a:t>793+00            74.0        0.0        0.0        0.0      302.0        0.0        0.0        0.0        0.0</a:t>
            </a:r>
          </a:p>
          <a:p>
            <a:r>
              <a:rPr lang="en-US" sz="900" dirty="0">
                <a:latin typeface="Courier New" pitchFamily="49" charset="0"/>
                <a:cs typeface="Courier New" pitchFamily="49" charset="0"/>
              </a:rPr>
              <a:t>794+00            49.0        0.0        0.0        0.0       41.0        0.0        0.0        0.0        0.0</a:t>
            </a:r>
          </a:p>
          <a:p>
            <a:r>
              <a:rPr lang="en-US" sz="900" dirty="0">
                <a:latin typeface="Courier New" pitchFamily="49" charset="0"/>
                <a:cs typeface="Courier New" pitchFamily="49" charset="0"/>
              </a:rPr>
              <a:t>795+00            31.6        0.0        0.0        0.0       30.8        0.0        0.0        0.0        0.0</a:t>
            </a:r>
          </a:p>
          <a:p>
            <a:r>
              <a:rPr lang="en-US" sz="900" dirty="0">
                <a:latin typeface="Courier New" pitchFamily="49" charset="0"/>
                <a:cs typeface="Courier New" pitchFamily="49" charset="0"/>
              </a:rPr>
              <a:t>796+00            18.7        0.0        0.0        0.0       40.6        0.0        0.0        0.0        0.0</a:t>
            </a:r>
          </a:p>
          <a:p>
            <a:r>
              <a:rPr lang="en-US" sz="900" dirty="0">
                <a:latin typeface="Courier New" pitchFamily="49" charset="0"/>
                <a:cs typeface="Courier New" pitchFamily="49" charset="0"/>
              </a:rPr>
              <a:t>797+00             9.2        0.0        0.0        0.0       27.8        0.0        0.0        0.0        0.0</a:t>
            </a:r>
          </a:p>
          <a:p>
            <a:r>
              <a:rPr lang="en-US" sz="900" dirty="0">
                <a:latin typeface="Courier New" pitchFamily="49" charset="0"/>
                <a:cs typeface="Courier New" pitchFamily="49" charset="0"/>
              </a:rPr>
              <a:t>798+00             1.9        0.0        0.0        0.0       50.1        0.0        0.0        0.0        0.0</a:t>
            </a:r>
          </a:p>
          <a:p>
            <a:r>
              <a:rPr lang="en-US" sz="900" dirty="0">
                <a:latin typeface="Courier New" pitchFamily="49" charset="0"/>
                <a:cs typeface="Courier New" pitchFamily="49" charset="0"/>
              </a:rPr>
              <a:t>798+10             0.2        0.0        0.0        0.0        6.5        0.0        0.0        0.0        0.0</a:t>
            </a:r>
          </a:p>
          <a:p>
            <a:r>
              <a:rPr lang="en-US" sz="900" dirty="0">
                <a:latin typeface="Courier New" pitchFamily="49" charset="0"/>
                <a:cs typeface="Courier New" pitchFamily="49" charset="0"/>
              </a:rPr>
              <a:t>798+20             0.0        0.0        0.0        0.0        6.2        0.0        0.0        0.0        0.0</a:t>
            </a:r>
          </a:p>
          <a:p>
            <a:r>
              <a:rPr lang="en-US" sz="900" dirty="0">
                <a:latin typeface="Courier New" pitchFamily="49" charset="0"/>
                <a:cs typeface="Courier New" pitchFamily="49" charset="0"/>
              </a:rPr>
              <a:t>798+30             0.1        0.0        0.0        0.0        8.0        0.0        0.0        0.0        0.0</a:t>
            </a:r>
          </a:p>
          <a:p>
            <a:r>
              <a:rPr lang="en-US" sz="900" dirty="0">
                <a:latin typeface="Courier New" pitchFamily="49" charset="0"/>
                <a:cs typeface="Courier New" pitchFamily="49" charset="0"/>
              </a:rPr>
              <a:t>798+40             1.1        0.0        0.0        0.0        8.2        0.0        0.0        0.0        0.0</a:t>
            </a:r>
          </a:p>
          <a:p>
            <a:r>
              <a:rPr lang="en-US" sz="900" dirty="0">
                <a:latin typeface="Courier New" pitchFamily="49" charset="0"/>
                <a:cs typeface="Courier New" pitchFamily="49" charset="0"/>
              </a:rPr>
              <a:t>798+50             2.4        0.0        0.0        0.0        4.2        0.0        0.0        0.0        0.0</a:t>
            </a:r>
          </a:p>
          <a:p>
            <a:r>
              <a:rPr lang="en-US" sz="900" dirty="0">
                <a:latin typeface="Courier New" pitchFamily="49" charset="0"/>
                <a:cs typeface="Courier New" pitchFamily="49" charset="0"/>
              </a:rPr>
              <a:t>798+60             7.0        0.0        0.0        0.0        1.1        0.0        0.0        0.0        0.0</a:t>
            </a:r>
          </a:p>
          <a:p>
            <a:r>
              <a:rPr lang="en-US" sz="900" dirty="0">
                <a:latin typeface="Courier New" pitchFamily="49" charset="0"/>
                <a:cs typeface="Courier New" pitchFamily="49" charset="0"/>
              </a:rPr>
              <a:t>798+70            11.6        0.0        0.0        0.0        0.5        0.0        0.0        0.0        0.0</a:t>
            </a:r>
          </a:p>
          <a:p>
            <a:r>
              <a:rPr lang="en-US" sz="900" dirty="0">
                <a:latin typeface="Courier New" pitchFamily="49" charset="0"/>
                <a:cs typeface="Courier New" pitchFamily="49" charset="0"/>
              </a:rPr>
              <a:t>798+80            10.2        0.0        0.0        0.0        0.1        0.0        0.0        0.0        0.0</a:t>
            </a:r>
          </a:p>
          <a:p>
            <a:r>
              <a:rPr lang="en-US" sz="900" dirty="0">
                <a:latin typeface="Courier New" pitchFamily="49" charset="0"/>
                <a:cs typeface="Courier New" pitchFamily="49" charset="0"/>
              </a:rPr>
              <a:t>798+90             4.3        0.0        0.0        0.0        0.1        0.0        0.0        0.0        0.0</a:t>
            </a:r>
          </a:p>
          <a:p>
            <a:r>
              <a:rPr lang="en-US" sz="900" dirty="0">
                <a:latin typeface="Courier New" pitchFamily="49" charset="0"/>
                <a:cs typeface="Courier New" pitchFamily="49" charset="0"/>
              </a:rPr>
              <a:t>799+00             2.0        0.0        0.0        0.0        0.4        0.0        0.0        0.0        0.0</a:t>
            </a:r>
          </a:p>
          <a:p>
            <a:r>
              <a:rPr lang="en-US" sz="900" dirty="0">
                <a:latin typeface="Courier New" pitchFamily="49" charset="0"/>
                <a:cs typeface="Courier New" pitchFamily="49" charset="0"/>
              </a:rPr>
              <a:t>799+17            17.6        0.8        0.0        0.8        0.7        0.0        0.0        0.0        0.8</a:t>
            </a:r>
          </a:p>
          <a:p>
            <a:r>
              <a:rPr lang="en-US" sz="900" dirty="0">
                <a:latin typeface="Courier New" pitchFamily="49" charset="0"/>
                <a:cs typeface="Courier New" pitchFamily="49" charset="0"/>
              </a:rPr>
              <a:t>799+24             8.4        0.2        0.0        0.2        0.1        0.0        0.0        0.0        0.2</a:t>
            </a:r>
          </a:p>
          <a:p>
            <a:r>
              <a:rPr lang="en-US" sz="900" dirty="0">
                <a:latin typeface="Courier New" pitchFamily="49" charset="0"/>
                <a:cs typeface="Courier New" pitchFamily="49" charset="0"/>
              </a:rPr>
              <a:t>799+28            10.1        0.0        0.0        0.0        0.0        1.4        0.0        0.0        0.0</a:t>
            </a:r>
          </a:p>
          <a:p>
            <a:r>
              <a:rPr lang="en-US" sz="900" dirty="0">
                <a:latin typeface="Courier New" pitchFamily="49" charset="0"/>
                <a:cs typeface="Courier New" pitchFamily="49" charset="0"/>
              </a:rPr>
              <a:t>799+41            18.0        0.0        0.0        0.0        0.0        3.6        0.0        0.0        0.0</a:t>
            </a:r>
          </a:p>
          <a:p>
            <a:r>
              <a:rPr lang="en-US" sz="900" dirty="0">
                <a:latin typeface="Courier New" pitchFamily="49" charset="0"/>
                <a:cs typeface="Courier New" pitchFamily="49" charset="0"/>
              </a:rPr>
              <a:t>799+56            18.3        0.0        0.0        0.0        0.0        0.0        0.0        0.0        0.0</a:t>
            </a:r>
          </a:p>
          <a:p>
            <a:r>
              <a:rPr lang="en-US" sz="900" dirty="0">
                <a:latin typeface="Courier New" pitchFamily="49" charset="0"/>
                <a:cs typeface="Courier New" pitchFamily="49" charset="0"/>
              </a:rPr>
              <a:t>              --------   --------   --------   --------   --------   --------   --------   --------   --------</a:t>
            </a:r>
          </a:p>
          <a:p>
            <a:r>
              <a:rPr lang="en-US" sz="900" dirty="0">
                <a:latin typeface="Courier New" pitchFamily="49" charset="0"/>
                <a:cs typeface="Courier New" pitchFamily="49" charset="0"/>
              </a:rPr>
              <a:t>Total                                               1.0                                         0.0        1.0</a:t>
            </a:r>
          </a:p>
        </p:txBody>
      </p:sp>
      <p:sp>
        <p:nvSpPr>
          <p:cNvPr id="3" name="Rectangle 2"/>
          <p:cNvSpPr/>
          <p:nvPr/>
        </p:nvSpPr>
        <p:spPr>
          <a:xfrm>
            <a:off x="1871473" y="1141449"/>
            <a:ext cx="2403287" cy="369332"/>
          </a:xfrm>
          <a:prstGeom prst="rect">
            <a:avLst/>
          </a:prstGeom>
        </p:spPr>
        <p:txBody>
          <a:bodyPr wrap="none">
            <a:spAutoFit/>
          </a:bodyPr>
          <a:lstStyle/>
          <a:p>
            <a:r>
              <a:rPr lang="en-US" dirty="0">
                <a:solidFill>
                  <a:schemeClr val="tx1">
                    <a:lumMod val="65000"/>
                    <a:lumOff val="35000"/>
                  </a:schemeClr>
                </a:solidFill>
              </a:rPr>
              <a:t>Test Example Results</a:t>
            </a:r>
          </a:p>
        </p:txBody>
      </p:sp>
    </p:spTree>
    <p:extLst>
      <p:ext uri="{BB962C8B-B14F-4D97-AF65-F5344CB8AC3E}">
        <p14:creationId xmlns:p14="http://schemas.microsoft.com/office/powerpoint/2010/main" val="7210826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Jacksonville </a:t>
            </a:r>
            <a:r>
              <a:rPr lang="en-US" dirty="0" smtClean="0"/>
              <a:t>Post-Dredge </a:t>
            </a:r>
            <a:r>
              <a:rPr lang="en-US" dirty="0"/>
              <a:t>Credits</a:t>
            </a:r>
          </a:p>
        </p:txBody>
      </p:sp>
      <p:pic>
        <p:nvPicPr>
          <p:cNvPr id="3074" name="Picture 2" descr="C:\Temp\JJJL.png"/>
          <p:cNvPicPr>
            <a:picLocks noChangeAspect="1" noChangeArrowheads="1"/>
          </p:cNvPicPr>
          <p:nvPr/>
        </p:nvPicPr>
        <p:blipFill>
          <a:blip r:embed="rId2" cstate="print"/>
          <a:srcRect/>
          <a:stretch>
            <a:fillRect/>
          </a:stretch>
        </p:blipFill>
        <p:spPr bwMode="auto">
          <a:xfrm>
            <a:off x="1884486" y="1387707"/>
            <a:ext cx="7617997" cy="3918991"/>
          </a:xfrm>
          <a:prstGeom prst="rect">
            <a:avLst/>
          </a:prstGeom>
          <a:noFill/>
        </p:spPr>
      </p:pic>
      <p:sp>
        <p:nvSpPr>
          <p:cNvPr id="5" name="TextBox 4"/>
          <p:cNvSpPr txBox="1"/>
          <p:nvPr/>
        </p:nvSpPr>
        <p:spPr>
          <a:xfrm>
            <a:off x="1884486" y="5344700"/>
            <a:ext cx="7617997" cy="646331"/>
          </a:xfrm>
          <a:prstGeom prst="rect">
            <a:avLst/>
          </a:prstGeom>
          <a:noFill/>
          <a:ln>
            <a:noFill/>
          </a:ln>
        </p:spPr>
        <p:txBody>
          <a:bodyPr wrap="square" rtlCol="0">
            <a:spAutoFit/>
          </a:bodyPr>
          <a:lstStyle/>
          <a:p>
            <a:r>
              <a:rPr lang="en-US" dirty="0">
                <a:solidFill>
                  <a:schemeClr val="bg1">
                    <a:lumMod val="50000"/>
                  </a:schemeClr>
                </a:solidFill>
              </a:rPr>
              <a:t>This is one of only two sections where the After Dredge profile passes beneath the Allowable Overdepth template (left toe).</a:t>
            </a:r>
          </a:p>
        </p:txBody>
      </p:sp>
    </p:spTree>
    <p:extLst>
      <p:ext uri="{BB962C8B-B14F-4D97-AF65-F5344CB8AC3E}">
        <p14:creationId xmlns:p14="http://schemas.microsoft.com/office/powerpoint/2010/main" val="17464251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Limiting Volumes With a Border File</a:t>
            </a:r>
          </a:p>
        </p:txBody>
      </p:sp>
    </p:spTree>
    <p:extLst>
      <p:ext uri="{BB962C8B-B14F-4D97-AF65-F5344CB8AC3E}">
        <p14:creationId xmlns:p14="http://schemas.microsoft.com/office/powerpoint/2010/main" val="41360508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Limiting Volume Computations with a Border File</a:t>
            </a:r>
          </a:p>
        </p:txBody>
      </p:sp>
      <p:sp>
        <p:nvSpPr>
          <p:cNvPr id="31" name="TextBox 30"/>
          <p:cNvSpPr txBox="1"/>
          <p:nvPr/>
        </p:nvSpPr>
        <p:spPr>
          <a:xfrm>
            <a:off x="1889579" y="5230016"/>
            <a:ext cx="7924800" cy="707886"/>
          </a:xfrm>
          <a:prstGeom prst="rect">
            <a:avLst/>
          </a:prstGeom>
          <a:noFill/>
        </p:spPr>
        <p:txBody>
          <a:bodyPr wrap="square" rtlCol="0">
            <a:spAutoFit/>
          </a:bodyPr>
          <a:lstStyle/>
          <a:p>
            <a:r>
              <a:rPr lang="en-US" sz="2000" dirty="0">
                <a:solidFill>
                  <a:schemeClr val="bg1">
                    <a:lumMod val="50000"/>
                  </a:schemeClr>
                </a:solidFill>
              </a:rPr>
              <a:t>CSV can read a border file (*.BRD) and only compute area (and thus volume) inside the border.</a:t>
            </a:r>
          </a:p>
        </p:txBody>
      </p:sp>
      <p:pic>
        <p:nvPicPr>
          <p:cNvPr id="25" name="Picture 24">
            <a:extLst>
              <a:ext uri="{FF2B5EF4-FFF2-40B4-BE49-F238E27FC236}">
                <a16:creationId xmlns="" xmlns:a16="http://schemas.microsoft.com/office/drawing/2014/main" id="{7FFD33E5-1654-457E-A0BF-446F6CCFA8AF}"/>
              </a:ext>
            </a:extLst>
          </p:cNvPr>
          <p:cNvPicPr>
            <a:picLocks noChangeAspect="1"/>
          </p:cNvPicPr>
          <p:nvPr/>
        </p:nvPicPr>
        <p:blipFill>
          <a:blip r:embed="rId2"/>
          <a:stretch>
            <a:fillRect/>
          </a:stretch>
        </p:blipFill>
        <p:spPr>
          <a:xfrm>
            <a:off x="2047434" y="1348018"/>
            <a:ext cx="6378677" cy="3733232"/>
          </a:xfrm>
          <a:prstGeom prst="rect">
            <a:avLst/>
          </a:prstGeom>
        </p:spPr>
      </p:pic>
    </p:spTree>
    <p:extLst>
      <p:ext uri="{BB962C8B-B14F-4D97-AF65-F5344CB8AC3E}">
        <p14:creationId xmlns:p14="http://schemas.microsoft.com/office/powerpoint/2010/main" val="31777123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Limiting Volume Computations with a Border File</a:t>
            </a:r>
          </a:p>
        </p:txBody>
      </p:sp>
      <p:pic>
        <p:nvPicPr>
          <p:cNvPr id="14" name="Picture 13">
            <a:extLst>
              <a:ext uri="{FF2B5EF4-FFF2-40B4-BE49-F238E27FC236}">
                <a16:creationId xmlns="" xmlns:a16="http://schemas.microsoft.com/office/drawing/2014/main" id="{E1566E51-934C-48C7-8B6D-193C1970A2DD}"/>
              </a:ext>
            </a:extLst>
          </p:cNvPr>
          <p:cNvPicPr>
            <a:picLocks noChangeAspect="1"/>
          </p:cNvPicPr>
          <p:nvPr/>
        </p:nvPicPr>
        <p:blipFill>
          <a:blip r:embed="rId2"/>
          <a:stretch>
            <a:fillRect/>
          </a:stretch>
        </p:blipFill>
        <p:spPr>
          <a:xfrm>
            <a:off x="2574973" y="1238743"/>
            <a:ext cx="6378677" cy="3733232"/>
          </a:xfrm>
          <a:prstGeom prst="rect">
            <a:avLst/>
          </a:prstGeom>
        </p:spPr>
      </p:pic>
      <p:sp>
        <p:nvSpPr>
          <p:cNvPr id="15" name="Arrow: Down 14">
            <a:extLst>
              <a:ext uri="{FF2B5EF4-FFF2-40B4-BE49-F238E27FC236}">
                <a16:creationId xmlns="" xmlns:a16="http://schemas.microsoft.com/office/drawing/2014/main" id="{E4195B07-52F9-4120-AFD7-D1F632BC9599}"/>
              </a:ext>
            </a:extLst>
          </p:cNvPr>
          <p:cNvSpPr/>
          <p:nvPr/>
        </p:nvSpPr>
        <p:spPr>
          <a:xfrm rot="10800000">
            <a:off x="8394668" y="3996578"/>
            <a:ext cx="184355" cy="510755"/>
          </a:xfrm>
          <a:prstGeom prst="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 xmlns:a16="http://schemas.microsoft.com/office/drawing/2014/main" id="{00FB2226-8389-425F-AD9F-6F56BB6DF4C5}"/>
              </a:ext>
            </a:extLst>
          </p:cNvPr>
          <p:cNvSpPr/>
          <p:nvPr/>
        </p:nvSpPr>
        <p:spPr>
          <a:xfrm rot="10800000">
            <a:off x="3082791" y="4676967"/>
            <a:ext cx="184355" cy="510755"/>
          </a:xfrm>
          <a:prstGeom prst="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 xmlns:a16="http://schemas.microsoft.com/office/drawing/2014/main" id="{D3EE9159-F698-4BE1-AD99-BC2F6A350BE6}"/>
              </a:ext>
            </a:extLst>
          </p:cNvPr>
          <p:cNvSpPr/>
          <p:nvPr/>
        </p:nvSpPr>
        <p:spPr>
          <a:xfrm rot="21416348">
            <a:off x="8315379" y="2308086"/>
            <a:ext cx="328151" cy="1560296"/>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 xmlns:a16="http://schemas.microsoft.com/office/drawing/2014/main" id="{0E07EC7B-116F-4CF4-BBE8-915BE5C09D6E}"/>
              </a:ext>
            </a:extLst>
          </p:cNvPr>
          <p:cNvSpPr/>
          <p:nvPr/>
        </p:nvSpPr>
        <p:spPr>
          <a:xfrm rot="21416348">
            <a:off x="2936827" y="2532348"/>
            <a:ext cx="328151" cy="2078838"/>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 xmlns:a16="http://schemas.microsoft.com/office/drawing/2014/main" id="{658A4AF7-3990-4C68-AA67-A51BC4C14BF1}"/>
              </a:ext>
            </a:extLst>
          </p:cNvPr>
          <p:cNvSpPr/>
          <p:nvPr/>
        </p:nvSpPr>
        <p:spPr>
          <a:xfrm rot="5165807">
            <a:off x="5390914" y="4109411"/>
            <a:ext cx="184355" cy="510755"/>
          </a:xfrm>
          <a:prstGeom prst="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 xmlns:a16="http://schemas.microsoft.com/office/drawing/2014/main" id="{1FB36C57-55CF-4FFC-AE21-FCF87D5CF6BD}"/>
              </a:ext>
            </a:extLst>
          </p:cNvPr>
          <p:cNvSpPr/>
          <p:nvPr/>
        </p:nvSpPr>
        <p:spPr>
          <a:xfrm rot="21416348">
            <a:off x="4883499" y="3876495"/>
            <a:ext cx="328151" cy="886240"/>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 xmlns:a16="http://schemas.microsoft.com/office/drawing/2014/main" id="{70428023-178D-4632-8090-EF4B2AA5F06D}"/>
              </a:ext>
            </a:extLst>
          </p:cNvPr>
          <p:cNvSpPr txBox="1"/>
          <p:nvPr/>
        </p:nvSpPr>
        <p:spPr>
          <a:xfrm>
            <a:off x="5677280" y="4137450"/>
            <a:ext cx="1870813" cy="369332"/>
          </a:xfrm>
          <a:prstGeom prst="rect">
            <a:avLst/>
          </a:prstGeom>
          <a:noFill/>
        </p:spPr>
        <p:txBody>
          <a:bodyPr wrap="square" rtlCol="0">
            <a:spAutoFit/>
          </a:bodyPr>
          <a:lstStyle/>
          <a:p>
            <a:r>
              <a:rPr lang="en-US" dirty="0">
                <a:solidFill>
                  <a:srgbClr val="FF0000"/>
                </a:solidFill>
              </a:rPr>
              <a:t>Careful here!</a:t>
            </a:r>
          </a:p>
        </p:txBody>
      </p:sp>
      <p:sp>
        <p:nvSpPr>
          <p:cNvPr id="23" name="TextBox 22">
            <a:extLst>
              <a:ext uri="{FF2B5EF4-FFF2-40B4-BE49-F238E27FC236}">
                <a16:creationId xmlns="" xmlns:a16="http://schemas.microsoft.com/office/drawing/2014/main" id="{8E6AD812-5F58-4893-9C51-210A1493127A}"/>
              </a:ext>
            </a:extLst>
          </p:cNvPr>
          <p:cNvSpPr txBox="1"/>
          <p:nvPr/>
        </p:nvSpPr>
        <p:spPr>
          <a:xfrm>
            <a:off x="1795176" y="5249925"/>
            <a:ext cx="8915400" cy="369332"/>
          </a:xfrm>
          <a:prstGeom prst="rect">
            <a:avLst/>
          </a:prstGeom>
          <a:noFill/>
        </p:spPr>
        <p:txBody>
          <a:bodyPr wrap="square" rtlCol="0">
            <a:spAutoFit/>
          </a:bodyPr>
          <a:lstStyle/>
          <a:p>
            <a:r>
              <a:rPr lang="en-US" dirty="0">
                <a:solidFill>
                  <a:schemeClr val="bg1">
                    <a:lumMod val="50000"/>
                  </a:schemeClr>
                </a:solidFill>
              </a:rPr>
              <a:t>In CSV, the border areas between 360-361 and 374-375 will not be calculated.</a:t>
            </a:r>
          </a:p>
        </p:txBody>
      </p:sp>
    </p:spTree>
    <p:extLst>
      <p:ext uri="{BB962C8B-B14F-4D97-AF65-F5344CB8AC3E}">
        <p14:creationId xmlns:p14="http://schemas.microsoft.com/office/powerpoint/2010/main" val="40949294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Using a BRD File Example</a:t>
            </a:r>
          </a:p>
        </p:txBody>
      </p:sp>
      <p:sp>
        <p:nvSpPr>
          <p:cNvPr id="3" name="Content Placeholder 2"/>
          <p:cNvSpPr>
            <a:spLocks noGrp="1"/>
          </p:cNvSpPr>
          <p:nvPr>
            <p:ph idx="4294967295"/>
          </p:nvPr>
        </p:nvSpPr>
        <p:spPr>
          <a:xfrm>
            <a:off x="1230923" y="2573582"/>
            <a:ext cx="3532188" cy="2298700"/>
          </a:xfrm>
          <a:prstGeom prst="rect">
            <a:avLst/>
          </a:prstGeom>
        </p:spPr>
        <p:txBody>
          <a:bodyPr>
            <a:normAutofit fontScale="92500" lnSpcReduction="20000"/>
          </a:bodyPr>
          <a:lstStyle/>
          <a:p>
            <a:r>
              <a:rPr lang="en-US" sz="2000" dirty="0">
                <a:solidFill>
                  <a:schemeClr val="bg1">
                    <a:lumMod val="50000"/>
                  </a:schemeClr>
                </a:solidFill>
              </a:rPr>
              <a:t>If ‘Limit Areas with Border File’ is checked ‘On’, then volumes are restricted to the area inside the BRD file.  </a:t>
            </a:r>
          </a:p>
          <a:p>
            <a:endParaRPr lang="en-US" sz="2000" dirty="0">
              <a:solidFill>
                <a:schemeClr val="bg1">
                  <a:lumMod val="50000"/>
                </a:schemeClr>
              </a:solidFill>
            </a:endParaRPr>
          </a:p>
          <a:p>
            <a:r>
              <a:rPr lang="en-US" sz="2000" dirty="0">
                <a:solidFill>
                  <a:schemeClr val="bg1">
                    <a:lumMod val="50000"/>
                  </a:schemeClr>
                </a:solidFill>
              </a:rPr>
              <a:t>If Unchecked, the BRD limits are displayed, but volumes are not restricted.</a:t>
            </a:r>
            <a:endParaRPr lang="en-US" sz="1400" dirty="0">
              <a:solidFill>
                <a:schemeClr val="bg1">
                  <a:lumMod val="50000"/>
                </a:schemeClr>
              </a:solidFill>
            </a:endParaRPr>
          </a:p>
        </p:txBody>
      </p:sp>
      <p:grpSp>
        <p:nvGrpSpPr>
          <p:cNvPr id="4" name="Group 3"/>
          <p:cNvGrpSpPr/>
          <p:nvPr/>
        </p:nvGrpSpPr>
        <p:grpSpPr>
          <a:xfrm>
            <a:off x="5500254" y="1648800"/>
            <a:ext cx="4890655" cy="3609000"/>
            <a:chOff x="381000" y="1524000"/>
            <a:chExt cx="5334000" cy="3990000"/>
          </a:xfrm>
        </p:grpSpPr>
        <p:pic>
          <p:nvPicPr>
            <p:cNvPr id="15362" name="Picture 2"/>
            <p:cNvPicPr>
              <a:picLocks noChangeAspect="1" noChangeArrowheads="1"/>
            </p:cNvPicPr>
            <p:nvPr/>
          </p:nvPicPr>
          <p:blipFill>
            <a:blip r:embed="rId2" cstate="print"/>
            <a:srcRect/>
            <a:stretch>
              <a:fillRect/>
            </a:stretch>
          </p:blipFill>
          <p:spPr bwMode="auto">
            <a:xfrm>
              <a:off x="381000" y="1524000"/>
              <a:ext cx="5334000" cy="3990000"/>
            </a:xfrm>
            <a:prstGeom prst="rect">
              <a:avLst/>
            </a:prstGeom>
            <a:noFill/>
            <a:ln w="9525">
              <a:noFill/>
              <a:miter lim="800000"/>
              <a:headEnd/>
              <a:tailEnd/>
            </a:ln>
          </p:spPr>
        </p:pic>
        <p:sp>
          <p:nvSpPr>
            <p:cNvPr id="9" name="Rectangle 8"/>
            <p:cNvSpPr/>
            <p:nvPr/>
          </p:nvSpPr>
          <p:spPr>
            <a:xfrm>
              <a:off x="3505200" y="2971800"/>
              <a:ext cx="1676400" cy="685800"/>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363" name="Picture 3"/>
          <p:cNvPicPr>
            <a:picLocks noChangeAspect="1" noChangeArrowheads="1"/>
          </p:cNvPicPr>
          <p:nvPr/>
        </p:nvPicPr>
        <p:blipFill>
          <a:blip r:embed="rId3" cstate="print"/>
          <a:srcRect/>
          <a:stretch>
            <a:fillRect/>
          </a:stretch>
        </p:blipFill>
        <p:spPr bwMode="auto">
          <a:xfrm>
            <a:off x="6761674" y="3846307"/>
            <a:ext cx="3629234" cy="1905000"/>
          </a:xfrm>
          <a:prstGeom prst="rect">
            <a:avLst/>
          </a:prstGeom>
          <a:noFill/>
          <a:ln w="9525">
            <a:solidFill>
              <a:schemeClr val="tx1">
                <a:lumMod val="65000"/>
                <a:lumOff val="35000"/>
              </a:schemeClr>
            </a:solidFill>
            <a:miter lim="800000"/>
            <a:headEnd/>
            <a:tailEnd/>
          </a:ln>
        </p:spPr>
      </p:pic>
    </p:spTree>
    <p:extLst>
      <p:ext uri="{BB962C8B-B14F-4D97-AF65-F5344CB8AC3E}">
        <p14:creationId xmlns:p14="http://schemas.microsoft.com/office/powerpoint/2010/main" val="27261770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Using a BRD File</a:t>
            </a:r>
            <a:r>
              <a:rPr lang="en-US" sz="2000" dirty="0"/>
              <a:t/>
            </a:r>
            <a:br>
              <a:rPr lang="en-US" sz="2000" dirty="0"/>
            </a:br>
            <a:endParaRPr lang="en-US" dirty="0"/>
          </a:p>
        </p:txBody>
      </p:sp>
      <p:pic>
        <p:nvPicPr>
          <p:cNvPr id="2051" name="Picture 3" descr="C:\Temp\HHHJ.png"/>
          <p:cNvPicPr>
            <a:picLocks noChangeAspect="1" noChangeArrowheads="1"/>
          </p:cNvPicPr>
          <p:nvPr/>
        </p:nvPicPr>
        <p:blipFill>
          <a:blip r:embed="rId2" cstate="print"/>
          <a:srcRect/>
          <a:stretch>
            <a:fillRect/>
          </a:stretch>
        </p:blipFill>
        <p:spPr bwMode="auto">
          <a:xfrm>
            <a:off x="1913036" y="1658930"/>
            <a:ext cx="7514982" cy="1860144"/>
          </a:xfrm>
          <a:prstGeom prst="rect">
            <a:avLst/>
          </a:prstGeom>
          <a:noFill/>
          <a:ln>
            <a:solidFill>
              <a:schemeClr val="tx1">
                <a:lumMod val="65000"/>
                <a:lumOff val="35000"/>
              </a:schemeClr>
            </a:solidFill>
          </a:ln>
        </p:spPr>
      </p:pic>
      <p:pic>
        <p:nvPicPr>
          <p:cNvPr id="4098" name="Picture 2"/>
          <p:cNvPicPr>
            <a:picLocks noChangeAspect="1" noChangeArrowheads="1"/>
          </p:cNvPicPr>
          <p:nvPr/>
        </p:nvPicPr>
        <p:blipFill>
          <a:blip r:embed="rId3" cstate="print"/>
          <a:srcRect/>
          <a:stretch>
            <a:fillRect/>
          </a:stretch>
        </p:blipFill>
        <p:spPr bwMode="auto">
          <a:xfrm>
            <a:off x="1913037" y="4102934"/>
            <a:ext cx="7948975" cy="1899312"/>
          </a:xfrm>
          <a:prstGeom prst="rect">
            <a:avLst/>
          </a:prstGeom>
          <a:noFill/>
          <a:ln w="9525">
            <a:noFill/>
            <a:miter lim="800000"/>
            <a:headEnd/>
            <a:tailEnd/>
          </a:ln>
        </p:spPr>
      </p:pic>
      <p:pic>
        <p:nvPicPr>
          <p:cNvPr id="2050" name="Picture 2" descr="C:\Temp\HHHI.png"/>
          <p:cNvPicPr>
            <a:picLocks noChangeAspect="1" noChangeArrowheads="1"/>
          </p:cNvPicPr>
          <p:nvPr/>
        </p:nvPicPr>
        <p:blipFill>
          <a:blip r:embed="rId4" cstate="print"/>
          <a:srcRect/>
          <a:stretch>
            <a:fillRect/>
          </a:stretch>
        </p:blipFill>
        <p:spPr bwMode="auto">
          <a:xfrm>
            <a:off x="7657198" y="2784951"/>
            <a:ext cx="2623218" cy="2510281"/>
          </a:xfrm>
          <a:prstGeom prst="rect">
            <a:avLst/>
          </a:prstGeom>
          <a:noFill/>
          <a:ln>
            <a:solidFill>
              <a:schemeClr val="tx1">
                <a:lumMod val="65000"/>
                <a:lumOff val="35000"/>
              </a:schemeClr>
            </a:solidFill>
          </a:ln>
        </p:spPr>
      </p:pic>
      <p:sp>
        <p:nvSpPr>
          <p:cNvPr id="9" name="TextBox 8"/>
          <p:cNvSpPr txBox="1"/>
          <p:nvPr/>
        </p:nvSpPr>
        <p:spPr>
          <a:xfrm>
            <a:off x="1913036" y="1252015"/>
            <a:ext cx="2441694" cy="369332"/>
          </a:xfrm>
          <a:prstGeom prst="rect">
            <a:avLst/>
          </a:prstGeom>
          <a:noFill/>
        </p:spPr>
        <p:txBody>
          <a:bodyPr wrap="none" rtlCol="0">
            <a:spAutoFit/>
          </a:bodyPr>
          <a:lstStyle/>
          <a:p>
            <a:r>
              <a:rPr lang="en-US" dirty="0">
                <a:solidFill>
                  <a:schemeClr val="tx1">
                    <a:lumMod val="65000"/>
                    <a:lumOff val="35000"/>
                  </a:schemeClr>
                </a:solidFill>
              </a:rPr>
              <a:t>Without the border file</a:t>
            </a:r>
          </a:p>
        </p:txBody>
      </p:sp>
      <p:sp>
        <p:nvSpPr>
          <p:cNvPr id="13" name="TextBox 12"/>
          <p:cNvSpPr txBox="1"/>
          <p:nvPr/>
        </p:nvSpPr>
        <p:spPr>
          <a:xfrm>
            <a:off x="1871473" y="3670759"/>
            <a:ext cx="2121093" cy="369332"/>
          </a:xfrm>
          <a:prstGeom prst="rect">
            <a:avLst/>
          </a:prstGeom>
          <a:noFill/>
        </p:spPr>
        <p:txBody>
          <a:bodyPr wrap="none" rtlCol="0">
            <a:spAutoFit/>
          </a:bodyPr>
          <a:lstStyle/>
          <a:p>
            <a:r>
              <a:rPr lang="en-US" dirty="0">
                <a:solidFill>
                  <a:schemeClr val="tx1">
                    <a:lumMod val="65000"/>
                    <a:lumOff val="35000"/>
                  </a:schemeClr>
                </a:solidFill>
              </a:rPr>
              <a:t>With the border file</a:t>
            </a:r>
          </a:p>
        </p:txBody>
      </p:sp>
      <p:cxnSp>
        <p:nvCxnSpPr>
          <p:cNvPr id="11" name="Straight Arrow Connector 10"/>
          <p:cNvCxnSpPr/>
          <p:nvPr/>
        </p:nvCxnSpPr>
        <p:spPr>
          <a:xfrm flipH="1">
            <a:off x="5978236" y="3976255"/>
            <a:ext cx="2611582" cy="73429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29276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Beach Volumes</a:t>
            </a:r>
          </a:p>
        </p:txBody>
      </p:sp>
    </p:spTree>
    <p:extLst>
      <p:ext uri="{BB962C8B-B14F-4D97-AF65-F5344CB8AC3E}">
        <p14:creationId xmlns:p14="http://schemas.microsoft.com/office/powerpoint/2010/main" val="38908427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Beach Volumes</a:t>
            </a:r>
          </a:p>
        </p:txBody>
      </p:sp>
      <p:sp>
        <p:nvSpPr>
          <p:cNvPr id="5" name="Content Placeholder 4"/>
          <p:cNvSpPr>
            <a:spLocks noGrp="1"/>
          </p:cNvSpPr>
          <p:nvPr>
            <p:ph idx="4294967295"/>
          </p:nvPr>
        </p:nvSpPr>
        <p:spPr>
          <a:xfrm>
            <a:off x="2501298" y="4331316"/>
            <a:ext cx="8499475" cy="1935163"/>
          </a:xfrm>
          <a:prstGeom prst="rect">
            <a:avLst/>
          </a:prstGeom>
        </p:spPr>
        <p:txBody>
          <a:bodyPr>
            <a:normAutofit/>
          </a:bodyPr>
          <a:lstStyle/>
          <a:p>
            <a:r>
              <a:rPr lang="en-US" sz="1600" dirty="0">
                <a:solidFill>
                  <a:schemeClr val="bg2"/>
                </a:solidFill>
              </a:rPr>
              <a:t>Beach PreDredge:  </a:t>
            </a:r>
            <a:r>
              <a:rPr lang="en-US" sz="1600" dirty="0">
                <a:solidFill>
                  <a:schemeClr val="bg1">
                    <a:lumMod val="50000"/>
                  </a:schemeClr>
                </a:solidFill>
              </a:rPr>
              <a:t>Computes available material from a single survey</a:t>
            </a:r>
          </a:p>
          <a:p>
            <a:r>
              <a:rPr lang="en-US" sz="1600" dirty="0">
                <a:solidFill>
                  <a:schemeClr val="bg2"/>
                </a:solidFill>
              </a:rPr>
              <a:t>Beach PostDredge: </a:t>
            </a:r>
            <a:r>
              <a:rPr lang="en-US" sz="1600" dirty="0">
                <a:solidFill>
                  <a:schemeClr val="bg1">
                    <a:lumMod val="50000"/>
                  </a:schemeClr>
                </a:solidFill>
              </a:rPr>
              <a:t>Computes:</a:t>
            </a:r>
          </a:p>
          <a:p>
            <a:pPr lvl="2">
              <a:buClr>
                <a:schemeClr val="tx1">
                  <a:lumMod val="65000"/>
                  <a:lumOff val="35000"/>
                </a:schemeClr>
              </a:buClr>
            </a:pPr>
            <a:r>
              <a:rPr lang="en-US" sz="1400" dirty="0">
                <a:solidFill>
                  <a:schemeClr val="bg1">
                    <a:lumMod val="50000"/>
                  </a:schemeClr>
                </a:solidFill>
              </a:rPr>
              <a:t>Material added up to the design template  						</a:t>
            </a:r>
          </a:p>
          <a:p>
            <a:pPr lvl="2">
              <a:buClr>
                <a:schemeClr val="tx1">
                  <a:lumMod val="65000"/>
                  <a:lumOff val="35000"/>
                </a:schemeClr>
              </a:buClr>
            </a:pPr>
            <a:r>
              <a:rPr lang="en-US" sz="1400" dirty="0">
                <a:solidFill>
                  <a:schemeClr val="bg1">
                    <a:lumMod val="50000"/>
                  </a:schemeClr>
                </a:solidFill>
              </a:rPr>
              <a:t>Material added above the design template 						</a:t>
            </a:r>
          </a:p>
          <a:p>
            <a:pPr lvl="2">
              <a:buClr>
                <a:schemeClr val="tx1">
                  <a:lumMod val="65000"/>
                  <a:lumOff val="35000"/>
                </a:schemeClr>
              </a:buClr>
            </a:pPr>
            <a:r>
              <a:rPr lang="en-US" sz="1400" dirty="0">
                <a:solidFill>
                  <a:schemeClr val="bg1">
                    <a:lumMod val="50000"/>
                  </a:schemeClr>
                </a:solidFill>
              </a:rPr>
              <a:t>Voids beneath design template where material can still be added</a:t>
            </a:r>
            <a:r>
              <a:rPr lang="en-US" sz="1400" dirty="0">
                <a:solidFill>
                  <a:schemeClr val="tx1">
                    <a:lumMod val="65000"/>
                    <a:lumOff val="35000"/>
                  </a:schemeClr>
                </a:solidFill>
              </a:rPr>
              <a:t>		</a:t>
            </a:r>
          </a:p>
        </p:txBody>
      </p:sp>
      <p:pic>
        <p:nvPicPr>
          <p:cNvPr id="1026" name="Picture 2" descr="C:\Temp\III1.png"/>
          <p:cNvPicPr>
            <a:picLocks noChangeAspect="1" noChangeArrowheads="1"/>
          </p:cNvPicPr>
          <p:nvPr/>
        </p:nvPicPr>
        <p:blipFill>
          <a:blip r:embed="rId2" cstate="print"/>
          <a:srcRect/>
          <a:stretch>
            <a:fillRect/>
          </a:stretch>
        </p:blipFill>
        <p:spPr bwMode="auto">
          <a:xfrm>
            <a:off x="1468315" y="1099665"/>
            <a:ext cx="6151418" cy="3231651"/>
          </a:xfrm>
          <a:prstGeom prst="rect">
            <a:avLst/>
          </a:prstGeom>
          <a:noFill/>
        </p:spPr>
      </p:pic>
    </p:spTree>
    <p:extLst>
      <p:ext uri="{BB962C8B-B14F-4D97-AF65-F5344CB8AC3E}">
        <p14:creationId xmlns:p14="http://schemas.microsoft.com/office/powerpoint/2010/main" val="41944580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Beach Volumes</a:t>
            </a:r>
          </a:p>
        </p:txBody>
      </p:sp>
      <p:sp>
        <p:nvSpPr>
          <p:cNvPr id="3" name="Content Placeholder 2"/>
          <p:cNvSpPr>
            <a:spLocks noGrp="1"/>
          </p:cNvSpPr>
          <p:nvPr>
            <p:ph idx="4294967295"/>
          </p:nvPr>
        </p:nvSpPr>
        <p:spPr>
          <a:xfrm>
            <a:off x="1363402" y="2372003"/>
            <a:ext cx="3733800" cy="2651125"/>
          </a:xfrm>
          <a:prstGeom prst="rect">
            <a:avLst/>
          </a:prstGeom>
        </p:spPr>
        <p:txBody>
          <a:bodyPr>
            <a:normAutofit/>
          </a:bodyPr>
          <a:lstStyle/>
          <a:p>
            <a:r>
              <a:rPr lang="en-US" sz="1800" dirty="0">
                <a:solidFill>
                  <a:schemeClr val="bg1">
                    <a:lumMod val="50000"/>
                  </a:schemeClr>
                </a:solidFill>
              </a:rPr>
              <a:t>Everybody doing beach work seems to be in Elevation Mode.  </a:t>
            </a:r>
          </a:p>
          <a:p>
            <a:endParaRPr lang="en-US" sz="1800" dirty="0">
              <a:solidFill>
                <a:schemeClr val="bg1">
                  <a:lumMod val="50000"/>
                </a:schemeClr>
              </a:solidFill>
            </a:endParaRPr>
          </a:p>
          <a:p>
            <a:r>
              <a:rPr lang="en-US" sz="1800" dirty="0">
                <a:solidFill>
                  <a:schemeClr val="bg1">
                    <a:lumMod val="50000"/>
                  </a:schemeClr>
                </a:solidFill>
              </a:rPr>
              <a:t>Go into your Graph Options – Data tab and set it to ‘Elevation Mode’.</a:t>
            </a:r>
          </a:p>
        </p:txBody>
      </p:sp>
      <p:grpSp>
        <p:nvGrpSpPr>
          <p:cNvPr id="4" name="Group 3"/>
          <p:cNvGrpSpPr/>
          <p:nvPr/>
        </p:nvGrpSpPr>
        <p:grpSpPr>
          <a:xfrm>
            <a:off x="5964382" y="1600201"/>
            <a:ext cx="4504162" cy="4544291"/>
            <a:chOff x="4126934" y="1600200"/>
            <a:chExt cx="4817610" cy="4953000"/>
          </a:xfrm>
        </p:grpSpPr>
        <p:pic>
          <p:nvPicPr>
            <p:cNvPr id="2050" name="Picture 2" descr="C:\Temp\III2.png"/>
            <p:cNvPicPr>
              <a:picLocks noChangeAspect="1" noChangeArrowheads="1"/>
            </p:cNvPicPr>
            <p:nvPr/>
          </p:nvPicPr>
          <p:blipFill>
            <a:blip r:embed="rId2" cstate="print"/>
            <a:srcRect/>
            <a:stretch>
              <a:fillRect/>
            </a:stretch>
          </p:blipFill>
          <p:spPr bwMode="auto">
            <a:xfrm>
              <a:off x="4126934" y="1600200"/>
              <a:ext cx="4817610" cy="4953000"/>
            </a:xfrm>
            <a:prstGeom prst="rect">
              <a:avLst/>
            </a:prstGeom>
            <a:noFill/>
          </p:spPr>
        </p:pic>
        <p:sp>
          <p:nvSpPr>
            <p:cNvPr id="5" name="Rectangle 4"/>
            <p:cNvSpPr/>
            <p:nvPr/>
          </p:nvSpPr>
          <p:spPr>
            <a:xfrm>
              <a:off x="4267200" y="3886200"/>
              <a:ext cx="2895600" cy="129540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1363402" y="1366502"/>
            <a:ext cx="2634054" cy="369332"/>
          </a:xfrm>
          <a:prstGeom prst="rect">
            <a:avLst/>
          </a:prstGeom>
        </p:spPr>
        <p:txBody>
          <a:bodyPr wrap="none">
            <a:spAutoFit/>
          </a:bodyPr>
          <a:lstStyle/>
          <a:p>
            <a:r>
              <a:rPr lang="en-US" dirty="0">
                <a:solidFill>
                  <a:schemeClr val="bg1">
                    <a:lumMod val="50000"/>
                  </a:schemeClr>
                </a:solidFill>
              </a:rPr>
              <a:t>Step 1:  Elevation Mode</a:t>
            </a:r>
          </a:p>
        </p:txBody>
      </p:sp>
    </p:spTree>
    <p:extLst>
      <p:ext uri="{BB962C8B-B14F-4D97-AF65-F5344CB8AC3E}">
        <p14:creationId xmlns:p14="http://schemas.microsoft.com/office/powerpoint/2010/main" val="2035024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Beach Volumes</a:t>
            </a:r>
          </a:p>
        </p:txBody>
      </p:sp>
      <p:sp>
        <p:nvSpPr>
          <p:cNvPr id="3" name="Content Placeholder 2"/>
          <p:cNvSpPr>
            <a:spLocks noGrp="1"/>
          </p:cNvSpPr>
          <p:nvPr>
            <p:ph idx="4294967295"/>
          </p:nvPr>
        </p:nvSpPr>
        <p:spPr>
          <a:xfrm>
            <a:off x="1397976" y="1676400"/>
            <a:ext cx="3857625" cy="2209800"/>
          </a:xfrm>
          <a:prstGeom prst="rect">
            <a:avLst/>
          </a:prstGeom>
        </p:spPr>
        <p:txBody>
          <a:bodyPr>
            <a:noAutofit/>
          </a:bodyPr>
          <a:lstStyle/>
          <a:p>
            <a:r>
              <a:rPr lang="en-US" sz="1800" dirty="0">
                <a:solidFill>
                  <a:schemeClr val="bg2"/>
                </a:solidFill>
              </a:rPr>
              <a:t>Maximum Design Template:</a:t>
            </a:r>
          </a:p>
          <a:p>
            <a:pPr lvl="1">
              <a:buClr>
                <a:schemeClr val="tx1">
                  <a:lumMod val="65000"/>
                  <a:lumOff val="35000"/>
                </a:schemeClr>
              </a:buClr>
            </a:pPr>
            <a:r>
              <a:rPr lang="en-US" sz="1800" dirty="0">
                <a:solidFill>
                  <a:schemeClr val="bg1">
                    <a:lumMod val="50000"/>
                  </a:schemeClr>
                </a:solidFill>
              </a:rPr>
              <a:t>Creates a template above your design template.</a:t>
            </a:r>
          </a:p>
          <a:p>
            <a:pPr>
              <a:buClr>
                <a:schemeClr val="tx1">
                  <a:lumMod val="65000"/>
                  <a:lumOff val="35000"/>
                </a:schemeClr>
              </a:buClr>
            </a:pPr>
            <a:r>
              <a:rPr lang="en-US" sz="1800" dirty="0">
                <a:solidFill>
                  <a:schemeClr val="bg2"/>
                </a:solidFill>
              </a:rPr>
              <a:t>Minimum Design Template:</a:t>
            </a:r>
          </a:p>
          <a:p>
            <a:pPr lvl="1">
              <a:buClr>
                <a:schemeClr val="tx1">
                  <a:lumMod val="65000"/>
                  <a:lumOff val="35000"/>
                </a:schemeClr>
              </a:buClr>
            </a:pPr>
            <a:r>
              <a:rPr lang="en-US" sz="1800" dirty="0">
                <a:solidFill>
                  <a:schemeClr val="bg1">
                    <a:lumMod val="50000"/>
                  </a:schemeClr>
                </a:solidFill>
              </a:rPr>
              <a:t>Creates a template beneath your design template.</a:t>
            </a:r>
          </a:p>
        </p:txBody>
      </p:sp>
      <p:pic>
        <p:nvPicPr>
          <p:cNvPr id="3074" name="Picture 2" descr="C:\Temp\III3.png"/>
          <p:cNvPicPr>
            <a:picLocks noChangeAspect="1" noChangeArrowheads="1"/>
          </p:cNvPicPr>
          <p:nvPr/>
        </p:nvPicPr>
        <p:blipFill>
          <a:blip r:embed="rId2" cstate="print"/>
          <a:srcRect/>
          <a:stretch>
            <a:fillRect/>
          </a:stretch>
        </p:blipFill>
        <p:spPr bwMode="auto">
          <a:xfrm>
            <a:off x="6019801" y="1676400"/>
            <a:ext cx="4329009" cy="3810000"/>
          </a:xfrm>
          <a:prstGeom prst="rect">
            <a:avLst/>
          </a:prstGeom>
          <a:noFill/>
          <a:ln>
            <a:solidFill>
              <a:srgbClr val="FF0000"/>
            </a:solidFill>
          </a:ln>
        </p:spPr>
      </p:pic>
      <p:sp>
        <p:nvSpPr>
          <p:cNvPr id="5" name="Rectangle 4"/>
          <p:cNvSpPr/>
          <p:nvPr/>
        </p:nvSpPr>
        <p:spPr>
          <a:xfrm>
            <a:off x="6172200" y="2895600"/>
            <a:ext cx="4038600" cy="91440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descr="C:\Temp\III4.png"/>
          <p:cNvPicPr>
            <a:picLocks noChangeAspect="1" noChangeArrowheads="1"/>
          </p:cNvPicPr>
          <p:nvPr/>
        </p:nvPicPr>
        <p:blipFill>
          <a:blip r:embed="rId3" cstate="print"/>
          <a:srcRect/>
          <a:stretch>
            <a:fillRect/>
          </a:stretch>
        </p:blipFill>
        <p:spPr bwMode="auto">
          <a:xfrm>
            <a:off x="1623647" y="3726377"/>
            <a:ext cx="3939209" cy="2209800"/>
          </a:xfrm>
          <a:prstGeom prst="rect">
            <a:avLst/>
          </a:prstGeom>
          <a:noFill/>
        </p:spPr>
      </p:pic>
      <p:sp>
        <p:nvSpPr>
          <p:cNvPr id="7" name="TextBox 6"/>
          <p:cNvSpPr txBox="1"/>
          <p:nvPr/>
        </p:nvSpPr>
        <p:spPr>
          <a:xfrm>
            <a:off x="6123709" y="5573433"/>
            <a:ext cx="3484418" cy="830997"/>
          </a:xfrm>
          <a:prstGeom prst="rect">
            <a:avLst/>
          </a:prstGeom>
          <a:noFill/>
        </p:spPr>
        <p:txBody>
          <a:bodyPr wrap="square" rtlCol="0">
            <a:spAutoFit/>
          </a:bodyPr>
          <a:lstStyle/>
          <a:p>
            <a:r>
              <a:rPr lang="en-US" sz="2400" dirty="0">
                <a:solidFill>
                  <a:schemeClr val="bg1">
                    <a:lumMod val="50000"/>
                  </a:schemeClr>
                </a:solidFill>
              </a:rPr>
              <a:t>Don’t want them?  </a:t>
            </a:r>
          </a:p>
          <a:p>
            <a:r>
              <a:rPr lang="en-US" sz="2400" dirty="0">
                <a:solidFill>
                  <a:schemeClr val="bg1">
                    <a:lumMod val="50000"/>
                  </a:schemeClr>
                </a:solidFill>
              </a:rPr>
              <a:t>Then set them to ‘0.0’</a:t>
            </a:r>
          </a:p>
        </p:txBody>
      </p:sp>
      <p:sp>
        <p:nvSpPr>
          <p:cNvPr id="4" name="Rectangle 3"/>
          <p:cNvSpPr/>
          <p:nvPr/>
        </p:nvSpPr>
        <p:spPr>
          <a:xfrm>
            <a:off x="1397976" y="1186934"/>
            <a:ext cx="6359236" cy="369332"/>
          </a:xfrm>
          <a:prstGeom prst="rect">
            <a:avLst/>
          </a:prstGeom>
        </p:spPr>
        <p:txBody>
          <a:bodyPr wrap="square">
            <a:spAutoFit/>
          </a:bodyPr>
          <a:lstStyle/>
          <a:p>
            <a:r>
              <a:rPr lang="en-US" dirty="0">
                <a:solidFill>
                  <a:schemeClr val="bg1">
                    <a:lumMod val="50000"/>
                  </a:schemeClr>
                </a:solidFill>
              </a:rPr>
              <a:t>Step 2:  Set your Maximum and Minimum Template Spacing</a:t>
            </a:r>
          </a:p>
        </p:txBody>
      </p:sp>
    </p:spTree>
    <p:extLst>
      <p:ext uri="{BB962C8B-B14F-4D97-AF65-F5344CB8AC3E}">
        <p14:creationId xmlns:p14="http://schemas.microsoft.com/office/powerpoint/2010/main" val="2439416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Beach Volumes Example</a:t>
            </a:r>
          </a:p>
        </p:txBody>
      </p:sp>
      <p:sp>
        <p:nvSpPr>
          <p:cNvPr id="3" name="Content Placeholder 2"/>
          <p:cNvSpPr>
            <a:spLocks noGrp="1"/>
          </p:cNvSpPr>
          <p:nvPr>
            <p:ph idx="4294967295"/>
          </p:nvPr>
        </p:nvSpPr>
        <p:spPr>
          <a:xfrm>
            <a:off x="1389184" y="1951038"/>
            <a:ext cx="3630613" cy="4906962"/>
          </a:xfrm>
          <a:prstGeom prst="rect">
            <a:avLst/>
          </a:prstGeom>
        </p:spPr>
        <p:txBody>
          <a:bodyPr>
            <a:normAutofit/>
          </a:bodyPr>
          <a:lstStyle/>
          <a:p>
            <a:r>
              <a:rPr lang="en-US" sz="1800" dirty="0">
                <a:solidFill>
                  <a:schemeClr val="bg1">
                    <a:lumMod val="50000"/>
                  </a:schemeClr>
                </a:solidFill>
              </a:rPr>
              <a:t>Each line has its own template.</a:t>
            </a:r>
          </a:p>
          <a:p>
            <a:r>
              <a:rPr lang="en-US" sz="1800" dirty="0">
                <a:solidFill>
                  <a:schemeClr val="bg1">
                    <a:lumMod val="50000"/>
                  </a:schemeClr>
                </a:solidFill>
              </a:rPr>
              <a:t>Rather than enter in a TPL file for each line (11 times in this case), we can use a LOG file.</a:t>
            </a:r>
          </a:p>
          <a:p>
            <a:r>
              <a:rPr lang="en-US" sz="1800" dirty="0">
                <a:solidFill>
                  <a:schemeClr val="bg1">
                    <a:lumMod val="50000"/>
                  </a:schemeClr>
                </a:solidFill>
              </a:rPr>
              <a:t>Use NOTEPAD to create a LOG file named </a:t>
            </a:r>
          </a:p>
          <a:p>
            <a:pPr>
              <a:buNone/>
            </a:pPr>
            <a:r>
              <a:rPr lang="en-US" sz="1800" dirty="0">
                <a:solidFill>
                  <a:schemeClr val="bg1">
                    <a:lumMod val="50000"/>
                  </a:schemeClr>
                </a:solidFill>
              </a:rPr>
              <a:t>	“III Templates.LOG”</a:t>
            </a:r>
          </a:p>
          <a:p>
            <a:r>
              <a:rPr lang="en-US" sz="1800" dirty="0">
                <a:solidFill>
                  <a:schemeClr val="bg1">
                    <a:lumMod val="50000"/>
                  </a:schemeClr>
                </a:solidFill>
              </a:rPr>
              <a:t>Try loading it into the Template column!</a:t>
            </a:r>
          </a:p>
        </p:txBody>
      </p:sp>
      <p:pic>
        <p:nvPicPr>
          <p:cNvPr id="4098" name="Picture 2" descr="C:\Temp\III5.png"/>
          <p:cNvPicPr>
            <a:picLocks noChangeAspect="1" noChangeArrowheads="1"/>
          </p:cNvPicPr>
          <p:nvPr/>
        </p:nvPicPr>
        <p:blipFill>
          <a:blip r:embed="rId2" cstate="print"/>
          <a:srcRect/>
          <a:stretch>
            <a:fillRect/>
          </a:stretch>
        </p:blipFill>
        <p:spPr bwMode="auto">
          <a:xfrm>
            <a:off x="6308561" y="2795968"/>
            <a:ext cx="4928653" cy="2864052"/>
          </a:xfrm>
          <a:prstGeom prst="rect">
            <a:avLst/>
          </a:prstGeom>
          <a:noFill/>
        </p:spPr>
      </p:pic>
      <p:pic>
        <p:nvPicPr>
          <p:cNvPr id="4099" name="Picture 3" descr="C:\Temp\III6.png"/>
          <p:cNvPicPr>
            <a:picLocks noChangeAspect="1" noChangeArrowheads="1"/>
          </p:cNvPicPr>
          <p:nvPr/>
        </p:nvPicPr>
        <p:blipFill>
          <a:blip r:embed="rId3" cstate="print"/>
          <a:srcRect/>
          <a:stretch>
            <a:fillRect/>
          </a:stretch>
        </p:blipFill>
        <p:spPr bwMode="auto">
          <a:xfrm>
            <a:off x="9534062" y="1901269"/>
            <a:ext cx="1813559" cy="2667000"/>
          </a:xfrm>
          <a:prstGeom prst="rect">
            <a:avLst/>
          </a:prstGeom>
          <a:noFill/>
          <a:ln>
            <a:solidFill>
              <a:schemeClr val="tx1">
                <a:lumMod val="65000"/>
                <a:lumOff val="35000"/>
              </a:schemeClr>
            </a:solidFill>
          </a:ln>
        </p:spPr>
      </p:pic>
    </p:spTree>
    <p:extLst>
      <p:ext uri="{BB962C8B-B14F-4D97-AF65-F5344CB8AC3E}">
        <p14:creationId xmlns:p14="http://schemas.microsoft.com/office/powerpoint/2010/main" val="9139236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Beach PreDredge Result</a:t>
            </a:r>
          </a:p>
        </p:txBody>
      </p:sp>
      <p:grpSp>
        <p:nvGrpSpPr>
          <p:cNvPr id="3" name="Group 2"/>
          <p:cNvGrpSpPr/>
          <p:nvPr/>
        </p:nvGrpSpPr>
        <p:grpSpPr>
          <a:xfrm>
            <a:off x="457320" y="1153563"/>
            <a:ext cx="10866464" cy="4880824"/>
            <a:chOff x="-1275459" y="971012"/>
            <a:chExt cx="11480116" cy="5391688"/>
          </a:xfrm>
        </p:grpSpPr>
        <p:pic>
          <p:nvPicPr>
            <p:cNvPr id="5122" name="Picture 2" descr="C:\Temp\III7.png"/>
            <p:cNvPicPr>
              <a:picLocks noChangeAspect="1" noChangeArrowheads="1"/>
            </p:cNvPicPr>
            <p:nvPr/>
          </p:nvPicPr>
          <p:blipFill>
            <a:blip r:embed="rId2" cstate="print"/>
            <a:srcRect/>
            <a:stretch>
              <a:fillRect/>
            </a:stretch>
          </p:blipFill>
          <p:spPr bwMode="auto">
            <a:xfrm>
              <a:off x="407919" y="1181100"/>
              <a:ext cx="8802255" cy="5181600"/>
            </a:xfrm>
            <a:prstGeom prst="rect">
              <a:avLst/>
            </a:prstGeom>
            <a:noFill/>
          </p:spPr>
        </p:pic>
        <p:sp>
          <p:nvSpPr>
            <p:cNvPr id="5" name="Rounded Rectangular Callout 4"/>
            <p:cNvSpPr/>
            <p:nvPr/>
          </p:nvSpPr>
          <p:spPr>
            <a:xfrm flipH="1">
              <a:off x="-993825" y="971012"/>
              <a:ext cx="4571999" cy="1193764"/>
            </a:xfrm>
            <a:prstGeom prst="wedgeRoundRectCallout">
              <a:avLst>
                <a:gd name="adj1" fmla="val -70359"/>
                <a:gd name="adj2" fmla="val 5862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You are going to have to set the Min/Max display values to reflect your elevation mode.</a:t>
              </a:r>
            </a:p>
          </p:txBody>
        </p:sp>
        <p:sp>
          <p:nvSpPr>
            <p:cNvPr id="6" name="Rounded Rectangular Callout 5"/>
            <p:cNvSpPr/>
            <p:nvPr/>
          </p:nvSpPr>
          <p:spPr>
            <a:xfrm>
              <a:off x="6547057" y="3216824"/>
              <a:ext cx="3657600" cy="838200"/>
            </a:xfrm>
            <a:prstGeom prst="wedgeRoundRectCallout">
              <a:avLst>
                <a:gd name="adj1" fmla="val -76163"/>
                <a:gd name="adj2" fmla="val 10413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rPr>
                <a:t>The graph view is colored about the Design template.</a:t>
              </a:r>
            </a:p>
          </p:txBody>
        </p:sp>
        <p:sp>
          <p:nvSpPr>
            <p:cNvPr id="7" name="Rounded Rectangular Callout 6"/>
            <p:cNvSpPr/>
            <p:nvPr/>
          </p:nvSpPr>
          <p:spPr>
            <a:xfrm>
              <a:off x="-1275459" y="5055108"/>
              <a:ext cx="7208436" cy="1225989"/>
            </a:xfrm>
            <a:prstGeom prst="wedgeRoundRectCallout">
              <a:avLst>
                <a:gd name="adj1" fmla="val -6234"/>
                <a:gd name="adj2" fmla="val -8999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50000"/>
                    </a:schemeClr>
                  </a:solidFill>
                </a:rPr>
                <a:t>The survey profile is the black line at the bottom.  The blue area is the material you need to add to bring the beach up to the Design template.</a:t>
              </a:r>
            </a:p>
          </p:txBody>
        </p:sp>
      </p:grpSp>
    </p:spTree>
    <p:extLst>
      <p:ext uri="{BB962C8B-B14F-4D97-AF65-F5344CB8AC3E}">
        <p14:creationId xmlns:p14="http://schemas.microsoft.com/office/powerpoint/2010/main" val="20721944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Beach PreDredge Volume Report</a:t>
            </a:r>
          </a:p>
        </p:txBody>
      </p:sp>
      <p:sp>
        <p:nvSpPr>
          <p:cNvPr id="3" name="Content Placeholder 2"/>
          <p:cNvSpPr>
            <a:spLocks noGrp="1"/>
          </p:cNvSpPr>
          <p:nvPr>
            <p:ph idx="4294967295"/>
          </p:nvPr>
        </p:nvSpPr>
        <p:spPr>
          <a:xfrm>
            <a:off x="1679331" y="4251570"/>
            <a:ext cx="8382000" cy="1828800"/>
          </a:xfrm>
          <a:prstGeom prst="rect">
            <a:avLst/>
          </a:prstGeom>
        </p:spPr>
        <p:txBody>
          <a:bodyPr>
            <a:normAutofit/>
          </a:bodyPr>
          <a:lstStyle/>
          <a:p>
            <a:r>
              <a:rPr lang="en-US" sz="1800" dirty="0">
                <a:solidFill>
                  <a:schemeClr val="bg1">
                    <a:lumMod val="50000"/>
                  </a:schemeClr>
                </a:solidFill>
              </a:rPr>
              <a:t>The volume report shows the area, volume and accumulated volume for each line.  It repeats for the Design Template, the Maximum Template and the Minimum Template.</a:t>
            </a:r>
          </a:p>
          <a:p>
            <a:r>
              <a:rPr lang="en-US" sz="1800" dirty="0">
                <a:solidFill>
                  <a:schemeClr val="bg1">
                    <a:lumMod val="50000"/>
                  </a:schemeClr>
                </a:solidFill>
              </a:rPr>
              <a:t>The Design Volume Per Distance divides the Volume for the line by the distance of data coverage of the line.</a:t>
            </a:r>
          </a:p>
        </p:txBody>
      </p:sp>
      <p:sp>
        <p:nvSpPr>
          <p:cNvPr id="4" name="Rectangle 3"/>
          <p:cNvSpPr/>
          <p:nvPr/>
        </p:nvSpPr>
        <p:spPr>
          <a:xfrm>
            <a:off x="1871472" y="1087582"/>
            <a:ext cx="8534400" cy="3323987"/>
          </a:xfrm>
          <a:prstGeom prst="rect">
            <a:avLst/>
          </a:prstGeom>
          <a:ln>
            <a:noFill/>
          </a:ln>
        </p:spPr>
        <p:txBody>
          <a:bodyPr wrap="square">
            <a:spAutoFit/>
          </a:bodyPr>
          <a:lstStyle/>
          <a:p>
            <a:r>
              <a:rPr lang="en-US" sz="1050" b="1" dirty="0">
                <a:latin typeface="Courier New" pitchFamily="49" charset="0"/>
                <a:cs typeface="Courier New" pitchFamily="49" charset="0"/>
              </a:rPr>
              <a:t>Beach Volume Report:  Pre Dredge Report</a:t>
            </a:r>
          </a:p>
          <a:p>
            <a:r>
              <a:rPr lang="en-US" sz="1050" b="1" dirty="0">
                <a:latin typeface="Courier New" pitchFamily="49" charset="0"/>
                <a:cs typeface="Courier New" pitchFamily="49" charset="0"/>
              </a:rPr>
              <a:t>Elk Haven Municipal Beach Project</a:t>
            </a:r>
          </a:p>
          <a:p>
            <a:r>
              <a:rPr lang="en-US" sz="1050" b="1" dirty="0">
                <a:latin typeface="Courier New" pitchFamily="49" charset="0"/>
                <a:cs typeface="Courier New" pitchFamily="49" charset="0"/>
              </a:rPr>
              <a:t>HYPACK Dredging Company</a:t>
            </a:r>
          </a:p>
          <a:p>
            <a:r>
              <a:rPr lang="en-US" sz="1050" b="1" dirty="0">
                <a:latin typeface="Courier New" pitchFamily="49" charset="0"/>
                <a:cs typeface="Courier New" pitchFamily="49" charset="0"/>
              </a:rPr>
              <a:t>June 15, 2010</a:t>
            </a:r>
          </a:p>
          <a:p>
            <a:r>
              <a:rPr lang="en-US" sz="1050" b="1" dirty="0">
                <a:latin typeface="Courier New" pitchFamily="49" charset="0"/>
                <a:cs typeface="Courier New" pitchFamily="49" charset="0"/>
              </a:rPr>
              <a:t>Not for Navigation</a:t>
            </a:r>
          </a:p>
          <a:p>
            <a:r>
              <a:rPr lang="en-US" sz="1050" b="1" dirty="0">
                <a:latin typeface="Courier New" pitchFamily="49" charset="0"/>
                <a:cs typeface="Courier New" pitchFamily="49" charset="0"/>
              </a:rPr>
              <a:t>Volumes: Cubic Yards</a:t>
            </a:r>
          </a:p>
          <a:p>
            <a:r>
              <a:rPr lang="en-US" sz="1050" b="1" dirty="0">
                <a:latin typeface="Courier New" pitchFamily="49" charset="0"/>
                <a:cs typeface="Courier New" pitchFamily="49" charset="0"/>
              </a:rPr>
              <a:t>Compensating Slopes:	Not Used</a:t>
            </a:r>
          </a:p>
          <a:p>
            <a:endParaRPr lang="en-US" sz="1050" b="1" dirty="0">
              <a:latin typeface="Courier New" pitchFamily="49" charset="0"/>
              <a:cs typeface="Courier New" pitchFamily="49" charset="0"/>
            </a:endParaRPr>
          </a:p>
          <a:p>
            <a:r>
              <a:rPr lang="en-US" sz="1050" b="1" dirty="0">
                <a:solidFill>
                  <a:schemeClr val="bg2"/>
                </a:solidFill>
                <a:latin typeface="Courier New" pitchFamily="49" charset="0"/>
                <a:cs typeface="Courier New" pitchFamily="49" charset="0"/>
              </a:rPr>
              <a:t>Design Template</a:t>
            </a:r>
          </a:p>
          <a:p>
            <a:r>
              <a:rPr lang="en-US" sz="1050" b="1" dirty="0">
                <a:latin typeface="Courier New" pitchFamily="49" charset="0"/>
                <a:cs typeface="Courier New" pitchFamily="49" charset="0"/>
              </a:rPr>
              <a:t>Total Material Required:     141190.2</a:t>
            </a:r>
          </a:p>
          <a:p>
            <a:r>
              <a:rPr lang="en-US" sz="1050" b="1" dirty="0">
                <a:latin typeface="Courier New" pitchFamily="49" charset="0"/>
                <a:cs typeface="Courier New" pitchFamily="49" charset="0"/>
              </a:rPr>
              <a:t>Station     File            Distance        Area        Avg.      Volume      </a:t>
            </a:r>
            <a:r>
              <a:rPr lang="en-US" sz="1050" b="1" dirty="0" err="1">
                <a:latin typeface="Courier New" pitchFamily="49" charset="0"/>
                <a:cs typeface="Courier New" pitchFamily="49" charset="0"/>
              </a:rPr>
              <a:t>Accum</a:t>
            </a:r>
            <a:r>
              <a:rPr lang="en-US" sz="1050" b="1" dirty="0">
                <a:latin typeface="Courier New" pitchFamily="49" charset="0"/>
                <a:cs typeface="Courier New" pitchFamily="49" charset="0"/>
              </a:rPr>
              <a:t>.      Design</a:t>
            </a:r>
          </a:p>
          <a:p>
            <a:r>
              <a:rPr lang="en-US" sz="1050" b="1" dirty="0">
                <a:latin typeface="Courier New" pitchFamily="49" charset="0"/>
                <a:cs typeface="Courier New" pitchFamily="49" charset="0"/>
              </a:rPr>
              <a:t>                             Between     Units^2        Area     Units^3      Volume      </a:t>
            </a:r>
            <a:r>
              <a:rPr lang="en-US" sz="1050" b="1" dirty="0" err="1">
                <a:latin typeface="Courier New" pitchFamily="49" charset="0"/>
                <a:cs typeface="Courier New" pitchFamily="49" charset="0"/>
              </a:rPr>
              <a:t>Volume</a:t>
            </a:r>
            <a:endParaRPr lang="en-US" sz="1050" b="1" dirty="0">
              <a:latin typeface="Courier New" pitchFamily="49" charset="0"/>
              <a:cs typeface="Courier New" pitchFamily="49" charset="0"/>
            </a:endParaRPr>
          </a:p>
          <a:p>
            <a:r>
              <a:rPr lang="en-US" sz="1050" b="1" dirty="0">
                <a:latin typeface="Courier New" pitchFamily="49" charset="0"/>
                <a:cs typeface="Courier New" pitchFamily="49" charset="0"/>
              </a:rPr>
              <a:t>                               Lines                 Units^2                 Units^3   Per Dist.</a:t>
            </a:r>
          </a:p>
          <a:p>
            <a:r>
              <a:rPr lang="en-US" sz="1050" b="1" dirty="0">
                <a:latin typeface="Courier New" pitchFamily="49" charset="0"/>
                <a:cs typeface="Courier New" pitchFamily="49" charset="0"/>
              </a:rPr>
              <a:t> 10+00      10p00.III                      582.6                                                </a:t>
            </a:r>
          </a:p>
          <a:p>
            <a:r>
              <a:rPr lang="pl-PL" sz="1050" b="1" dirty="0">
                <a:latin typeface="Courier New" pitchFamily="49" charset="0"/>
                <a:cs typeface="Courier New" pitchFamily="49" charset="0"/>
              </a:rPr>
              <a:t> 11+00      11p00.III          100.0       434.8       508.7     12258.6     12258.6        20.0</a:t>
            </a:r>
          </a:p>
          <a:p>
            <a:r>
              <a:rPr lang="pl-PL" sz="1050" b="1" dirty="0">
                <a:latin typeface="Courier New" pitchFamily="49" charset="0"/>
                <a:cs typeface="Courier New" pitchFamily="49" charset="0"/>
              </a:rPr>
              <a:t> 12+00      12p00.III          100.0       408.1       421.4     12169.6     24428.3        19.8</a:t>
            </a:r>
          </a:p>
          <a:p>
            <a:r>
              <a:rPr lang="pl-PL" sz="1050" b="1" dirty="0">
                <a:latin typeface="Courier New" pitchFamily="49" charset="0"/>
                <a:cs typeface="Courier New" pitchFamily="49" charset="0"/>
              </a:rPr>
              <a:t> 13+00      13p00.III          100.0       655.0       531.5     12750.3     37178.6        20.6</a:t>
            </a:r>
          </a:p>
          <a:p>
            <a:r>
              <a:rPr lang="pl-PL" sz="1050" b="1" dirty="0">
                <a:latin typeface="Courier New" pitchFamily="49" charset="0"/>
                <a:cs typeface="Courier New" pitchFamily="49" charset="0"/>
              </a:rPr>
              <a:t> 14+00      14p00.III          100.0       703.8       679.4     13921.6     51100.2        22.4</a:t>
            </a:r>
          </a:p>
          <a:p>
            <a:r>
              <a:rPr lang="pl-PL" sz="1050" b="1" dirty="0">
                <a:latin typeface="Courier New" pitchFamily="49" charset="0"/>
                <a:cs typeface="Courier New" pitchFamily="49" charset="0"/>
              </a:rPr>
              <a:t> 15+00      15p00.III          100.0       709.5       706.7     15920.5     67020.8        25.6</a:t>
            </a:r>
          </a:p>
          <a:p>
            <a:r>
              <a:rPr lang="pl-PL" sz="1050" b="1" dirty="0">
                <a:latin typeface="Courier New" pitchFamily="49" charset="0"/>
                <a:cs typeface="Courier New" pitchFamily="49" charset="0"/>
              </a:rPr>
              <a:t> </a:t>
            </a:r>
            <a:endParaRPr lang="en-US" sz="1050" b="1" dirty="0">
              <a:latin typeface="Courier New" pitchFamily="49" charset="0"/>
              <a:cs typeface="Courier New" pitchFamily="49" charset="0"/>
            </a:endParaRPr>
          </a:p>
        </p:txBody>
      </p:sp>
    </p:spTree>
    <p:extLst>
      <p:ext uri="{BB962C8B-B14F-4D97-AF65-F5344CB8AC3E}">
        <p14:creationId xmlns:p14="http://schemas.microsoft.com/office/powerpoint/2010/main" val="28105787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Beach Post Dredge</a:t>
            </a:r>
          </a:p>
        </p:txBody>
      </p:sp>
      <p:sp>
        <p:nvSpPr>
          <p:cNvPr id="3" name="Content Placeholder 2"/>
          <p:cNvSpPr>
            <a:spLocks noGrp="1"/>
          </p:cNvSpPr>
          <p:nvPr>
            <p:ph idx="4294967295"/>
          </p:nvPr>
        </p:nvSpPr>
        <p:spPr>
          <a:xfrm>
            <a:off x="914400" y="2902073"/>
            <a:ext cx="3933825" cy="2324100"/>
          </a:xfrm>
          <a:prstGeom prst="rect">
            <a:avLst/>
          </a:prstGeom>
        </p:spPr>
        <p:txBody>
          <a:bodyPr>
            <a:normAutofit/>
          </a:bodyPr>
          <a:lstStyle/>
          <a:p>
            <a:r>
              <a:rPr lang="en-US" sz="1800" dirty="0">
                <a:solidFill>
                  <a:schemeClr val="bg1">
                    <a:lumMod val="50000"/>
                  </a:schemeClr>
                </a:solidFill>
              </a:rPr>
              <a:t>Change the method to the ‘Beach Post Dredge’.</a:t>
            </a:r>
          </a:p>
          <a:p>
            <a:endParaRPr lang="en-US" sz="1800" dirty="0">
              <a:solidFill>
                <a:schemeClr val="bg1">
                  <a:lumMod val="50000"/>
                </a:schemeClr>
              </a:solidFill>
            </a:endParaRPr>
          </a:p>
          <a:p>
            <a:r>
              <a:rPr lang="en-US" sz="1800" dirty="0">
                <a:solidFill>
                  <a:schemeClr val="bg1">
                    <a:lumMod val="50000"/>
                  </a:schemeClr>
                </a:solidFill>
              </a:rPr>
              <a:t>Add the JJJ.LOG file to the column to the right of the PreDredge files.</a:t>
            </a:r>
          </a:p>
        </p:txBody>
      </p:sp>
      <p:pic>
        <p:nvPicPr>
          <p:cNvPr id="6146" name="Picture 2" descr="C:\Temp\III8.png"/>
          <p:cNvPicPr>
            <a:picLocks noChangeAspect="1" noChangeArrowheads="1"/>
          </p:cNvPicPr>
          <p:nvPr/>
        </p:nvPicPr>
        <p:blipFill>
          <a:blip r:embed="rId2" cstate="print"/>
          <a:srcRect/>
          <a:stretch>
            <a:fillRect/>
          </a:stretch>
        </p:blipFill>
        <p:spPr bwMode="auto">
          <a:xfrm>
            <a:off x="5485414" y="2368062"/>
            <a:ext cx="4569396" cy="2539328"/>
          </a:xfrm>
          <a:prstGeom prst="rect">
            <a:avLst/>
          </a:prstGeom>
          <a:noFill/>
        </p:spPr>
      </p:pic>
      <p:sp>
        <p:nvSpPr>
          <p:cNvPr id="4" name="Rectangle 3"/>
          <p:cNvSpPr/>
          <p:nvPr/>
        </p:nvSpPr>
        <p:spPr>
          <a:xfrm>
            <a:off x="1388863" y="1998730"/>
            <a:ext cx="2518638" cy="369332"/>
          </a:xfrm>
          <a:prstGeom prst="rect">
            <a:avLst/>
          </a:prstGeom>
        </p:spPr>
        <p:txBody>
          <a:bodyPr wrap="none">
            <a:spAutoFit/>
          </a:bodyPr>
          <a:lstStyle/>
          <a:p>
            <a:r>
              <a:rPr lang="en-US" dirty="0">
                <a:solidFill>
                  <a:schemeClr val="bg1">
                    <a:lumMod val="50000"/>
                  </a:schemeClr>
                </a:solidFill>
              </a:rPr>
              <a:t>Example:  Pre vs. Post</a:t>
            </a:r>
          </a:p>
        </p:txBody>
      </p:sp>
    </p:spTree>
    <p:extLst>
      <p:ext uri="{BB962C8B-B14F-4D97-AF65-F5344CB8AC3E}">
        <p14:creationId xmlns:p14="http://schemas.microsoft.com/office/powerpoint/2010/main" val="23549088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Beach Post Dredge</a:t>
            </a:r>
            <a:r>
              <a:rPr lang="en-US" sz="2400" dirty="0"/>
              <a:t/>
            </a:r>
            <a:br>
              <a:rPr lang="en-US" sz="2400" dirty="0"/>
            </a:br>
            <a:r>
              <a:rPr lang="en-US" sz="2400" dirty="0"/>
              <a:t>Profile View</a:t>
            </a:r>
            <a:endParaRPr lang="en-US" dirty="0"/>
          </a:p>
        </p:txBody>
      </p:sp>
      <p:pic>
        <p:nvPicPr>
          <p:cNvPr id="7170" name="Picture 2" descr="C:\Temp\III9.png"/>
          <p:cNvPicPr>
            <a:picLocks noChangeAspect="1" noChangeArrowheads="1"/>
          </p:cNvPicPr>
          <p:nvPr/>
        </p:nvPicPr>
        <p:blipFill>
          <a:blip r:embed="rId2" cstate="print"/>
          <a:srcRect/>
          <a:stretch>
            <a:fillRect/>
          </a:stretch>
        </p:blipFill>
        <p:spPr bwMode="auto">
          <a:xfrm>
            <a:off x="2576147" y="1287564"/>
            <a:ext cx="6374156" cy="4581168"/>
          </a:xfrm>
          <a:prstGeom prst="rect">
            <a:avLst/>
          </a:prstGeom>
          <a:noFill/>
        </p:spPr>
      </p:pic>
    </p:spTree>
    <p:extLst>
      <p:ext uri="{BB962C8B-B14F-4D97-AF65-F5344CB8AC3E}">
        <p14:creationId xmlns:p14="http://schemas.microsoft.com/office/powerpoint/2010/main" val="2152399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Beach Post Dredge Report</a:t>
            </a:r>
          </a:p>
        </p:txBody>
      </p:sp>
      <p:sp>
        <p:nvSpPr>
          <p:cNvPr id="3" name="Content Placeholder 2"/>
          <p:cNvSpPr>
            <a:spLocks noGrp="1"/>
          </p:cNvSpPr>
          <p:nvPr>
            <p:ph idx="4294967295"/>
          </p:nvPr>
        </p:nvSpPr>
        <p:spPr>
          <a:xfrm>
            <a:off x="545124" y="1037615"/>
            <a:ext cx="8229600" cy="1371600"/>
          </a:xfrm>
          <a:prstGeom prst="rect">
            <a:avLst/>
          </a:prstGeom>
        </p:spPr>
        <p:txBody>
          <a:bodyPr>
            <a:normAutofit fontScale="92500"/>
          </a:bodyPr>
          <a:lstStyle/>
          <a:p>
            <a:r>
              <a:rPr lang="en-US" sz="2400" dirty="0">
                <a:solidFill>
                  <a:schemeClr val="bg1">
                    <a:lumMod val="50000"/>
                  </a:schemeClr>
                </a:solidFill>
              </a:rPr>
              <a:t>Area, Volume and Accumulated Volume for each section.</a:t>
            </a:r>
          </a:p>
          <a:p>
            <a:r>
              <a:rPr lang="en-US" sz="2400" dirty="0">
                <a:solidFill>
                  <a:schemeClr val="bg2"/>
                </a:solidFill>
              </a:rPr>
              <a:t>% Filled = </a:t>
            </a:r>
            <a:r>
              <a:rPr lang="en-US" sz="2400" dirty="0">
                <a:solidFill>
                  <a:schemeClr val="bg1">
                    <a:lumMod val="50000"/>
                  </a:schemeClr>
                </a:solidFill>
              </a:rPr>
              <a:t>Volume Added / (Volume Added + Remaining Void)</a:t>
            </a:r>
          </a:p>
          <a:p>
            <a:r>
              <a:rPr lang="en-US" sz="2400" dirty="0">
                <a:solidFill>
                  <a:schemeClr val="bg2"/>
                </a:solidFill>
              </a:rPr>
              <a:t>Overfilled = </a:t>
            </a:r>
            <a:r>
              <a:rPr lang="en-US" sz="2400" dirty="0">
                <a:solidFill>
                  <a:schemeClr val="bg1">
                    <a:lumMod val="50000"/>
                  </a:schemeClr>
                </a:solidFill>
              </a:rPr>
              <a:t>Material added in excess of each template.</a:t>
            </a:r>
          </a:p>
        </p:txBody>
      </p:sp>
      <p:pic>
        <p:nvPicPr>
          <p:cNvPr id="8194" name="Picture 2" descr="C:\Temp\IIIA.png"/>
          <p:cNvPicPr>
            <a:picLocks noChangeAspect="1" noChangeArrowheads="1"/>
          </p:cNvPicPr>
          <p:nvPr/>
        </p:nvPicPr>
        <p:blipFill>
          <a:blip r:embed="rId2" cstate="print"/>
          <a:srcRect/>
          <a:stretch>
            <a:fillRect/>
          </a:stretch>
        </p:blipFill>
        <p:spPr bwMode="auto">
          <a:xfrm>
            <a:off x="2042746" y="2497548"/>
            <a:ext cx="6914244" cy="3422073"/>
          </a:xfrm>
          <a:prstGeom prst="rect">
            <a:avLst/>
          </a:prstGeom>
          <a:noFill/>
        </p:spPr>
      </p:pic>
    </p:spTree>
    <p:extLst>
      <p:ext uri="{BB962C8B-B14F-4D97-AF65-F5344CB8AC3E}">
        <p14:creationId xmlns:p14="http://schemas.microsoft.com/office/powerpoint/2010/main" val="28613096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Beach Volumes</a:t>
            </a:r>
            <a:r>
              <a:rPr lang="en-US" sz="2400" dirty="0"/>
              <a:t/>
            </a:r>
            <a:br>
              <a:rPr lang="en-US" sz="2400" dirty="0"/>
            </a:br>
            <a:r>
              <a:rPr lang="en-US" sz="2400" dirty="0"/>
              <a:t>Compensating Slopes</a:t>
            </a:r>
            <a:endParaRPr lang="en-US" dirty="0"/>
          </a:p>
        </p:txBody>
      </p:sp>
      <p:pic>
        <p:nvPicPr>
          <p:cNvPr id="9218" name="Picture 2" descr="C:\Temp\IIIB.png"/>
          <p:cNvPicPr>
            <a:picLocks noChangeAspect="1" noChangeArrowheads="1"/>
          </p:cNvPicPr>
          <p:nvPr/>
        </p:nvPicPr>
        <p:blipFill>
          <a:blip r:embed="rId2" cstate="print"/>
          <a:srcRect/>
          <a:stretch>
            <a:fillRect/>
          </a:stretch>
        </p:blipFill>
        <p:spPr bwMode="auto">
          <a:xfrm>
            <a:off x="1871473" y="1321597"/>
            <a:ext cx="5547657" cy="2377567"/>
          </a:xfrm>
          <a:prstGeom prst="rect">
            <a:avLst/>
          </a:prstGeom>
          <a:noFill/>
        </p:spPr>
      </p:pic>
      <p:pic>
        <p:nvPicPr>
          <p:cNvPr id="9219" name="Picture 3" descr="C:\Temp\IIIC.png"/>
          <p:cNvPicPr>
            <a:picLocks noChangeAspect="1" noChangeArrowheads="1"/>
          </p:cNvPicPr>
          <p:nvPr/>
        </p:nvPicPr>
        <p:blipFill>
          <a:blip r:embed="rId3" cstate="print"/>
          <a:srcRect/>
          <a:stretch>
            <a:fillRect/>
          </a:stretch>
        </p:blipFill>
        <p:spPr bwMode="auto">
          <a:xfrm>
            <a:off x="6352309" y="3000718"/>
            <a:ext cx="3802762" cy="3060968"/>
          </a:xfrm>
          <a:prstGeom prst="rect">
            <a:avLst/>
          </a:prstGeom>
          <a:noFill/>
        </p:spPr>
      </p:pic>
      <p:sp>
        <p:nvSpPr>
          <p:cNvPr id="6" name="TextBox 5"/>
          <p:cNvSpPr txBox="1"/>
          <p:nvPr/>
        </p:nvSpPr>
        <p:spPr>
          <a:xfrm>
            <a:off x="1699459" y="3842525"/>
            <a:ext cx="4003964" cy="923330"/>
          </a:xfrm>
          <a:prstGeom prst="rect">
            <a:avLst/>
          </a:prstGeom>
          <a:noFill/>
        </p:spPr>
        <p:txBody>
          <a:bodyPr wrap="square" rtlCol="0">
            <a:spAutoFit/>
          </a:bodyPr>
          <a:lstStyle/>
          <a:p>
            <a:r>
              <a:rPr lang="en-US" dirty="0">
                <a:solidFill>
                  <a:schemeClr val="bg1">
                    <a:lumMod val="50000"/>
                  </a:schemeClr>
                </a:solidFill>
              </a:rPr>
              <a:t>Material located uphill (on a sloping segment) can be credited to fall into a downhill void on that segment.</a:t>
            </a:r>
          </a:p>
        </p:txBody>
      </p:sp>
      <p:sp>
        <p:nvSpPr>
          <p:cNvPr id="7" name="TextBox 6"/>
          <p:cNvSpPr txBox="1"/>
          <p:nvPr/>
        </p:nvSpPr>
        <p:spPr>
          <a:xfrm>
            <a:off x="1699459" y="4915177"/>
            <a:ext cx="4342292" cy="923330"/>
          </a:xfrm>
          <a:prstGeom prst="rect">
            <a:avLst/>
          </a:prstGeom>
          <a:noFill/>
        </p:spPr>
        <p:txBody>
          <a:bodyPr wrap="square" rtlCol="0">
            <a:spAutoFit/>
          </a:bodyPr>
          <a:lstStyle/>
          <a:p>
            <a:r>
              <a:rPr lang="en-US" dirty="0">
                <a:solidFill>
                  <a:schemeClr val="bg1">
                    <a:lumMod val="50000"/>
                  </a:schemeClr>
                </a:solidFill>
              </a:rPr>
              <a:t>List the segments you want to apply the Compensating Slopes in the first column.  Separate segments by commas.</a:t>
            </a:r>
          </a:p>
        </p:txBody>
      </p:sp>
    </p:spTree>
    <p:extLst>
      <p:ext uri="{BB962C8B-B14F-4D97-AF65-F5344CB8AC3E}">
        <p14:creationId xmlns:p14="http://schemas.microsoft.com/office/powerpoint/2010/main" val="17632274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Zone Edge Lists</a:t>
            </a:r>
          </a:p>
        </p:txBody>
      </p:sp>
    </p:spTree>
    <p:extLst>
      <p:ext uri="{BB962C8B-B14F-4D97-AF65-F5344CB8AC3E}">
        <p14:creationId xmlns:p14="http://schemas.microsoft.com/office/powerpoint/2010/main" val="35802596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494137" y="1495426"/>
            <a:ext cx="3678564" cy="4762500"/>
            <a:chOff x="4408161" y="685800"/>
            <a:chExt cx="4735839" cy="5879301"/>
          </a:xfrm>
        </p:grpSpPr>
        <p:pic>
          <p:nvPicPr>
            <p:cNvPr id="1027" name="Picture 3" descr="C:\Temp\LLL2.png"/>
            <p:cNvPicPr>
              <a:picLocks noChangeAspect="1" noChangeArrowheads="1"/>
            </p:cNvPicPr>
            <p:nvPr/>
          </p:nvPicPr>
          <p:blipFill>
            <a:blip r:embed="rId2" cstate="print"/>
            <a:srcRect/>
            <a:stretch>
              <a:fillRect/>
            </a:stretch>
          </p:blipFill>
          <p:spPr bwMode="auto">
            <a:xfrm>
              <a:off x="4408161" y="685800"/>
              <a:ext cx="4735839" cy="5879301"/>
            </a:xfrm>
            <a:prstGeom prst="rect">
              <a:avLst/>
            </a:prstGeom>
            <a:noFill/>
          </p:spPr>
        </p:pic>
        <p:sp>
          <p:nvSpPr>
            <p:cNvPr id="13" name="TextBox 12"/>
            <p:cNvSpPr txBox="1"/>
            <p:nvPr/>
          </p:nvSpPr>
          <p:spPr>
            <a:xfrm>
              <a:off x="6553201" y="1981199"/>
              <a:ext cx="616515" cy="455940"/>
            </a:xfrm>
            <a:prstGeom prst="rect">
              <a:avLst/>
            </a:prstGeom>
            <a:noFill/>
          </p:spPr>
          <p:txBody>
            <a:bodyPr wrap="square" rtlCol="0">
              <a:spAutoFit/>
            </a:bodyPr>
            <a:lstStyle/>
            <a:p>
              <a:r>
                <a:rPr lang="en-US" dirty="0">
                  <a:solidFill>
                    <a:schemeClr val="tx1">
                      <a:lumMod val="65000"/>
                      <a:lumOff val="35000"/>
                    </a:schemeClr>
                  </a:solidFill>
                </a:rPr>
                <a:t>$6</a:t>
              </a:r>
            </a:p>
          </p:txBody>
        </p:sp>
        <p:sp>
          <p:nvSpPr>
            <p:cNvPr id="14" name="TextBox 13"/>
            <p:cNvSpPr txBox="1"/>
            <p:nvPr/>
          </p:nvSpPr>
          <p:spPr>
            <a:xfrm>
              <a:off x="6187866" y="4286577"/>
              <a:ext cx="730670" cy="455940"/>
            </a:xfrm>
            <a:prstGeom prst="rect">
              <a:avLst/>
            </a:prstGeom>
            <a:noFill/>
          </p:spPr>
          <p:txBody>
            <a:bodyPr wrap="square" rtlCol="0">
              <a:spAutoFit/>
            </a:bodyPr>
            <a:lstStyle/>
            <a:p>
              <a:r>
                <a:rPr lang="en-US" dirty="0">
                  <a:solidFill>
                    <a:schemeClr val="tx1">
                      <a:lumMod val="65000"/>
                      <a:lumOff val="35000"/>
                    </a:schemeClr>
                  </a:solidFill>
                </a:rPr>
                <a:t>$8</a:t>
              </a:r>
            </a:p>
          </p:txBody>
        </p:sp>
        <p:sp>
          <p:nvSpPr>
            <p:cNvPr id="15" name="TextBox 14"/>
            <p:cNvSpPr txBox="1"/>
            <p:nvPr/>
          </p:nvSpPr>
          <p:spPr>
            <a:xfrm>
              <a:off x="5239597" y="5196545"/>
              <a:ext cx="648865" cy="455940"/>
            </a:xfrm>
            <a:prstGeom prst="rect">
              <a:avLst/>
            </a:prstGeom>
            <a:noFill/>
          </p:spPr>
          <p:txBody>
            <a:bodyPr wrap="square" rtlCol="0">
              <a:spAutoFit/>
            </a:bodyPr>
            <a:lstStyle/>
            <a:p>
              <a:r>
                <a:rPr lang="en-US" dirty="0">
                  <a:solidFill>
                    <a:schemeClr val="tx1">
                      <a:lumMod val="65000"/>
                      <a:lumOff val="35000"/>
                    </a:schemeClr>
                  </a:solidFill>
                </a:rPr>
                <a:t>$8</a:t>
              </a:r>
            </a:p>
          </p:txBody>
        </p:sp>
        <p:sp>
          <p:nvSpPr>
            <p:cNvPr id="16" name="TextBox 15"/>
            <p:cNvSpPr txBox="1"/>
            <p:nvPr/>
          </p:nvSpPr>
          <p:spPr>
            <a:xfrm>
              <a:off x="8032392" y="1947650"/>
              <a:ext cx="1100055" cy="455940"/>
            </a:xfrm>
            <a:prstGeom prst="rect">
              <a:avLst/>
            </a:prstGeom>
            <a:noFill/>
          </p:spPr>
          <p:txBody>
            <a:bodyPr wrap="square" rtlCol="0">
              <a:spAutoFit/>
            </a:bodyPr>
            <a:lstStyle/>
            <a:p>
              <a:r>
                <a:rPr lang="en-US" dirty="0">
                  <a:solidFill>
                    <a:schemeClr val="tx1">
                      <a:lumMod val="65000"/>
                      <a:lumOff val="35000"/>
                    </a:schemeClr>
                  </a:solidFill>
                </a:rPr>
                <a:t>$10</a:t>
              </a:r>
            </a:p>
          </p:txBody>
        </p:sp>
        <p:sp>
          <p:nvSpPr>
            <p:cNvPr id="17" name="TextBox 16"/>
            <p:cNvSpPr txBox="1"/>
            <p:nvPr/>
          </p:nvSpPr>
          <p:spPr>
            <a:xfrm>
              <a:off x="8108572" y="4349351"/>
              <a:ext cx="819805" cy="455940"/>
            </a:xfrm>
            <a:prstGeom prst="rect">
              <a:avLst/>
            </a:prstGeom>
            <a:noFill/>
          </p:spPr>
          <p:txBody>
            <a:bodyPr wrap="square" rtlCol="0">
              <a:spAutoFit/>
            </a:bodyPr>
            <a:lstStyle/>
            <a:p>
              <a:r>
                <a:rPr lang="en-US" dirty="0">
                  <a:solidFill>
                    <a:schemeClr val="tx1">
                      <a:lumMod val="65000"/>
                      <a:lumOff val="35000"/>
                    </a:schemeClr>
                  </a:solidFill>
                </a:rPr>
                <a:t>$15</a:t>
              </a:r>
            </a:p>
          </p:txBody>
        </p:sp>
        <p:cxnSp>
          <p:nvCxnSpPr>
            <p:cNvPr id="19" name="Straight Connector 18"/>
            <p:cNvCxnSpPr>
              <a:stCxn id="17" idx="1"/>
            </p:cNvCxnSpPr>
            <p:nvPr/>
          </p:nvCxnSpPr>
          <p:spPr>
            <a:xfrm flipH="1">
              <a:off x="7696201" y="4577321"/>
              <a:ext cx="412371" cy="29948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10125868" y="2482220"/>
            <a:ext cx="1882077" cy="2654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rPr>
              <a:t>Before ZONE EDGE LISTS method was created, we didn’t have any means of allocating volumes for this project!</a:t>
            </a:r>
          </a:p>
        </p:txBody>
      </p:sp>
      <p:sp>
        <p:nvSpPr>
          <p:cNvPr id="4" name="Title 3"/>
          <p:cNvSpPr>
            <a:spLocks noGrp="1"/>
          </p:cNvSpPr>
          <p:nvPr>
            <p:ph type="title"/>
          </p:nvPr>
        </p:nvSpPr>
        <p:spPr/>
        <p:txBody>
          <a:bodyPr>
            <a:noAutofit/>
          </a:bodyPr>
          <a:lstStyle/>
          <a:p>
            <a:r>
              <a:rPr lang="en-US" sz="3200" dirty="0"/>
              <a:t>Why ZONE EDGE LISTS?</a:t>
            </a:r>
          </a:p>
        </p:txBody>
      </p:sp>
      <p:sp>
        <p:nvSpPr>
          <p:cNvPr id="8" name="Rectangle 7"/>
          <p:cNvSpPr/>
          <p:nvPr/>
        </p:nvSpPr>
        <p:spPr>
          <a:xfrm>
            <a:off x="1083550" y="1034534"/>
            <a:ext cx="57912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50000"/>
                  </a:schemeClr>
                </a:solidFill>
              </a:rPr>
              <a:t>The </a:t>
            </a:r>
            <a:r>
              <a:rPr lang="en-US" dirty="0">
                <a:solidFill>
                  <a:schemeClr val="accent4">
                    <a:lumMod val="60000"/>
                    <a:lumOff val="40000"/>
                  </a:schemeClr>
                </a:solidFill>
              </a:rPr>
              <a:t>ORANGE</a:t>
            </a:r>
            <a:r>
              <a:rPr lang="en-US" dirty="0">
                <a:solidFill>
                  <a:schemeClr val="tx1">
                    <a:lumMod val="65000"/>
                    <a:lumOff val="35000"/>
                  </a:schemeClr>
                </a:solidFill>
              </a:rPr>
              <a:t> </a:t>
            </a:r>
            <a:r>
              <a:rPr lang="en-US" dirty="0">
                <a:solidFill>
                  <a:schemeClr val="bg1">
                    <a:lumMod val="50000"/>
                  </a:schemeClr>
                </a:solidFill>
              </a:rPr>
              <a:t>region is our old center channel (25’).  We’re going to be paying $6/cy for maintenance dredging.</a:t>
            </a:r>
          </a:p>
        </p:txBody>
      </p:sp>
      <p:sp>
        <p:nvSpPr>
          <p:cNvPr id="9" name="Rectangle 8"/>
          <p:cNvSpPr/>
          <p:nvPr/>
        </p:nvSpPr>
        <p:spPr>
          <a:xfrm>
            <a:off x="1083550" y="2087807"/>
            <a:ext cx="57912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50000"/>
                  </a:schemeClr>
                </a:solidFill>
              </a:rPr>
              <a:t>The</a:t>
            </a:r>
            <a:r>
              <a:rPr lang="en-US" dirty="0">
                <a:solidFill>
                  <a:schemeClr val="tx1">
                    <a:lumMod val="65000"/>
                    <a:lumOff val="35000"/>
                  </a:schemeClr>
                </a:solidFill>
              </a:rPr>
              <a:t> </a:t>
            </a:r>
            <a:r>
              <a:rPr lang="en-US" dirty="0">
                <a:solidFill>
                  <a:srgbClr val="FF0000"/>
                </a:solidFill>
              </a:rPr>
              <a:t>RED</a:t>
            </a:r>
            <a:r>
              <a:rPr lang="en-US" dirty="0">
                <a:solidFill>
                  <a:schemeClr val="tx1">
                    <a:lumMod val="65000"/>
                    <a:lumOff val="35000"/>
                  </a:schemeClr>
                </a:solidFill>
              </a:rPr>
              <a:t> </a:t>
            </a:r>
            <a:r>
              <a:rPr lang="en-US" dirty="0">
                <a:solidFill>
                  <a:schemeClr val="bg1">
                    <a:lumMod val="50000"/>
                  </a:schemeClr>
                </a:solidFill>
              </a:rPr>
              <a:t>area is where the 25’ channel has been widened for the US Navy.  We’re going to charge them $8/cy for this material.</a:t>
            </a:r>
          </a:p>
        </p:txBody>
      </p:sp>
      <p:sp>
        <p:nvSpPr>
          <p:cNvPr id="10" name="Rectangle 9"/>
          <p:cNvSpPr/>
          <p:nvPr/>
        </p:nvSpPr>
        <p:spPr>
          <a:xfrm>
            <a:off x="1072112" y="2955667"/>
            <a:ext cx="5513808" cy="1752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50000"/>
                  </a:schemeClr>
                </a:solidFill>
              </a:rPr>
              <a:t>The</a:t>
            </a:r>
            <a:r>
              <a:rPr lang="en-US" dirty="0">
                <a:solidFill>
                  <a:schemeClr val="tx1">
                    <a:lumMod val="65000"/>
                    <a:lumOff val="35000"/>
                  </a:schemeClr>
                </a:solidFill>
              </a:rPr>
              <a:t> </a:t>
            </a:r>
            <a:r>
              <a:rPr lang="en-US" dirty="0">
                <a:solidFill>
                  <a:schemeClr val="bg2"/>
                </a:solidFill>
              </a:rPr>
              <a:t>BLUE</a:t>
            </a:r>
            <a:r>
              <a:rPr lang="en-US" dirty="0">
                <a:solidFill>
                  <a:schemeClr val="tx1">
                    <a:lumMod val="65000"/>
                    <a:lumOff val="35000"/>
                  </a:schemeClr>
                </a:solidFill>
              </a:rPr>
              <a:t> </a:t>
            </a:r>
            <a:r>
              <a:rPr lang="en-US" dirty="0">
                <a:solidFill>
                  <a:schemeClr val="bg1">
                    <a:lumMod val="50000"/>
                  </a:schemeClr>
                </a:solidFill>
              </a:rPr>
              <a:t>areas are a 1:4 side slope.  It goes from 25’ to 0’ on the left and 20’ to 0’ on the right.  It doesn’t extend the entire channel on the right.  We’re paying $8/cy for the material on the left and $10/cy for the material on the right.</a:t>
            </a:r>
          </a:p>
        </p:txBody>
      </p:sp>
      <p:sp>
        <p:nvSpPr>
          <p:cNvPr id="11" name="Rectangle 10"/>
          <p:cNvSpPr/>
          <p:nvPr/>
        </p:nvSpPr>
        <p:spPr>
          <a:xfrm>
            <a:off x="1083550" y="4684454"/>
            <a:ext cx="557475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lumMod val="50000"/>
                  </a:schemeClr>
                </a:solidFill>
              </a:rPr>
              <a:t>The</a:t>
            </a:r>
            <a:r>
              <a:rPr lang="en-US" dirty="0">
                <a:solidFill>
                  <a:schemeClr val="tx1">
                    <a:lumMod val="65000"/>
                    <a:lumOff val="35000"/>
                  </a:schemeClr>
                </a:solidFill>
              </a:rPr>
              <a:t> </a:t>
            </a:r>
            <a:r>
              <a:rPr lang="en-US" dirty="0">
                <a:solidFill>
                  <a:srgbClr val="92D050"/>
                </a:solidFill>
              </a:rPr>
              <a:t>GREEN</a:t>
            </a:r>
            <a:r>
              <a:rPr lang="en-US" dirty="0">
                <a:solidFill>
                  <a:schemeClr val="tx1">
                    <a:lumMod val="65000"/>
                    <a:lumOff val="35000"/>
                  </a:schemeClr>
                </a:solidFill>
              </a:rPr>
              <a:t> </a:t>
            </a:r>
            <a:r>
              <a:rPr lang="en-US" dirty="0">
                <a:solidFill>
                  <a:schemeClr val="bg1">
                    <a:lumMod val="50000"/>
                  </a:schemeClr>
                </a:solidFill>
              </a:rPr>
              <a:t>area runs up a 1:2 slope only on the right-hand side from 25’ to 20’.  It’s harder material, so we’re paying $15/cy.</a:t>
            </a:r>
          </a:p>
        </p:txBody>
      </p:sp>
      <p:cxnSp>
        <p:nvCxnSpPr>
          <p:cNvPr id="5" name="Straight Arrow Connector 4"/>
          <p:cNvCxnSpPr/>
          <p:nvPr/>
        </p:nvCxnSpPr>
        <p:spPr>
          <a:xfrm flipH="1">
            <a:off x="7804420" y="4724400"/>
            <a:ext cx="253731" cy="289378"/>
          </a:xfrm>
          <a:prstGeom prst="straightConnector1">
            <a:avLst/>
          </a:prstGeom>
          <a:ln>
            <a:solidFill>
              <a:srgbClr val="8B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4" idx="2"/>
          </p:cNvCxnSpPr>
          <p:nvPr/>
        </p:nvCxnSpPr>
        <p:spPr>
          <a:xfrm>
            <a:off x="8160297" y="4781550"/>
            <a:ext cx="750034" cy="170502"/>
          </a:xfrm>
          <a:prstGeom prst="straightConnector1">
            <a:avLst/>
          </a:prstGeom>
          <a:ln>
            <a:solidFill>
              <a:srgbClr val="8B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9048124" y="2794582"/>
            <a:ext cx="438777" cy="242961"/>
          </a:xfrm>
          <a:prstGeom prst="straightConnector1">
            <a:avLst/>
          </a:prstGeom>
          <a:ln>
            <a:solidFill>
              <a:schemeClr val="bg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68000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The Process</a:t>
            </a:r>
          </a:p>
        </p:txBody>
      </p:sp>
      <p:sp>
        <p:nvSpPr>
          <p:cNvPr id="3" name="Rounded Rectangle 2"/>
          <p:cNvSpPr/>
          <p:nvPr/>
        </p:nvSpPr>
        <p:spPr>
          <a:xfrm>
            <a:off x="1539722" y="976661"/>
            <a:ext cx="9496450" cy="1641476"/>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rPr>
              <a:t>LINE EDITOR  or CHANNEL DESIGN or IMPORT FROM DXF</a:t>
            </a:r>
          </a:p>
          <a:p>
            <a:pPr marL="342900" indent="-342900">
              <a:buFont typeface="+mj-lt"/>
              <a:buAutoNum type="arabicPeriod"/>
            </a:pPr>
            <a:r>
              <a:rPr lang="en-US" dirty="0">
                <a:solidFill>
                  <a:schemeClr val="bg1">
                    <a:lumMod val="50000"/>
                  </a:schemeClr>
                </a:solidFill>
              </a:rPr>
              <a:t>Create your planned line file (*.LNW).  Don’t worry about templates created in CHANNEL DESIGN.  We will be ignoring them!</a:t>
            </a:r>
          </a:p>
        </p:txBody>
      </p:sp>
      <p:sp>
        <p:nvSpPr>
          <p:cNvPr id="5" name="Rounded Rectangle 4"/>
          <p:cNvSpPr/>
          <p:nvPr/>
        </p:nvSpPr>
        <p:spPr>
          <a:xfrm>
            <a:off x="1582394" y="2618137"/>
            <a:ext cx="9453778" cy="1752600"/>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rPr>
              <a:t>ADVANCED CHANNEL DESIGN</a:t>
            </a:r>
          </a:p>
          <a:p>
            <a:pPr marL="342900" indent="-342900">
              <a:buFont typeface="+mj-lt"/>
              <a:buAutoNum type="arabicPeriod"/>
            </a:pPr>
            <a:r>
              <a:rPr lang="en-US" dirty="0">
                <a:solidFill>
                  <a:schemeClr val="bg1">
                    <a:lumMod val="50000"/>
                  </a:schemeClr>
                </a:solidFill>
              </a:rPr>
              <a:t>Create your 3-D Advanced Channel Design File (*.CHN)</a:t>
            </a:r>
          </a:p>
          <a:p>
            <a:pPr marL="342900" indent="-342900">
              <a:buFont typeface="+mj-lt"/>
              <a:buAutoNum type="arabicPeriod"/>
            </a:pPr>
            <a:r>
              <a:rPr lang="en-US" dirty="0">
                <a:solidFill>
                  <a:schemeClr val="bg1">
                    <a:lumMod val="50000"/>
                  </a:schemeClr>
                </a:solidFill>
              </a:rPr>
              <a:t>Define and mark your zones.</a:t>
            </a:r>
          </a:p>
          <a:p>
            <a:pPr marL="342900" indent="-342900">
              <a:buFont typeface="+mj-lt"/>
              <a:buAutoNum type="arabicPeriod"/>
            </a:pPr>
            <a:r>
              <a:rPr lang="en-US" dirty="0">
                <a:solidFill>
                  <a:schemeClr val="bg1">
                    <a:lumMod val="50000"/>
                  </a:schemeClr>
                </a:solidFill>
              </a:rPr>
              <a:t>Import your LNW file.</a:t>
            </a:r>
          </a:p>
          <a:p>
            <a:pPr marL="342900" indent="-342900">
              <a:buFont typeface="+mj-lt"/>
              <a:buAutoNum type="arabicPeriod"/>
            </a:pPr>
            <a:r>
              <a:rPr lang="en-US" dirty="0">
                <a:solidFill>
                  <a:schemeClr val="bg1">
                    <a:lumMod val="50000"/>
                  </a:schemeClr>
                </a:solidFill>
              </a:rPr>
              <a:t>Export your Zone Edge List file</a:t>
            </a:r>
          </a:p>
        </p:txBody>
      </p:sp>
      <p:sp>
        <p:nvSpPr>
          <p:cNvPr id="6" name="Rounded Rectangle 5"/>
          <p:cNvSpPr/>
          <p:nvPr/>
        </p:nvSpPr>
        <p:spPr>
          <a:xfrm>
            <a:off x="1582394" y="4370737"/>
            <a:ext cx="9453778" cy="1540326"/>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rPr>
              <a:t>CROSS SECTIONS AND VOLUMES</a:t>
            </a:r>
          </a:p>
          <a:p>
            <a:pPr marL="342900" indent="-342900">
              <a:buFont typeface="+mj-lt"/>
              <a:buAutoNum type="arabicPeriod"/>
            </a:pPr>
            <a:r>
              <a:rPr lang="en-US" dirty="0">
                <a:solidFill>
                  <a:schemeClr val="bg1">
                    <a:lumMod val="50000"/>
                  </a:schemeClr>
                </a:solidFill>
              </a:rPr>
              <a:t>Select the Zone Edge List PreDredge or PostDredge method.</a:t>
            </a:r>
          </a:p>
          <a:p>
            <a:pPr marL="342900" indent="-342900">
              <a:buFont typeface="+mj-lt"/>
              <a:buAutoNum type="arabicPeriod"/>
            </a:pPr>
            <a:r>
              <a:rPr lang="en-US" dirty="0">
                <a:solidFill>
                  <a:schemeClr val="bg1">
                    <a:lumMod val="50000"/>
                  </a:schemeClr>
                </a:solidFill>
              </a:rPr>
              <a:t>Enter the Zone Edge List file as your template file (every row).</a:t>
            </a:r>
          </a:p>
          <a:p>
            <a:pPr marL="342900" indent="-342900">
              <a:buFont typeface="+mj-lt"/>
              <a:buAutoNum type="arabicPeriod"/>
            </a:pPr>
            <a:r>
              <a:rPr lang="en-US" dirty="0">
                <a:solidFill>
                  <a:schemeClr val="bg1">
                    <a:lumMod val="50000"/>
                  </a:schemeClr>
                </a:solidFill>
              </a:rPr>
              <a:t>That’s it!</a:t>
            </a:r>
          </a:p>
        </p:txBody>
      </p:sp>
      <p:cxnSp>
        <p:nvCxnSpPr>
          <p:cNvPr id="8" name="Straight Arrow Connector 7"/>
          <p:cNvCxnSpPr>
            <a:cxnSpLocks/>
            <a:stCxn id="3" idx="2"/>
            <a:endCxn id="5" idx="0"/>
          </p:cNvCxnSpPr>
          <p:nvPr/>
        </p:nvCxnSpPr>
        <p:spPr>
          <a:xfrm>
            <a:off x="6287947" y="2618137"/>
            <a:ext cx="21336" cy="0"/>
          </a:xfrm>
          <a:prstGeom prst="straightConnector1">
            <a:avLst/>
          </a:prstGeom>
          <a:ln w="28575">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a:stCxn id="5" idx="2"/>
            <a:endCxn id="6" idx="0"/>
          </p:cNvCxnSpPr>
          <p:nvPr/>
        </p:nvCxnSpPr>
        <p:spPr>
          <a:xfrm>
            <a:off x="6309283" y="4370737"/>
            <a:ext cx="0" cy="0"/>
          </a:xfrm>
          <a:prstGeom prst="straightConnector1">
            <a:avLst/>
          </a:prstGeom>
          <a:ln w="28575">
            <a:solidFill>
              <a:srgbClr val="FFFF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22652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cstate="print"/>
          <a:srcRect/>
          <a:stretch>
            <a:fillRect/>
          </a:stretch>
        </p:blipFill>
        <p:spPr bwMode="auto">
          <a:xfrm>
            <a:off x="2376855" y="1512332"/>
            <a:ext cx="6881446" cy="4508533"/>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a:t>ADVANCED CHANNEL DESIGN (ACD)</a:t>
            </a:r>
          </a:p>
        </p:txBody>
      </p:sp>
      <p:sp>
        <p:nvSpPr>
          <p:cNvPr id="5" name="Rectangle 3"/>
          <p:cNvSpPr txBox="1">
            <a:spLocks noChangeArrowheads="1"/>
          </p:cNvSpPr>
          <p:nvPr/>
        </p:nvSpPr>
        <p:spPr>
          <a:xfrm>
            <a:off x="3390900" y="4180010"/>
            <a:ext cx="5410200" cy="1744140"/>
          </a:xfrm>
          <a:prstGeom prst="rect">
            <a:avLst/>
          </a:prstGeom>
          <a:solidFill>
            <a:schemeClr val="bg1"/>
          </a:solidFill>
          <a:ln>
            <a:solidFill>
              <a:schemeClr val="tx1">
                <a:lumMod val="65000"/>
                <a:lumOff val="35000"/>
              </a:schemeClr>
            </a:solidFill>
          </a:ln>
        </p:spPr>
        <p:txBody>
          <a:bodyPr/>
          <a:lstStyle/>
          <a:p>
            <a:pPr marL="342900" indent="-342900" defTabSz="914400">
              <a:spcBef>
                <a:spcPct val="20000"/>
              </a:spcBef>
              <a:buFont typeface="Arial" pitchFamily="34" charset="0"/>
              <a:buChar char="•"/>
              <a:defRPr/>
            </a:pPr>
            <a:r>
              <a:rPr lang="en-US" sz="2000" dirty="0">
                <a:solidFill>
                  <a:schemeClr val="bg1">
                    <a:lumMod val="50000"/>
                  </a:schemeClr>
                </a:solidFill>
              </a:rPr>
              <a:t>Check out the ‘Nodes’ tab in ACD.</a:t>
            </a:r>
          </a:p>
          <a:p>
            <a:pPr marL="800100" lvl="1" indent="-342900">
              <a:spcBef>
                <a:spcPct val="20000"/>
              </a:spcBef>
              <a:buFont typeface="Arial" pitchFamily="34" charset="0"/>
              <a:buChar char="•"/>
            </a:pPr>
            <a:r>
              <a:rPr lang="en-US" sz="2000" dirty="0">
                <a:solidFill>
                  <a:schemeClr val="bg1">
                    <a:lumMod val="50000"/>
                  </a:schemeClr>
                </a:solidFill>
              </a:rPr>
              <a:t>It just has nodes for the center channel points, all at 25’.  </a:t>
            </a:r>
          </a:p>
          <a:p>
            <a:pPr marL="800100" lvl="1" indent="-342900">
              <a:spcBef>
                <a:spcPct val="20000"/>
              </a:spcBef>
              <a:buFont typeface="Arial" pitchFamily="34" charset="0"/>
              <a:buChar char="•"/>
            </a:pPr>
            <a:r>
              <a:rPr lang="en-US" sz="2000" dirty="0">
                <a:solidFill>
                  <a:schemeClr val="bg1">
                    <a:lumMod val="50000"/>
                  </a:schemeClr>
                </a:solidFill>
              </a:rPr>
              <a:t>We’re going to teach you an easy way to create the side slopes.</a:t>
            </a:r>
          </a:p>
        </p:txBody>
      </p:sp>
      <p:sp>
        <p:nvSpPr>
          <p:cNvPr id="3" name="Rectangle 2"/>
          <p:cNvSpPr/>
          <p:nvPr/>
        </p:nvSpPr>
        <p:spPr>
          <a:xfrm>
            <a:off x="1981200" y="1143000"/>
            <a:ext cx="1300356" cy="369332"/>
          </a:xfrm>
          <a:prstGeom prst="rect">
            <a:avLst/>
          </a:prstGeom>
        </p:spPr>
        <p:txBody>
          <a:bodyPr wrap="none">
            <a:spAutoFit/>
          </a:bodyPr>
          <a:lstStyle/>
          <a:p>
            <a:r>
              <a:rPr lang="en-US" dirty="0">
                <a:solidFill>
                  <a:schemeClr val="tx1">
                    <a:lumMod val="65000"/>
                    <a:lumOff val="35000"/>
                  </a:schemeClr>
                </a:solidFill>
              </a:rPr>
              <a:t>Our Nodes</a:t>
            </a:r>
          </a:p>
        </p:txBody>
      </p:sp>
    </p:spTree>
    <p:extLst>
      <p:ext uri="{BB962C8B-B14F-4D97-AF65-F5344CB8AC3E}">
        <p14:creationId xmlns:p14="http://schemas.microsoft.com/office/powerpoint/2010/main" val="794674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ACD  </a:t>
            </a:r>
            <a:r>
              <a:rPr lang="en-US" sz="2000" dirty="0"/>
              <a:t>Making Faces Manually</a:t>
            </a:r>
            <a:endParaRPr lang="en-US" dirty="0"/>
          </a:p>
        </p:txBody>
      </p:sp>
      <p:pic>
        <p:nvPicPr>
          <p:cNvPr id="19458" name="Picture 2"/>
          <p:cNvPicPr>
            <a:picLocks noChangeAspect="1" noChangeArrowheads="1"/>
          </p:cNvPicPr>
          <p:nvPr/>
        </p:nvPicPr>
        <p:blipFill>
          <a:blip r:embed="rId2" cstate="print"/>
          <a:srcRect/>
          <a:stretch>
            <a:fillRect/>
          </a:stretch>
        </p:blipFill>
        <p:spPr bwMode="auto">
          <a:xfrm>
            <a:off x="1981201" y="1143001"/>
            <a:ext cx="5638067" cy="4912609"/>
          </a:xfrm>
          <a:prstGeom prst="rect">
            <a:avLst/>
          </a:prstGeom>
          <a:noFill/>
          <a:ln w="9525">
            <a:noFill/>
            <a:miter lim="800000"/>
            <a:headEnd/>
            <a:tailEnd/>
          </a:ln>
        </p:spPr>
      </p:pic>
      <p:sp>
        <p:nvSpPr>
          <p:cNvPr id="4" name="TextBox 3"/>
          <p:cNvSpPr txBox="1"/>
          <p:nvPr/>
        </p:nvSpPr>
        <p:spPr>
          <a:xfrm>
            <a:off x="6600826" y="1771650"/>
            <a:ext cx="3686175" cy="4057650"/>
          </a:xfrm>
          <a:prstGeom prst="rect">
            <a:avLst/>
          </a:prstGeom>
          <a:solidFill>
            <a:schemeClr val="bg1"/>
          </a:solidFill>
          <a:ln>
            <a:solidFill>
              <a:schemeClr val="tx1">
                <a:lumMod val="65000"/>
                <a:lumOff val="35000"/>
              </a:schemeClr>
            </a:solidFill>
          </a:ln>
        </p:spPr>
        <p:txBody>
          <a:bodyPr wrap="square" rtlCol="0">
            <a:spAutoFit/>
          </a:bodyPr>
          <a:lstStyle/>
          <a:p>
            <a:r>
              <a:rPr lang="en-US" dirty="0">
                <a:solidFill>
                  <a:schemeClr val="bg1">
                    <a:lumMod val="50000"/>
                  </a:schemeClr>
                </a:solidFill>
              </a:rPr>
              <a:t>Enter the nodes for each ‘face’.</a:t>
            </a:r>
          </a:p>
          <a:p>
            <a:pPr>
              <a:buFont typeface="Arial" pitchFamily="34" charset="0"/>
              <a:buChar char="•"/>
            </a:pPr>
            <a:r>
              <a:rPr lang="en-US" dirty="0">
                <a:solidFill>
                  <a:schemeClr val="bg1">
                    <a:lumMod val="50000"/>
                  </a:schemeClr>
                </a:solidFill>
              </a:rPr>
              <a:t> a k </a:t>
            </a:r>
            <a:r>
              <a:rPr lang="en-US" dirty="0" err="1">
                <a:solidFill>
                  <a:schemeClr val="bg1">
                    <a:lumMod val="50000"/>
                  </a:schemeClr>
                </a:solidFill>
              </a:rPr>
              <a:t>i</a:t>
            </a:r>
            <a:r>
              <a:rPr lang="en-US" dirty="0">
                <a:solidFill>
                  <a:schemeClr val="bg1">
                    <a:lumMod val="50000"/>
                  </a:schemeClr>
                </a:solidFill>
              </a:rPr>
              <a:t> c</a:t>
            </a:r>
          </a:p>
          <a:p>
            <a:pPr>
              <a:buFont typeface="Arial" pitchFamily="34" charset="0"/>
              <a:buChar char="•"/>
            </a:pPr>
            <a:r>
              <a:rPr lang="en-US" dirty="0">
                <a:solidFill>
                  <a:schemeClr val="bg1">
                    <a:lumMod val="50000"/>
                  </a:schemeClr>
                </a:solidFill>
              </a:rPr>
              <a:t>  c </a:t>
            </a:r>
            <a:r>
              <a:rPr lang="en-US" dirty="0" err="1">
                <a:solidFill>
                  <a:schemeClr val="bg1">
                    <a:lumMod val="50000"/>
                  </a:schemeClr>
                </a:solidFill>
              </a:rPr>
              <a:t>i</a:t>
            </a:r>
            <a:r>
              <a:rPr lang="en-US" dirty="0">
                <a:solidFill>
                  <a:schemeClr val="bg1">
                    <a:lumMod val="50000"/>
                  </a:schemeClr>
                </a:solidFill>
              </a:rPr>
              <a:t> e</a:t>
            </a:r>
          </a:p>
          <a:p>
            <a:pPr>
              <a:buFont typeface="Arial" pitchFamily="34" charset="0"/>
              <a:buChar char="•"/>
            </a:pPr>
            <a:r>
              <a:rPr lang="en-US" dirty="0">
                <a:solidFill>
                  <a:schemeClr val="bg1">
                    <a:lumMod val="50000"/>
                  </a:schemeClr>
                </a:solidFill>
              </a:rPr>
              <a:t>  k l j </a:t>
            </a:r>
            <a:r>
              <a:rPr lang="en-US" dirty="0" err="1">
                <a:solidFill>
                  <a:schemeClr val="bg1">
                    <a:lumMod val="50000"/>
                  </a:schemeClr>
                </a:solidFill>
              </a:rPr>
              <a:t>i</a:t>
            </a:r>
            <a:endParaRPr lang="en-US" dirty="0">
              <a:solidFill>
                <a:schemeClr val="bg1">
                  <a:lumMod val="50000"/>
                </a:schemeClr>
              </a:solidFill>
            </a:endParaRPr>
          </a:p>
          <a:p>
            <a:pPr>
              <a:buFont typeface="Arial" pitchFamily="34" charset="0"/>
              <a:buChar char="•"/>
            </a:pPr>
            <a:r>
              <a:rPr lang="en-US" dirty="0">
                <a:solidFill>
                  <a:schemeClr val="bg1">
                    <a:lumMod val="50000"/>
                  </a:schemeClr>
                </a:solidFill>
              </a:rPr>
              <a:t>  l b d j</a:t>
            </a:r>
          </a:p>
          <a:p>
            <a:pPr>
              <a:buFont typeface="Arial" pitchFamily="34" charset="0"/>
              <a:buChar char="•"/>
            </a:pPr>
            <a:r>
              <a:rPr lang="en-US" dirty="0">
                <a:solidFill>
                  <a:schemeClr val="bg1">
                    <a:lumMod val="50000"/>
                  </a:schemeClr>
                </a:solidFill>
              </a:rPr>
              <a:t>  </a:t>
            </a:r>
            <a:r>
              <a:rPr lang="en-US" dirty="0" err="1">
                <a:solidFill>
                  <a:schemeClr val="bg1">
                    <a:lumMod val="50000"/>
                  </a:schemeClr>
                </a:solidFill>
              </a:rPr>
              <a:t>i</a:t>
            </a:r>
            <a:r>
              <a:rPr lang="en-US" dirty="0">
                <a:solidFill>
                  <a:schemeClr val="bg1">
                    <a:lumMod val="50000"/>
                  </a:schemeClr>
                </a:solidFill>
              </a:rPr>
              <a:t> j f e</a:t>
            </a:r>
          </a:p>
          <a:p>
            <a:pPr>
              <a:buFont typeface="Arial" pitchFamily="34" charset="0"/>
              <a:buChar char="•"/>
            </a:pPr>
            <a:r>
              <a:rPr lang="en-US" dirty="0">
                <a:solidFill>
                  <a:schemeClr val="bg1">
                    <a:lumMod val="50000"/>
                  </a:schemeClr>
                </a:solidFill>
              </a:rPr>
              <a:t>  j d f</a:t>
            </a:r>
          </a:p>
          <a:p>
            <a:pPr>
              <a:buFont typeface="Arial" pitchFamily="34" charset="0"/>
              <a:buChar char="•"/>
            </a:pPr>
            <a:r>
              <a:rPr lang="en-US" dirty="0">
                <a:solidFill>
                  <a:schemeClr val="bg1">
                    <a:lumMod val="50000"/>
                  </a:schemeClr>
                </a:solidFill>
              </a:rPr>
              <a:t>  g e f h</a:t>
            </a:r>
          </a:p>
          <a:p>
            <a:pPr>
              <a:buFont typeface="Arial" pitchFamily="34" charset="0"/>
              <a:buChar char="•"/>
            </a:pPr>
            <a:endParaRPr lang="en-US" dirty="0">
              <a:solidFill>
                <a:schemeClr val="bg1">
                  <a:lumMod val="50000"/>
                </a:schemeClr>
              </a:solidFill>
            </a:endParaRPr>
          </a:p>
          <a:p>
            <a:r>
              <a:rPr lang="en-US" dirty="0">
                <a:solidFill>
                  <a:schemeClr val="bg1">
                    <a:lumMod val="50000"/>
                  </a:schemeClr>
                </a:solidFill>
              </a:rPr>
              <a:t>Rules for making faces:</a:t>
            </a:r>
          </a:p>
          <a:p>
            <a:pPr>
              <a:buFont typeface="Arial" pitchFamily="34" charset="0"/>
              <a:buChar char="•"/>
            </a:pPr>
            <a:r>
              <a:rPr lang="en-US" dirty="0">
                <a:solidFill>
                  <a:schemeClr val="bg1">
                    <a:lumMod val="50000"/>
                  </a:schemeClr>
                </a:solidFill>
              </a:rPr>
              <a:t>  Connect the nodes counter-clockwise  (running the bases)</a:t>
            </a:r>
          </a:p>
          <a:p>
            <a:pPr>
              <a:buFont typeface="Arial" pitchFamily="34" charset="0"/>
              <a:buChar char="•"/>
            </a:pPr>
            <a:r>
              <a:rPr lang="en-US" dirty="0">
                <a:solidFill>
                  <a:schemeClr val="bg1">
                    <a:lumMod val="50000"/>
                  </a:schemeClr>
                </a:solidFill>
              </a:rPr>
              <a:t>  No concave faces.</a:t>
            </a:r>
          </a:p>
          <a:p>
            <a:pPr>
              <a:buFont typeface="Arial" pitchFamily="34" charset="0"/>
              <a:buChar char="•"/>
            </a:pPr>
            <a:r>
              <a:rPr lang="en-US" dirty="0">
                <a:solidFill>
                  <a:schemeClr val="bg1">
                    <a:lumMod val="50000"/>
                  </a:schemeClr>
                </a:solidFill>
              </a:rPr>
              <a:t>  No non-planar faces.</a:t>
            </a:r>
          </a:p>
        </p:txBody>
      </p:sp>
    </p:spTree>
    <p:extLst>
      <p:ext uri="{BB962C8B-B14F-4D97-AF65-F5344CB8AC3E}">
        <p14:creationId xmlns:p14="http://schemas.microsoft.com/office/powerpoint/2010/main" val="31479232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ACD:  Face Tools</a:t>
            </a:r>
          </a:p>
        </p:txBody>
      </p:sp>
      <p:pic>
        <p:nvPicPr>
          <p:cNvPr id="20482" name="Picture 2"/>
          <p:cNvPicPr>
            <a:picLocks noChangeAspect="1" noChangeArrowheads="1"/>
          </p:cNvPicPr>
          <p:nvPr/>
        </p:nvPicPr>
        <p:blipFill>
          <a:blip r:embed="rId2" cstate="print"/>
          <a:srcRect/>
          <a:stretch>
            <a:fillRect/>
          </a:stretch>
        </p:blipFill>
        <p:spPr bwMode="auto">
          <a:xfrm>
            <a:off x="1943101" y="1571625"/>
            <a:ext cx="5213171" cy="1223962"/>
          </a:xfrm>
          <a:prstGeom prst="rect">
            <a:avLst/>
          </a:prstGeom>
          <a:noFill/>
          <a:ln w="9525">
            <a:noFill/>
            <a:miter lim="800000"/>
            <a:headEnd/>
            <a:tailEnd/>
          </a:ln>
        </p:spPr>
      </p:pic>
      <p:sp>
        <p:nvSpPr>
          <p:cNvPr id="4" name="TextBox 3"/>
          <p:cNvSpPr txBox="1"/>
          <p:nvPr/>
        </p:nvSpPr>
        <p:spPr>
          <a:xfrm>
            <a:off x="3924300" y="2943225"/>
            <a:ext cx="6419850" cy="2308324"/>
          </a:xfrm>
          <a:prstGeom prst="rect">
            <a:avLst/>
          </a:prstGeom>
          <a:noFill/>
        </p:spPr>
        <p:txBody>
          <a:bodyPr wrap="square" rtlCol="0">
            <a:spAutoFit/>
          </a:bodyPr>
          <a:lstStyle/>
          <a:p>
            <a:r>
              <a:rPr lang="en-US" dirty="0">
                <a:solidFill>
                  <a:schemeClr val="bg1">
                    <a:lumMod val="50000"/>
                  </a:schemeClr>
                </a:solidFill>
              </a:rPr>
              <a:t>                                                    Remove Unused Nodes</a:t>
            </a:r>
          </a:p>
          <a:p>
            <a:r>
              <a:rPr lang="en-US" dirty="0">
                <a:solidFill>
                  <a:schemeClr val="bg1">
                    <a:lumMod val="50000"/>
                  </a:schemeClr>
                </a:solidFill>
              </a:rPr>
              <a:t>                                           Fix Face Orientation</a:t>
            </a:r>
          </a:p>
          <a:p>
            <a:r>
              <a:rPr lang="en-US" dirty="0">
                <a:solidFill>
                  <a:schemeClr val="bg1">
                    <a:lumMod val="50000"/>
                  </a:schemeClr>
                </a:solidFill>
              </a:rPr>
              <a:t>                                    Check Faces</a:t>
            </a:r>
          </a:p>
          <a:p>
            <a:r>
              <a:rPr lang="en-US" dirty="0">
                <a:solidFill>
                  <a:schemeClr val="bg1">
                    <a:lumMod val="50000"/>
                  </a:schemeClr>
                </a:solidFill>
              </a:rPr>
              <a:t>                           Make Horizontal Plane to Right of Node List</a:t>
            </a:r>
          </a:p>
          <a:p>
            <a:r>
              <a:rPr lang="en-US" dirty="0">
                <a:solidFill>
                  <a:schemeClr val="bg1">
                    <a:lumMod val="50000"/>
                  </a:schemeClr>
                </a:solidFill>
              </a:rPr>
              <a:t>                   Make Horizontal Plane to Left of Node List</a:t>
            </a:r>
          </a:p>
          <a:p>
            <a:r>
              <a:rPr lang="en-US" dirty="0">
                <a:solidFill>
                  <a:schemeClr val="bg1">
                    <a:lumMod val="50000"/>
                  </a:schemeClr>
                </a:solidFill>
              </a:rPr>
              <a:t>             Make Vertical Wall</a:t>
            </a:r>
          </a:p>
          <a:p>
            <a:r>
              <a:rPr lang="en-US" dirty="0">
                <a:solidFill>
                  <a:schemeClr val="bg1">
                    <a:lumMod val="50000"/>
                  </a:schemeClr>
                </a:solidFill>
              </a:rPr>
              <a:t>     Make a right side slope from the Node List</a:t>
            </a:r>
          </a:p>
          <a:p>
            <a:r>
              <a:rPr lang="en-US" dirty="0">
                <a:solidFill>
                  <a:schemeClr val="bg1">
                    <a:lumMod val="50000"/>
                  </a:schemeClr>
                </a:solidFill>
              </a:rPr>
              <a:t>Make a left side slope from the Node List</a:t>
            </a:r>
          </a:p>
        </p:txBody>
      </p:sp>
      <p:cxnSp>
        <p:nvCxnSpPr>
          <p:cNvPr id="6" name="Straight Arrow Connector 5"/>
          <p:cNvCxnSpPr/>
          <p:nvPr/>
        </p:nvCxnSpPr>
        <p:spPr>
          <a:xfrm flipV="1">
            <a:off x="4000500" y="2562225"/>
            <a:ext cx="0" cy="2362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305300" y="2562225"/>
            <a:ext cx="0" cy="2057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686300" y="2638425"/>
            <a:ext cx="0" cy="1676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067300" y="2562225"/>
            <a:ext cx="0" cy="1447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448300" y="2562225"/>
            <a:ext cx="0" cy="1143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981700" y="2714625"/>
            <a:ext cx="0" cy="762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362700" y="2714625"/>
            <a:ext cx="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4" idx="0"/>
          </p:cNvCxnSpPr>
          <p:nvPr/>
        </p:nvCxnSpPr>
        <p:spPr>
          <a:xfrm flipH="1" flipV="1">
            <a:off x="6743701" y="2638425"/>
            <a:ext cx="390524" cy="304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3226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ADVANCED CHANNEL DESIGN (ACD)</a:t>
            </a:r>
            <a:r>
              <a:rPr lang="en-US" sz="2400" dirty="0"/>
              <a:t/>
            </a:r>
            <a:br>
              <a:rPr lang="en-US" sz="2400" dirty="0"/>
            </a:br>
            <a:r>
              <a:rPr lang="en-US" sz="2400" dirty="0"/>
              <a:t>Create a side slope area the easy way!</a:t>
            </a:r>
            <a:endParaRPr lang="en-US" dirty="0"/>
          </a:p>
        </p:txBody>
      </p:sp>
      <p:sp>
        <p:nvSpPr>
          <p:cNvPr id="5" name="Rectangle 3"/>
          <p:cNvSpPr txBox="1">
            <a:spLocks noChangeArrowheads="1"/>
          </p:cNvSpPr>
          <p:nvPr/>
        </p:nvSpPr>
        <p:spPr>
          <a:xfrm>
            <a:off x="1871472" y="1273304"/>
            <a:ext cx="3200400" cy="2590800"/>
          </a:xfrm>
          <a:prstGeom prst="rect">
            <a:avLst/>
          </a:prstGeom>
        </p:spPr>
        <p:txBody>
          <a:bodyPr/>
          <a:lstStyle/>
          <a:p>
            <a:pPr marL="342900" indent="-342900" defTabSz="914400">
              <a:spcBef>
                <a:spcPct val="20000"/>
              </a:spcBef>
              <a:buFont typeface="Arial" pitchFamily="34" charset="0"/>
              <a:buChar char="•"/>
              <a:defRPr/>
            </a:pPr>
            <a:r>
              <a:rPr lang="en-US" sz="2000" dirty="0">
                <a:solidFill>
                  <a:schemeClr val="bg1">
                    <a:lumMod val="50000"/>
                  </a:schemeClr>
                </a:solidFill>
              </a:rPr>
              <a:t>Use the Right-Side Slope tool to create a 2:1 side slope.</a:t>
            </a:r>
          </a:p>
          <a:p>
            <a:pPr marL="342900" indent="-342900" defTabSz="914400">
              <a:spcBef>
                <a:spcPct val="20000"/>
              </a:spcBef>
              <a:buFont typeface="Arial" pitchFamily="34" charset="0"/>
              <a:buChar char="•"/>
              <a:defRPr/>
            </a:pPr>
            <a:r>
              <a:rPr lang="en-US" sz="2000" dirty="0">
                <a:solidFill>
                  <a:schemeClr val="bg1">
                    <a:lumMod val="50000"/>
                  </a:schemeClr>
                </a:solidFill>
              </a:rPr>
              <a:t>Use the nodes:</a:t>
            </a:r>
          </a:p>
          <a:p>
            <a:pPr marL="800100" lvl="1" indent="-342900">
              <a:spcBef>
                <a:spcPct val="20000"/>
              </a:spcBef>
              <a:buFont typeface="Arial" pitchFamily="34" charset="0"/>
              <a:buChar char="•"/>
              <a:defRPr/>
            </a:pPr>
            <a:r>
              <a:rPr lang="en-US" sz="2000" dirty="0">
                <a:solidFill>
                  <a:schemeClr val="bg1">
                    <a:lumMod val="50000"/>
                  </a:schemeClr>
                </a:solidFill>
              </a:rPr>
              <a:t>  b d f h</a:t>
            </a:r>
          </a:p>
          <a:p>
            <a:pPr marL="342900" indent="-342900">
              <a:spcBef>
                <a:spcPct val="20000"/>
              </a:spcBef>
              <a:buFont typeface="Arial" pitchFamily="34" charset="0"/>
              <a:buChar char="•"/>
              <a:defRPr/>
            </a:pPr>
            <a:r>
              <a:rPr lang="en-US" sz="2000" dirty="0">
                <a:solidFill>
                  <a:schemeClr val="bg1">
                    <a:lumMod val="50000"/>
                  </a:schemeClr>
                </a:solidFill>
              </a:rPr>
              <a:t>Terminate the side slope at a depth of 20’</a:t>
            </a:r>
          </a:p>
        </p:txBody>
      </p:sp>
      <p:pic>
        <p:nvPicPr>
          <p:cNvPr id="21507" name="Picture 3"/>
          <p:cNvPicPr>
            <a:picLocks noChangeAspect="1" noChangeArrowheads="1"/>
          </p:cNvPicPr>
          <p:nvPr/>
        </p:nvPicPr>
        <p:blipFill>
          <a:blip r:embed="rId2" cstate="print"/>
          <a:srcRect/>
          <a:stretch>
            <a:fillRect/>
          </a:stretch>
        </p:blipFill>
        <p:spPr bwMode="auto">
          <a:xfrm>
            <a:off x="5119954" y="1968273"/>
            <a:ext cx="5167047" cy="4095750"/>
          </a:xfrm>
          <a:prstGeom prst="rect">
            <a:avLst/>
          </a:prstGeom>
          <a:noFill/>
          <a:ln w="9525">
            <a:noFill/>
            <a:miter lim="800000"/>
            <a:headEnd/>
            <a:tailEnd/>
          </a:ln>
        </p:spPr>
      </p:pic>
      <p:pic>
        <p:nvPicPr>
          <p:cNvPr id="21506" name="Picture 2"/>
          <p:cNvPicPr>
            <a:picLocks noChangeAspect="1" noChangeArrowheads="1"/>
          </p:cNvPicPr>
          <p:nvPr/>
        </p:nvPicPr>
        <p:blipFill>
          <a:blip r:embed="rId3" cstate="print"/>
          <a:srcRect/>
          <a:stretch>
            <a:fillRect/>
          </a:stretch>
        </p:blipFill>
        <p:spPr bwMode="auto">
          <a:xfrm>
            <a:off x="2057401" y="3864105"/>
            <a:ext cx="2595753" cy="2199919"/>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36374680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ADVANCED CHANNEL DESIGN (ACD)</a:t>
            </a:r>
            <a:br>
              <a:rPr lang="en-US" dirty="0"/>
            </a:br>
            <a:r>
              <a:rPr lang="en-US" sz="2400" dirty="0"/>
              <a:t>Add to your existing side slope.</a:t>
            </a:r>
            <a:endParaRPr lang="en-US" dirty="0"/>
          </a:p>
        </p:txBody>
      </p:sp>
      <p:sp>
        <p:nvSpPr>
          <p:cNvPr id="5" name="Rectangle 3"/>
          <p:cNvSpPr txBox="1">
            <a:spLocks noChangeArrowheads="1"/>
          </p:cNvSpPr>
          <p:nvPr/>
        </p:nvSpPr>
        <p:spPr>
          <a:xfrm>
            <a:off x="1676400" y="1333671"/>
            <a:ext cx="3200400" cy="2209800"/>
          </a:xfrm>
          <a:prstGeom prst="rect">
            <a:avLst/>
          </a:prstGeom>
        </p:spPr>
        <p:txBody>
          <a:bodyPr/>
          <a:lstStyle/>
          <a:p>
            <a:pPr marL="342900" indent="-342900" defTabSz="914400">
              <a:spcBef>
                <a:spcPct val="20000"/>
              </a:spcBef>
              <a:buFont typeface="Arial" pitchFamily="34" charset="0"/>
              <a:buChar char="•"/>
              <a:defRPr/>
            </a:pPr>
            <a:r>
              <a:rPr lang="en-US" sz="2000" dirty="0">
                <a:solidFill>
                  <a:schemeClr val="bg1">
                    <a:lumMod val="50000"/>
                  </a:schemeClr>
                </a:solidFill>
              </a:rPr>
              <a:t>Use the Right-Side Slope tool.</a:t>
            </a:r>
          </a:p>
          <a:p>
            <a:pPr marL="342900" indent="-342900" defTabSz="914400">
              <a:spcBef>
                <a:spcPct val="20000"/>
              </a:spcBef>
              <a:buFont typeface="Arial" pitchFamily="34" charset="0"/>
              <a:buChar char="•"/>
              <a:defRPr/>
            </a:pPr>
            <a:r>
              <a:rPr lang="en-US" sz="2000" dirty="0">
                <a:solidFill>
                  <a:schemeClr val="bg1">
                    <a:lumMod val="50000"/>
                  </a:schemeClr>
                </a:solidFill>
              </a:rPr>
              <a:t>Create a 4:1 side slope that rises up to the 0.0 level.</a:t>
            </a:r>
          </a:p>
          <a:p>
            <a:pPr marL="342900" indent="-342900" defTabSz="914400">
              <a:spcBef>
                <a:spcPct val="20000"/>
              </a:spcBef>
              <a:buFont typeface="Arial" pitchFamily="34" charset="0"/>
              <a:buChar char="•"/>
              <a:defRPr/>
            </a:pPr>
            <a:r>
              <a:rPr lang="en-US" sz="2000" dirty="0">
                <a:solidFill>
                  <a:schemeClr val="bg1">
                    <a:lumMod val="50000"/>
                  </a:schemeClr>
                </a:solidFill>
              </a:rPr>
              <a:t>Use nodes  _2 _3 _4</a:t>
            </a:r>
          </a:p>
        </p:txBody>
      </p:sp>
      <p:pic>
        <p:nvPicPr>
          <p:cNvPr id="22530" name="Picture 2"/>
          <p:cNvPicPr>
            <a:picLocks noChangeAspect="1" noChangeArrowheads="1"/>
          </p:cNvPicPr>
          <p:nvPr/>
        </p:nvPicPr>
        <p:blipFill>
          <a:blip r:embed="rId2" cstate="print"/>
          <a:srcRect/>
          <a:stretch>
            <a:fillRect/>
          </a:stretch>
        </p:blipFill>
        <p:spPr bwMode="auto">
          <a:xfrm>
            <a:off x="1994899" y="3892863"/>
            <a:ext cx="2563403" cy="2162175"/>
          </a:xfrm>
          <a:prstGeom prst="rect">
            <a:avLst/>
          </a:prstGeom>
          <a:noFill/>
          <a:ln w="9525">
            <a:noFill/>
            <a:miter lim="800000"/>
            <a:headEnd/>
            <a:tailEnd/>
          </a:ln>
        </p:spPr>
      </p:pic>
      <p:pic>
        <p:nvPicPr>
          <p:cNvPr id="22531" name="Picture 3"/>
          <p:cNvPicPr>
            <a:picLocks noChangeAspect="1" noChangeArrowheads="1"/>
          </p:cNvPicPr>
          <p:nvPr/>
        </p:nvPicPr>
        <p:blipFill>
          <a:blip r:embed="rId3" cstate="print"/>
          <a:srcRect/>
          <a:stretch>
            <a:fillRect/>
          </a:stretch>
        </p:blipFill>
        <p:spPr bwMode="auto">
          <a:xfrm>
            <a:off x="5000626" y="1635296"/>
            <a:ext cx="5362575" cy="4451009"/>
          </a:xfrm>
          <a:prstGeom prst="rect">
            <a:avLst/>
          </a:prstGeom>
          <a:noFill/>
          <a:ln w="9525">
            <a:noFill/>
            <a:miter lim="800000"/>
            <a:headEnd/>
            <a:tailEnd/>
          </a:ln>
        </p:spPr>
      </p:pic>
      <p:pic>
        <p:nvPicPr>
          <p:cNvPr id="7" name="Picture 3"/>
          <p:cNvPicPr>
            <a:picLocks noChangeAspect="1" noChangeArrowheads="1"/>
          </p:cNvPicPr>
          <p:nvPr/>
        </p:nvPicPr>
        <p:blipFill rotWithShape="1">
          <a:blip r:embed="rId4" cstate="print"/>
          <a:srcRect l="24744" t="1159" r="66531" b="94035"/>
          <a:stretch/>
        </p:blipFill>
        <p:spPr bwMode="auto">
          <a:xfrm>
            <a:off x="6395631" y="1690578"/>
            <a:ext cx="469451" cy="204972"/>
          </a:xfrm>
          <a:prstGeom prst="rect">
            <a:avLst/>
          </a:prstGeom>
          <a:noFill/>
          <a:ln w="9525">
            <a:noFill/>
            <a:miter lim="800000"/>
            <a:headEnd/>
            <a:tailEnd/>
          </a:ln>
        </p:spPr>
      </p:pic>
    </p:spTree>
    <p:extLst>
      <p:ext uri="{BB962C8B-B14F-4D97-AF65-F5344CB8AC3E}">
        <p14:creationId xmlns:p14="http://schemas.microsoft.com/office/powerpoint/2010/main" val="37031327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ADVANCED CHANNEL DESIGN (ACD)</a:t>
            </a:r>
            <a:r>
              <a:rPr lang="en-US" sz="2400" dirty="0"/>
              <a:t/>
            </a:r>
            <a:br>
              <a:rPr lang="en-US" sz="2400" dirty="0"/>
            </a:br>
            <a:r>
              <a:rPr lang="en-US" sz="2400" dirty="0"/>
              <a:t>Make your final side slope.</a:t>
            </a:r>
            <a:endParaRPr lang="en-US" dirty="0"/>
          </a:p>
        </p:txBody>
      </p:sp>
      <p:sp>
        <p:nvSpPr>
          <p:cNvPr id="5" name="Rectangle 3"/>
          <p:cNvSpPr txBox="1">
            <a:spLocks noChangeArrowheads="1"/>
          </p:cNvSpPr>
          <p:nvPr/>
        </p:nvSpPr>
        <p:spPr>
          <a:xfrm>
            <a:off x="1797678" y="1648725"/>
            <a:ext cx="2990850" cy="2047876"/>
          </a:xfrm>
          <a:prstGeom prst="rect">
            <a:avLst/>
          </a:prstGeom>
        </p:spPr>
        <p:txBody>
          <a:bodyPr/>
          <a:lstStyle/>
          <a:p>
            <a:pPr marL="342900" indent="-342900" defTabSz="914400">
              <a:spcBef>
                <a:spcPct val="20000"/>
              </a:spcBef>
              <a:buFont typeface="Arial" pitchFamily="34" charset="0"/>
              <a:buChar char="•"/>
              <a:defRPr/>
            </a:pPr>
            <a:r>
              <a:rPr lang="en-US" dirty="0">
                <a:solidFill>
                  <a:schemeClr val="bg1">
                    <a:lumMod val="50000"/>
                  </a:schemeClr>
                </a:solidFill>
              </a:rPr>
              <a:t>Use the Left Side Slope tool.</a:t>
            </a:r>
          </a:p>
          <a:p>
            <a:pPr marL="342900" indent="-342900" defTabSz="914400">
              <a:spcBef>
                <a:spcPct val="20000"/>
              </a:spcBef>
              <a:buFont typeface="Arial" pitchFamily="34" charset="0"/>
              <a:buChar char="•"/>
              <a:defRPr/>
            </a:pPr>
            <a:r>
              <a:rPr lang="en-US" dirty="0">
                <a:solidFill>
                  <a:schemeClr val="bg1">
                    <a:lumMod val="50000"/>
                  </a:schemeClr>
                </a:solidFill>
              </a:rPr>
              <a:t>Make a 4:1 side slope that rises to Depth = 0.0</a:t>
            </a:r>
          </a:p>
          <a:p>
            <a:pPr marL="342900" indent="-342900" defTabSz="914400">
              <a:spcBef>
                <a:spcPct val="20000"/>
              </a:spcBef>
              <a:buFont typeface="Arial" pitchFamily="34" charset="0"/>
              <a:buChar char="•"/>
              <a:defRPr/>
            </a:pPr>
            <a:r>
              <a:rPr lang="en-US" dirty="0">
                <a:solidFill>
                  <a:schemeClr val="bg1">
                    <a:lumMod val="50000"/>
                  </a:schemeClr>
                </a:solidFill>
              </a:rPr>
              <a:t>Use nodes </a:t>
            </a:r>
            <a:r>
              <a:rPr lang="en-US" dirty="0" smtClean="0">
                <a:solidFill>
                  <a:schemeClr val="bg1">
                    <a:lumMod val="50000"/>
                  </a:schemeClr>
                </a:solidFill>
              </a:rPr>
              <a:t> a </a:t>
            </a:r>
            <a:r>
              <a:rPr lang="en-US" dirty="0">
                <a:solidFill>
                  <a:schemeClr val="bg1">
                    <a:lumMod val="50000"/>
                  </a:schemeClr>
                </a:solidFill>
              </a:rPr>
              <a:t>c e g</a:t>
            </a:r>
          </a:p>
        </p:txBody>
      </p:sp>
      <p:pic>
        <p:nvPicPr>
          <p:cNvPr id="23554" name="Picture 2"/>
          <p:cNvPicPr>
            <a:picLocks noChangeAspect="1" noChangeArrowheads="1"/>
          </p:cNvPicPr>
          <p:nvPr/>
        </p:nvPicPr>
        <p:blipFill>
          <a:blip r:embed="rId2" cstate="print"/>
          <a:srcRect/>
          <a:stretch>
            <a:fillRect/>
          </a:stretch>
        </p:blipFill>
        <p:spPr bwMode="auto">
          <a:xfrm>
            <a:off x="1871473" y="3619500"/>
            <a:ext cx="2843261" cy="2457450"/>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a:stretch>
            <a:fillRect/>
          </a:stretch>
        </p:blipFill>
        <p:spPr bwMode="auto">
          <a:xfrm>
            <a:off x="4969023" y="1648725"/>
            <a:ext cx="5527527" cy="4647300"/>
          </a:xfrm>
          <a:prstGeom prst="rect">
            <a:avLst/>
          </a:prstGeom>
          <a:noFill/>
          <a:ln w="9525">
            <a:noFill/>
            <a:miter lim="800000"/>
            <a:headEnd/>
            <a:tailEnd/>
          </a:ln>
        </p:spPr>
      </p:pic>
      <p:pic>
        <p:nvPicPr>
          <p:cNvPr id="6" name="Picture 3"/>
          <p:cNvPicPr>
            <a:picLocks noChangeAspect="1" noChangeArrowheads="1"/>
          </p:cNvPicPr>
          <p:nvPr/>
        </p:nvPicPr>
        <p:blipFill rotWithShape="1">
          <a:blip r:embed="rId4" cstate="print"/>
          <a:srcRect l="24744" t="1159" r="66531" b="94035"/>
          <a:stretch/>
        </p:blipFill>
        <p:spPr bwMode="auto">
          <a:xfrm>
            <a:off x="6432845" y="1717631"/>
            <a:ext cx="504899" cy="220449"/>
          </a:xfrm>
          <a:prstGeom prst="rect">
            <a:avLst/>
          </a:prstGeom>
          <a:noFill/>
          <a:ln w="9525">
            <a:noFill/>
            <a:miter lim="800000"/>
            <a:headEnd/>
            <a:tailEnd/>
          </a:ln>
        </p:spPr>
      </p:pic>
    </p:spTree>
    <p:extLst>
      <p:ext uri="{BB962C8B-B14F-4D97-AF65-F5344CB8AC3E}">
        <p14:creationId xmlns:p14="http://schemas.microsoft.com/office/powerpoint/2010/main" val="9282303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Channel in 3D</a:t>
            </a:r>
          </a:p>
        </p:txBody>
      </p:sp>
      <p:pic>
        <p:nvPicPr>
          <p:cNvPr id="24578" name="Picture 2"/>
          <p:cNvPicPr>
            <a:picLocks noChangeAspect="1" noChangeArrowheads="1"/>
          </p:cNvPicPr>
          <p:nvPr/>
        </p:nvPicPr>
        <p:blipFill>
          <a:blip r:embed="rId2" cstate="print"/>
          <a:srcRect/>
          <a:stretch>
            <a:fillRect/>
          </a:stretch>
        </p:blipFill>
        <p:spPr bwMode="auto">
          <a:xfrm>
            <a:off x="1976980" y="1343200"/>
            <a:ext cx="7739253" cy="4618246"/>
          </a:xfrm>
          <a:prstGeom prst="rect">
            <a:avLst/>
          </a:prstGeom>
          <a:noFill/>
          <a:ln w="9525">
            <a:noFill/>
            <a:miter lim="800000"/>
            <a:headEnd/>
            <a:tailEnd/>
          </a:ln>
        </p:spPr>
      </p:pic>
    </p:spTree>
    <p:extLst>
      <p:ext uri="{BB962C8B-B14F-4D97-AF65-F5344CB8AC3E}">
        <p14:creationId xmlns:p14="http://schemas.microsoft.com/office/powerpoint/2010/main" val="22244670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ADVANCED CHANNEL DESIGN (ACD)</a:t>
            </a:r>
            <a:r>
              <a:rPr lang="en-US" sz="2400" dirty="0"/>
              <a:t/>
            </a:r>
            <a:br>
              <a:rPr lang="en-US" sz="2400" dirty="0"/>
            </a:br>
            <a:r>
              <a:rPr lang="en-US" sz="2400" dirty="0"/>
              <a:t>Create your Reporting Zones and Assign the Polygons</a:t>
            </a:r>
            <a:endParaRPr lang="en-US" dirty="0"/>
          </a:p>
        </p:txBody>
      </p:sp>
      <p:grpSp>
        <p:nvGrpSpPr>
          <p:cNvPr id="4" name="Group 3"/>
          <p:cNvGrpSpPr/>
          <p:nvPr/>
        </p:nvGrpSpPr>
        <p:grpSpPr>
          <a:xfrm>
            <a:off x="1981200" y="1789332"/>
            <a:ext cx="7410450" cy="4335975"/>
            <a:chOff x="642612" y="1537154"/>
            <a:chExt cx="7410450" cy="4335975"/>
          </a:xfrm>
        </p:grpSpPr>
        <p:pic>
          <p:nvPicPr>
            <p:cNvPr id="25602" name="Picture 2"/>
            <p:cNvPicPr>
              <a:picLocks noChangeAspect="1" noChangeArrowheads="1"/>
            </p:cNvPicPr>
            <p:nvPr/>
          </p:nvPicPr>
          <p:blipFill>
            <a:blip r:embed="rId2" cstate="print"/>
            <a:srcRect/>
            <a:stretch>
              <a:fillRect/>
            </a:stretch>
          </p:blipFill>
          <p:spPr bwMode="auto">
            <a:xfrm>
              <a:off x="642612" y="1537154"/>
              <a:ext cx="7410450" cy="4335975"/>
            </a:xfrm>
            <a:prstGeom prst="rect">
              <a:avLst/>
            </a:prstGeom>
            <a:noFill/>
            <a:ln w="9525">
              <a:noFill/>
              <a:miter lim="800000"/>
              <a:headEnd/>
              <a:tailEnd/>
            </a:ln>
          </p:spPr>
        </p:pic>
        <p:sp>
          <p:nvSpPr>
            <p:cNvPr id="5" name="Rectangle 3"/>
            <p:cNvSpPr txBox="1">
              <a:spLocks noChangeArrowheads="1"/>
            </p:cNvSpPr>
            <p:nvPr/>
          </p:nvSpPr>
          <p:spPr>
            <a:xfrm>
              <a:off x="904875" y="3067049"/>
              <a:ext cx="3462012" cy="2352675"/>
            </a:xfrm>
            <a:prstGeom prst="rect">
              <a:avLst/>
            </a:prstGeom>
            <a:solidFill>
              <a:schemeClr val="bg1"/>
            </a:solidFill>
            <a:ln>
              <a:solidFill>
                <a:schemeClr val="tx1">
                  <a:lumMod val="65000"/>
                  <a:lumOff val="35000"/>
                </a:schemeClr>
              </a:solidFill>
            </a:ln>
          </p:spPr>
          <p:txBody>
            <a:bodyPr/>
            <a:lstStyle/>
            <a:p>
              <a:pPr marL="457200" indent="-457200" defTabSz="914400">
                <a:spcBef>
                  <a:spcPct val="20000"/>
                </a:spcBef>
                <a:buFont typeface="Arial" pitchFamily="34" charset="0"/>
                <a:buChar char="•"/>
                <a:defRPr/>
              </a:pPr>
              <a:r>
                <a:rPr lang="en-US" sz="2000" dirty="0">
                  <a:solidFill>
                    <a:schemeClr val="bg1">
                      <a:lumMod val="50000"/>
                    </a:schemeClr>
                  </a:solidFill>
                </a:rPr>
                <a:t>From the ‘Zones’ Tab.</a:t>
              </a:r>
            </a:p>
            <a:p>
              <a:pPr marL="457200" indent="-457200" defTabSz="914400">
                <a:spcBef>
                  <a:spcPct val="20000"/>
                </a:spcBef>
                <a:buFont typeface="Arial" pitchFamily="34" charset="0"/>
                <a:buChar char="•"/>
                <a:defRPr/>
              </a:pPr>
              <a:r>
                <a:rPr lang="en-US" sz="2000" dirty="0">
                  <a:solidFill>
                    <a:schemeClr val="bg1">
                      <a:lumMod val="50000"/>
                    </a:schemeClr>
                  </a:solidFill>
                </a:rPr>
                <a:t>Add six zones:</a:t>
              </a:r>
            </a:p>
            <a:p>
              <a:pPr marL="914400" lvl="1" indent="-457200">
                <a:lnSpc>
                  <a:spcPts val="1600"/>
                </a:lnSpc>
                <a:spcBef>
                  <a:spcPct val="20000"/>
                </a:spcBef>
                <a:buFont typeface="Arial" pitchFamily="34" charset="0"/>
                <a:buChar char="•"/>
                <a:defRPr/>
              </a:pPr>
              <a:r>
                <a:rPr lang="en-US" sz="2000" dirty="0">
                  <a:solidFill>
                    <a:schemeClr val="bg1">
                      <a:lumMod val="50000"/>
                    </a:schemeClr>
                  </a:solidFill>
                </a:rPr>
                <a:t>Federal Channel</a:t>
              </a:r>
            </a:p>
            <a:p>
              <a:pPr marL="914400" lvl="1" indent="-457200">
                <a:lnSpc>
                  <a:spcPts val="1600"/>
                </a:lnSpc>
                <a:spcBef>
                  <a:spcPct val="20000"/>
                </a:spcBef>
                <a:buFont typeface="Arial" pitchFamily="34" charset="0"/>
                <a:buChar char="•"/>
                <a:defRPr/>
              </a:pPr>
              <a:r>
                <a:rPr lang="en-US" sz="2000" dirty="0">
                  <a:solidFill>
                    <a:schemeClr val="bg1">
                      <a:lumMod val="50000"/>
                    </a:schemeClr>
                  </a:solidFill>
                </a:rPr>
                <a:t>Left Slope</a:t>
              </a:r>
            </a:p>
            <a:p>
              <a:pPr marL="914400" lvl="1" indent="-457200">
                <a:lnSpc>
                  <a:spcPts val="1600"/>
                </a:lnSpc>
                <a:spcBef>
                  <a:spcPct val="20000"/>
                </a:spcBef>
                <a:buFont typeface="Arial" pitchFamily="34" charset="0"/>
                <a:buChar char="•"/>
                <a:defRPr/>
              </a:pPr>
              <a:r>
                <a:rPr lang="en-US" sz="2000" dirty="0">
                  <a:solidFill>
                    <a:schemeClr val="bg1">
                      <a:lumMod val="50000"/>
                    </a:schemeClr>
                  </a:solidFill>
                </a:rPr>
                <a:t>Right Slope</a:t>
              </a:r>
            </a:p>
            <a:p>
              <a:pPr marL="914400" lvl="1" indent="-457200">
                <a:lnSpc>
                  <a:spcPts val="1600"/>
                </a:lnSpc>
                <a:spcBef>
                  <a:spcPct val="20000"/>
                </a:spcBef>
                <a:buFont typeface="Arial" pitchFamily="34" charset="0"/>
                <a:buChar char="•"/>
                <a:defRPr/>
              </a:pPr>
              <a:r>
                <a:rPr lang="en-US" sz="2000" dirty="0">
                  <a:solidFill>
                    <a:schemeClr val="bg1">
                      <a:lumMod val="50000"/>
                    </a:schemeClr>
                  </a:solidFill>
                </a:rPr>
                <a:t>Navy East</a:t>
              </a:r>
            </a:p>
            <a:p>
              <a:pPr marL="914400" lvl="1" indent="-457200">
                <a:lnSpc>
                  <a:spcPts val="1600"/>
                </a:lnSpc>
                <a:spcBef>
                  <a:spcPct val="20000"/>
                </a:spcBef>
                <a:buFont typeface="Arial" pitchFamily="34" charset="0"/>
                <a:buChar char="•"/>
                <a:defRPr/>
              </a:pPr>
              <a:r>
                <a:rPr lang="en-US" sz="2000" dirty="0">
                  <a:solidFill>
                    <a:schemeClr val="bg1">
                      <a:lumMod val="50000"/>
                    </a:schemeClr>
                  </a:solidFill>
                </a:rPr>
                <a:t>Navy West</a:t>
              </a:r>
            </a:p>
            <a:p>
              <a:pPr marL="914400" lvl="1" indent="-457200">
                <a:lnSpc>
                  <a:spcPts val="1600"/>
                </a:lnSpc>
                <a:spcBef>
                  <a:spcPct val="20000"/>
                </a:spcBef>
                <a:buFont typeface="Arial" pitchFamily="34" charset="0"/>
                <a:buChar char="•"/>
                <a:defRPr/>
              </a:pPr>
              <a:r>
                <a:rPr lang="en-US" sz="2000" dirty="0">
                  <a:solidFill>
                    <a:schemeClr val="bg1">
                      <a:lumMod val="50000"/>
                    </a:schemeClr>
                  </a:solidFill>
                </a:rPr>
                <a:t>Ridge Cut</a:t>
              </a:r>
            </a:p>
          </p:txBody>
        </p:sp>
      </p:grpSp>
      <p:sp>
        <p:nvSpPr>
          <p:cNvPr id="3" name="Rectangle 2"/>
          <p:cNvSpPr/>
          <p:nvPr/>
        </p:nvSpPr>
        <p:spPr>
          <a:xfrm>
            <a:off x="1981200" y="1143001"/>
            <a:ext cx="6686550" cy="646331"/>
          </a:xfrm>
          <a:prstGeom prst="rect">
            <a:avLst/>
          </a:prstGeom>
        </p:spPr>
        <p:txBody>
          <a:bodyPr wrap="square">
            <a:spAutoFit/>
          </a:bodyPr>
          <a:lstStyle/>
          <a:p>
            <a:pPr marL="457200" indent="-457200">
              <a:spcBef>
                <a:spcPct val="20000"/>
              </a:spcBef>
              <a:buFont typeface="Arial" pitchFamily="34" charset="0"/>
              <a:buChar char="•"/>
              <a:defRPr/>
            </a:pPr>
            <a:r>
              <a:rPr lang="en-US" dirty="0">
                <a:solidFill>
                  <a:schemeClr val="bg1">
                    <a:lumMod val="50000"/>
                  </a:schemeClr>
                </a:solidFill>
              </a:rPr>
              <a:t>Using the ‘arrow’ tool, click on each zone name and assign polygons to that zone.</a:t>
            </a:r>
          </a:p>
        </p:txBody>
      </p:sp>
    </p:spTree>
    <p:extLst>
      <p:ext uri="{BB962C8B-B14F-4D97-AF65-F5344CB8AC3E}">
        <p14:creationId xmlns:p14="http://schemas.microsoft.com/office/powerpoint/2010/main" val="18412275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Temp\LLL8.png"/>
          <p:cNvPicPr>
            <a:picLocks noChangeAspect="1" noChangeArrowheads="1"/>
          </p:cNvPicPr>
          <p:nvPr/>
        </p:nvPicPr>
        <p:blipFill>
          <a:blip r:embed="rId2" cstate="print"/>
          <a:stretch>
            <a:fillRect/>
          </a:stretch>
        </p:blipFill>
        <p:spPr bwMode="auto">
          <a:xfrm>
            <a:off x="2487992" y="1510354"/>
            <a:ext cx="7216016" cy="4569492"/>
          </a:xfrm>
          <a:prstGeom prst="rect">
            <a:avLst/>
          </a:prstGeom>
          <a:noFill/>
          <a:ln>
            <a:solidFill>
              <a:schemeClr val="tx1">
                <a:lumMod val="65000"/>
                <a:lumOff val="35000"/>
              </a:schemeClr>
            </a:solidFill>
          </a:ln>
        </p:spPr>
      </p:pic>
      <p:sp>
        <p:nvSpPr>
          <p:cNvPr id="2" name="Title 1"/>
          <p:cNvSpPr>
            <a:spLocks noGrp="1"/>
          </p:cNvSpPr>
          <p:nvPr>
            <p:ph type="title"/>
          </p:nvPr>
        </p:nvSpPr>
        <p:spPr/>
        <p:txBody>
          <a:bodyPr>
            <a:normAutofit/>
          </a:bodyPr>
          <a:lstStyle/>
          <a:p>
            <a:r>
              <a:rPr lang="en-US" dirty="0"/>
              <a:t>ADVANCED CHANNEL DESIGN (ACD)</a:t>
            </a:r>
            <a:r>
              <a:rPr lang="en-US" sz="2400" dirty="0"/>
              <a:t/>
            </a:r>
            <a:br>
              <a:rPr lang="en-US" sz="2400" dirty="0"/>
            </a:br>
            <a:r>
              <a:rPr lang="en-US" sz="2400" dirty="0"/>
              <a:t>Insert your Planned Lines and Export your *.ZEL File</a:t>
            </a:r>
            <a:endParaRPr lang="en-US" dirty="0"/>
          </a:p>
        </p:txBody>
      </p:sp>
      <p:sp>
        <p:nvSpPr>
          <p:cNvPr id="5" name="Rectangle 3"/>
          <p:cNvSpPr txBox="1">
            <a:spLocks noChangeArrowheads="1"/>
          </p:cNvSpPr>
          <p:nvPr/>
        </p:nvSpPr>
        <p:spPr>
          <a:xfrm>
            <a:off x="1419225" y="3429000"/>
            <a:ext cx="4524374" cy="2552701"/>
          </a:xfrm>
          <a:prstGeom prst="rect">
            <a:avLst/>
          </a:prstGeom>
          <a:solidFill>
            <a:schemeClr val="bg1"/>
          </a:solidFill>
          <a:ln>
            <a:solidFill>
              <a:schemeClr val="bg1"/>
            </a:solidFill>
          </a:ln>
        </p:spPr>
        <p:txBody>
          <a:bodyPr/>
          <a:lstStyle/>
          <a:p>
            <a:pPr marL="457200" indent="-457200" defTabSz="914400">
              <a:spcBef>
                <a:spcPct val="20000"/>
              </a:spcBef>
              <a:buFont typeface="Arial" panose="020B0604020202020204" pitchFamily="34" charset="0"/>
              <a:buChar char="•"/>
              <a:defRPr/>
            </a:pPr>
            <a:r>
              <a:rPr lang="en-US" dirty="0">
                <a:solidFill>
                  <a:schemeClr val="bg1">
                    <a:lumMod val="50000"/>
                  </a:schemeClr>
                </a:solidFill>
              </a:rPr>
              <a:t>Click the ‘Profiles’ tab and import your LNW file.</a:t>
            </a:r>
          </a:p>
          <a:p>
            <a:pPr marL="457200" indent="-457200" defTabSz="914400">
              <a:spcBef>
                <a:spcPct val="20000"/>
              </a:spcBef>
              <a:buFont typeface="Arial" panose="020B0604020202020204" pitchFamily="34" charset="0"/>
              <a:buChar char="•"/>
              <a:defRPr/>
            </a:pPr>
            <a:r>
              <a:rPr lang="en-US" dirty="0">
                <a:solidFill>
                  <a:schemeClr val="bg1">
                    <a:lumMod val="50000"/>
                  </a:schemeClr>
                </a:solidFill>
              </a:rPr>
              <a:t>Click on the ‘Zones’ tab and ‘Export ZEL’  (Zone Edge List).  Save as OOO.ZEL</a:t>
            </a:r>
          </a:p>
          <a:p>
            <a:pPr marL="457200" indent="-457200" defTabSz="914400">
              <a:spcBef>
                <a:spcPct val="20000"/>
              </a:spcBef>
              <a:buFont typeface="Arial" panose="020B0604020202020204" pitchFamily="34" charset="0"/>
              <a:buChar char="•"/>
              <a:defRPr/>
            </a:pPr>
            <a:r>
              <a:rPr lang="en-US" dirty="0">
                <a:solidFill>
                  <a:schemeClr val="bg1">
                    <a:lumMod val="50000"/>
                  </a:schemeClr>
                </a:solidFill>
              </a:rPr>
              <a:t>The Zone Edge List file will take the place of your templates in CROSS SECTIONS AND VOLUMES.</a:t>
            </a:r>
          </a:p>
        </p:txBody>
      </p:sp>
      <p:sp>
        <p:nvSpPr>
          <p:cNvPr id="3" name="Rectangle 2"/>
          <p:cNvSpPr/>
          <p:nvPr/>
        </p:nvSpPr>
        <p:spPr>
          <a:xfrm>
            <a:off x="1031631" y="1042877"/>
            <a:ext cx="7772400" cy="369332"/>
          </a:xfrm>
          <a:prstGeom prst="rect">
            <a:avLst/>
          </a:prstGeom>
        </p:spPr>
        <p:txBody>
          <a:bodyPr wrap="square">
            <a:spAutoFit/>
          </a:bodyPr>
          <a:lstStyle/>
          <a:p>
            <a:pPr marL="457200" indent="-457200" defTabSz="914400">
              <a:spcBef>
                <a:spcPct val="20000"/>
              </a:spcBef>
              <a:defRPr/>
            </a:pPr>
            <a:r>
              <a:rPr lang="en-US" dirty="0">
                <a:solidFill>
                  <a:schemeClr val="bg1">
                    <a:lumMod val="50000"/>
                  </a:schemeClr>
                </a:solidFill>
              </a:rPr>
              <a:t>If you plan to do volumes in CROSS SECTIONS AND VOLUMES:</a:t>
            </a:r>
          </a:p>
        </p:txBody>
      </p:sp>
    </p:spTree>
    <p:extLst>
      <p:ext uri="{BB962C8B-B14F-4D97-AF65-F5344CB8AC3E}">
        <p14:creationId xmlns:p14="http://schemas.microsoft.com/office/powerpoint/2010/main" val="31781779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CHN/ZEL “</a:t>
            </a:r>
            <a:r>
              <a:rPr lang="en-US" dirty="0" smtClean="0"/>
              <a:t>Do’s </a:t>
            </a:r>
            <a:r>
              <a:rPr lang="en-US" dirty="0"/>
              <a:t>and ‘Don’t”</a:t>
            </a:r>
          </a:p>
        </p:txBody>
      </p:sp>
      <p:pic>
        <p:nvPicPr>
          <p:cNvPr id="4098" name="Picture 2" descr="C:\Temp\LLLE.png"/>
          <p:cNvPicPr>
            <a:picLocks noChangeAspect="1" noChangeArrowheads="1"/>
          </p:cNvPicPr>
          <p:nvPr/>
        </p:nvPicPr>
        <p:blipFill>
          <a:blip r:embed="rId2" cstate="print"/>
          <a:srcRect/>
          <a:stretch>
            <a:fillRect/>
          </a:stretch>
        </p:blipFill>
        <p:spPr bwMode="auto">
          <a:xfrm>
            <a:off x="1524000" y="1183744"/>
            <a:ext cx="9144000" cy="1311282"/>
          </a:xfrm>
          <a:prstGeom prst="rect">
            <a:avLst/>
          </a:prstGeom>
          <a:noFill/>
        </p:spPr>
      </p:pic>
      <p:pic>
        <p:nvPicPr>
          <p:cNvPr id="4099" name="Picture 3" descr="C:\Temp\LLLD.png"/>
          <p:cNvPicPr>
            <a:picLocks noChangeAspect="1" noChangeArrowheads="1"/>
          </p:cNvPicPr>
          <p:nvPr/>
        </p:nvPicPr>
        <p:blipFill>
          <a:blip r:embed="rId3" cstate="print"/>
          <a:srcRect/>
          <a:stretch>
            <a:fillRect/>
          </a:stretch>
        </p:blipFill>
        <p:spPr bwMode="auto">
          <a:xfrm>
            <a:off x="1524001" y="3317344"/>
            <a:ext cx="9208787" cy="1295400"/>
          </a:xfrm>
          <a:prstGeom prst="rect">
            <a:avLst/>
          </a:prstGeom>
          <a:noFill/>
        </p:spPr>
      </p:pic>
      <p:sp>
        <p:nvSpPr>
          <p:cNvPr id="5" name="Rectangle 3"/>
          <p:cNvSpPr txBox="1">
            <a:spLocks noChangeArrowheads="1"/>
          </p:cNvSpPr>
          <p:nvPr/>
        </p:nvSpPr>
        <p:spPr>
          <a:xfrm>
            <a:off x="1676400" y="2707744"/>
            <a:ext cx="8763000" cy="838200"/>
          </a:xfrm>
          <a:prstGeom prst="rect">
            <a:avLst/>
          </a:prstGeom>
          <a:noFill/>
        </p:spPr>
        <p:txBody>
          <a:bodyPr/>
          <a:lstStyle/>
          <a:p>
            <a:pPr marL="457200" indent="-457200" algn="ctr" defTabSz="914400">
              <a:spcBef>
                <a:spcPct val="20000"/>
              </a:spcBef>
              <a:defRPr/>
            </a:pPr>
            <a:r>
              <a:rPr lang="en-US" sz="2000" dirty="0">
                <a:solidFill>
                  <a:schemeClr val="bg1">
                    <a:lumMod val="50000"/>
                  </a:schemeClr>
                </a:solidFill>
              </a:rPr>
              <a:t>Don’t have a Planned Line share the same ‘edge’ as your *.CHN file.  It may not find all of the necessary intersections.</a:t>
            </a:r>
          </a:p>
        </p:txBody>
      </p:sp>
      <p:sp>
        <p:nvSpPr>
          <p:cNvPr id="6" name="Rectangle 3"/>
          <p:cNvSpPr txBox="1">
            <a:spLocks noChangeArrowheads="1"/>
          </p:cNvSpPr>
          <p:nvPr/>
        </p:nvSpPr>
        <p:spPr>
          <a:xfrm>
            <a:off x="1760893" y="4688944"/>
            <a:ext cx="8763000" cy="1066800"/>
          </a:xfrm>
          <a:prstGeom prst="rect">
            <a:avLst/>
          </a:prstGeom>
          <a:noFill/>
        </p:spPr>
        <p:txBody>
          <a:bodyPr/>
          <a:lstStyle/>
          <a:p>
            <a:pPr marL="457200" indent="-457200" algn="ctr" defTabSz="914400">
              <a:spcBef>
                <a:spcPct val="20000"/>
              </a:spcBef>
              <a:defRPr/>
            </a:pPr>
            <a:r>
              <a:rPr lang="en-US" sz="2000" dirty="0">
                <a:solidFill>
                  <a:schemeClr val="bg1">
                    <a:lumMod val="50000"/>
                  </a:schemeClr>
                </a:solidFill>
              </a:rPr>
              <a:t>Fix:  Extend your channel design so that the entire planned line intersects with ALL of the reporting zone areas.  CSV will only compute volumes up to the planned line limits.</a:t>
            </a:r>
          </a:p>
        </p:txBody>
      </p:sp>
    </p:spTree>
    <p:extLst>
      <p:ext uri="{BB962C8B-B14F-4D97-AF65-F5344CB8AC3E}">
        <p14:creationId xmlns:p14="http://schemas.microsoft.com/office/powerpoint/2010/main" val="16892231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CHN/ZEL “</a:t>
            </a:r>
            <a:r>
              <a:rPr lang="en-US" dirty="0" smtClean="0"/>
              <a:t>Do’s </a:t>
            </a:r>
            <a:r>
              <a:rPr lang="en-US" dirty="0"/>
              <a:t>and ‘Don’t”</a:t>
            </a:r>
          </a:p>
        </p:txBody>
      </p:sp>
      <p:pic>
        <p:nvPicPr>
          <p:cNvPr id="4098" name="Picture 2" descr="C:\Temp\LLLE.png"/>
          <p:cNvPicPr>
            <a:picLocks noChangeAspect="1" noChangeArrowheads="1"/>
          </p:cNvPicPr>
          <p:nvPr/>
        </p:nvPicPr>
        <p:blipFill>
          <a:blip r:embed="rId2" cstate="print"/>
          <a:stretch>
            <a:fillRect/>
          </a:stretch>
        </p:blipFill>
        <p:spPr bwMode="auto">
          <a:xfrm>
            <a:off x="1484587" y="1495425"/>
            <a:ext cx="9220606" cy="3429000"/>
          </a:xfrm>
          <a:prstGeom prst="rect">
            <a:avLst/>
          </a:prstGeom>
          <a:noFill/>
        </p:spPr>
      </p:pic>
      <p:sp>
        <p:nvSpPr>
          <p:cNvPr id="8" name="Line Callout 1 7"/>
          <p:cNvSpPr/>
          <p:nvPr/>
        </p:nvSpPr>
        <p:spPr>
          <a:xfrm>
            <a:off x="1606312" y="2114550"/>
            <a:ext cx="2133600" cy="1219200"/>
          </a:xfrm>
          <a:prstGeom prst="borderCallout1">
            <a:avLst>
              <a:gd name="adj1" fmla="val 67981"/>
              <a:gd name="adj2" fmla="val 99140"/>
              <a:gd name="adj3" fmla="val 79808"/>
              <a:gd name="adj4" fmla="val 1166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lumMod val="50000"/>
                  </a:schemeClr>
                </a:solidFill>
              </a:rPr>
              <a:t>Don’t have a planned line start inside a reporting zone.</a:t>
            </a:r>
          </a:p>
        </p:txBody>
      </p:sp>
      <p:sp>
        <p:nvSpPr>
          <p:cNvPr id="9" name="Line Callout 1 8"/>
          <p:cNvSpPr/>
          <p:nvPr/>
        </p:nvSpPr>
        <p:spPr>
          <a:xfrm>
            <a:off x="5578237" y="5029201"/>
            <a:ext cx="4838700" cy="1190625"/>
          </a:xfrm>
          <a:prstGeom prst="borderCallout1">
            <a:avLst>
              <a:gd name="adj1" fmla="val -3228"/>
              <a:gd name="adj2" fmla="val 83028"/>
              <a:gd name="adj3" fmla="val -157798"/>
              <a:gd name="adj4" fmla="val 69230"/>
            </a:avLst>
          </a:prstGeom>
          <a:solidFill>
            <a:schemeClr val="bg1"/>
          </a:solidFill>
          <a:ln w="28575">
            <a:solidFill>
              <a:srgbClr val="0000FF"/>
            </a:solid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lumMod val="50000"/>
                  </a:schemeClr>
                </a:solidFill>
              </a:rPr>
              <a:t>Don’t have a planned line start exactly on a polygon border.  The intersection may not be found!</a:t>
            </a:r>
          </a:p>
        </p:txBody>
      </p:sp>
    </p:spTree>
    <p:extLst>
      <p:ext uri="{BB962C8B-B14F-4D97-AF65-F5344CB8AC3E}">
        <p14:creationId xmlns:p14="http://schemas.microsoft.com/office/powerpoint/2010/main" val="29525849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Zone Edge List Method in CSV</a:t>
            </a:r>
          </a:p>
        </p:txBody>
      </p:sp>
      <p:pic>
        <p:nvPicPr>
          <p:cNvPr id="5122" name="Picture 2" descr="C:\Temp\LLLG.png"/>
          <p:cNvPicPr>
            <a:picLocks noChangeAspect="1" noChangeArrowheads="1"/>
          </p:cNvPicPr>
          <p:nvPr/>
        </p:nvPicPr>
        <p:blipFill rotWithShape="1">
          <a:blip r:embed="rId2" cstate="print"/>
          <a:srcRect r="29951"/>
          <a:stretch/>
        </p:blipFill>
        <p:spPr bwMode="auto">
          <a:xfrm>
            <a:off x="5869512" y="1847850"/>
            <a:ext cx="4474638" cy="3448050"/>
          </a:xfrm>
          <a:prstGeom prst="rect">
            <a:avLst/>
          </a:prstGeom>
          <a:noFill/>
        </p:spPr>
      </p:pic>
      <p:sp>
        <p:nvSpPr>
          <p:cNvPr id="7" name="Rectangle 3">
            <a:extLst>
              <a:ext uri="{FF2B5EF4-FFF2-40B4-BE49-F238E27FC236}">
                <a16:creationId xmlns="" xmlns:a16="http://schemas.microsoft.com/office/drawing/2014/main" id="{5A7DD8EA-5A48-47F0-9B5B-2120900B9B86}"/>
              </a:ext>
            </a:extLst>
          </p:cNvPr>
          <p:cNvSpPr txBox="1">
            <a:spLocks noChangeArrowheads="1"/>
          </p:cNvSpPr>
          <p:nvPr/>
        </p:nvSpPr>
        <p:spPr>
          <a:xfrm>
            <a:off x="1569923" y="3009900"/>
            <a:ext cx="3227093" cy="838200"/>
          </a:xfrm>
          <a:prstGeom prst="rect">
            <a:avLst/>
          </a:prstGeom>
          <a:noFill/>
        </p:spPr>
        <p:txBody>
          <a:bodyPr/>
          <a:lstStyle/>
          <a:p>
            <a:pPr marL="457200" marR="0" lvl="0" indent="-457200" defTabSz="914400" rtl="0" eaLnBrk="1" fontAlgn="auto" latinLnBrk="0" hangingPunct="1">
              <a:lnSpc>
                <a:spcPct val="100000"/>
              </a:lnSpc>
              <a:spcBef>
                <a:spcPct val="20000"/>
              </a:spcBef>
              <a:spcAft>
                <a:spcPts val="0"/>
              </a:spcAft>
              <a:buClrTx/>
              <a:buSzTx/>
              <a:tabLst/>
              <a:defRPr/>
            </a:pPr>
            <a:r>
              <a:rPr kumimoji="0" lang="en-US" sz="2000" i="0" u="none" strike="noStrike" kern="1200" cap="none" spc="0" normalizeH="0" baseline="0" noProof="0" dirty="0">
                <a:ln>
                  <a:noFill/>
                </a:ln>
                <a:solidFill>
                  <a:schemeClr val="bg1">
                    <a:lumMod val="50000"/>
                  </a:schemeClr>
                </a:solidFill>
                <a:effectLst/>
                <a:uLnTx/>
                <a:uFillTx/>
                <a:latin typeface="+mn-lt"/>
                <a:ea typeface="+mn-ea"/>
                <a:cs typeface="+mn-cs"/>
              </a:rPr>
              <a:t>Load *.</a:t>
            </a:r>
            <a:r>
              <a:rPr kumimoji="0" lang="en-US" sz="2000" i="0" u="none" strike="noStrike" kern="1200" cap="none" spc="0" normalizeH="0" baseline="0" noProof="0" dirty="0" err="1">
                <a:ln>
                  <a:noFill/>
                </a:ln>
                <a:solidFill>
                  <a:schemeClr val="bg1">
                    <a:lumMod val="50000"/>
                  </a:schemeClr>
                </a:solidFill>
                <a:effectLst/>
                <a:uLnTx/>
                <a:uFillTx/>
                <a:latin typeface="+mn-lt"/>
                <a:ea typeface="+mn-ea"/>
                <a:cs typeface="+mn-cs"/>
              </a:rPr>
              <a:t>zel</a:t>
            </a:r>
            <a:r>
              <a:rPr kumimoji="0" lang="en-US" sz="2000" i="0" u="none" strike="noStrike" kern="1200" cap="none" spc="0" normalizeH="0" baseline="0" noProof="0" dirty="0">
                <a:ln>
                  <a:noFill/>
                </a:ln>
                <a:solidFill>
                  <a:schemeClr val="bg1">
                    <a:lumMod val="50000"/>
                  </a:schemeClr>
                </a:solidFill>
                <a:effectLst/>
                <a:uLnTx/>
                <a:uFillTx/>
                <a:latin typeface="+mn-lt"/>
                <a:ea typeface="+mn-ea"/>
                <a:cs typeface="+mn-cs"/>
              </a:rPr>
              <a:t> files under the Template section</a:t>
            </a:r>
          </a:p>
        </p:txBody>
      </p:sp>
      <p:cxnSp>
        <p:nvCxnSpPr>
          <p:cNvPr id="5" name="Straight Arrow Connector 4">
            <a:extLst>
              <a:ext uri="{FF2B5EF4-FFF2-40B4-BE49-F238E27FC236}">
                <a16:creationId xmlns="" xmlns:a16="http://schemas.microsoft.com/office/drawing/2014/main" id="{7A9E8630-D954-4956-B754-6125832D613C}"/>
              </a:ext>
            </a:extLst>
          </p:cNvPr>
          <p:cNvCxnSpPr>
            <a:stCxn id="7" idx="3"/>
          </p:cNvCxnSpPr>
          <p:nvPr/>
        </p:nvCxnSpPr>
        <p:spPr>
          <a:xfrm>
            <a:off x="4797016" y="3429000"/>
            <a:ext cx="3206247" cy="1833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21937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Zone Edge List Method in CSV - View</a:t>
            </a:r>
          </a:p>
        </p:txBody>
      </p:sp>
      <p:pic>
        <p:nvPicPr>
          <p:cNvPr id="26626" name="Picture 2"/>
          <p:cNvPicPr>
            <a:picLocks noChangeAspect="1" noChangeArrowheads="1"/>
          </p:cNvPicPr>
          <p:nvPr/>
        </p:nvPicPr>
        <p:blipFill rotWithShape="1">
          <a:blip r:embed="rId2" cstate="print"/>
          <a:srcRect t="1036" b="1299"/>
          <a:stretch/>
        </p:blipFill>
        <p:spPr bwMode="auto">
          <a:xfrm>
            <a:off x="2459948" y="1250604"/>
            <a:ext cx="6657975" cy="4705350"/>
          </a:xfrm>
          <a:prstGeom prst="rect">
            <a:avLst/>
          </a:prstGeom>
          <a:noFill/>
          <a:ln w="9525">
            <a:noFill/>
            <a:miter lim="800000"/>
            <a:headEnd/>
            <a:tailEnd/>
          </a:ln>
        </p:spPr>
      </p:pic>
    </p:spTree>
    <p:extLst>
      <p:ext uri="{BB962C8B-B14F-4D97-AF65-F5344CB8AC3E}">
        <p14:creationId xmlns:p14="http://schemas.microsoft.com/office/powerpoint/2010/main" val="29078631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1938880" y="1330906"/>
            <a:ext cx="6674832" cy="4841294"/>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Zone Edge List Report</a:t>
            </a:r>
          </a:p>
        </p:txBody>
      </p:sp>
      <p:sp>
        <p:nvSpPr>
          <p:cNvPr id="4" name="TextBox 3"/>
          <p:cNvSpPr txBox="1"/>
          <p:nvPr/>
        </p:nvSpPr>
        <p:spPr>
          <a:xfrm>
            <a:off x="6572251" y="1882734"/>
            <a:ext cx="3705225" cy="1200329"/>
          </a:xfrm>
          <a:prstGeom prst="rect">
            <a:avLst/>
          </a:prstGeom>
          <a:solidFill>
            <a:schemeClr val="bg1"/>
          </a:solidFill>
          <a:ln>
            <a:solidFill>
              <a:schemeClr val="tx1">
                <a:lumMod val="65000"/>
                <a:lumOff val="35000"/>
              </a:schemeClr>
            </a:solidFill>
          </a:ln>
        </p:spPr>
        <p:txBody>
          <a:bodyPr wrap="square" rtlCol="0">
            <a:spAutoFit/>
          </a:bodyPr>
          <a:lstStyle/>
          <a:p>
            <a:r>
              <a:rPr lang="en-US" dirty="0">
                <a:solidFill>
                  <a:schemeClr val="bg1">
                    <a:lumMod val="50000"/>
                  </a:schemeClr>
                </a:solidFill>
              </a:rPr>
              <a:t>Summary:  By each Zone</a:t>
            </a:r>
          </a:p>
          <a:p>
            <a:pPr>
              <a:buFont typeface="Arial" pitchFamily="34" charset="0"/>
              <a:buChar char="•"/>
            </a:pPr>
            <a:r>
              <a:rPr lang="en-US" dirty="0">
                <a:solidFill>
                  <a:schemeClr val="bg1">
                    <a:lumMod val="50000"/>
                  </a:schemeClr>
                </a:solidFill>
              </a:rPr>
              <a:t>  Design</a:t>
            </a:r>
          </a:p>
          <a:p>
            <a:pPr>
              <a:buFont typeface="Arial" pitchFamily="34" charset="0"/>
              <a:buChar char="•"/>
            </a:pPr>
            <a:r>
              <a:rPr lang="en-US" dirty="0">
                <a:solidFill>
                  <a:schemeClr val="bg1">
                    <a:lumMod val="50000"/>
                  </a:schemeClr>
                </a:solidFill>
              </a:rPr>
              <a:t>  Overdepth (All)</a:t>
            </a:r>
          </a:p>
          <a:p>
            <a:pPr>
              <a:buFont typeface="Arial" pitchFamily="34" charset="0"/>
              <a:buChar char="•"/>
            </a:pPr>
            <a:r>
              <a:rPr lang="en-US" dirty="0">
                <a:solidFill>
                  <a:schemeClr val="bg1">
                    <a:lumMod val="50000"/>
                  </a:schemeClr>
                </a:solidFill>
              </a:rPr>
              <a:t>  Overdepth (Contour)</a:t>
            </a:r>
          </a:p>
        </p:txBody>
      </p:sp>
    </p:spTree>
    <p:extLst>
      <p:ext uri="{BB962C8B-B14F-4D97-AF65-F5344CB8AC3E}">
        <p14:creationId xmlns:p14="http://schemas.microsoft.com/office/powerpoint/2010/main" val="37298501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OVERDREDGED MATERIAL</a:t>
            </a:r>
          </a:p>
        </p:txBody>
      </p:sp>
    </p:spTree>
    <p:extLst>
      <p:ext uri="{BB962C8B-B14F-4D97-AF65-F5344CB8AC3E}">
        <p14:creationId xmlns:p14="http://schemas.microsoft.com/office/powerpoint/2010/main" val="11959308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Temp\KKK3.png"/>
          <p:cNvPicPr>
            <a:picLocks noChangeAspect="1" noChangeArrowheads="1"/>
          </p:cNvPicPr>
          <p:nvPr/>
        </p:nvPicPr>
        <p:blipFill>
          <a:blip r:embed="rId2" cstate="print"/>
          <a:srcRect/>
          <a:stretch>
            <a:fillRect/>
          </a:stretch>
        </p:blipFill>
        <p:spPr bwMode="auto">
          <a:xfrm>
            <a:off x="1668147" y="1534501"/>
            <a:ext cx="8537053" cy="3186270"/>
          </a:xfrm>
          <a:prstGeom prst="rect">
            <a:avLst/>
          </a:prstGeom>
          <a:noFill/>
        </p:spPr>
      </p:pic>
      <p:sp>
        <p:nvSpPr>
          <p:cNvPr id="6" name="TextBox 5"/>
          <p:cNvSpPr txBox="1"/>
          <p:nvPr/>
        </p:nvSpPr>
        <p:spPr>
          <a:xfrm>
            <a:off x="2424820" y="1327451"/>
            <a:ext cx="8382000" cy="400110"/>
          </a:xfrm>
          <a:prstGeom prst="rect">
            <a:avLst/>
          </a:prstGeom>
          <a:noFill/>
          <a:ln>
            <a:noFill/>
          </a:ln>
        </p:spPr>
        <p:txBody>
          <a:bodyPr wrap="square" rtlCol="0">
            <a:spAutoFit/>
          </a:bodyPr>
          <a:lstStyle/>
          <a:p>
            <a:r>
              <a:rPr lang="en-US" sz="2000" dirty="0">
                <a:solidFill>
                  <a:schemeClr val="bg1">
                    <a:lumMod val="50000"/>
                  </a:schemeClr>
                </a:solidFill>
              </a:rPr>
              <a:t>Material removed beneath the Allowable Overdepth template</a:t>
            </a:r>
          </a:p>
        </p:txBody>
      </p:sp>
      <p:cxnSp>
        <p:nvCxnSpPr>
          <p:cNvPr id="8" name="Straight Connector 7"/>
          <p:cNvCxnSpPr/>
          <p:nvPr/>
        </p:nvCxnSpPr>
        <p:spPr>
          <a:xfrm>
            <a:off x="1905000" y="4876800"/>
            <a:ext cx="1219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05000" y="5257800"/>
            <a:ext cx="1219200" cy="0"/>
          </a:xfrm>
          <a:prstGeom prst="line">
            <a:avLst/>
          </a:prstGeom>
          <a:ln w="38100">
            <a:solidFill>
              <a:srgbClr val="00FF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209800" y="5530164"/>
            <a:ext cx="685800" cy="381000"/>
          </a:xfrm>
          <a:prstGeom prst="rect">
            <a:avLst/>
          </a:prstGeom>
          <a:solidFill>
            <a:srgbClr val="FFC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76600" y="4648200"/>
            <a:ext cx="2362200" cy="369332"/>
          </a:xfrm>
          <a:prstGeom prst="rect">
            <a:avLst/>
          </a:prstGeom>
          <a:noFill/>
        </p:spPr>
        <p:txBody>
          <a:bodyPr wrap="square" rtlCol="0">
            <a:spAutoFit/>
          </a:bodyPr>
          <a:lstStyle/>
          <a:p>
            <a:r>
              <a:rPr lang="en-US" dirty="0">
                <a:solidFill>
                  <a:schemeClr val="bg1">
                    <a:lumMod val="50000"/>
                  </a:schemeClr>
                </a:solidFill>
              </a:rPr>
              <a:t>Pre-Dredge Profile</a:t>
            </a:r>
          </a:p>
        </p:txBody>
      </p:sp>
      <p:sp>
        <p:nvSpPr>
          <p:cNvPr id="12" name="TextBox 11"/>
          <p:cNvSpPr txBox="1"/>
          <p:nvPr/>
        </p:nvSpPr>
        <p:spPr>
          <a:xfrm>
            <a:off x="3276600" y="5105400"/>
            <a:ext cx="2362200" cy="369332"/>
          </a:xfrm>
          <a:prstGeom prst="rect">
            <a:avLst/>
          </a:prstGeom>
          <a:noFill/>
        </p:spPr>
        <p:txBody>
          <a:bodyPr wrap="square" rtlCol="0">
            <a:spAutoFit/>
          </a:bodyPr>
          <a:lstStyle/>
          <a:p>
            <a:r>
              <a:rPr lang="en-US" dirty="0">
                <a:solidFill>
                  <a:schemeClr val="bg1">
                    <a:lumMod val="50000"/>
                  </a:schemeClr>
                </a:solidFill>
              </a:rPr>
              <a:t>Post-Dredge Profile</a:t>
            </a:r>
          </a:p>
        </p:txBody>
      </p:sp>
      <p:sp>
        <p:nvSpPr>
          <p:cNvPr id="13" name="TextBox 12"/>
          <p:cNvSpPr txBox="1"/>
          <p:nvPr/>
        </p:nvSpPr>
        <p:spPr>
          <a:xfrm>
            <a:off x="3276599" y="5539218"/>
            <a:ext cx="2632365" cy="369332"/>
          </a:xfrm>
          <a:prstGeom prst="rect">
            <a:avLst/>
          </a:prstGeom>
          <a:noFill/>
        </p:spPr>
        <p:txBody>
          <a:bodyPr wrap="square" rtlCol="0">
            <a:spAutoFit/>
          </a:bodyPr>
          <a:lstStyle/>
          <a:p>
            <a:r>
              <a:rPr lang="en-US" dirty="0">
                <a:solidFill>
                  <a:schemeClr val="bg1">
                    <a:lumMod val="50000"/>
                  </a:schemeClr>
                </a:solidFill>
              </a:rPr>
              <a:t>Overdredged Material</a:t>
            </a:r>
          </a:p>
        </p:txBody>
      </p:sp>
      <p:sp>
        <p:nvSpPr>
          <p:cNvPr id="14" name="TextBox 13"/>
          <p:cNvSpPr txBox="1"/>
          <p:nvPr/>
        </p:nvSpPr>
        <p:spPr>
          <a:xfrm>
            <a:off x="6283036" y="4720772"/>
            <a:ext cx="4224163" cy="1323439"/>
          </a:xfrm>
          <a:prstGeom prst="rect">
            <a:avLst/>
          </a:prstGeom>
          <a:noFill/>
          <a:ln>
            <a:solidFill>
              <a:schemeClr val="tx1"/>
            </a:solidFill>
          </a:ln>
        </p:spPr>
        <p:txBody>
          <a:bodyPr wrap="square" rtlCol="0">
            <a:spAutoFit/>
          </a:bodyPr>
          <a:lstStyle/>
          <a:p>
            <a:pPr algn="ctr"/>
            <a:r>
              <a:rPr lang="en-US" sz="2000" dirty="0">
                <a:solidFill>
                  <a:schemeClr val="bg1">
                    <a:lumMod val="50000"/>
                  </a:schemeClr>
                </a:solidFill>
              </a:rPr>
              <a:t>The Philadelphia PostDredge method is the only method that computes OVERDREDGED Material.</a:t>
            </a:r>
          </a:p>
        </p:txBody>
      </p:sp>
      <p:sp>
        <p:nvSpPr>
          <p:cNvPr id="3" name="Title 2">
            <a:extLst>
              <a:ext uri="{FF2B5EF4-FFF2-40B4-BE49-F238E27FC236}">
                <a16:creationId xmlns="" xmlns:a16="http://schemas.microsoft.com/office/drawing/2014/main" id="{EF10F956-9ED5-4C4B-A1EB-1D64F23D87E0}"/>
              </a:ext>
            </a:extLst>
          </p:cNvPr>
          <p:cNvSpPr>
            <a:spLocks noGrp="1"/>
          </p:cNvSpPr>
          <p:nvPr>
            <p:ph type="title"/>
          </p:nvPr>
        </p:nvSpPr>
        <p:spPr/>
        <p:txBody>
          <a:bodyPr/>
          <a:lstStyle/>
          <a:p>
            <a:r>
              <a:rPr lang="en-US" dirty="0"/>
              <a:t>OVERDREDGED MATERIAL</a:t>
            </a:r>
          </a:p>
        </p:txBody>
      </p:sp>
    </p:spTree>
    <p:extLst>
      <p:ext uri="{BB962C8B-B14F-4D97-AF65-F5344CB8AC3E}">
        <p14:creationId xmlns:p14="http://schemas.microsoft.com/office/powerpoint/2010/main" val="16490373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OVERDREDGE EXAMPLE</a:t>
            </a:r>
          </a:p>
        </p:txBody>
      </p:sp>
      <p:pic>
        <p:nvPicPr>
          <p:cNvPr id="5122" name="Picture 2" descr="C:\Temp\KKK4.png"/>
          <p:cNvPicPr>
            <a:picLocks noChangeAspect="1" noChangeArrowheads="1"/>
          </p:cNvPicPr>
          <p:nvPr/>
        </p:nvPicPr>
        <p:blipFill>
          <a:blip r:embed="rId2" cstate="print"/>
          <a:srcRect/>
          <a:stretch>
            <a:fillRect/>
          </a:stretch>
        </p:blipFill>
        <p:spPr bwMode="auto">
          <a:xfrm>
            <a:off x="1925784" y="3014496"/>
            <a:ext cx="6389531" cy="2019332"/>
          </a:xfrm>
          <a:prstGeom prst="rect">
            <a:avLst/>
          </a:prstGeom>
          <a:noFill/>
        </p:spPr>
      </p:pic>
      <p:pic>
        <p:nvPicPr>
          <p:cNvPr id="5123" name="Picture 3" descr="C:\Temp\KKK5.png"/>
          <p:cNvPicPr>
            <a:picLocks noChangeAspect="1" noChangeArrowheads="1"/>
          </p:cNvPicPr>
          <p:nvPr/>
        </p:nvPicPr>
        <p:blipFill>
          <a:blip r:embed="rId3" cstate="print"/>
          <a:srcRect/>
          <a:stretch>
            <a:fillRect/>
          </a:stretch>
        </p:blipFill>
        <p:spPr bwMode="auto">
          <a:xfrm>
            <a:off x="7329056" y="1610501"/>
            <a:ext cx="3186545" cy="3276886"/>
          </a:xfrm>
          <a:prstGeom prst="rect">
            <a:avLst/>
          </a:prstGeom>
          <a:noFill/>
        </p:spPr>
      </p:pic>
      <p:sp>
        <p:nvSpPr>
          <p:cNvPr id="6" name="TextBox 5"/>
          <p:cNvSpPr txBox="1"/>
          <p:nvPr/>
        </p:nvSpPr>
        <p:spPr>
          <a:xfrm>
            <a:off x="1871472" y="1949000"/>
            <a:ext cx="4986529" cy="1015663"/>
          </a:xfrm>
          <a:prstGeom prst="rect">
            <a:avLst/>
          </a:prstGeom>
          <a:noFill/>
          <a:ln>
            <a:noFill/>
          </a:ln>
        </p:spPr>
        <p:txBody>
          <a:bodyPr wrap="square" rtlCol="0">
            <a:spAutoFit/>
          </a:bodyPr>
          <a:lstStyle/>
          <a:p>
            <a:r>
              <a:rPr lang="en-US" sz="2000" dirty="0">
                <a:solidFill>
                  <a:schemeClr val="bg1">
                    <a:lumMod val="50000"/>
                  </a:schemeClr>
                </a:solidFill>
              </a:rPr>
              <a:t>This setting is going to be important!  “Limit DBL to Pre-Dredge Above Sub Depth Side Slope”</a:t>
            </a:r>
          </a:p>
        </p:txBody>
      </p:sp>
      <p:cxnSp>
        <p:nvCxnSpPr>
          <p:cNvPr id="8" name="Straight Arrow Connector 7"/>
          <p:cNvCxnSpPr>
            <a:cxnSpLocks/>
          </p:cNvCxnSpPr>
          <p:nvPr/>
        </p:nvCxnSpPr>
        <p:spPr>
          <a:xfrm>
            <a:off x="4744016" y="2788467"/>
            <a:ext cx="3008712" cy="1125252"/>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5420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OVERDREDGE EXAMPLE</a:t>
            </a:r>
          </a:p>
        </p:txBody>
      </p:sp>
      <p:pic>
        <p:nvPicPr>
          <p:cNvPr id="6146" name="Picture 2" descr="C:\Temp\KKK6.png"/>
          <p:cNvPicPr>
            <a:picLocks noChangeAspect="1" noChangeArrowheads="1"/>
          </p:cNvPicPr>
          <p:nvPr/>
        </p:nvPicPr>
        <p:blipFill>
          <a:blip r:embed="rId2" cstate="print"/>
          <a:srcRect/>
          <a:stretch>
            <a:fillRect/>
          </a:stretch>
        </p:blipFill>
        <p:spPr bwMode="auto">
          <a:xfrm>
            <a:off x="1871472" y="1752600"/>
            <a:ext cx="8550088" cy="2295846"/>
          </a:xfrm>
          <a:prstGeom prst="rect">
            <a:avLst/>
          </a:prstGeom>
          <a:noFill/>
          <a:ln>
            <a:solidFill>
              <a:schemeClr val="tx1">
                <a:lumMod val="65000"/>
                <a:lumOff val="35000"/>
              </a:schemeClr>
            </a:solidFill>
          </a:ln>
        </p:spPr>
      </p:pic>
      <p:sp>
        <p:nvSpPr>
          <p:cNvPr id="4" name="TextBox 3"/>
          <p:cNvSpPr txBox="1"/>
          <p:nvPr/>
        </p:nvSpPr>
        <p:spPr>
          <a:xfrm>
            <a:off x="1752600" y="4114801"/>
            <a:ext cx="8610600" cy="2246769"/>
          </a:xfrm>
          <a:prstGeom prst="rect">
            <a:avLst/>
          </a:prstGeom>
          <a:noFill/>
          <a:ln>
            <a:noFill/>
          </a:ln>
        </p:spPr>
        <p:txBody>
          <a:bodyPr wrap="square" rtlCol="0">
            <a:spAutoFit/>
          </a:bodyPr>
          <a:lstStyle/>
          <a:p>
            <a:pPr algn="ctr"/>
            <a:r>
              <a:rPr lang="en-US" sz="2000" dirty="0">
                <a:solidFill>
                  <a:schemeClr val="bg1">
                    <a:lumMod val="50000"/>
                  </a:schemeClr>
                </a:solidFill>
              </a:rPr>
              <a:t>This seems pretty straight-forward.</a:t>
            </a:r>
          </a:p>
          <a:p>
            <a:pPr algn="ctr"/>
            <a:endParaRPr lang="en-US" sz="2000" dirty="0">
              <a:solidFill>
                <a:schemeClr val="bg1">
                  <a:lumMod val="50000"/>
                </a:schemeClr>
              </a:solidFill>
            </a:endParaRPr>
          </a:p>
          <a:p>
            <a:pPr algn="ctr"/>
            <a:r>
              <a:rPr lang="en-US" sz="2000" dirty="0">
                <a:solidFill>
                  <a:schemeClr val="bg1">
                    <a:lumMod val="50000"/>
                  </a:schemeClr>
                </a:solidFill>
              </a:rPr>
              <a:t>Two lines, 100’ spacing, with a block of material removed beneath the Allowable Overdepth template that is 20’ wide by 1’ deep.</a:t>
            </a:r>
          </a:p>
          <a:p>
            <a:pPr algn="ctr"/>
            <a:r>
              <a:rPr lang="en-US" sz="2000" dirty="0">
                <a:solidFill>
                  <a:schemeClr val="bg1">
                    <a:lumMod val="50000"/>
                  </a:schemeClr>
                </a:solidFill>
              </a:rPr>
              <a:t>Overdredged Material= (100’ x 20’ x 1’)/27 = 74.1cy</a:t>
            </a:r>
          </a:p>
          <a:p>
            <a:pPr algn="ctr"/>
            <a:endParaRPr lang="en-US" sz="2000" dirty="0">
              <a:solidFill>
                <a:schemeClr val="bg1">
                  <a:lumMod val="50000"/>
                </a:schemeClr>
              </a:solidFill>
            </a:endParaRPr>
          </a:p>
          <a:p>
            <a:pPr algn="ctr"/>
            <a:r>
              <a:rPr lang="en-US" sz="2000" dirty="0">
                <a:solidFill>
                  <a:schemeClr val="bg1">
                    <a:lumMod val="50000"/>
                  </a:schemeClr>
                </a:solidFill>
              </a:rPr>
              <a:t>                                                                 ….Nope…..</a:t>
            </a:r>
          </a:p>
        </p:txBody>
      </p:sp>
      <p:sp>
        <p:nvSpPr>
          <p:cNvPr id="3" name="Rectangle 2"/>
          <p:cNvSpPr/>
          <p:nvPr/>
        </p:nvSpPr>
        <p:spPr>
          <a:xfrm>
            <a:off x="1752601" y="1164514"/>
            <a:ext cx="2842695" cy="369332"/>
          </a:xfrm>
          <a:prstGeom prst="rect">
            <a:avLst/>
          </a:prstGeom>
        </p:spPr>
        <p:txBody>
          <a:bodyPr wrap="square">
            <a:spAutoFit/>
          </a:bodyPr>
          <a:lstStyle/>
          <a:p>
            <a:r>
              <a:rPr lang="en-US" dirty="0">
                <a:solidFill>
                  <a:schemeClr val="bg1">
                    <a:lumMod val="50000"/>
                  </a:schemeClr>
                </a:solidFill>
              </a:rPr>
              <a:t>Philadelphia Post Dredge</a:t>
            </a:r>
          </a:p>
        </p:txBody>
      </p:sp>
    </p:spTree>
    <p:extLst>
      <p:ext uri="{BB962C8B-B14F-4D97-AF65-F5344CB8AC3E}">
        <p14:creationId xmlns:p14="http://schemas.microsoft.com/office/powerpoint/2010/main" val="12683137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 DBL - Unchecked</a:t>
            </a:r>
          </a:p>
        </p:txBody>
      </p:sp>
      <p:pic>
        <p:nvPicPr>
          <p:cNvPr id="7170" name="Picture 2" descr="C:\Temp\KKKA.png"/>
          <p:cNvPicPr>
            <a:picLocks noChangeAspect="1" noChangeArrowheads="1"/>
          </p:cNvPicPr>
          <p:nvPr/>
        </p:nvPicPr>
        <p:blipFill>
          <a:blip r:embed="rId2" cstate="print"/>
          <a:stretch>
            <a:fillRect/>
          </a:stretch>
        </p:blipFill>
        <p:spPr bwMode="auto">
          <a:xfrm>
            <a:off x="7710056" y="1305377"/>
            <a:ext cx="1790571" cy="1549027"/>
          </a:xfrm>
          <a:prstGeom prst="rect">
            <a:avLst/>
          </a:prstGeom>
          <a:noFill/>
          <a:ln>
            <a:solidFill>
              <a:schemeClr val="tx1">
                <a:lumMod val="65000"/>
                <a:lumOff val="35000"/>
              </a:schemeClr>
            </a:solidFill>
          </a:ln>
        </p:spPr>
      </p:pic>
      <p:pic>
        <p:nvPicPr>
          <p:cNvPr id="7171" name="Picture 3" descr="C:\Temp\KKK8.png"/>
          <p:cNvPicPr>
            <a:picLocks noChangeAspect="1" noChangeArrowheads="1"/>
          </p:cNvPicPr>
          <p:nvPr/>
        </p:nvPicPr>
        <p:blipFill>
          <a:blip r:embed="rId3" cstate="print"/>
          <a:srcRect/>
          <a:stretch>
            <a:fillRect/>
          </a:stretch>
        </p:blipFill>
        <p:spPr bwMode="auto">
          <a:xfrm>
            <a:off x="1871472" y="3019335"/>
            <a:ext cx="8472056" cy="2438401"/>
          </a:xfrm>
          <a:prstGeom prst="rect">
            <a:avLst/>
          </a:prstGeom>
          <a:noFill/>
          <a:ln>
            <a:solidFill>
              <a:schemeClr val="tx1">
                <a:lumMod val="65000"/>
                <a:lumOff val="35000"/>
              </a:schemeClr>
            </a:solidFill>
          </a:ln>
        </p:spPr>
      </p:pic>
      <p:grpSp>
        <p:nvGrpSpPr>
          <p:cNvPr id="3" name="Group 2"/>
          <p:cNvGrpSpPr/>
          <p:nvPr/>
        </p:nvGrpSpPr>
        <p:grpSpPr>
          <a:xfrm>
            <a:off x="1871472" y="1155744"/>
            <a:ext cx="5433208" cy="1533729"/>
            <a:chOff x="3733800" y="1524000"/>
            <a:chExt cx="5433208" cy="1533729"/>
          </a:xfrm>
        </p:grpSpPr>
        <p:pic>
          <p:nvPicPr>
            <p:cNvPr id="7172" name="Picture 4" descr="C:\Temp\KKK9.png"/>
            <p:cNvPicPr>
              <a:picLocks noChangeAspect="1" noChangeArrowheads="1"/>
            </p:cNvPicPr>
            <p:nvPr/>
          </p:nvPicPr>
          <p:blipFill>
            <a:blip r:embed="rId4" cstate="print"/>
            <a:srcRect/>
            <a:stretch>
              <a:fillRect/>
            </a:stretch>
          </p:blipFill>
          <p:spPr bwMode="auto">
            <a:xfrm>
              <a:off x="3733800" y="1524000"/>
              <a:ext cx="5433208" cy="1533729"/>
            </a:xfrm>
            <a:prstGeom prst="rect">
              <a:avLst/>
            </a:prstGeom>
            <a:noFill/>
          </p:spPr>
        </p:pic>
        <p:sp>
          <p:nvSpPr>
            <p:cNvPr id="6" name="Rectangle 5"/>
            <p:cNvSpPr/>
            <p:nvPr/>
          </p:nvSpPr>
          <p:spPr>
            <a:xfrm>
              <a:off x="6705600" y="2624328"/>
              <a:ext cx="609600" cy="228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1871472" y="5397784"/>
            <a:ext cx="8472056" cy="707886"/>
          </a:xfrm>
          <a:prstGeom prst="rect">
            <a:avLst/>
          </a:prstGeom>
          <a:noFill/>
          <a:ln>
            <a:noFill/>
          </a:ln>
        </p:spPr>
        <p:txBody>
          <a:bodyPr wrap="square" rtlCol="0">
            <a:spAutoFit/>
          </a:bodyPr>
          <a:lstStyle/>
          <a:p>
            <a:r>
              <a:rPr lang="en-US" sz="2000" dirty="0">
                <a:solidFill>
                  <a:schemeClr val="bg1">
                    <a:lumMod val="50000"/>
                  </a:schemeClr>
                </a:solidFill>
              </a:rPr>
              <a:t>With the ‘DBL Limit….’ unchecked, CSV includes any and all Overdredged material out to the limits of the survey.</a:t>
            </a:r>
          </a:p>
        </p:txBody>
      </p:sp>
    </p:spTree>
    <p:extLst>
      <p:ext uri="{BB962C8B-B14F-4D97-AF65-F5344CB8AC3E}">
        <p14:creationId xmlns:p14="http://schemas.microsoft.com/office/powerpoint/2010/main" val="19915751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 DBL - Checked</a:t>
            </a:r>
          </a:p>
        </p:txBody>
      </p:sp>
      <p:pic>
        <p:nvPicPr>
          <p:cNvPr id="7170" name="Picture 2" descr="C:\Temp\KKKA.png"/>
          <p:cNvPicPr>
            <a:picLocks noChangeAspect="1" noChangeArrowheads="1"/>
          </p:cNvPicPr>
          <p:nvPr/>
        </p:nvPicPr>
        <p:blipFill>
          <a:blip r:embed="rId2" cstate="print"/>
          <a:stretch>
            <a:fillRect/>
          </a:stretch>
        </p:blipFill>
        <p:spPr bwMode="auto">
          <a:xfrm>
            <a:off x="7732900" y="1285377"/>
            <a:ext cx="1671719" cy="1441979"/>
          </a:xfrm>
          <a:prstGeom prst="rect">
            <a:avLst/>
          </a:prstGeom>
          <a:noFill/>
        </p:spPr>
      </p:pic>
      <p:grpSp>
        <p:nvGrpSpPr>
          <p:cNvPr id="3" name="Group 2"/>
          <p:cNvGrpSpPr/>
          <p:nvPr/>
        </p:nvGrpSpPr>
        <p:grpSpPr>
          <a:xfrm>
            <a:off x="1911927" y="1096264"/>
            <a:ext cx="5433208" cy="1482706"/>
            <a:chOff x="3733800" y="1549511"/>
            <a:chExt cx="5433208" cy="1482706"/>
          </a:xfrm>
        </p:grpSpPr>
        <p:pic>
          <p:nvPicPr>
            <p:cNvPr id="7172" name="Picture 4" descr="C:\Temp\KKK9.png"/>
            <p:cNvPicPr>
              <a:picLocks noChangeAspect="1" noChangeArrowheads="1"/>
            </p:cNvPicPr>
            <p:nvPr/>
          </p:nvPicPr>
          <p:blipFill>
            <a:blip r:embed="rId3" cstate="print"/>
            <a:stretch>
              <a:fillRect/>
            </a:stretch>
          </p:blipFill>
          <p:spPr bwMode="auto">
            <a:xfrm>
              <a:off x="3733800" y="1549511"/>
              <a:ext cx="5433208" cy="1482706"/>
            </a:xfrm>
            <a:prstGeom prst="rect">
              <a:avLst/>
            </a:prstGeom>
            <a:noFill/>
          </p:spPr>
        </p:pic>
        <p:sp>
          <p:nvSpPr>
            <p:cNvPr id="6" name="Rectangle 5"/>
            <p:cNvSpPr/>
            <p:nvPr/>
          </p:nvSpPr>
          <p:spPr>
            <a:xfrm>
              <a:off x="6757416" y="2651760"/>
              <a:ext cx="609600" cy="228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1911927" y="5283235"/>
            <a:ext cx="8347365" cy="646331"/>
          </a:xfrm>
          <a:prstGeom prst="rect">
            <a:avLst/>
          </a:prstGeom>
          <a:noFill/>
          <a:ln>
            <a:noFill/>
          </a:ln>
        </p:spPr>
        <p:txBody>
          <a:bodyPr wrap="square" rtlCol="0">
            <a:spAutoFit/>
          </a:bodyPr>
          <a:lstStyle/>
          <a:p>
            <a:r>
              <a:rPr lang="en-US" dirty="0">
                <a:solidFill>
                  <a:schemeClr val="bg1">
                    <a:lumMod val="50000"/>
                  </a:schemeClr>
                </a:solidFill>
              </a:rPr>
              <a:t>With the ‘DBL Limit….’ checked, CSV includes any and all Overdredged material out to where the PreDredge profile crosses the Allowable Overdepth template.</a:t>
            </a:r>
          </a:p>
        </p:txBody>
      </p:sp>
      <p:grpSp>
        <p:nvGrpSpPr>
          <p:cNvPr id="4" name="Group 3"/>
          <p:cNvGrpSpPr/>
          <p:nvPr/>
        </p:nvGrpSpPr>
        <p:grpSpPr>
          <a:xfrm>
            <a:off x="1911927" y="2811097"/>
            <a:ext cx="8347364" cy="2438401"/>
            <a:chOff x="-1" y="3200399"/>
            <a:chExt cx="9207238" cy="2438401"/>
          </a:xfrm>
        </p:grpSpPr>
        <p:pic>
          <p:nvPicPr>
            <p:cNvPr id="7171" name="Picture 3" descr="C:\Temp\KKK8.png"/>
            <p:cNvPicPr>
              <a:picLocks noChangeAspect="1" noChangeArrowheads="1"/>
            </p:cNvPicPr>
            <p:nvPr/>
          </p:nvPicPr>
          <p:blipFill>
            <a:blip r:embed="rId4" cstate="print"/>
            <a:stretch>
              <a:fillRect/>
            </a:stretch>
          </p:blipFill>
          <p:spPr bwMode="auto">
            <a:xfrm>
              <a:off x="-1" y="3200399"/>
              <a:ext cx="9207238" cy="2438401"/>
            </a:xfrm>
            <a:prstGeom prst="rect">
              <a:avLst/>
            </a:prstGeom>
            <a:noFill/>
            <a:ln>
              <a:solidFill>
                <a:schemeClr val="tx1">
                  <a:lumMod val="65000"/>
                  <a:lumOff val="35000"/>
                </a:schemeClr>
              </a:solidFill>
            </a:ln>
          </p:spPr>
        </p:pic>
        <p:cxnSp>
          <p:nvCxnSpPr>
            <p:cNvPr id="11" name="Straight Arrow Connector 10"/>
            <p:cNvCxnSpPr/>
            <p:nvPr/>
          </p:nvCxnSpPr>
          <p:spPr>
            <a:xfrm rot="5400000">
              <a:off x="2514600" y="3886200"/>
              <a:ext cx="457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6249194" y="3809206"/>
              <a:ext cx="457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47457" y="3656718"/>
              <a:ext cx="1842655" cy="338554"/>
            </a:xfrm>
            <a:prstGeom prst="rect">
              <a:avLst/>
            </a:prstGeom>
            <a:noFill/>
          </p:spPr>
          <p:txBody>
            <a:bodyPr wrap="square" rtlCol="0">
              <a:spAutoFit/>
            </a:bodyPr>
            <a:lstStyle/>
            <a:p>
              <a:r>
                <a:rPr lang="en-US" sz="1600" b="1" dirty="0">
                  <a:solidFill>
                    <a:srgbClr val="FF0000"/>
                  </a:solidFill>
                </a:rPr>
                <a:t>Left DBL Limit</a:t>
              </a:r>
            </a:p>
          </p:txBody>
        </p:sp>
        <p:sp>
          <p:nvSpPr>
            <p:cNvPr id="14" name="TextBox 13"/>
            <p:cNvSpPr txBox="1"/>
            <p:nvPr/>
          </p:nvSpPr>
          <p:spPr>
            <a:xfrm>
              <a:off x="6553199" y="3657600"/>
              <a:ext cx="2008909" cy="338554"/>
            </a:xfrm>
            <a:prstGeom prst="rect">
              <a:avLst/>
            </a:prstGeom>
            <a:noFill/>
          </p:spPr>
          <p:txBody>
            <a:bodyPr wrap="square" rtlCol="0">
              <a:spAutoFit/>
            </a:bodyPr>
            <a:lstStyle/>
            <a:p>
              <a:r>
                <a:rPr lang="en-US" sz="1600" b="1" dirty="0">
                  <a:solidFill>
                    <a:srgbClr val="FF0000"/>
                  </a:solidFill>
                </a:rPr>
                <a:t>Right DBL Limit</a:t>
              </a:r>
            </a:p>
          </p:txBody>
        </p:sp>
      </p:grpSp>
    </p:spTree>
    <p:extLst>
      <p:ext uri="{BB962C8B-B14F-4D97-AF65-F5344CB8AC3E}">
        <p14:creationId xmlns:p14="http://schemas.microsoft.com/office/powerpoint/2010/main" val="19283899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OVERDREDGED MATERIAL</a:t>
            </a:r>
          </a:p>
        </p:txBody>
      </p:sp>
      <p:pic>
        <p:nvPicPr>
          <p:cNvPr id="8194" name="Picture 2" descr="C:\Temp\KKKD.png"/>
          <p:cNvPicPr>
            <a:picLocks noChangeAspect="1" noChangeArrowheads="1"/>
          </p:cNvPicPr>
          <p:nvPr/>
        </p:nvPicPr>
        <p:blipFill>
          <a:blip r:embed="rId2" cstate="print"/>
          <a:srcRect/>
          <a:stretch>
            <a:fillRect/>
          </a:stretch>
        </p:blipFill>
        <p:spPr bwMode="auto">
          <a:xfrm>
            <a:off x="1981201" y="1357021"/>
            <a:ext cx="7210869" cy="4627418"/>
          </a:xfrm>
          <a:prstGeom prst="rect">
            <a:avLst/>
          </a:prstGeom>
          <a:noFill/>
        </p:spPr>
      </p:pic>
      <p:sp>
        <p:nvSpPr>
          <p:cNvPr id="3" name="Rectangle 2"/>
          <p:cNvSpPr/>
          <p:nvPr/>
        </p:nvSpPr>
        <p:spPr>
          <a:xfrm>
            <a:off x="1871473" y="1022137"/>
            <a:ext cx="2830647" cy="369332"/>
          </a:xfrm>
          <a:prstGeom prst="rect">
            <a:avLst/>
          </a:prstGeom>
        </p:spPr>
        <p:txBody>
          <a:bodyPr wrap="none">
            <a:spAutoFit/>
          </a:bodyPr>
          <a:lstStyle/>
          <a:p>
            <a:r>
              <a:rPr lang="en-US" dirty="0">
                <a:solidFill>
                  <a:schemeClr val="tx1">
                    <a:lumMod val="65000"/>
                    <a:lumOff val="35000"/>
                  </a:schemeClr>
                </a:solidFill>
              </a:rPr>
              <a:t>DREDGESTATS Program</a:t>
            </a:r>
          </a:p>
        </p:txBody>
      </p:sp>
    </p:spTree>
    <p:extLst>
      <p:ext uri="{BB962C8B-B14F-4D97-AF65-F5344CB8AC3E}">
        <p14:creationId xmlns:p14="http://schemas.microsoft.com/office/powerpoint/2010/main" val="22568581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OVERDREDGED MATERIAL</a:t>
            </a:r>
          </a:p>
        </p:txBody>
      </p:sp>
      <p:pic>
        <p:nvPicPr>
          <p:cNvPr id="9218" name="Picture 2" descr="C:\Temp\KKKE.png"/>
          <p:cNvPicPr>
            <a:picLocks noChangeAspect="1" noChangeArrowheads="1"/>
          </p:cNvPicPr>
          <p:nvPr/>
        </p:nvPicPr>
        <p:blipFill>
          <a:blip r:embed="rId2" cstate="print"/>
          <a:srcRect/>
          <a:stretch>
            <a:fillRect/>
          </a:stretch>
        </p:blipFill>
        <p:spPr bwMode="auto">
          <a:xfrm>
            <a:off x="3886274" y="1669472"/>
            <a:ext cx="4172593" cy="1759528"/>
          </a:xfrm>
          <a:prstGeom prst="rect">
            <a:avLst/>
          </a:prstGeom>
          <a:noFill/>
        </p:spPr>
      </p:pic>
      <p:sp>
        <p:nvSpPr>
          <p:cNvPr id="6" name="Content Placeholder 4"/>
          <p:cNvSpPr txBox="1">
            <a:spLocks/>
          </p:cNvSpPr>
          <p:nvPr/>
        </p:nvSpPr>
        <p:spPr>
          <a:xfrm>
            <a:off x="1866900" y="3515754"/>
            <a:ext cx="8458200" cy="2376055"/>
          </a:xfrm>
          <a:prstGeom prst="rect">
            <a:avLst/>
          </a:prstGeom>
        </p:spPr>
        <p:txBody>
          <a:bodyPr>
            <a:normAutofit/>
          </a:bodyPr>
          <a:lstStyle/>
          <a:p>
            <a:pPr marL="342900" indent="-342900" defTabSz="914400">
              <a:spcBef>
                <a:spcPct val="20000"/>
              </a:spcBef>
              <a:buFont typeface="Arial" pitchFamily="34" charset="0"/>
              <a:buChar char="•"/>
              <a:defRPr/>
            </a:pPr>
            <a:r>
              <a:rPr lang="en-US" dirty="0">
                <a:solidFill>
                  <a:schemeClr val="bg1">
                    <a:lumMod val="50000"/>
                  </a:schemeClr>
                </a:solidFill>
              </a:rPr>
              <a:t>DREDGESTATS</a:t>
            </a:r>
          </a:p>
          <a:p>
            <a:pPr marL="742950" lvl="1" indent="-285750" defTabSz="914400">
              <a:spcBef>
                <a:spcPct val="20000"/>
              </a:spcBef>
              <a:buFont typeface="Arial" pitchFamily="34" charset="0"/>
              <a:buChar char="–"/>
              <a:defRPr/>
            </a:pPr>
            <a:r>
              <a:rPr lang="en-US" dirty="0">
                <a:solidFill>
                  <a:schemeClr val="bg1">
                    <a:lumMod val="50000"/>
                  </a:schemeClr>
                </a:solidFill>
              </a:rPr>
              <a:t>Classifies depths into three categories:</a:t>
            </a:r>
          </a:p>
          <a:p>
            <a:pPr marL="1200150" lvl="2" indent="-285750">
              <a:spcBef>
                <a:spcPct val="20000"/>
              </a:spcBef>
              <a:buFont typeface="Arial" pitchFamily="34" charset="0"/>
              <a:buChar char="–"/>
            </a:pPr>
            <a:r>
              <a:rPr lang="en-US" dirty="0">
                <a:solidFill>
                  <a:schemeClr val="bg1">
                    <a:lumMod val="50000"/>
                  </a:schemeClr>
                </a:solidFill>
              </a:rPr>
              <a:t>Above Require Grade</a:t>
            </a:r>
          </a:p>
          <a:p>
            <a:pPr marL="1200150" lvl="2" indent="-285750">
              <a:spcBef>
                <a:spcPct val="20000"/>
              </a:spcBef>
              <a:buFont typeface="Arial" pitchFamily="34" charset="0"/>
              <a:buChar char="–"/>
            </a:pPr>
            <a:r>
              <a:rPr lang="en-US" dirty="0">
                <a:solidFill>
                  <a:schemeClr val="bg1">
                    <a:lumMod val="50000"/>
                  </a:schemeClr>
                </a:solidFill>
              </a:rPr>
              <a:t>In Paid Overdepth</a:t>
            </a:r>
          </a:p>
          <a:p>
            <a:pPr marL="1200150" lvl="2" indent="-285750">
              <a:spcBef>
                <a:spcPct val="20000"/>
              </a:spcBef>
              <a:buFont typeface="Arial" pitchFamily="34" charset="0"/>
              <a:buChar char="–"/>
            </a:pPr>
            <a:r>
              <a:rPr lang="en-US" dirty="0">
                <a:solidFill>
                  <a:schemeClr val="bg1">
                    <a:lumMod val="50000"/>
                  </a:schemeClr>
                </a:solidFill>
              </a:rPr>
              <a:t>Beneath Paid Overdepth</a:t>
            </a:r>
          </a:p>
          <a:p>
            <a:pPr marL="742950" lvl="1" indent="-285750">
              <a:spcBef>
                <a:spcPct val="20000"/>
              </a:spcBef>
              <a:buFont typeface="Arial" pitchFamily="34" charset="0"/>
              <a:buChar char="–"/>
            </a:pPr>
            <a:r>
              <a:rPr lang="en-US" dirty="0">
                <a:solidFill>
                  <a:schemeClr val="bg1">
                    <a:lumMod val="50000"/>
                  </a:schemeClr>
                </a:solidFill>
              </a:rPr>
              <a:t>It only looks at depths in the center channel area, ignoring side slope areas.</a:t>
            </a:r>
          </a:p>
        </p:txBody>
      </p:sp>
      <p:sp>
        <p:nvSpPr>
          <p:cNvPr id="3" name="Rectangle 2"/>
          <p:cNvSpPr/>
          <p:nvPr/>
        </p:nvSpPr>
        <p:spPr>
          <a:xfrm>
            <a:off x="1773382" y="1213386"/>
            <a:ext cx="2830647" cy="369332"/>
          </a:xfrm>
          <a:prstGeom prst="rect">
            <a:avLst/>
          </a:prstGeom>
        </p:spPr>
        <p:txBody>
          <a:bodyPr wrap="none">
            <a:spAutoFit/>
          </a:bodyPr>
          <a:lstStyle/>
          <a:p>
            <a:r>
              <a:rPr lang="en-US" dirty="0">
                <a:solidFill>
                  <a:schemeClr val="bg1">
                    <a:lumMod val="50000"/>
                  </a:schemeClr>
                </a:solidFill>
              </a:rPr>
              <a:t>DREDGESTATS Program</a:t>
            </a:r>
          </a:p>
        </p:txBody>
      </p:sp>
    </p:spTree>
    <p:extLst>
      <p:ext uri="{BB962C8B-B14F-4D97-AF65-F5344CB8AC3E}">
        <p14:creationId xmlns:p14="http://schemas.microsoft.com/office/powerpoint/2010/main" val="24644359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Volume Computation Methods</a:t>
            </a:r>
          </a:p>
        </p:txBody>
      </p:sp>
    </p:spTree>
    <p:extLst>
      <p:ext uri="{BB962C8B-B14F-4D97-AF65-F5344CB8AC3E}">
        <p14:creationId xmlns:p14="http://schemas.microsoft.com/office/powerpoint/2010/main" val="7184219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AEA3 Post Dredge Example</a:t>
            </a:r>
            <a:endParaRPr lang="en-US" b="1" dirty="0"/>
          </a:p>
        </p:txBody>
      </p:sp>
      <p:sp>
        <p:nvSpPr>
          <p:cNvPr id="3" name="Content Placeholder 2"/>
          <p:cNvSpPr>
            <a:spLocks noGrp="1"/>
          </p:cNvSpPr>
          <p:nvPr>
            <p:ph idx="4294967295"/>
          </p:nvPr>
        </p:nvSpPr>
        <p:spPr>
          <a:xfrm>
            <a:off x="2778502" y="4783673"/>
            <a:ext cx="8308975" cy="808037"/>
          </a:xfrm>
          <a:prstGeom prst="rect">
            <a:avLst/>
          </a:prstGeom>
          <a:noFill/>
          <a:ln>
            <a:solidFill>
              <a:schemeClr val="bg1"/>
            </a:solidFill>
          </a:ln>
        </p:spPr>
        <p:txBody>
          <a:bodyPr>
            <a:normAutofit lnSpcReduction="10000"/>
          </a:bodyPr>
          <a:lstStyle/>
          <a:p>
            <a:r>
              <a:rPr lang="en-US" sz="1600" dirty="0">
                <a:solidFill>
                  <a:schemeClr val="bg1">
                    <a:lumMod val="50000"/>
                  </a:schemeClr>
                </a:solidFill>
              </a:rPr>
              <a:t>The small difference is due to my inability to make a vertical wall at the 9’ to 7’ transition in the Post Dredge profile. To see the actual ‘Infill’, ‘Gross’ and ‘Net’ values, we need to go to the bottom of the report…….</a:t>
            </a:r>
          </a:p>
        </p:txBody>
      </p:sp>
      <p:sp>
        <p:nvSpPr>
          <p:cNvPr id="5" name="Rectangle 4"/>
          <p:cNvSpPr/>
          <p:nvPr/>
        </p:nvSpPr>
        <p:spPr>
          <a:xfrm>
            <a:off x="1535317" y="2282698"/>
            <a:ext cx="5029200" cy="1815882"/>
          </a:xfrm>
          <a:prstGeom prst="rect">
            <a:avLst/>
          </a:prstGeom>
        </p:spPr>
        <p:txBody>
          <a:bodyPr wrap="square">
            <a:spAutoFit/>
          </a:bodyPr>
          <a:lstStyle/>
          <a:p>
            <a:r>
              <a:rPr lang="en-US" sz="1400" b="1" dirty="0">
                <a:latin typeface="Courier New" pitchFamily="49" charset="0"/>
                <a:cs typeface="Courier New" pitchFamily="49" charset="0"/>
              </a:rPr>
              <a:t>Volume Summary:</a:t>
            </a:r>
          </a:p>
          <a:p>
            <a:endParaRPr lang="en-US" sz="1400" b="1" dirty="0">
              <a:latin typeface="Courier New" pitchFamily="49" charset="0"/>
              <a:cs typeface="Courier New" pitchFamily="49" charset="0"/>
            </a:endParaRPr>
          </a:p>
          <a:p>
            <a:r>
              <a:rPr lang="es-ES" sz="1400" b="1" dirty="0">
                <a:latin typeface="Courier New" pitchFamily="49" charset="0"/>
                <a:cs typeface="Courier New" pitchFamily="49" charset="0"/>
              </a:rPr>
              <a:t>  DV1L:       27.8  DV2L:       18.5 </a:t>
            </a:r>
          </a:p>
          <a:p>
            <a:r>
              <a:rPr lang="es-ES" sz="1400" b="1" dirty="0">
                <a:latin typeface="Courier New" pitchFamily="49" charset="0"/>
                <a:cs typeface="Courier New" pitchFamily="49" charset="0"/>
              </a:rPr>
              <a:t>  </a:t>
            </a:r>
            <a:r>
              <a:rPr lang="pt-BR" sz="1400" b="1" dirty="0">
                <a:latin typeface="Courier New" pitchFamily="49" charset="0"/>
                <a:cs typeface="Courier New" pitchFamily="49" charset="0"/>
              </a:rPr>
              <a:t>DV1:      1113.0  DV2P:        0.0 </a:t>
            </a:r>
          </a:p>
          <a:p>
            <a:r>
              <a:rPr lang="pt-BR" sz="1400" b="1" dirty="0">
                <a:latin typeface="Courier New" pitchFamily="49" charset="0"/>
                <a:cs typeface="Courier New" pitchFamily="49" charset="0"/>
              </a:rPr>
              <a:t>  DV1R:      -46.3 DV2NP:        0.0</a:t>
            </a:r>
          </a:p>
          <a:p>
            <a:r>
              <a:rPr lang="en-US" sz="1400" b="1" dirty="0">
                <a:latin typeface="Courier New" pitchFamily="49" charset="0"/>
                <a:cs typeface="Courier New" pitchFamily="49" charset="0"/>
              </a:rPr>
              <a:t>                    DV2R:      -18.5</a:t>
            </a:r>
          </a:p>
          <a:p>
            <a:r>
              <a:rPr lang="en-US" sz="1400" b="1" dirty="0">
                <a:latin typeface="Courier New" pitchFamily="49" charset="0"/>
                <a:cs typeface="Courier New" pitchFamily="49" charset="0"/>
              </a:rPr>
              <a:t>____________________________________</a:t>
            </a:r>
          </a:p>
          <a:p>
            <a:r>
              <a:rPr lang="en-US" sz="1400" b="1" dirty="0">
                <a:latin typeface="Courier New" pitchFamily="49" charset="0"/>
                <a:cs typeface="Courier New" pitchFamily="49" charset="0"/>
              </a:rPr>
              <a:t> Total:     1094.4               0.0</a:t>
            </a:r>
          </a:p>
        </p:txBody>
      </p:sp>
      <p:sp>
        <p:nvSpPr>
          <p:cNvPr id="6" name="Rounded Rectangle 5"/>
          <p:cNvSpPr/>
          <p:nvPr/>
        </p:nvSpPr>
        <p:spPr>
          <a:xfrm>
            <a:off x="6181857" y="1867154"/>
            <a:ext cx="4648200" cy="1195106"/>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chemeClr val="bg1">
                    <a:lumMod val="50000"/>
                  </a:schemeClr>
                </a:solidFill>
              </a:rPr>
              <a:t>Math Results:</a:t>
            </a:r>
          </a:p>
          <a:p>
            <a:r>
              <a:rPr lang="en-US" dirty="0">
                <a:solidFill>
                  <a:schemeClr val="bg1">
                    <a:lumMod val="50000"/>
                  </a:schemeClr>
                </a:solidFill>
              </a:rPr>
              <a:t>Net Material Above Design:   1,092.6 cy</a:t>
            </a:r>
          </a:p>
          <a:p>
            <a:r>
              <a:rPr lang="en-US" dirty="0">
                <a:solidFill>
                  <a:schemeClr val="bg1">
                    <a:lumMod val="50000"/>
                  </a:schemeClr>
                </a:solidFill>
              </a:rPr>
              <a:t>Net Material Allow. Overdepth:    0.0 cy</a:t>
            </a:r>
          </a:p>
        </p:txBody>
      </p:sp>
      <p:sp>
        <p:nvSpPr>
          <p:cNvPr id="8" name="Rounded Rectangle 7"/>
          <p:cNvSpPr/>
          <p:nvPr/>
        </p:nvSpPr>
        <p:spPr>
          <a:xfrm>
            <a:off x="6181857" y="3208973"/>
            <a:ext cx="4648200" cy="1036320"/>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chemeClr val="bg1">
                    <a:lumMod val="50000"/>
                  </a:schemeClr>
                </a:solidFill>
              </a:rPr>
              <a:t>CSV AEA3 Result:</a:t>
            </a:r>
          </a:p>
          <a:p>
            <a:r>
              <a:rPr lang="en-US" dirty="0">
                <a:solidFill>
                  <a:schemeClr val="bg1">
                    <a:lumMod val="50000"/>
                  </a:schemeClr>
                </a:solidFill>
              </a:rPr>
              <a:t>Net Material Above Design:   1,094.4 cy</a:t>
            </a:r>
          </a:p>
          <a:p>
            <a:r>
              <a:rPr lang="en-US" dirty="0">
                <a:solidFill>
                  <a:schemeClr val="bg1">
                    <a:lumMod val="50000"/>
                  </a:schemeClr>
                </a:solidFill>
              </a:rPr>
              <a:t>Net Material Allow. Overdepth:    0.0 cy</a:t>
            </a:r>
          </a:p>
        </p:txBody>
      </p:sp>
    </p:spTree>
    <p:extLst>
      <p:ext uri="{BB962C8B-B14F-4D97-AF65-F5344CB8AC3E}">
        <p14:creationId xmlns:p14="http://schemas.microsoft.com/office/powerpoint/2010/main" val="25843545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Post Dredge Example</a:t>
            </a:r>
            <a:endParaRPr lang="en-US" b="1" dirty="0"/>
          </a:p>
        </p:txBody>
      </p:sp>
      <p:sp>
        <p:nvSpPr>
          <p:cNvPr id="3" name="Content Placeholder 2"/>
          <p:cNvSpPr>
            <a:spLocks noGrp="1"/>
          </p:cNvSpPr>
          <p:nvPr>
            <p:ph idx="4294967295"/>
          </p:nvPr>
        </p:nvSpPr>
        <p:spPr>
          <a:xfrm>
            <a:off x="2494233" y="2897530"/>
            <a:ext cx="8991600" cy="3078163"/>
          </a:xfrm>
          <a:prstGeom prst="rect">
            <a:avLst/>
          </a:prstGeom>
        </p:spPr>
        <p:txBody>
          <a:bodyPr>
            <a:normAutofit fontScale="92500" lnSpcReduction="10000"/>
          </a:bodyPr>
          <a:lstStyle/>
          <a:p>
            <a:r>
              <a:rPr lang="en-US" sz="1800" dirty="0">
                <a:solidFill>
                  <a:schemeClr val="bg1">
                    <a:lumMod val="50000"/>
                  </a:schemeClr>
                </a:solidFill>
              </a:rPr>
              <a:t>The last ‘group’ shows the Accumulated Volumes for each category.</a:t>
            </a:r>
          </a:p>
          <a:p>
            <a:pPr lvl="1">
              <a:buClr>
                <a:schemeClr val="tx1">
                  <a:lumMod val="65000"/>
                  <a:lumOff val="35000"/>
                </a:schemeClr>
              </a:buClr>
            </a:pPr>
            <a:r>
              <a:rPr lang="en-US" sz="1800" dirty="0">
                <a:solidFill>
                  <a:schemeClr val="bg2"/>
                </a:solidFill>
              </a:rPr>
              <a:t>‘Delta’ </a:t>
            </a:r>
            <a:r>
              <a:rPr lang="en-US" sz="1800" dirty="0">
                <a:solidFill>
                  <a:schemeClr val="bg1">
                    <a:lumMod val="50000"/>
                  </a:schemeClr>
                </a:solidFill>
              </a:rPr>
              <a:t>represents the material, net of infill (Gross – Infill)</a:t>
            </a:r>
          </a:p>
          <a:p>
            <a:pPr lvl="1">
              <a:buClr>
                <a:schemeClr val="tx1">
                  <a:lumMod val="65000"/>
                  <a:lumOff val="35000"/>
                </a:schemeClr>
              </a:buClr>
            </a:pPr>
            <a:r>
              <a:rPr lang="en-US" sz="1800" b="1" dirty="0">
                <a:solidFill>
                  <a:schemeClr val="accent1"/>
                </a:solidFill>
              </a:rPr>
              <a:t>‘</a:t>
            </a:r>
            <a:r>
              <a:rPr lang="en-US" sz="1800" b="1" dirty="0" err="1">
                <a:solidFill>
                  <a:schemeClr val="accent1"/>
                </a:solidFill>
              </a:rPr>
              <a:t>TotPay</a:t>
            </a:r>
            <a:r>
              <a:rPr lang="en-US" sz="1800" dirty="0">
                <a:solidFill>
                  <a:schemeClr val="accent5">
                    <a:lumMod val="40000"/>
                    <a:lumOff val="60000"/>
                  </a:schemeClr>
                </a:solidFill>
              </a:rPr>
              <a:t>’ </a:t>
            </a:r>
            <a:r>
              <a:rPr lang="en-US" sz="1800" dirty="0">
                <a:solidFill>
                  <a:schemeClr val="bg1">
                    <a:lumMod val="50000"/>
                  </a:schemeClr>
                </a:solidFill>
              </a:rPr>
              <a:t>represents the Gross Material.</a:t>
            </a:r>
          </a:p>
          <a:p>
            <a:pPr lvl="1">
              <a:buClr>
                <a:schemeClr val="tx1">
                  <a:lumMod val="65000"/>
                  <a:lumOff val="35000"/>
                </a:schemeClr>
              </a:buClr>
            </a:pPr>
            <a:endParaRPr lang="en-US" sz="1800" dirty="0">
              <a:solidFill>
                <a:schemeClr val="bg1">
                  <a:lumMod val="50000"/>
                </a:schemeClr>
              </a:solidFill>
            </a:endParaRPr>
          </a:p>
          <a:p>
            <a:pPr>
              <a:buClr>
                <a:schemeClr val="tx1">
                  <a:lumMod val="65000"/>
                  <a:lumOff val="35000"/>
                </a:schemeClr>
              </a:buClr>
            </a:pPr>
            <a:r>
              <a:rPr lang="en-US" sz="1800" dirty="0">
                <a:solidFill>
                  <a:schemeClr val="bg1">
                    <a:lumMod val="50000"/>
                  </a:schemeClr>
                </a:solidFill>
              </a:rPr>
              <a:t>To compare it against the Philadelphia PostDredge summary:</a:t>
            </a:r>
          </a:p>
          <a:p>
            <a:pPr lvl="1">
              <a:buClr>
                <a:schemeClr val="tx1">
                  <a:lumMod val="65000"/>
                  <a:lumOff val="35000"/>
                </a:schemeClr>
              </a:buClr>
            </a:pPr>
            <a:r>
              <a:rPr lang="en-US" sz="1800" dirty="0">
                <a:solidFill>
                  <a:schemeClr val="bg1">
                    <a:lumMod val="50000"/>
                  </a:schemeClr>
                </a:solidFill>
              </a:rPr>
              <a:t>Total Removed to Project Depth 	= V1L + V1 + V1R </a:t>
            </a:r>
          </a:p>
          <a:p>
            <a:pPr lvl="1">
              <a:buClr>
                <a:schemeClr val="tx1">
                  <a:lumMod val="65000"/>
                  <a:lumOff val="35000"/>
                </a:schemeClr>
              </a:buClr>
            </a:pPr>
            <a:r>
              <a:rPr lang="en-US" sz="1800" dirty="0">
                <a:solidFill>
                  <a:schemeClr val="bg1">
                    <a:lumMod val="50000"/>
                  </a:schemeClr>
                </a:solidFill>
              </a:rPr>
              <a:t>Delta = 27.8 + 1113.0 + (-46.3)	= 1094.5  </a:t>
            </a:r>
          </a:p>
          <a:p>
            <a:pPr lvl="1">
              <a:buClr>
                <a:schemeClr val="tx1">
                  <a:lumMod val="65000"/>
                  <a:lumOff val="35000"/>
                </a:schemeClr>
              </a:buClr>
            </a:pPr>
            <a:r>
              <a:rPr lang="en-US" sz="1800" dirty="0" err="1">
                <a:solidFill>
                  <a:schemeClr val="bg1">
                    <a:lumMod val="50000"/>
                  </a:schemeClr>
                </a:solidFill>
              </a:rPr>
              <a:t>TotPay</a:t>
            </a:r>
            <a:r>
              <a:rPr lang="en-US" sz="1800" dirty="0">
                <a:solidFill>
                  <a:schemeClr val="bg1">
                    <a:lumMod val="50000"/>
                  </a:schemeClr>
                </a:solidFill>
              </a:rPr>
              <a:t> = 27.8 + 1481.9 + 0 		= 1509.7</a:t>
            </a:r>
          </a:p>
          <a:p>
            <a:pPr lvl="1">
              <a:buClr>
                <a:schemeClr val="tx1">
                  <a:lumMod val="65000"/>
                  <a:lumOff val="35000"/>
                </a:schemeClr>
              </a:buClr>
            </a:pPr>
            <a:r>
              <a:rPr lang="en-US" sz="1800" dirty="0">
                <a:solidFill>
                  <a:schemeClr val="bg1">
                    <a:lumMod val="50000"/>
                  </a:schemeClr>
                </a:solidFill>
              </a:rPr>
              <a:t>Total Pay Removed in </a:t>
            </a:r>
            <a:r>
              <a:rPr lang="en-US" sz="1800" dirty="0" err="1">
                <a:solidFill>
                  <a:schemeClr val="bg1">
                    <a:lumMod val="50000"/>
                  </a:schemeClr>
                </a:solidFill>
              </a:rPr>
              <a:t>Overdepth</a:t>
            </a:r>
            <a:r>
              <a:rPr lang="en-US" sz="1800" dirty="0">
                <a:solidFill>
                  <a:schemeClr val="bg1">
                    <a:lumMod val="50000"/>
                  </a:schemeClr>
                </a:solidFill>
              </a:rPr>
              <a:t> 	= V2L + V2 + V2R = 0 = 0</a:t>
            </a:r>
          </a:p>
          <a:p>
            <a:pPr lvl="1">
              <a:buClr>
                <a:schemeClr val="tx1">
                  <a:lumMod val="65000"/>
                  <a:lumOff val="35000"/>
                </a:schemeClr>
              </a:buClr>
            </a:pPr>
            <a:r>
              <a:rPr lang="en-US" sz="1800" dirty="0">
                <a:solidFill>
                  <a:schemeClr val="bg1">
                    <a:lumMod val="50000"/>
                  </a:schemeClr>
                </a:solidFill>
              </a:rPr>
              <a:t>Total Pay Removed = V1L + V1 + V1R + V2L + V2 + V2R</a:t>
            </a:r>
          </a:p>
        </p:txBody>
      </p:sp>
      <p:sp>
        <p:nvSpPr>
          <p:cNvPr id="5" name="Rectangle 4"/>
          <p:cNvSpPr/>
          <p:nvPr/>
        </p:nvSpPr>
        <p:spPr>
          <a:xfrm>
            <a:off x="1524000" y="1419439"/>
            <a:ext cx="9144000" cy="1485022"/>
          </a:xfrm>
          <a:prstGeom prst="rect">
            <a:avLst/>
          </a:prstGeom>
          <a:ln>
            <a:solidFill>
              <a:srgbClr val="FFFFFF"/>
            </a:solidFill>
          </a:ln>
        </p:spPr>
        <p:txBody>
          <a:bodyPr wrap="square">
            <a:spAutoFit/>
          </a:bodyPr>
          <a:lstStyle/>
          <a:p>
            <a:r>
              <a:rPr lang="pt-BR" sz="1000" b="1" dirty="0">
                <a:latin typeface="Courier New" pitchFamily="49" charset="0"/>
                <a:cs typeface="Courier New" pitchFamily="49" charset="0"/>
              </a:rPr>
              <a:t> Accum      V1L      V2L      V3L       V1      V2P     V2NP       V3      X2L      X2R      V1R      V2R      V3R</a:t>
            </a:r>
          </a:p>
          <a:p>
            <a:r>
              <a:rPr lang="en-US" sz="1000" b="1" dirty="0">
                <a:latin typeface="Courier New" pitchFamily="49" charset="0"/>
                <a:cs typeface="Courier New" pitchFamily="49" charset="0"/>
              </a:rPr>
              <a:t>___________________________________________________________________________________</a:t>
            </a:r>
          </a:p>
          <a:p>
            <a:r>
              <a:rPr lang="es-ES" sz="1000" b="1" dirty="0">
                <a:latin typeface="Courier New" pitchFamily="49" charset="0"/>
                <a:cs typeface="Courier New" pitchFamily="49" charset="0"/>
              </a:rPr>
              <a:t>     Y1      0.0      0.0      0.0    369.0      0.0      0.0      0.0      0.0      0.0     46.3     18.5      0.0</a:t>
            </a:r>
          </a:p>
          <a:p>
            <a:r>
              <a:rPr lang="en-US" sz="1000" b="1" dirty="0">
                <a:latin typeface="Courier New" pitchFamily="49" charset="0"/>
                <a:cs typeface="Courier New" pitchFamily="49" charset="0"/>
              </a:rPr>
              <a:t>__________________________________________________________________________</a:t>
            </a:r>
          </a:p>
          <a:p>
            <a:r>
              <a:rPr lang="it-IT" sz="1000" b="1" dirty="0">
                <a:latin typeface="Courier New" pitchFamily="49" charset="0"/>
                <a:cs typeface="Courier New" pitchFamily="49" charset="0"/>
              </a:rPr>
              <a:t>    Pre     37.0     46.3      0.0   3703.7   1851.9      0.0      0.0      0.0      0.0     37.0     46.3      0.0</a:t>
            </a:r>
          </a:p>
          <a:p>
            <a:r>
              <a:rPr lang="nn-NO" sz="1000" b="1" dirty="0">
                <a:latin typeface="Courier New" pitchFamily="49" charset="0"/>
                <a:cs typeface="Courier New" pitchFamily="49" charset="0"/>
              </a:rPr>
              <a:t>   Post      9.3     27.8      0.0   2590.7   1851.9      0.0      0.0      0.0      0.0     83.3     64.8      0.0</a:t>
            </a:r>
          </a:p>
          <a:p>
            <a:r>
              <a:rPr lang="en-US" sz="1000" b="1" dirty="0">
                <a:latin typeface="Courier New" pitchFamily="49" charset="0"/>
                <a:cs typeface="Courier New" pitchFamily="49" charset="0"/>
              </a:rPr>
              <a:t>__________________________________________________________________________</a:t>
            </a:r>
          </a:p>
          <a:p>
            <a:r>
              <a:rPr lang="en-US" sz="1000" b="1" dirty="0">
                <a:solidFill>
                  <a:srgbClr val="FFFF00"/>
                </a:solidFill>
                <a:latin typeface="Courier New" pitchFamily="49" charset="0"/>
                <a:cs typeface="Courier New" pitchFamily="49" charset="0"/>
              </a:rPr>
              <a:t>  </a:t>
            </a:r>
            <a:r>
              <a:rPr lang="en-US" sz="1000" b="1" dirty="0">
                <a:solidFill>
                  <a:schemeClr val="bg2"/>
                </a:solidFill>
                <a:latin typeface="Courier New" pitchFamily="49" charset="0"/>
                <a:cs typeface="Courier New" pitchFamily="49" charset="0"/>
              </a:rPr>
              <a:t>Delta     27.8     18.5      0.0   1113.0      0.0      0.0      0.0      0.0      0.0    -46.3    -18.5      0.0</a:t>
            </a:r>
          </a:p>
          <a:p>
            <a:r>
              <a:rPr lang="en-US" sz="1000" b="1" dirty="0">
                <a:solidFill>
                  <a:schemeClr val="accent1"/>
                </a:solidFill>
                <a:latin typeface="Courier New" pitchFamily="49" charset="0"/>
                <a:cs typeface="Courier New" pitchFamily="49" charset="0"/>
              </a:rPr>
              <a:t> </a:t>
            </a:r>
            <a:r>
              <a:rPr lang="en-US" sz="1000" b="1" dirty="0" err="1">
                <a:solidFill>
                  <a:schemeClr val="accent1"/>
                </a:solidFill>
                <a:latin typeface="Courier New" pitchFamily="49" charset="0"/>
                <a:cs typeface="Courier New" pitchFamily="49" charset="0"/>
              </a:rPr>
              <a:t>TotPay</a:t>
            </a:r>
            <a:r>
              <a:rPr lang="en-US" sz="1000" b="1" dirty="0">
                <a:solidFill>
                  <a:schemeClr val="accent1"/>
                </a:solidFill>
                <a:latin typeface="Courier New" pitchFamily="49" charset="0"/>
                <a:cs typeface="Courier New" pitchFamily="49" charset="0"/>
              </a:rPr>
              <a:t>     27.8     18.5      0.0   1481.9      0.0      0.0      0.0      0.0      0.0      0.0      0.0      0.0</a:t>
            </a:r>
          </a:p>
        </p:txBody>
      </p:sp>
      <p:sp>
        <p:nvSpPr>
          <p:cNvPr id="4" name="Rectangle 3"/>
          <p:cNvSpPr/>
          <p:nvPr/>
        </p:nvSpPr>
        <p:spPr>
          <a:xfrm>
            <a:off x="1871473" y="996047"/>
            <a:ext cx="3788217" cy="369332"/>
          </a:xfrm>
          <a:prstGeom prst="rect">
            <a:avLst/>
          </a:prstGeom>
        </p:spPr>
        <p:txBody>
          <a:bodyPr wrap="none">
            <a:spAutoFit/>
          </a:bodyPr>
          <a:lstStyle/>
          <a:p>
            <a:r>
              <a:rPr lang="en-US" b="1" dirty="0">
                <a:solidFill>
                  <a:schemeClr val="tx1">
                    <a:lumMod val="65000"/>
                    <a:lumOff val="35000"/>
                  </a:schemeClr>
                </a:solidFill>
              </a:rPr>
              <a:t>AEA3:  The Bottom of the Report</a:t>
            </a:r>
            <a:endParaRPr lang="en-US" dirty="0">
              <a:solidFill>
                <a:schemeClr val="tx1">
                  <a:lumMod val="65000"/>
                  <a:lumOff val="35000"/>
                </a:schemeClr>
              </a:solidFill>
            </a:endParaRPr>
          </a:p>
        </p:txBody>
      </p:sp>
    </p:spTree>
    <p:extLst>
      <p:ext uri="{BB962C8B-B14F-4D97-AF65-F5344CB8AC3E}">
        <p14:creationId xmlns:p14="http://schemas.microsoft.com/office/powerpoint/2010/main" val="23562778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Post Dredge Example Philadelphia PostDredge</a:t>
            </a:r>
          </a:p>
        </p:txBody>
      </p:sp>
      <p:sp>
        <p:nvSpPr>
          <p:cNvPr id="3" name="Content Placeholder 2"/>
          <p:cNvSpPr>
            <a:spLocks noGrp="1"/>
          </p:cNvSpPr>
          <p:nvPr>
            <p:ph idx="4294967295"/>
          </p:nvPr>
        </p:nvSpPr>
        <p:spPr>
          <a:xfrm>
            <a:off x="1752600" y="4841538"/>
            <a:ext cx="8686800" cy="1143000"/>
          </a:xfrm>
          <a:prstGeom prst="rect">
            <a:avLst/>
          </a:prstGeom>
        </p:spPr>
        <p:txBody>
          <a:bodyPr>
            <a:normAutofit/>
          </a:bodyPr>
          <a:lstStyle/>
          <a:p>
            <a:r>
              <a:rPr lang="en-US" sz="2000" dirty="0">
                <a:solidFill>
                  <a:schemeClr val="bg1">
                    <a:lumMod val="50000"/>
                  </a:schemeClr>
                </a:solidFill>
              </a:rPr>
              <a:t>The Philadelphia Report summary breaks down the materials into ‘easy-to-understand’ groupings.</a:t>
            </a:r>
          </a:p>
        </p:txBody>
      </p:sp>
      <p:sp>
        <p:nvSpPr>
          <p:cNvPr id="6" name="Rounded Rectangle 5"/>
          <p:cNvSpPr/>
          <p:nvPr/>
        </p:nvSpPr>
        <p:spPr>
          <a:xfrm>
            <a:off x="3636098" y="1444962"/>
            <a:ext cx="5067300" cy="1447800"/>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2000" dirty="0">
                <a:solidFill>
                  <a:schemeClr val="bg1">
                    <a:lumMod val="50000"/>
                  </a:schemeClr>
                </a:solidFill>
              </a:rPr>
              <a:t>Math Results:</a:t>
            </a:r>
          </a:p>
          <a:p>
            <a:r>
              <a:rPr lang="en-US" sz="2000" dirty="0">
                <a:solidFill>
                  <a:schemeClr val="bg1">
                    <a:lumMod val="50000"/>
                  </a:schemeClr>
                </a:solidFill>
              </a:rPr>
              <a:t>Net Material Above Design:   1,092.6 cy</a:t>
            </a:r>
          </a:p>
          <a:p>
            <a:r>
              <a:rPr lang="en-US" sz="2000" dirty="0">
                <a:solidFill>
                  <a:schemeClr val="bg1">
                    <a:lumMod val="50000"/>
                  </a:schemeClr>
                </a:solidFill>
              </a:rPr>
              <a:t>Net Material Allow. Overdepth:    0.0 cy</a:t>
            </a:r>
          </a:p>
        </p:txBody>
      </p:sp>
      <p:sp>
        <p:nvSpPr>
          <p:cNvPr id="11" name="Rectangle 10"/>
          <p:cNvSpPr/>
          <p:nvPr/>
        </p:nvSpPr>
        <p:spPr>
          <a:xfrm>
            <a:off x="1524000" y="3200400"/>
            <a:ext cx="9144000" cy="1446550"/>
          </a:xfrm>
          <a:prstGeom prst="rect">
            <a:avLst/>
          </a:prstGeom>
        </p:spPr>
        <p:txBody>
          <a:bodyPr wrap="square">
            <a:spAutoFit/>
          </a:bodyPr>
          <a:lstStyle/>
          <a:p>
            <a:r>
              <a:rPr lang="en-US" sz="1100" dirty="0">
                <a:latin typeface="Courier New" pitchFamily="49" charset="0"/>
                <a:cs typeface="Courier New" pitchFamily="49" charset="0"/>
              </a:rPr>
              <a:t>Materials                                     Gross Material                Infill          Net Material</a:t>
            </a:r>
          </a:p>
          <a:p>
            <a:r>
              <a:rPr lang="en-US" sz="1100" dirty="0">
                <a:latin typeface="Courier New" pitchFamily="49" charset="0"/>
                <a:cs typeface="Courier New" pitchFamily="49" charset="0"/>
              </a:rPr>
              <a:t> Total Removed To Project Depth ......                1509.7                 415.3                </a:t>
            </a:r>
            <a:r>
              <a:rPr lang="en-US" sz="1100" b="1" dirty="0">
                <a:solidFill>
                  <a:schemeClr val="bg2"/>
                </a:solidFill>
                <a:latin typeface="Courier New" pitchFamily="49" charset="0"/>
                <a:cs typeface="Courier New" pitchFamily="49" charset="0"/>
              </a:rPr>
              <a:t>1094.4</a:t>
            </a:r>
          </a:p>
          <a:p>
            <a:r>
              <a:rPr lang="en-US" sz="1100" dirty="0">
                <a:latin typeface="Courier New" pitchFamily="49" charset="0"/>
                <a:cs typeface="Courier New" pitchFamily="49" charset="0"/>
              </a:rPr>
              <a:t> Total Pay Removed In Overdepth ......                  18.5                  18.5                   </a:t>
            </a:r>
            <a:r>
              <a:rPr lang="en-US" sz="1100" b="1" dirty="0">
                <a:solidFill>
                  <a:schemeClr val="bg2"/>
                </a:solidFill>
                <a:latin typeface="Courier New" pitchFamily="49" charset="0"/>
                <a:cs typeface="Courier New" pitchFamily="49" charset="0"/>
              </a:rPr>
              <a:t>0.0</a:t>
            </a:r>
          </a:p>
          <a:p>
            <a:r>
              <a:rPr lang="en-US" sz="1100" dirty="0">
                <a:latin typeface="Courier New" pitchFamily="49" charset="0"/>
                <a:cs typeface="Courier New" pitchFamily="49" charset="0"/>
              </a:rPr>
              <a:t> Total Pay Removed ...................                1528.2                 433.8                1094.4</a:t>
            </a:r>
          </a:p>
          <a:p>
            <a:r>
              <a:rPr lang="en-US" sz="1100" dirty="0">
                <a:latin typeface="Courier New" pitchFamily="49" charset="0"/>
                <a:cs typeface="Courier New" pitchFamily="49" charset="0"/>
              </a:rPr>
              <a:t> Total Removed .......................                1667.1                 554.2                1113.0</a:t>
            </a:r>
          </a:p>
          <a:p>
            <a:r>
              <a:rPr lang="en-US" sz="1100" dirty="0">
                <a:latin typeface="Courier New" pitchFamily="49" charset="0"/>
                <a:cs typeface="Courier New" pitchFamily="49" charset="0"/>
              </a:rPr>
              <a:t> Total Remaining Above Project Depth .                2683.3                                      2683.3</a:t>
            </a:r>
          </a:p>
          <a:p>
            <a:r>
              <a:rPr lang="en-US" sz="1100" dirty="0">
                <a:latin typeface="Courier New" pitchFamily="49" charset="0"/>
                <a:cs typeface="Courier New" pitchFamily="49" charset="0"/>
              </a:rPr>
              <a:t> Total Overdredged Material ..........                 138.9                 120.4                  18.5</a:t>
            </a:r>
          </a:p>
          <a:p>
            <a:r>
              <a:rPr lang="en-US" sz="1100" dirty="0">
                <a:latin typeface="Courier New" pitchFamily="49" charset="0"/>
                <a:cs typeface="Courier New" pitchFamily="49" charset="0"/>
              </a:rPr>
              <a:t> Total Infill Material ...............                                       554.2                      </a:t>
            </a:r>
          </a:p>
        </p:txBody>
      </p:sp>
    </p:spTree>
    <p:extLst>
      <p:ext uri="{BB962C8B-B14F-4D97-AF65-F5344CB8AC3E}">
        <p14:creationId xmlns:p14="http://schemas.microsoft.com/office/powerpoint/2010/main" val="17437721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Post Dredge Example Jacksonville PostDredge</a:t>
            </a:r>
          </a:p>
        </p:txBody>
      </p:sp>
      <p:sp>
        <p:nvSpPr>
          <p:cNvPr id="3" name="Content Placeholder 2"/>
          <p:cNvSpPr>
            <a:spLocks noGrp="1"/>
          </p:cNvSpPr>
          <p:nvPr>
            <p:ph idx="4294967295"/>
          </p:nvPr>
        </p:nvSpPr>
        <p:spPr>
          <a:xfrm>
            <a:off x="2103120" y="4811602"/>
            <a:ext cx="7086600" cy="1076325"/>
          </a:xfrm>
          <a:prstGeom prst="rect">
            <a:avLst/>
          </a:prstGeom>
        </p:spPr>
        <p:txBody>
          <a:bodyPr>
            <a:normAutofit/>
          </a:bodyPr>
          <a:lstStyle/>
          <a:p>
            <a:r>
              <a:rPr lang="en-US" sz="1800" dirty="0">
                <a:solidFill>
                  <a:schemeClr val="bg1">
                    <a:lumMod val="50000"/>
                  </a:schemeClr>
                </a:solidFill>
              </a:rPr>
              <a:t>The Jacksonville PostDredge report provides ‘Net’ values.  There is no option on how to apply the Infill.  Infill is always deducted from the Gross Volume in the report.</a:t>
            </a:r>
          </a:p>
        </p:txBody>
      </p:sp>
      <p:sp>
        <p:nvSpPr>
          <p:cNvPr id="5" name="Rectangle 4"/>
          <p:cNvSpPr/>
          <p:nvPr/>
        </p:nvSpPr>
        <p:spPr>
          <a:xfrm>
            <a:off x="2103120" y="2598016"/>
            <a:ext cx="7086600" cy="2031325"/>
          </a:xfrm>
          <a:prstGeom prst="rect">
            <a:avLst/>
          </a:prstGeom>
        </p:spPr>
        <p:txBody>
          <a:bodyPr wrap="square">
            <a:spAutoFit/>
          </a:bodyPr>
          <a:lstStyle/>
          <a:p>
            <a:r>
              <a:rPr lang="en-US" sz="1400" b="1" dirty="0">
                <a:latin typeface="Courier New" pitchFamily="49" charset="0"/>
                <a:cs typeface="Courier New" pitchFamily="49" charset="0"/>
              </a:rPr>
              <a:t>Dredging Quantities Summary</a:t>
            </a:r>
          </a:p>
          <a:p>
            <a:r>
              <a:rPr lang="en-US" sz="1400" b="1" dirty="0">
                <a:latin typeface="Courier New" pitchFamily="49" charset="0"/>
                <a:cs typeface="Courier New" pitchFamily="49" charset="0"/>
              </a:rPr>
              <a:t>        ===========================</a:t>
            </a:r>
          </a:p>
          <a:p>
            <a:r>
              <a:rPr lang="en-US" sz="1400" b="1" dirty="0">
                <a:latin typeface="Courier New" pitchFamily="49" charset="0"/>
                <a:cs typeface="Courier New" pitchFamily="49" charset="0"/>
              </a:rPr>
              <a:t>        Total Removed To Design Depth ........     </a:t>
            </a:r>
            <a:r>
              <a:rPr lang="en-US" sz="1400" b="1" dirty="0">
                <a:solidFill>
                  <a:schemeClr val="bg2"/>
                </a:solidFill>
                <a:latin typeface="Courier New" pitchFamily="49" charset="0"/>
                <a:cs typeface="Courier New" pitchFamily="49" charset="0"/>
              </a:rPr>
              <a:t>1094.4</a:t>
            </a:r>
            <a:r>
              <a:rPr lang="en-US" sz="1400" b="1" dirty="0">
                <a:latin typeface="Courier New" pitchFamily="49" charset="0"/>
                <a:cs typeface="Courier New" pitchFamily="49" charset="0"/>
              </a:rPr>
              <a:t> CY</a:t>
            </a:r>
          </a:p>
          <a:p>
            <a:r>
              <a:rPr lang="en-US" sz="1400" b="1" dirty="0">
                <a:latin typeface="Courier New" pitchFamily="49" charset="0"/>
                <a:cs typeface="Courier New" pitchFamily="49" charset="0"/>
              </a:rPr>
              <a:t>        Total Removed In Overdepth ...........       -0.0</a:t>
            </a:r>
          </a:p>
          <a:p>
            <a:r>
              <a:rPr lang="en-US" sz="1400" b="1" dirty="0">
                <a:latin typeface="Courier New" pitchFamily="49" charset="0"/>
                <a:cs typeface="Courier New" pitchFamily="49" charset="0"/>
              </a:rPr>
              <a:t>        Total Allowable Box Cut ..............        0.0</a:t>
            </a:r>
          </a:p>
          <a:p>
            <a:r>
              <a:rPr lang="en-US" sz="1400" b="1" dirty="0">
                <a:latin typeface="Courier New" pitchFamily="49" charset="0"/>
                <a:cs typeface="Courier New" pitchFamily="49" charset="0"/>
              </a:rPr>
              <a:t>        Total Pay Volume Including Box Cut ...     1094.4</a:t>
            </a:r>
          </a:p>
          <a:p>
            <a:endParaRPr lang="en-US" sz="1400" b="1" dirty="0">
              <a:latin typeface="Courier New" pitchFamily="49" charset="0"/>
              <a:cs typeface="Courier New" pitchFamily="49" charset="0"/>
            </a:endParaRPr>
          </a:p>
          <a:p>
            <a:r>
              <a:rPr lang="en-US" sz="1400" b="1" dirty="0">
                <a:latin typeface="Courier New" pitchFamily="49" charset="0"/>
                <a:cs typeface="Courier New" pitchFamily="49" charset="0"/>
              </a:rPr>
              <a:t>        Total Remaining Above Design Depth....     2683.3</a:t>
            </a:r>
          </a:p>
          <a:p>
            <a:r>
              <a:rPr lang="en-US" sz="1400" b="1" dirty="0">
                <a:latin typeface="Courier New" pitchFamily="49" charset="0"/>
                <a:cs typeface="Courier New" pitchFamily="49" charset="0"/>
              </a:rPr>
              <a:t>        Total Remaining In Overdepth .........     1944.4</a:t>
            </a:r>
          </a:p>
        </p:txBody>
      </p:sp>
      <p:sp>
        <p:nvSpPr>
          <p:cNvPr id="6" name="Rounded Rectangle 5"/>
          <p:cNvSpPr/>
          <p:nvPr/>
        </p:nvSpPr>
        <p:spPr>
          <a:xfrm>
            <a:off x="3311607" y="1099665"/>
            <a:ext cx="4823460" cy="1447800"/>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chemeClr val="bg1">
                    <a:lumMod val="50000"/>
                  </a:schemeClr>
                </a:solidFill>
              </a:rPr>
              <a:t>Math Results:</a:t>
            </a:r>
          </a:p>
          <a:p>
            <a:r>
              <a:rPr lang="en-US" dirty="0">
                <a:solidFill>
                  <a:schemeClr val="bg1">
                    <a:lumMod val="50000"/>
                  </a:schemeClr>
                </a:solidFill>
              </a:rPr>
              <a:t>Net Material Above Design:   1,092.6 cy</a:t>
            </a:r>
          </a:p>
          <a:p>
            <a:r>
              <a:rPr lang="en-US" dirty="0">
                <a:solidFill>
                  <a:schemeClr val="bg1">
                    <a:lumMod val="50000"/>
                  </a:schemeClr>
                </a:solidFill>
              </a:rPr>
              <a:t>Net Material Allow. Overdepth:    0.0 cy</a:t>
            </a:r>
          </a:p>
        </p:txBody>
      </p:sp>
    </p:spTree>
    <p:extLst>
      <p:ext uri="{BB962C8B-B14F-4D97-AF65-F5344CB8AC3E}">
        <p14:creationId xmlns:p14="http://schemas.microsoft.com/office/powerpoint/2010/main" val="378360305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Philadelphia Settings</a:t>
            </a:r>
          </a:p>
        </p:txBody>
      </p:sp>
      <p:sp>
        <p:nvSpPr>
          <p:cNvPr id="5" name="TextBox 4"/>
          <p:cNvSpPr txBox="1"/>
          <p:nvPr/>
        </p:nvSpPr>
        <p:spPr>
          <a:xfrm>
            <a:off x="1871473" y="2071255"/>
            <a:ext cx="4959927" cy="2308324"/>
          </a:xfrm>
          <a:prstGeom prst="rect">
            <a:avLst/>
          </a:prstGeom>
          <a:noFill/>
        </p:spPr>
        <p:txBody>
          <a:bodyPr wrap="square" rtlCol="0">
            <a:spAutoFit/>
          </a:bodyPr>
          <a:lstStyle/>
          <a:p>
            <a:r>
              <a:rPr lang="en-US" b="1" dirty="0">
                <a:solidFill>
                  <a:schemeClr val="bg2"/>
                </a:solidFill>
              </a:rPr>
              <a:t>Set </a:t>
            </a:r>
            <a:r>
              <a:rPr lang="en-US" b="1" dirty="0" err="1">
                <a:solidFill>
                  <a:schemeClr val="bg2"/>
                </a:solidFill>
              </a:rPr>
              <a:t>Sideslope</a:t>
            </a:r>
            <a:r>
              <a:rPr lang="en-US" b="1" dirty="0">
                <a:solidFill>
                  <a:schemeClr val="bg2"/>
                </a:solidFill>
              </a:rPr>
              <a:t> Overdepth to 0.00:  </a:t>
            </a:r>
            <a:r>
              <a:rPr lang="en-US" dirty="0">
                <a:solidFill>
                  <a:schemeClr val="bg1">
                    <a:lumMod val="50000"/>
                  </a:schemeClr>
                </a:solidFill>
              </a:rPr>
              <a:t>This setting affects the computation of ‘Allowable Overdepth Material’.   If checked, it ignores any overdepth material on the side slope regions.</a:t>
            </a:r>
          </a:p>
          <a:p>
            <a:endParaRPr lang="en-US" dirty="0">
              <a:solidFill>
                <a:schemeClr val="tx1">
                  <a:lumMod val="65000"/>
                  <a:lumOff val="35000"/>
                </a:schemeClr>
              </a:solidFill>
            </a:endParaRPr>
          </a:p>
          <a:p>
            <a:r>
              <a:rPr lang="en-US" b="1" dirty="0">
                <a:solidFill>
                  <a:schemeClr val="bg2"/>
                </a:solidFill>
              </a:rPr>
              <a:t>Limit DBL to PreDredge Above Sub Depth </a:t>
            </a:r>
            <a:r>
              <a:rPr lang="en-US" b="1" dirty="0" smtClean="0">
                <a:solidFill>
                  <a:schemeClr val="bg2"/>
                </a:solidFill>
              </a:rPr>
              <a:t>Side Slope</a:t>
            </a:r>
            <a:r>
              <a:rPr lang="en-US" b="1" dirty="0">
                <a:solidFill>
                  <a:schemeClr val="bg2"/>
                </a:solidFill>
              </a:rPr>
              <a:t>:</a:t>
            </a:r>
            <a:r>
              <a:rPr lang="en-US" dirty="0">
                <a:solidFill>
                  <a:schemeClr val="bg2"/>
                </a:solidFill>
              </a:rPr>
              <a:t>  </a:t>
            </a:r>
            <a:r>
              <a:rPr lang="en-US" dirty="0">
                <a:solidFill>
                  <a:schemeClr val="bg1">
                    <a:lumMod val="50000"/>
                  </a:schemeClr>
                </a:solidFill>
              </a:rPr>
              <a:t>This is an important one that’s going to take another page to explain……</a:t>
            </a:r>
          </a:p>
        </p:txBody>
      </p:sp>
      <p:pic>
        <p:nvPicPr>
          <p:cNvPr id="11266" name="Picture 2"/>
          <p:cNvPicPr>
            <a:picLocks noChangeAspect="1" noChangeArrowheads="1"/>
          </p:cNvPicPr>
          <p:nvPr/>
        </p:nvPicPr>
        <p:blipFill>
          <a:blip r:embed="rId2" cstate="print"/>
          <a:srcRect/>
          <a:stretch>
            <a:fillRect/>
          </a:stretch>
        </p:blipFill>
        <p:spPr bwMode="auto">
          <a:xfrm>
            <a:off x="7128165" y="1699515"/>
            <a:ext cx="3171793" cy="4142509"/>
          </a:xfrm>
          <a:prstGeom prst="rect">
            <a:avLst/>
          </a:prstGeom>
          <a:noFill/>
          <a:ln w="9525">
            <a:solidFill>
              <a:schemeClr val="tx1">
                <a:lumMod val="65000"/>
                <a:lumOff val="35000"/>
              </a:schemeClr>
            </a:solidFill>
            <a:miter lim="800000"/>
            <a:headEnd/>
            <a:tailEnd/>
          </a:ln>
        </p:spPr>
      </p:pic>
      <p:sp>
        <p:nvSpPr>
          <p:cNvPr id="9" name="Rectangle 8"/>
          <p:cNvSpPr/>
          <p:nvPr/>
        </p:nvSpPr>
        <p:spPr>
          <a:xfrm>
            <a:off x="7286134" y="3540630"/>
            <a:ext cx="2781076" cy="5063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45385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 DBL to </a:t>
            </a:r>
            <a:r>
              <a:rPr lang="en-US" dirty="0" smtClean="0"/>
              <a:t>Pre Dredge </a:t>
            </a:r>
            <a:r>
              <a:rPr lang="en-US" dirty="0"/>
              <a:t>Above Sub Depth Side Slope:</a:t>
            </a:r>
          </a:p>
        </p:txBody>
      </p:sp>
      <p:grpSp>
        <p:nvGrpSpPr>
          <p:cNvPr id="7" name="Group 6"/>
          <p:cNvGrpSpPr/>
          <p:nvPr/>
        </p:nvGrpSpPr>
        <p:grpSpPr>
          <a:xfrm>
            <a:off x="6783249" y="1466850"/>
            <a:ext cx="3884751" cy="3054928"/>
            <a:chOff x="452704" y="1755349"/>
            <a:chExt cx="3884751" cy="3054928"/>
          </a:xfrm>
        </p:grpSpPr>
        <p:pic>
          <p:nvPicPr>
            <p:cNvPr id="3074" name="Picture 2" descr="C:\Temp\Volume Course\EEE2.png"/>
            <p:cNvPicPr>
              <a:picLocks noChangeAspect="1" noChangeArrowheads="1"/>
            </p:cNvPicPr>
            <p:nvPr/>
          </p:nvPicPr>
          <p:blipFill rotWithShape="1">
            <a:blip r:embed="rId2" cstate="print"/>
            <a:srcRect l="69820"/>
            <a:stretch/>
          </p:blipFill>
          <p:spPr bwMode="auto">
            <a:xfrm>
              <a:off x="452704" y="1755349"/>
              <a:ext cx="3884751" cy="3054928"/>
            </a:xfrm>
            <a:prstGeom prst="rect">
              <a:avLst/>
            </a:prstGeom>
            <a:noFill/>
            <a:ln>
              <a:solidFill>
                <a:schemeClr val="tx1">
                  <a:lumMod val="65000"/>
                  <a:lumOff val="35000"/>
                </a:schemeClr>
              </a:solidFill>
            </a:ln>
          </p:spPr>
        </p:pic>
        <p:cxnSp>
          <p:nvCxnSpPr>
            <p:cNvPr id="6" name="Straight Arrow Connector 5"/>
            <p:cNvCxnSpPr/>
            <p:nvPr/>
          </p:nvCxnSpPr>
          <p:spPr>
            <a:xfrm>
              <a:off x="2022117" y="2614358"/>
              <a:ext cx="372963" cy="920362"/>
            </a:xfrm>
            <a:prstGeom prst="straightConnector1">
              <a:avLst/>
            </a:prstGeom>
            <a:ln w="5715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68927" y="2278994"/>
              <a:ext cx="2166244" cy="400110"/>
            </a:xfrm>
            <a:prstGeom prst="rect">
              <a:avLst/>
            </a:prstGeom>
            <a:solidFill>
              <a:schemeClr val="bg1"/>
            </a:solidFill>
            <a:ln>
              <a:solidFill>
                <a:schemeClr val="tx1"/>
              </a:solidFill>
            </a:ln>
          </p:spPr>
          <p:txBody>
            <a:bodyPr wrap="square" rtlCol="0">
              <a:spAutoFit/>
            </a:bodyPr>
            <a:lstStyle/>
            <a:p>
              <a:r>
                <a:rPr lang="en-US" sz="2000" dirty="0">
                  <a:solidFill>
                    <a:schemeClr val="bg1">
                      <a:lumMod val="50000"/>
                    </a:schemeClr>
                  </a:solidFill>
                </a:rPr>
                <a:t>Right side limit</a:t>
              </a:r>
            </a:p>
          </p:txBody>
        </p:sp>
      </p:grpSp>
      <p:sp>
        <p:nvSpPr>
          <p:cNvPr id="9" name="Right Brace 8"/>
          <p:cNvSpPr/>
          <p:nvPr/>
        </p:nvSpPr>
        <p:spPr>
          <a:xfrm rot="5400000">
            <a:off x="4343400" y="3733800"/>
            <a:ext cx="228600" cy="685800"/>
          </a:xfrm>
          <a:prstGeom prst="righ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pic>
        <p:nvPicPr>
          <p:cNvPr id="10" name="Picture 2" descr="C:\Temp\Volume Course\EEE4.png"/>
          <p:cNvPicPr>
            <a:picLocks noChangeAspect="1" noChangeArrowheads="1"/>
          </p:cNvPicPr>
          <p:nvPr/>
        </p:nvPicPr>
        <p:blipFill>
          <a:blip r:embed="rId3" cstate="print"/>
          <a:srcRect/>
          <a:stretch>
            <a:fillRect/>
          </a:stretch>
        </p:blipFill>
        <p:spPr bwMode="auto">
          <a:xfrm>
            <a:off x="1664345" y="979272"/>
            <a:ext cx="3744407" cy="4030083"/>
          </a:xfrm>
          <a:prstGeom prst="rect">
            <a:avLst/>
          </a:prstGeom>
          <a:noFill/>
        </p:spPr>
      </p:pic>
      <p:sp>
        <p:nvSpPr>
          <p:cNvPr id="11" name="Rectangle 10"/>
          <p:cNvSpPr/>
          <p:nvPr/>
        </p:nvSpPr>
        <p:spPr>
          <a:xfrm>
            <a:off x="1860148" y="3581400"/>
            <a:ext cx="33528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33469" y="5058626"/>
            <a:ext cx="11525061" cy="923330"/>
          </a:xfrm>
          <a:prstGeom prst="rect">
            <a:avLst/>
          </a:prstGeom>
          <a:noFill/>
          <a:ln>
            <a:noFill/>
          </a:ln>
        </p:spPr>
        <p:txBody>
          <a:bodyPr wrap="square" rtlCol="0">
            <a:spAutoFit/>
          </a:bodyPr>
          <a:lstStyle/>
          <a:p>
            <a:r>
              <a:rPr lang="en-US" dirty="0">
                <a:solidFill>
                  <a:schemeClr val="bg1">
                    <a:lumMod val="50000"/>
                  </a:schemeClr>
                </a:solidFill>
              </a:rPr>
              <a:t>This option stops the volume computation where the PreDredge survey passes through the Allowable Overdepth template.  If you had not checked this box, the area shown in the bracket would be included in the INFILL and OVERDREDGE calculations.</a:t>
            </a:r>
          </a:p>
        </p:txBody>
      </p:sp>
    </p:spTree>
    <p:extLst>
      <p:ext uri="{BB962C8B-B14F-4D97-AF65-F5344CB8AC3E}">
        <p14:creationId xmlns:p14="http://schemas.microsoft.com/office/powerpoint/2010/main" val="231659980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these options change your results</a:t>
            </a:r>
          </a:p>
        </p:txBody>
      </p:sp>
      <p:pic>
        <p:nvPicPr>
          <p:cNvPr id="4098" name="Picture 2" descr="C:\Temp\Volume Course\TB8.png"/>
          <p:cNvPicPr>
            <a:picLocks noChangeAspect="1" noChangeArrowheads="1"/>
          </p:cNvPicPr>
          <p:nvPr/>
        </p:nvPicPr>
        <p:blipFill>
          <a:blip r:embed="rId2" cstate="print"/>
          <a:srcRect/>
          <a:stretch>
            <a:fillRect/>
          </a:stretch>
        </p:blipFill>
        <p:spPr bwMode="auto">
          <a:xfrm>
            <a:off x="1752600" y="1069549"/>
            <a:ext cx="4343400" cy="2275433"/>
          </a:xfrm>
          <a:prstGeom prst="rect">
            <a:avLst/>
          </a:prstGeom>
          <a:noFill/>
        </p:spPr>
      </p:pic>
      <p:sp>
        <p:nvSpPr>
          <p:cNvPr id="5" name="Rectangle 4"/>
          <p:cNvSpPr/>
          <p:nvPr/>
        </p:nvSpPr>
        <p:spPr>
          <a:xfrm>
            <a:off x="6096000" y="3046993"/>
            <a:ext cx="4572000" cy="3693319"/>
          </a:xfrm>
          <a:prstGeom prst="rect">
            <a:avLst/>
          </a:prstGeom>
        </p:spPr>
        <p:txBody>
          <a:bodyPr>
            <a:spAutoFit/>
          </a:bodyPr>
          <a:lstStyle/>
          <a:p>
            <a:r>
              <a:rPr lang="en-US" sz="1200" dirty="0">
                <a:solidFill>
                  <a:schemeClr val="bg2"/>
                </a:solidFill>
                <a:latin typeface="Courier New" pitchFamily="49" charset="0"/>
                <a:cs typeface="Courier New" pitchFamily="49" charset="0"/>
              </a:rPr>
              <a:t>Both Off:</a:t>
            </a:r>
          </a:p>
          <a:p>
            <a:r>
              <a:rPr lang="en-US" sz="1050" dirty="0">
                <a:latin typeface="Courier New" pitchFamily="49" charset="0"/>
                <a:cs typeface="Courier New" pitchFamily="49" charset="0"/>
              </a:rPr>
              <a:t>      ------------ Overdepth =      1.0 ft --------</a:t>
            </a:r>
          </a:p>
          <a:p>
            <a:r>
              <a:rPr lang="en-US" sz="1050" dirty="0">
                <a:latin typeface="Courier New" pitchFamily="49" charset="0"/>
                <a:cs typeface="Courier New" pitchFamily="49" charset="0"/>
              </a:rPr>
              <a:t>           Left     </a:t>
            </a:r>
            <a:r>
              <a:rPr lang="en-US" sz="1050" dirty="0" err="1">
                <a:latin typeface="Courier New" pitchFamily="49" charset="0"/>
                <a:cs typeface="Courier New" pitchFamily="49" charset="0"/>
              </a:rPr>
              <a:t>Left</a:t>
            </a:r>
            <a:r>
              <a:rPr lang="en-US" sz="1050" dirty="0">
                <a:latin typeface="Courier New" pitchFamily="49" charset="0"/>
                <a:cs typeface="Courier New" pitchFamily="49" charset="0"/>
              </a:rPr>
              <a:t>    Right    </a:t>
            </a:r>
            <a:r>
              <a:rPr lang="en-US" sz="1050" dirty="0" err="1">
                <a:latin typeface="Courier New" pitchFamily="49" charset="0"/>
                <a:cs typeface="Courier New" pitchFamily="49" charset="0"/>
              </a:rPr>
              <a:t>Right</a:t>
            </a:r>
            <a:r>
              <a:rPr lang="en-US" sz="1050" dirty="0">
                <a:latin typeface="Courier New" pitchFamily="49" charset="0"/>
                <a:cs typeface="Courier New" pitchFamily="49" charset="0"/>
              </a:rPr>
              <a:t>   Volume</a:t>
            </a:r>
          </a:p>
          <a:p>
            <a:r>
              <a:rPr lang="en-US" sz="1050" dirty="0">
                <a:latin typeface="Courier New" pitchFamily="49" charset="0"/>
                <a:cs typeface="Courier New" pitchFamily="49" charset="0"/>
              </a:rPr>
              <a:t>          Slope  Channel  </a:t>
            </a:r>
            <a:r>
              <a:rPr lang="en-US" sz="1050" dirty="0" err="1">
                <a:latin typeface="Courier New" pitchFamily="49" charset="0"/>
                <a:cs typeface="Courier New" pitchFamily="49" charset="0"/>
              </a:rPr>
              <a:t>Channel</a:t>
            </a:r>
            <a:r>
              <a:rPr lang="en-US" sz="1050" dirty="0">
                <a:latin typeface="Courier New" pitchFamily="49" charset="0"/>
                <a:cs typeface="Courier New" pitchFamily="49" charset="0"/>
              </a:rPr>
              <a:t>    Slope     (CY)</a:t>
            </a:r>
          </a:p>
          <a:p>
            <a:r>
              <a:rPr lang="en-US" sz="1050" dirty="0">
                <a:latin typeface="Courier New" pitchFamily="49" charset="0"/>
                <a:cs typeface="Courier New" pitchFamily="49" charset="0"/>
              </a:rPr>
              <a:t>           ----     ----     ----     ----     ----</a:t>
            </a:r>
          </a:p>
          <a:p>
            <a:r>
              <a:rPr lang="en-US" sz="1050" dirty="0">
                <a:latin typeface="Courier New" pitchFamily="49" charset="0"/>
                <a:cs typeface="Courier New" pitchFamily="49" charset="0"/>
              </a:rPr>
              <a:t>            1.0      0.0      0.0     </a:t>
            </a:r>
            <a:r>
              <a:rPr lang="en-US" sz="1050" dirty="0">
                <a:solidFill>
                  <a:schemeClr val="bg2"/>
                </a:solidFill>
                <a:latin typeface="Courier New" pitchFamily="49" charset="0"/>
                <a:cs typeface="Courier New" pitchFamily="49" charset="0"/>
              </a:rPr>
              <a:t>-1.0         </a:t>
            </a:r>
          </a:p>
          <a:p>
            <a:r>
              <a:rPr lang="en-US" sz="1050" dirty="0">
                <a:latin typeface="Courier New" pitchFamily="49" charset="0"/>
                <a:cs typeface="Courier New" pitchFamily="49" charset="0"/>
              </a:rPr>
              <a:t> </a:t>
            </a:r>
            <a:r>
              <a:rPr lang="en-US" sz="1050" dirty="0" err="1">
                <a:latin typeface="Courier New" pitchFamily="49" charset="0"/>
                <a:cs typeface="Courier New" pitchFamily="49" charset="0"/>
              </a:rPr>
              <a:t>Ovdrg</a:t>
            </a:r>
            <a:r>
              <a:rPr lang="en-US" sz="1050" dirty="0">
                <a:latin typeface="Courier New" pitchFamily="49" charset="0"/>
                <a:cs typeface="Courier New" pitchFamily="49" charset="0"/>
              </a:rPr>
              <a:t>      7.5      0.0      0.0     </a:t>
            </a:r>
            <a:r>
              <a:rPr lang="en-US" sz="1050" dirty="0">
                <a:solidFill>
                  <a:schemeClr val="bg2"/>
                </a:solidFill>
                <a:latin typeface="Courier New" pitchFamily="49" charset="0"/>
                <a:cs typeface="Courier New" pitchFamily="49" charset="0"/>
              </a:rPr>
              <a:t>-6.5         </a:t>
            </a:r>
          </a:p>
          <a:p>
            <a:r>
              <a:rPr lang="en-US" sz="1050" dirty="0">
                <a:latin typeface="Courier New" pitchFamily="49" charset="0"/>
                <a:cs typeface="Courier New" pitchFamily="49" charset="0"/>
              </a:rPr>
              <a:t>Infill      0.0      0.0     19.9    </a:t>
            </a:r>
            <a:r>
              <a:rPr lang="en-US" sz="1050" dirty="0">
                <a:solidFill>
                  <a:srgbClr val="FFFF00"/>
                </a:solidFill>
                <a:latin typeface="Courier New" pitchFamily="49" charset="0"/>
                <a:cs typeface="Courier New" pitchFamily="49" charset="0"/>
              </a:rPr>
              <a:t> </a:t>
            </a:r>
            <a:r>
              <a:rPr lang="en-US" sz="1050" dirty="0">
                <a:solidFill>
                  <a:schemeClr val="bg2"/>
                </a:solidFill>
                <a:latin typeface="Courier New" pitchFamily="49" charset="0"/>
                <a:cs typeface="Courier New" pitchFamily="49" charset="0"/>
              </a:rPr>
              <a:t>10.0 </a:t>
            </a:r>
          </a:p>
          <a:p>
            <a:r>
              <a:rPr lang="en-US" sz="1050" dirty="0">
                <a:latin typeface="Courier New" pitchFamily="49" charset="0"/>
                <a:cs typeface="Courier New" pitchFamily="49" charset="0"/>
              </a:rPr>
              <a:t>   </a:t>
            </a:r>
          </a:p>
          <a:p>
            <a:endParaRPr lang="en-US" sz="1050" dirty="0">
              <a:latin typeface="Courier New" pitchFamily="49" charset="0"/>
              <a:cs typeface="Courier New" pitchFamily="49" charset="0"/>
            </a:endParaRPr>
          </a:p>
          <a:p>
            <a:endParaRPr lang="en-US" sz="1050" dirty="0">
              <a:latin typeface="Courier New" pitchFamily="49" charset="0"/>
              <a:cs typeface="Courier New" pitchFamily="49" charset="0"/>
            </a:endParaRPr>
          </a:p>
          <a:p>
            <a:r>
              <a:rPr lang="en-US" sz="1200" dirty="0">
                <a:solidFill>
                  <a:schemeClr val="bg2"/>
                </a:solidFill>
                <a:latin typeface="Courier New" pitchFamily="49" charset="0"/>
                <a:cs typeface="Courier New" pitchFamily="49" charset="0"/>
              </a:rPr>
              <a:t>Both On:</a:t>
            </a:r>
          </a:p>
          <a:p>
            <a:r>
              <a:rPr lang="en-US" sz="1050" dirty="0">
                <a:latin typeface="Courier New" pitchFamily="49" charset="0"/>
                <a:cs typeface="Courier New" pitchFamily="49" charset="0"/>
              </a:rPr>
              <a:t>      ------------ Overdepth =      1.0 ft --------</a:t>
            </a:r>
          </a:p>
          <a:p>
            <a:r>
              <a:rPr lang="en-US" sz="1050" dirty="0">
                <a:latin typeface="Courier New" pitchFamily="49" charset="0"/>
                <a:cs typeface="Courier New" pitchFamily="49" charset="0"/>
              </a:rPr>
              <a:t>           Left     </a:t>
            </a:r>
            <a:r>
              <a:rPr lang="en-US" sz="1050" dirty="0" err="1">
                <a:latin typeface="Courier New" pitchFamily="49" charset="0"/>
                <a:cs typeface="Courier New" pitchFamily="49" charset="0"/>
              </a:rPr>
              <a:t>Left</a:t>
            </a:r>
            <a:r>
              <a:rPr lang="en-US" sz="1050" dirty="0">
                <a:latin typeface="Courier New" pitchFamily="49" charset="0"/>
                <a:cs typeface="Courier New" pitchFamily="49" charset="0"/>
              </a:rPr>
              <a:t>    Right    </a:t>
            </a:r>
            <a:r>
              <a:rPr lang="en-US" sz="1050" dirty="0" err="1">
                <a:latin typeface="Courier New" pitchFamily="49" charset="0"/>
                <a:cs typeface="Courier New" pitchFamily="49" charset="0"/>
              </a:rPr>
              <a:t>Right</a:t>
            </a:r>
            <a:r>
              <a:rPr lang="en-US" sz="1050" dirty="0">
                <a:latin typeface="Courier New" pitchFamily="49" charset="0"/>
                <a:cs typeface="Courier New" pitchFamily="49" charset="0"/>
              </a:rPr>
              <a:t>   Volume</a:t>
            </a:r>
          </a:p>
          <a:p>
            <a:r>
              <a:rPr lang="en-US" sz="1050" dirty="0">
                <a:latin typeface="Courier New" pitchFamily="49" charset="0"/>
                <a:cs typeface="Courier New" pitchFamily="49" charset="0"/>
              </a:rPr>
              <a:t>          Slope  Channel  </a:t>
            </a:r>
            <a:r>
              <a:rPr lang="en-US" sz="1050" dirty="0" err="1">
                <a:latin typeface="Courier New" pitchFamily="49" charset="0"/>
                <a:cs typeface="Courier New" pitchFamily="49" charset="0"/>
              </a:rPr>
              <a:t>Channel</a:t>
            </a:r>
            <a:r>
              <a:rPr lang="en-US" sz="1050" dirty="0">
                <a:latin typeface="Courier New" pitchFamily="49" charset="0"/>
                <a:cs typeface="Courier New" pitchFamily="49" charset="0"/>
              </a:rPr>
              <a:t>    Slope     (CY)</a:t>
            </a:r>
          </a:p>
          <a:p>
            <a:r>
              <a:rPr lang="en-US" sz="1050" dirty="0">
                <a:latin typeface="Courier New" pitchFamily="49" charset="0"/>
                <a:cs typeface="Courier New" pitchFamily="49" charset="0"/>
              </a:rPr>
              <a:t>           ----     ----     ----     ----     ----</a:t>
            </a:r>
          </a:p>
          <a:p>
            <a:r>
              <a:rPr lang="en-US" sz="1050" dirty="0">
                <a:latin typeface="Courier New" pitchFamily="49" charset="0"/>
                <a:cs typeface="Courier New" pitchFamily="49" charset="0"/>
              </a:rPr>
              <a:t>            0.0      0.0      0.0     </a:t>
            </a:r>
            <a:r>
              <a:rPr lang="en-US" sz="1050" dirty="0">
                <a:solidFill>
                  <a:srgbClr val="FFFF00"/>
                </a:solidFill>
                <a:latin typeface="Courier New" pitchFamily="49" charset="0"/>
                <a:cs typeface="Courier New" pitchFamily="49" charset="0"/>
              </a:rPr>
              <a:t> </a:t>
            </a:r>
            <a:r>
              <a:rPr lang="en-US" sz="1050" dirty="0">
                <a:solidFill>
                  <a:schemeClr val="bg2"/>
                </a:solidFill>
                <a:latin typeface="Courier New" pitchFamily="49" charset="0"/>
                <a:cs typeface="Courier New" pitchFamily="49" charset="0"/>
              </a:rPr>
              <a:t>0.0</a:t>
            </a:r>
            <a:r>
              <a:rPr lang="en-US" sz="1050" dirty="0">
                <a:solidFill>
                  <a:srgbClr val="FFFF00"/>
                </a:solidFill>
                <a:latin typeface="Courier New" pitchFamily="49" charset="0"/>
                <a:cs typeface="Courier New" pitchFamily="49" charset="0"/>
              </a:rPr>
              <a:t>         </a:t>
            </a:r>
          </a:p>
          <a:p>
            <a:r>
              <a:rPr lang="en-US" sz="1050" dirty="0">
                <a:latin typeface="Courier New" pitchFamily="49" charset="0"/>
                <a:cs typeface="Courier New" pitchFamily="49" charset="0"/>
              </a:rPr>
              <a:t> </a:t>
            </a:r>
            <a:r>
              <a:rPr lang="en-US" sz="1050" dirty="0" err="1">
                <a:latin typeface="Courier New" pitchFamily="49" charset="0"/>
                <a:cs typeface="Courier New" pitchFamily="49" charset="0"/>
              </a:rPr>
              <a:t>Ovdrg</a:t>
            </a:r>
            <a:r>
              <a:rPr lang="en-US" sz="1050" dirty="0">
                <a:latin typeface="Courier New" pitchFamily="49" charset="0"/>
                <a:cs typeface="Courier New" pitchFamily="49" charset="0"/>
              </a:rPr>
              <a:t>      0.5      0.0      0.0     </a:t>
            </a:r>
            <a:r>
              <a:rPr lang="en-US" sz="1050" dirty="0">
                <a:solidFill>
                  <a:srgbClr val="FFFF00"/>
                </a:solidFill>
                <a:latin typeface="Courier New" pitchFamily="49" charset="0"/>
                <a:cs typeface="Courier New" pitchFamily="49" charset="0"/>
              </a:rPr>
              <a:t> </a:t>
            </a:r>
            <a:r>
              <a:rPr lang="en-US" sz="1050" dirty="0">
                <a:solidFill>
                  <a:schemeClr val="bg2"/>
                </a:solidFill>
                <a:latin typeface="Courier New" pitchFamily="49" charset="0"/>
                <a:cs typeface="Courier New" pitchFamily="49" charset="0"/>
              </a:rPr>
              <a:t>0.0</a:t>
            </a:r>
            <a:r>
              <a:rPr lang="en-US" sz="1050" dirty="0">
                <a:solidFill>
                  <a:srgbClr val="FFFF00"/>
                </a:solidFill>
                <a:latin typeface="Courier New" pitchFamily="49" charset="0"/>
                <a:cs typeface="Courier New" pitchFamily="49" charset="0"/>
              </a:rPr>
              <a:t>         </a:t>
            </a:r>
          </a:p>
          <a:p>
            <a:r>
              <a:rPr lang="en-US" sz="1050" dirty="0">
                <a:latin typeface="Courier New" pitchFamily="49" charset="0"/>
                <a:cs typeface="Courier New" pitchFamily="49" charset="0"/>
              </a:rPr>
              <a:t>Infill      0.0      0.0     19.9     </a:t>
            </a:r>
            <a:r>
              <a:rPr lang="en-US" sz="1050" dirty="0">
                <a:solidFill>
                  <a:schemeClr val="bg2"/>
                </a:solidFill>
                <a:latin typeface="Courier New" pitchFamily="49" charset="0"/>
                <a:cs typeface="Courier New" pitchFamily="49" charset="0"/>
              </a:rPr>
              <a:t> 2.5    </a:t>
            </a:r>
          </a:p>
          <a:p>
            <a:r>
              <a:rPr lang="en-US" sz="1050" dirty="0">
                <a:latin typeface="Courier New" pitchFamily="49" charset="0"/>
                <a:cs typeface="Courier New" pitchFamily="49" charset="0"/>
              </a:rPr>
              <a:t>   </a:t>
            </a:r>
          </a:p>
          <a:p>
            <a:endParaRPr lang="en-US" sz="1050" dirty="0">
              <a:latin typeface="Courier New" pitchFamily="49" charset="0"/>
              <a:cs typeface="Courier New" pitchFamily="49" charset="0"/>
            </a:endParaRPr>
          </a:p>
          <a:p>
            <a:endParaRPr lang="en-US" sz="1050" dirty="0">
              <a:latin typeface="Courier New" pitchFamily="49" charset="0"/>
              <a:cs typeface="Courier New" pitchFamily="49" charset="0"/>
            </a:endParaRPr>
          </a:p>
        </p:txBody>
      </p:sp>
      <p:sp>
        <p:nvSpPr>
          <p:cNvPr id="7" name="TextBox 6"/>
          <p:cNvSpPr txBox="1"/>
          <p:nvPr/>
        </p:nvSpPr>
        <p:spPr>
          <a:xfrm>
            <a:off x="6182591" y="1342609"/>
            <a:ext cx="4398818" cy="1477328"/>
          </a:xfrm>
          <a:prstGeom prst="rect">
            <a:avLst/>
          </a:prstGeom>
          <a:noFill/>
        </p:spPr>
        <p:txBody>
          <a:bodyPr wrap="square" rtlCol="0">
            <a:spAutoFit/>
          </a:bodyPr>
          <a:lstStyle/>
          <a:p>
            <a:r>
              <a:rPr lang="en-US" dirty="0">
                <a:solidFill>
                  <a:schemeClr val="bg1">
                    <a:lumMod val="50000"/>
                  </a:schemeClr>
                </a:solidFill>
              </a:rPr>
              <a:t>The Two options allows for four possible results!</a:t>
            </a:r>
          </a:p>
          <a:p>
            <a:endParaRPr lang="en-US" dirty="0"/>
          </a:p>
          <a:p>
            <a:pPr lvl="1">
              <a:buFont typeface="Arial" pitchFamily="34" charset="0"/>
              <a:buChar char="•"/>
            </a:pPr>
            <a:r>
              <a:rPr lang="en-US" dirty="0">
                <a:solidFill>
                  <a:schemeClr val="bg2"/>
                </a:solidFill>
              </a:rPr>
              <a:t> Set Side Slope Overdepth to 0.00</a:t>
            </a:r>
          </a:p>
          <a:p>
            <a:pPr lvl="1">
              <a:buFont typeface="Arial" pitchFamily="34" charset="0"/>
              <a:buChar char="•"/>
            </a:pPr>
            <a:r>
              <a:rPr lang="en-US" dirty="0">
                <a:solidFill>
                  <a:schemeClr val="bg2"/>
                </a:solidFill>
              </a:rPr>
              <a:t> Limit DBL to PreDredge…..</a:t>
            </a:r>
          </a:p>
        </p:txBody>
      </p:sp>
      <p:sp>
        <p:nvSpPr>
          <p:cNvPr id="3" name="Rectangle 2"/>
          <p:cNvSpPr/>
          <p:nvPr/>
        </p:nvSpPr>
        <p:spPr>
          <a:xfrm>
            <a:off x="1752600" y="3000537"/>
            <a:ext cx="4592782" cy="3162404"/>
          </a:xfrm>
          <a:prstGeom prst="rect">
            <a:avLst/>
          </a:prstGeom>
        </p:spPr>
        <p:txBody>
          <a:bodyPr wrap="square">
            <a:spAutoFit/>
          </a:bodyPr>
          <a:lstStyle/>
          <a:p>
            <a:r>
              <a:rPr lang="en-US" sz="1050" dirty="0" err="1">
                <a:solidFill>
                  <a:schemeClr val="bg2"/>
                </a:solidFill>
                <a:latin typeface="Courier New" pitchFamily="49" charset="0"/>
                <a:cs typeface="Courier New" pitchFamily="49" charset="0"/>
              </a:rPr>
              <a:t>SideSlope</a:t>
            </a:r>
            <a:r>
              <a:rPr lang="en-US" sz="1050" dirty="0">
                <a:solidFill>
                  <a:schemeClr val="bg2"/>
                </a:solidFill>
                <a:latin typeface="Courier New" pitchFamily="49" charset="0"/>
                <a:cs typeface="Courier New" pitchFamily="49" charset="0"/>
              </a:rPr>
              <a:t> On, Limit Off</a:t>
            </a:r>
          </a:p>
          <a:p>
            <a:r>
              <a:rPr lang="en-US" sz="1050" dirty="0">
                <a:latin typeface="Courier New" pitchFamily="49" charset="0"/>
                <a:cs typeface="Courier New" pitchFamily="49" charset="0"/>
              </a:rPr>
              <a:t>      ------------ </a:t>
            </a:r>
            <a:r>
              <a:rPr lang="en-US" sz="1050" dirty="0" err="1">
                <a:latin typeface="Courier New" pitchFamily="49" charset="0"/>
                <a:cs typeface="Courier New" pitchFamily="49" charset="0"/>
              </a:rPr>
              <a:t>Overdepth</a:t>
            </a:r>
            <a:r>
              <a:rPr lang="en-US" sz="1050" dirty="0">
                <a:latin typeface="Courier New" pitchFamily="49" charset="0"/>
                <a:cs typeface="Courier New" pitchFamily="49" charset="0"/>
              </a:rPr>
              <a:t> =      1.0 </a:t>
            </a:r>
            <a:r>
              <a:rPr lang="en-US" sz="1050" dirty="0" err="1">
                <a:latin typeface="Courier New" pitchFamily="49" charset="0"/>
                <a:cs typeface="Courier New" pitchFamily="49" charset="0"/>
              </a:rPr>
              <a:t>ft</a:t>
            </a:r>
            <a:r>
              <a:rPr lang="en-US" sz="1050" dirty="0">
                <a:latin typeface="Courier New" pitchFamily="49" charset="0"/>
                <a:cs typeface="Courier New" pitchFamily="49" charset="0"/>
              </a:rPr>
              <a:t> --------</a:t>
            </a:r>
          </a:p>
          <a:p>
            <a:r>
              <a:rPr lang="en-US" sz="1050" dirty="0">
                <a:latin typeface="Courier New" pitchFamily="49" charset="0"/>
                <a:cs typeface="Courier New" pitchFamily="49" charset="0"/>
              </a:rPr>
              <a:t>           Left     </a:t>
            </a:r>
            <a:r>
              <a:rPr lang="en-US" sz="1050" dirty="0" err="1">
                <a:latin typeface="Courier New" pitchFamily="49" charset="0"/>
                <a:cs typeface="Courier New" pitchFamily="49" charset="0"/>
              </a:rPr>
              <a:t>Left</a:t>
            </a:r>
            <a:r>
              <a:rPr lang="en-US" sz="1050" dirty="0">
                <a:latin typeface="Courier New" pitchFamily="49" charset="0"/>
                <a:cs typeface="Courier New" pitchFamily="49" charset="0"/>
              </a:rPr>
              <a:t>    Right    </a:t>
            </a:r>
            <a:r>
              <a:rPr lang="en-US" sz="1050" dirty="0" err="1">
                <a:latin typeface="Courier New" pitchFamily="49" charset="0"/>
                <a:cs typeface="Courier New" pitchFamily="49" charset="0"/>
              </a:rPr>
              <a:t>Right</a:t>
            </a:r>
            <a:r>
              <a:rPr lang="en-US" sz="1050" dirty="0">
                <a:latin typeface="Courier New" pitchFamily="49" charset="0"/>
                <a:cs typeface="Courier New" pitchFamily="49" charset="0"/>
              </a:rPr>
              <a:t>   Volume</a:t>
            </a:r>
          </a:p>
          <a:p>
            <a:r>
              <a:rPr lang="en-US" sz="1050" dirty="0">
                <a:latin typeface="Courier New" pitchFamily="49" charset="0"/>
                <a:cs typeface="Courier New" pitchFamily="49" charset="0"/>
              </a:rPr>
              <a:t>          Slope  Channel  </a:t>
            </a:r>
            <a:r>
              <a:rPr lang="en-US" sz="1050" dirty="0" err="1">
                <a:latin typeface="Courier New" pitchFamily="49" charset="0"/>
                <a:cs typeface="Courier New" pitchFamily="49" charset="0"/>
              </a:rPr>
              <a:t>Channel</a:t>
            </a:r>
            <a:r>
              <a:rPr lang="en-US" sz="1050" dirty="0">
                <a:latin typeface="Courier New" pitchFamily="49" charset="0"/>
                <a:cs typeface="Courier New" pitchFamily="49" charset="0"/>
              </a:rPr>
              <a:t>    Slope     (CY)</a:t>
            </a:r>
          </a:p>
          <a:p>
            <a:r>
              <a:rPr lang="en-US" sz="1050" dirty="0">
                <a:latin typeface="Courier New" pitchFamily="49" charset="0"/>
                <a:cs typeface="Courier New" pitchFamily="49" charset="0"/>
              </a:rPr>
              <a:t>           ----     ----     ----     ----     ----</a:t>
            </a:r>
          </a:p>
          <a:p>
            <a:r>
              <a:rPr lang="en-US" sz="1050" dirty="0">
                <a:latin typeface="Courier New" pitchFamily="49" charset="0"/>
                <a:cs typeface="Courier New" pitchFamily="49" charset="0"/>
              </a:rPr>
              <a:t>            0.0      0.0      0.0      </a:t>
            </a:r>
            <a:r>
              <a:rPr lang="en-US" sz="1050" dirty="0">
                <a:solidFill>
                  <a:schemeClr val="bg2"/>
                </a:solidFill>
                <a:latin typeface="Courier New" pitchFamily="49" charset="0"/>
                <a:cs typeface="Courier New" pitchFamily="49" charset="0"/>
              </a:rPr>
              <a:t>0.0</a:t>
            </a:r>
            <a:r>
              <a:rPr lang="en-US" sz="1050" dirty="0">
                <a:latin typeface="Courier New" pitchFamily="49" charset="0"/>
                <a:cs typeface="Courier New" pitchFamily="49" charset="0"/>
              </a:rPr>
              <a:t>         </a:t>
            </a:r>
          </a:p>
          <a:p>
            <a:r>
              <a:rPr lang="en-US" sz="1050" dirty="0">
                <a:latin typeface="Courier New" pitchFamily="49" charset="0"/>
                <a:cs typeface="Courier New" pitchFamily="49" charset="0"/>
              </a:rPr>
              <a:t> </a:t>
            </a:r>
            <a:r>
              <a:rPr lang="en-US" sz="1050" dirty="0" err="1">
                <a:latin typeface="Courier New" pitchFamily="49" charset="0"/>
                <a:cs typeface="Courier New" pitchFamily="49" charset="0"/>
              </a:rPr>
              <a:t>Ovdrg</a:t>
            </a:r>
            <a:r>
              <a:rPr lang="en-US" sz="1050" dirty="0">
                <a:latin typeface="Courier New" pitchFamily="49" charset="0"/>
                <a:cs typeface="Courier New" pitchFamily="49" charset="0"/>
              </a:rPr>
              <a:t>      7.5      0.0      0.0     </a:t>
            </a:r>
            <a:r>
              <a:rPr lang="en-US" sz="1050" dirty="0">
                <a:solidFill>
                  <a:schemeClr val="bg2"/>
                </a:solidFill>
                <a:latin typeface="Courier New" pitchFamily="49" charset="0"/>
                <a:cs typeface="Courier New" pitchFamily="49" charset="0"/>
              </a:rPr>
              <a:t>-6.5         </a:t>
            </a:r>
          </a:p>
          <a:p>
            <a:r>
              <a:rPr lang="en-US" sz="1050" dirty="0">
                <a:latin typeface="Courier New" pitchFamily="49" charset="0"/>
                <a:cs typeface="Courier New" pitchFamily="49" charset="0"/>
              </a:rPr>
              <a:t>Infill      0.0      0.0     19.9     </a:t>
            </a:r>
            <a:r>
              <a:rPr lang="en-US" sz="1050" dirty="0">
                <a:solidFill>
                  <a:schemeClr val="bg2"/>
                </a:solidFill>
                <a:latin typeface="Courier New" pitchFamily="49" charset="0"/>
                <a:cs typeface="Courier New" pitchFamily="49" charset="0"/>
              </a:rPr>
              <a:t> 9.0      </a:t>
            </a:r>
          </a:p>
          <a:p>
            <a:r>
              <a:rPr lang="en-US" sz="1050" dirty="0">
                <a:latin typeface="Courier New" pitchFamily="49" charset="0"/>
                <a:cs typeface="Courier New" pitchFamily="49" charset="0"/>
              </a:rPr>
              <a:t>   </a:t>
            </a:r>
          </a:p>
          <a:p>
            <a:r>
              <a:rPr lang="en-US" sz="1050" dirty="0">
                <a:latin typeface="Courier New" pitchFamily="49" charset="0"/>
                <a:cs typeface="Courier New" pitchFamily="49" charset="0"/>
              </a:rPr>
              <a:t>   </a:t>
            </a:r>
          </a:p>
          <a:p>
            <a:r>
              <a:rPr lang="en-US" sz="1050" dirty="0">
                <a:latin typeface="Courier New" pitchFamily="49" charset="0"/>
                <a:cs typeface="Courier New" pitchFamily="49" charset="0"/>
              </a:rPr>
              <a:t>   </a:t>
            </a:r>
          </a:p>
          <a:p>
            <a:r>
              <a:rPr lang="en-US" sz="1050" dirty="0" err="1">
                <a:solidFill>
                  <a:schemeClr val="bg2"/>
                </a:solidFill>
                <a:latin typeface="Courier New" pitchFamily="49" charset="0"/>
                <a:cs typeface="Courier New" pitchFamily="49" charset="0"/>
              </a:rPr>
              <a:t>SideSlope</a:t>
            </a:r>
            <a:r>
              <a:rPr lang="en-US" sz="1050" dirty="0">
                <a:solidFill>
                  <a:schemeClr val="bg2"/>
                </a:solidFill>
                <a:latin typeface="Courier New" pitchFamily="49" charset="0"/>
                <a:cs typeface="Courier New" pitchFamily="49" charset="0"/>
              </a:rPr>
              <a:t> Off, Limit On</a:t>
            </a:r>
          </a:p>
          <a:p>
            <a:r>
              <a:rPr lang="en-US" sz="1050" dirty="0">
                <a:latin typeface="Courier New" pitchFamily="49" charset="0"/>
                <a:cs typeface="Courier New" pitchFamily="49" charset="0"/>
              </a:rPr>
              <a:t>      ------------ </a:t>
            </a:r>
            <a:r>
              <a:rPr lang="en-US" sz="1050" dirty="0" err="1">
                <a:latin typeface="Courier New" pitchFamily="49" charset="0"/>
                <a:cs typeface="Courier New" pitchFamily="49" charset="0"/>
              </a:rPr>
              <a:t>Overdepth</a:t>
            </a:r>
            <a:r>
              <a:rPr lang="en-US" sz="1050" dirty="0">
                <a:latin typeface="Courier New" pitchFamily="49" charset="0"/>
                <a:cs typeface="Courier New" pitchFamily="49" charset="0"/>
              </a:rPr>
              <a:t> =      1.0 </a:t>
            </a:r>
            <a:r>
              <a:rPr lang="en-US" sz="1050" dirty="0" err="1">
                <a:latin typeface="Courier New" pitchFamily="49" charset="0"/>
                <a:cs typeface="Courier New" pitchFamily="49" charset="0"/>
              </a:rPr>
              <a:t>ft</a:t>
            </a:r>
            <a:r>
              <a:rPr lang="en-US" sz="1050" dirty="0">
                <a:latin typeface="Courier New" pitchFamily="49" charset="0"/>
                <a:cs typeface="Courier New" pitchFamily="49" charset="0"/>
              </a:rPr>
              <a:t> --------</a:t>
            </a:r>
          </a:p>
          <a:p>
            <a:r>
              <a:rPr lang="en-US" sz="1050" dirty="0">
                <a:latin typeface="Courier New" pitchFamily="49" charset="0"/>
                <a:cs typeface="Courier New" pitchFamily="49" charset="0"/>
              </a:rPr>
              <a:t>           Left     </a:t>
            </a:r>
            <a:r>
              <a:rPr lang="en-US" sz="1050" dirty="0" err="1">
                <a:latin typeface="Courier New" pitchFamily="49" charset="0"/>
                <a:cs typeface="Courier New" pitchFamily="49" charset="0"/>
              </a:rPr>
              <a:t>Left</a:t>
            </a:r>
            <a:r>
              <a:rPr lang="en-US" sz="1050" dirty="0">
                <a:latin typeface="Courier New" pitchFamily="49" charset="0"/>
                <a:cs typeface="Courier New" pitchFamily="49" charset="0"/>
              </a:rPr>
              <a:t>    Right    </a:t>
            </a:r>
            <a:r>
              <a:rPr lang="en-US" sz="1050" dirty="0" err="1">
                <a:latin typeface="Courier New" pitchFamily="49" charset="0"/>
                <a:cs typeface="Courier New" pitchFamily="49" charset="0"/>
              </a:rPr>
              <a:t>Right</a:t>
            </a:r>
            <a:r>
              <a:rPr lang="en-US" sz="1050" dirty="0">
                <a:latin typeface="Courier New" pitchFamily="49" charset="0"/>
                <a:cs typeface="Courier New" pitchFamily="49" charset="0"/>
              </a:rPr>
              <a:t>   Volume</a:t>
            </a:r>
          </a:p>
          <a:p>
            <a:r>
              <a:rPr lang="en-US" sz="1050" dirty="0">
                <a:latin typeface="Courier New" pitchFamily="49" charset="0"/>
                <a:cs typeface="Courier New" pitchFamily="49" charset="0"/>
              </a:rPr>
              <a:t>          Slope  Channel  </a:t>
            </a:r>
            <a:r>
              <a:rPr lang="en-US" sz="1050" dirty="0" err="1">
                <a:latin typeface="Courier New" pitchFamily="49" charset="0"/>
                <a:cs typeface="Courier New" pitchFamily="49" charset="0"/>
              </a:rPr>
              <a:t>Channel</a:t>
            </a:r>
            <a:r>
              <a:rPr lang="en-US" sz="1050" dirty="0">
                <a:latin typeface="Courier New" pitchFamily="49" charset="0"/>
                <a:cs typeface="Courier New" pitchFamily="49" charset="0"/>
              </a:rPr>
              <a:t>    Slope     (CY)</a:t>
            </a:r>
          </a:p>
          <a:p>
            <a:r>
              <a:rPr lang="en-US" sz="1050" dirty="0">
                <a:latin typeface="Courier New" pitchFamily="49" charset="0"/>
                <a:cs typeface="Courier New" pitchFamily="49" charset="0"/>
              </a:rPr>
              <a:t>           ----     ----     ----     ----     ----</a:t>
            </a:r>
          </a:p>
          <a:p>
            <a:r>
              <a:rPr lang="en-US" sz="1050" dirty="0">
                <a:latin typeface="Courier New" pitchFamily="49" charset="0"/>
                <a:cs typeface="Courier New" pitchFamily="49" charset="0"/>
              </a:rPr>
              <a:t>            1.0      0.0      0.0    </a:t>
            </a:r>
            <a:r>
              <a:rPr lang="en-US" sz="1050" dirty="0">
                <a:solidFill>
                  <a:srgbClr val="FFFF00"/>
                </a:solidFill>
                <a:latin typeface="Courier New" pitchFamily="49" charset="0"/>
                <a:cs typeface="Courier New" pitchFamily="49" charset="0"/>
              </a:rPr>
              <a:t> </a:t>
            </a:r>
            <a:r>
              <a:rPr lang="en-US" sz="1050" dirty="0">
                <a:solidFill>
                  <a:schemeClr val="bg2"/>
                </a:solidFill>
                <a:latin typeface="Courier New" pitchFamily="49" charset="0"/>
                <a:cs typeface="Courier New" pitchFamily="49" charset="0"/>
              </a:rPr>
              <a:t>-0.5</a:t>
            </a:r>
            <a:r>
              <a:rPr lang="en-US" sz="1050" dirty="0">
                <a:solidFill>
                  <a:srgbClr val="FFFF00"/>
                </a:solidFill>
                <a:latin typeface="Courier New" pitchFamily="49" charset="0"/>
                <a:cs typeface="Courier New" pitchFamily="49" charset="0"/>
              </a:rPr>
              <a:t>         </a:t>
            </a:r>
          </a:p>
          <a:p>
            <a:r>
              <a:rPr lang="en-US" sz="1050" dirty="0">
                <a:latin typeface="Courier New" pitchFamily="49" charset="0"/>
                <a:cs typeface="Courier New" pitchFamily="49" charset="0"/>
              </a:rPr>
              <a:t> </a:t>
            </a:r>
            <a:r>
              <a:rPr lang="en-US" sz="1050" dirty="0" err="1">
                <a:latin typeface="Courier New" pitchFamily="49" charset="0"/>
                <a:cs typeface="Courier New" pitchFamily="49" charset="0"/>
              </a:rPr>
              <a:t>Ovdrg</a:t>
            </a:r>
            <a:r>
              <a:rPr lang="en-US" sz="1050" dirty="0">
                <a:latin typeface="Courier New" pitchFamily="49" charset="0"/>
                <a:cs typeface="Courier New" pitchFamily="49" charset="0"/>
              </a:rPr>
              <a:t>      0.5      0.0      0.0     </a:t>
            </a:r>
            <a:r>
              <a:rPr lang="en-US" sz="1050" dirty="0">
                <a:solidFill>
                  <a:srgbClr val="FFFF00"/>
                </a:solidFill>
                <a:latin typeface="Courier New" pitchFamily="49" charset="0"/>
                <a:cs typeface="Courier New" pitchFamily="49" charset="0"/>
              </a:rPr>
              <a:t> </a:t>
            </a:r>
            <a:r>
              <a:rPr lang="en-US" sz="1050" dirty="0">
                <a:solidFill>
                  <a:schemeClr val="bg2"/>
                </a:solidFill>
                <a:latin typeface="Courier New" pitchFamily="49" charset="0"/>
                <a:cs typeface="Courier New" pitchFamily="49" charset="0"/>
              </a:rPr>
              <a:t>0.0</a:t>
            </a:r>
            <a:r>
              <a:rPr lang="en-US" sz="1050" dirty="0">
                <a:solidFill>
                  <a:srgbClr val="FFFF00"/>
                </a:solidFill>
                <a:latin typeface="Courier New" pitchFamily="49" charset="0"/>
                <a:cs typeface="Courier New" pitchFamily="49" charset="0"/>
              </a:rPr>
              <a:t>         </a:t>
            </a:r>
          </a:p>
          <a:p>
            <a:r>
              <a:rPr lang="en-US" sz="1050" dirty="0">
                <a:latin typeface="Courier New" pitchFamily="49" charset="0"/>
                <a:cs typeface="Courier New" pitchFamily="49" charset="0"/>
              </a:rPr>
              <a:t>Infill      0.0      0.0     19.9     </a:t>
            </a:r>
            <a:r>
              <a:rPr lang="en-US" sz="1050" dirty="0">
                <a:solidFill>
                  <a:srgbClr val="FFFF00"/>
                </a:solidFill>
                <a:latin typeface="Courier New" pitchFamily="49" charset="0"/>
                <a:cs typeface="Courier New" pitchFamily="49" charset="0"/>
              </a:rPr>
              <a:t> </a:t>
            </a:r>
            <a:r>
              <a:rPr lang="en-US" sz="1050" dirty="0">
                <a:solidFill>
                  <a:schemeClr val="bg2"/>
                </a:solidFill>
                <a:latin typeface="Courier New" pitchFamily="49" charset="0"/>
                <a:cs typeface="Courier New" pitchFamily="49" charset="0"/>
              </a:rPr>
              <a:t>3.0</a:t>
            </a:r>
            <a:r>
              <a:rPr lang="en-US" sz="1050" dirty="0">
                <a:solidFill>
                  <a:srgbClr val="FFFF00"/>
                </a:solidFill>
                <a:latin typeface="Courier New" pitchFamily="49" charset="0"/>
                <a:cs typeface="Courier New" pitchFamily="49" charset="0"/>
              </a:rPr>
              <a:t> </a:t>
            </a:r>
          </a:p>
        </p:txBody>
      </p:sp>
    </p:spTree>
    <p:extLst>
      <p:ext uri="{BB962C8B-B14F-4D97-AF65-F5344CB8AC3E}">
        <p14:creationId xmlns:p14="http://schemas.microsoft.com/office/powerpoint/2010/main" val="1842777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2"/>
          <p:cNvSpPr>
            <a:spLocks noGrp="1" noRot="1" noChangeArrowheads="1"/>
          </p:cNvSpPr>
          <p:nvPr>
            <p:ph type="title"/>
          </p:nvPr>
        </p:nvSpPr>
        <p:spPr/>
        <p:txBody>
          <a:bodyPr>
            <a:normAutofit/>
          </a:bodyPr>
          <a:lstStyle/>
          <a:p>
            <a:pPr eaLnBrk="1" hangingPunct="1"/>
            <a:r>
              <a:rPr lang="en-US" dirty="0"/>
              <a:t>Contour vs. Non-Contour</a:t>
            </a:r>
          </a:p>
        </p:txBody>
      </p:sp>
      <p:sp>
        <p:nvSpPr>
          <p:cNvPr id="173059" name="Rectangle 3"/>
          <p:cNvSpPr>
            <a:spLocks noGrp="1" noChangeArrowheads="1"/>
          </p:cNvSpPr>
          <p:nvPr>
            <p:ph idx="4294967295"/>
          </p:nvPr>
        </p:nvSpPr>
        <p:spPr>
          <a:xfrm>
            <a:off x="899037" y="1489548"/>
            <a:ext cx="4800600" cy="5257800"/>
          </a:xfrm>
          <a:prstGeom prst="rect">
            <a:avLst/>
          </a:prstGeom>
        </p:spPr>
        <p:txBody>
          <a:bodyPr>
            <a:normAutofit/>
          </a:bodyPr>
          <a:lstStyle/>
          <a:p>
            <a:pPr eaLnBrk="1" hangingPunct="1"/>
            <a:r>
              <a:rPr lang="en-US" sz="2400" dirty="0">
                <a:solidFill>
                  <a:schemeClr val="bg2"/>
                </a:solidFill>
              </a:rPr>
              <a:t>Contour:  </a:t>
            </a:r>
            <a:r>
              <a:rPr lang="en-US" sz="2400" dirty="0">
                <a:solidFill>
                  <a:schemeClr val="bg1">
                    <a:lumMod val="50000"/>
                  </a:schemeClr>
                </a:solidFill>
              </a:rPr>
              <a:t>Includes overdepth material only where the bottom is shoaler than the channel design.</a:t>
            </a:r>
          </a:p>
          <a:p>
            <a:pPr lvl="2">
              <a:buClr>
                <a:schemeClr val="tx1">
                  <a:lumMod val="65000"/>
                  <a:lumOff val="35000"/>
                </a:schemeClr>
              </a:buClr>
            </a:pPr>
            <a:r>
              <a:rPr lang="en-US" dirty="0">
                <a:solidFill>
                  <a:schemeClr val="bg1">
                    <a:lumMod val="50000"/>
                  </a:schemeClr>
                </a:solidFill>
              </a:rPr>
              <a:t>Referred to as </a:t>
            </a:r>
            <a:r>
              <a:rPr lang="en-US" dirty="0">
                <a:solidFill>
                  <a:schemeClr val="bg2"/>
                </a:solidFill>
              </a:rPr>
              <a:t>‘Smart’ </a:t>
            </a:r>
            <a:r>
              <a:rPr lang="en-US" dirty="0">
                <a:solidFill>
                  <a:schemeClr val="bg1">
                    <a:lumMod val="50000"/>
                  </a:schemeClr>
                </a:solidFill>
              </a:rPr>
              <a:t>option in Standard HYPACK Method and </a:t>
            </a:r>
            <a:r>
              <a:rPr lang="en-US" dirty="0">
                <a:solidFill>
                  <a:schemeClr val="bg2"/>
                </a:solidFill>
              </a:rPr>
              <a:t>‘V2P’ </a:t>
            </a:r>
            <a:r>
              <a:rPr lang="en-US" dirty="0">
                <a:solidFill>
                  <a:schemeClr val="bg1">
                    <a:lumMod val="50000"/>
                  </a:schemeClr>
                </a:solidFill>
              </a:rPr>
              <a:t>in AEA Methods.</a:t>
            </a:r>
          </a:p>
          <a:p>
            <a:pPr eaLnBrk="1" hangingPunct="1"/>
            <a:endParaRPr lang="en-US" sz="2400" dirty="0">
              <a:solidFill>
                <a:schemeClr val="tx1">
                  <a:lumMod val="65000"/>
                  <a:lumOff val="35000"/>
                </a:schemeClr>
              </a:solidFill>
            </a:endParaRPr>
          </a:p>
          <a:p>
            <a:pPr eaLnBrk="1" hangingPunct="1"/>
            <a:r>
              <a:rPr lang="en-US" sz="2400" dirty="0">
                <a:solidFill>
                  <a:schemeClr val="bg2"/>
                </a:solidFill>
              </a:rPr>
              <a:t>Non-Contour:  </a:t>
            </a:r>
            <a:r>
              <a:rPr lang="en-US" sz="2400" dirty="0">
                <a:solidFill>
                  <a:schemeClr val="bg1">
                    <a:lumMod val="50000"/>
                  </a:schemeClr>
                </a:solidFill>
              </a:rPr>
              <a:t>Includes all overdepth material.</a:t>
            </a:r>
          </a:p>
          <a:p>
            <a:pPr lvl="2">
              <a:buClr>
                <a:schemeClr val="tx1">
                  <a:lumMod val="65000"/>
                  <a:lumOff val="35000"/>
                </a:schemeClr>
              </a:buClr>
            </a:pPr>
            <a:r>
              <a:rPr lang="en-US" dirty="0">
                <a:solidFill>
                  <a:schemeClr val="bg1">
                    <a:lumMod val="50000"/>
                  </a:schemeClr>
                </a:solidFill>
              </a:rPr>
              <a:t>Referred to as</a:t>
            </a:r>
            <a:r>
              <a:rPr lang="en-US" dirty="0">
                <a:solidFill>
                  <a:schemeClr val="tx1">
                    <a:lumMod val="65000"/>
                    <a:lumOff val="35000"/>
                  </a:schemeClr>
                </a:solidFill>
              </a:rPr>
              <a:t> </a:t>
            </a:r>
            <a:r>
              <a:rPr lang="en-US" dirty="0">
                <a:solidFill>
                  <a:schemeClr val="bg2"/>
                </a:solidFill>
              </a:rPr>
              <a:t>‘All’ </a:t>
            </a:r>
            <a:r>
              <a:rPr lang="en-US" dirty="0">
                <a:solidFill>
                  <a:schemeClr val="bg1">
                    <a:lumMod val="50000"/>
                  </a:schemeClr>
                </a:solidFill>
              </a:rPr>
              <a:t>option in Standard HYPACK Method and would be </a:t>
            </a:r>
            <a:r>
              <a:rPr lang="en-US" dirty="0">
                <a:solidFill>
                  <a:schemeClr val="bg2"/>
                </a:solidFill>
              </a:rPr>
              <a:t>‘V2P + V2NP’</a:t>
            </a:r>
            <a:r>
              <a:rPr lang="en-US" dirty="0">
                <a:solidFill>
                  <a:schemeClr val="tx1">
                    <a:lumMod val="65000"/>
                    <a:lumOff val="35000"/>
                  </a:schemeClr>
                </a:solidFill>
              </a:rPr>
              <a:t> </a:t>
            </a:r>
            <a:r>
              <a:rPr lang="en-US" dirty="0">
                <a:solidFill>
                  <a:schemeClr val="bg1">
                    <a:lumMod val="50000"/>
                  </a:schemeClr>
                </a:solidFill>
              </a:rPr>
              <a:t>in AEA Methods.</a:t>
            </a:r>
          </a:p>
        </p:txBody>
      </p:sp>
      <p:grpSp>
        <p:nvGrpSpPr>
          <p:cNvPr id="2" name="Group 1"/>
          <p:cNvGrpSpPr/>
          <p:nvPr/>
        </p:nvGrpSpPr>
        <p:grpSpPr>
          <a:xfrm>
            <a:off x="6492364" y="1418441"/>
            <a:ext cx="3499139" cy="4883727"/>
            <a:chOff x="0" y="685800"/>
            <a:chExt cx="4067175" cy="6172200"/>
          </a:xfrm>
        </p:grpSpPr>
        <p:pic>
          <p:nvPicPr>
            <p:cNvPr id="12290" name="Picture 2"/>
            <p:cNvPicPr>
              <a:picLocks noChangeAspect="1" noChangeArrowheads="1"/>
            </p:cNvPicPr>
            <p:nvPr/>
          </p:nvPicPr>
          <p:blipFill>
            <a:blip r:embed="rId3" cstate="print"/>
            <a:srcRect/>
            <a:stretch>
              <a:fillRect/>
            </a:stretch>
          </p:blipFill>
          <p:spPr bwMode="auto">
            <a:xfrm>
              <a:off x="0" y="685800"/>
              <a:ext cx="4067175" cy="6172200"/>
            </a:xfrm>
            <a:prstGeom prst="rect">
              <a:avLst/>
            </a:prstGeom>
            <a:noFill/>
            <a:ln w="9525">
              <a:solidFill>
                <a:schemeClr val="tx1">
                  <a:lumMod val="65000"/>
                  <a:lumOff val="35000"/>
                </a:schemeClr>
              </a:solidFill>
              <a:miter lim="800000"/>
              <a:headEnd/>
              <a:tailEnd/>
            </a:ln>
          </p:spPr>
        </p:pic>
        <p:sp>
          <p:nvSpPr>
            <p:cNvPr id="173061" name="Rectangle 5"/>
            <p:cNvSpPr>
              <a:spLocks noChangeArrowheads="1"/>
            </p:cNvSpPr>
            <p:nvPr/>
          </p:nvSpPr>
          <p:spPr bwMode="auto">
            <a:xfrm>
              <a:off x="228600" y="4724400"/>
              <a:ext cx="2438400" cy="533400"/>
            </a:xfrm>
            <a:prstGeom prst="rect">
              <a:avLst/>
            </a:prstGeom>
            <a:noFill/>
            <a:ln w="28575">
              <a:solidFill>
                <a:schemeClr val="tx1">
                  <a:lumMod val="65000"/>
                  <a:lumOff val="35000"/>
                </a:schemeClr>
              </a:solidFill>
              <a:miter lim="800000"/>
              <a:headEnd/>
              <a:tailEnd/>
            </a:ln>
          </p:spPr>
          <p:txBody>
            <a:bodyPr wrap="none" anchor="ctr"/>
            <a:lstStyle/>
            <a:p>
              <a:endParaRPr lang="en-US"/>
            </a:p>
          </p:txBody>
        </p:sp>
      </p:grpSp>
      <p:sp>
        <p:nvSpPr>
          <p:cNvPr id="3" name="Rectangle 2"/>
          <p:cNvSpPr/>
          <p:nvPr/>
        </p:nvSpPr>
        <p:spPr>
          <a:xfrm>
            <a:off x="1697182" y="1106177"/>
            <a:ext cx="2390398" cy="369332"/>
          </a:xfrm>
          <a:prstGeom prst="rect">
            <a:avLst/>
          </a:prstGeom>
        </p:spPr>
        <p:txBody>
          <a:bodyPr wrap="none">
            <a:spAutoFit/>
          </a:bodyPr>
          <a:lstStyle/>
          <a:p>
            <a:r>
              <a:rPr lang="en-US" dirty="0">
                <a:solidFill>
                  <a:schemeClr val="bg1">
                    <a:lumMod val="50000"/>
                  </a:schemeClr>
                </a:solidFill>
              </a:rPr>
              <a:t>Philadelphia Methods</a:t>
            </a:r>
          </a:p>
        </p:txBody>
      </p:sp>
    </p:spTree>
    <p:extLst>
      <p:ext uri="{BB962C8B-B14F-4D97-AF65-F5344CB8AC3E}">
        <p14:creationId xmlns:p14="http://schemas.microsoft.com/office/powerpoint/2010/main" val="28848277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Philly3"/>
          <p:cNvPicPr>
            <a:picLocks noChangeAspect="1" noChangeArrowheads="1"/>
          </p:cNvPicPr>
          <p:nvPr/>
        </p:nvPicPr>
        <p:blipFill>
          <a:blip r:embed="rId2" cstate="print"/>
          <a:srcRect/>
          <a:stretch>
            <a:fillRect/>
          </a:stretch>
        </p:blipFill>
        <p:spPr bwMode="auto">
          <a:xfrm>
            <a:off x="2059505" y="1366033"/>
            <a:ext cx="4933575" cy="2322892"/>
          </a:xfrm>
          <a:prstGeom prst="rect">
            <a:avLst/>
          </a:prstGeom>
          <a:noFill/>
          <a:ln w="9525">
            <a:noFill/>
            <a:miter lim="800000"/>
            <a:headEnd/>
            <a:tailEnd/>
          </a:ln>
        </p:spPr>
      </p:pic>
      <p:pic>
        <p:nvPicPr>
          <p:cNvPr id="5" name="Picture 7" descr="Philly5"/>
          <p:cNvPicPr>
            <a:picLocks noChangeAspect="1" noChangeArrowheads="1"/>
          </p:cNvPicPr>
          <p:nvPr/>
        </p:nvPicPr>
        <p:blipFill>
          <a:blip r:embed="rId3" cstate="print"/>
          <a:srcRect/>
          <a:stretch>
            <a:fillRect/>
          </a:stretch>
        </p:blipFill>
        <p:spPr bwMode="auto">
          <a:xfrm>
            <a:off x="2059506" y="3851564"/>
            <a:ext cx="4939737" cy="2286000"/>
          </a:xfrm>
          <a:prstGeom prst="rect">
            <a:avLst/>
          </a:prstGeom>
          <a:noFill/>
          <a:ln w="9525">
            <a:noFill/>
            <a:miter lim="800000"/>
            <a:headEnd/>
            <a:tailEnd/>
          </a:ln>
        </p:spPr>
      </p:pic>
      <p:sp>
        <p:nvSpPr>
          <p:cNvPr id="6" name="TextBox 5"/>
          <p:cNvSpPr txBox="1"/>
          <p:nvPr/>
        </p:nvSpPr>
        <p:spPr>
          <a:xfrm>
            <a:off x="3266209" y="1466382"/>
            <a:ext cx="2971800" cy="369332"/>
          </a:xfrm>
          <a:prstGeom prst="rect">
            <a:avLst/>
          </a:prstGeom>
          <a:noFill/>
        </p:spPr>
        <p:txBody>
          <a:bodyPr wrap="square" rtlCol="0">
            <a:spAutoFit/>
          </a:bodyPr>
          <a:lstStyle/>
          <a:p>
            <a:r>
              <a:rPr lang="en-US" b="1" dirty="0">
                <a:solidFill>
                  <a:srgbClr val="FF0000"/>
                </a:solidFill>
              </a:rPr>
              <a:t>CONTOUR OVERDEPTH</a:t>
            </a:r>
          </a:p>
        </p:txBody>
      </p:sp>
      <p:sp>
        <p:nvSpPr>
          <p:cNvPr id="7" name="TextBox 6"/>
          <p:cNvSpPr txBox="1"/>
          <p:nvPr/>
        </p:nvSpPr>
        <p:spPr>
          <a:xfrm>
            <a:off x="2720007" y="3951899"/>
            <a:ext cx="3612573" cy="369332"/>
          </a:xfrm>
          <a:prstGeom prst="rect">
            <a:avLst/>
          </a:prstGeom>
          <a:noFill/>
        </p:spPr>
        <p:txBody>
          <a:bodyPr wrap="square" rtlCol="0">
            <a:spAutoFit/>
          </a:bodyPr>
          <a:lstStyle/>
          <a:p>
            <a:r>
              <a:rPr lang="en-US" b="1" dirty="0">
                <a:solidFill>
                  <a:srgbClr val="FF0000"/>
                </a:solidFill>
              </a:rPr>
              <a:t>NON-CONTOUR OVERDEPTH</a:t>
            </a:r>
          </a:p>
        </p:txBody>
      </p:sp>
      <p:sp>
        <p:nvSpPr>
          <p:cNvPr id="8" name="TextBox 7"/>
          <p:cNvSpPr txBox="1"/>
          <p:nvPr/>
        </p:nvSpPr>
        <p:spPr>
          <a:xfrm>
            <a:off x="7355707" y="2806646"/>
            <a:ext cx="3014420" cy="1477328"/>
          </a:xfrm>
          <a:prstGeom prst="rect">
            <a:avLst/>
          </a:prstGeom>
          <a:noFill/>
          <a:ln>
            <a:noFill/>
          </a:ln>
        </p:spPr>
        <p:txBody>
          <a:bodyPr wrap="square" rtlCol="0">
            <a:spAutoFit/>
          </a:bodyPr>
          <a:lstStyle/>
          <a:p>
            <a:r>
              <a:rPr lang="en-US" dirty="0">
                <a:solidFill>
                  <a:schemeClr val="bg1">
                    <a:lumMod val="50000"/>
                  </a:schemeClr>
                </a:solidFill>
              </a:rPr>
              <a:t>Note the ‘green’ material that is included to the right after the bottom drops below the design template….</a:t>
            </a:r>
          </a:p>
        </p:txBody>
      </p:sp>
      <p:sp>
        <p:nvSpPr>
          <p:cNvPr id="16" name="Rectangle 2"/>
          <p:cNvSpPr>
            <a:spLocks noGrp="1" noRot="1" noChangeArrowheads="1"/>
          </p:cNvSpPr>
          <p:nvPr>
            <p:ph type="title"/>
          </p:nvPr>
        </p:nvSpPr>
        <p:spPr/>
        <p:txBody>
          <a:bodyPr>
            <a:normAutofit/>
          </a:bodyPr>
          <a:lstStyle/>
          <a:p>
            <a:pPr eaLnBrk="1" hangingPunct="1"/>
            <a:r>
              <a:rPr lang="en-US" dirty="0"/>
              <a:t>CONTOUR vs. NON-CONTOUR</a:t>
            </a:r>
          </a:p>
        </p:txBody>
      </p:sp>
      <p:cxnSp>
        <p:nvCxnSpPr>
          <p:cNvPr id="3" name="Straight Arrow Connector 2"/>
          <p:cNvCxnSpPr/>
          <p:nvPr/>
        </p:nvCxnSpPr>
        <p:spPr>
          <a:xfrm flipH="1">
            <a:off x="5759685" y="3228110"/>
            <a:ext cx="1596022" cy="27709"/>
          </a:xfrm>
          <a:prstGeom prst="straightConnector1">
            <a:avLst/>
          </a:prstGeom>
          <a:ln>
            <a:solidFill>
              <a:srgbClr val="078F0D"/>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3990110" y="3433917"/>
            <a:ext cx="3359435" cy="2242452"/>
          </a:xfrm>
          <a:prstGeom prst="straightConnector1">
            <a:avLst/>
          </a:prstGeom>
          <a:ln>
            <a:solidFill>
              <a:srgbClr val="078F0D"/>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26113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rrowheads="1"/>
          </p:cNvSpPr>
          <p:nvPr>
            <p:ph type="title"/>
          </p:nvPr>
        </p:nvSpPr>
        <p:spPr/>
        <p:txBody>
          <a:bodyPr>
            <a:normAutofit/>
          </a:bodyPr>
          <a:lstStyle/>
          <a:p>
            <a:r>
              <a:rPr lang="en-US" dirty="0" smtClean="0"/>
              <a:t>PHILADELPHIA </a:t>
            </a:r>
            <a:r>
              <a:rPr lang="en-US" dirty="0"/>
              <a:t>METHOD</a:t>
            </a:r>
          </a:p>
        </p:txBody>
      </p:sp>
      <p:sp>
        <p:nvSpPr>
          <p:cNvPr id="174083" name="Rectangle 3"/>
          <p:cNvSpPr>
            <a:spLocks noGrp="1" noChangeArrowheads="1"/>
          </p:cNvSpPr>
          <p:nvPr>
            <p:ph idx="4294967295"/>
          </p:nvPr>
        </p:nvSpPr>
        <p:spPr>
          <a:xfrm>
            <a:off x="1268134" y="1676689"/>
            <a:ext cx="4545013" cy="2901950"/>
          </a:xfrm>
          <a:prstGeom prst="rect">
            <a:avLst/>
          </a:prstGeom>
        </p:spPr>
        <p:txBody>
          <a:bodyPr/>
          <a:lstStyle/>
          <a:p>
            <a:pPr eaLnBrk="1" hangingPunct="1"/>
            <a:r>
              <a:rPr lang="en-US" sz="2400" dirty="0">
                <a:solidFill>
                  <a:schemeClr val="bg2"/>
                </a:solidFill>
              </a:rPr>
              <a:t>Shoals Only:  </a:t>
            </a:r>
            <a:r>
              <a:rPr lang="en-US" sz="2400" dirty="0">
                <a:solidFill>
                  <a:schemeClr val="bg1">
                    <a:lumMod val="50000"/>
                  </a:schemeClr>
                </a:solidFill>
              </a:rPr>
              <a:t>Includes overdepth material in extension area only if the depth at the toe line is shoaler than the design depth.</a:t>
            </a:r>
          </a:p>
          <a:p>
            <a:pPr eaLnBrk="1" hangingPunct="1"/>
            <a:r>
              <a:rPr lang="en-US" sz="2400" dirty="0">
                <a:solidFill>
                  <a:schemeClr val="bg2"/>
                </a:solidFill>
              </a:rPr>
              <a:t>All</a:t>
            </a:r>
            <a:r>
              <a:rPr lang="en-US" sz="2400" dirty="0">
                <a:solidFill>
                  <a:schemeClr val="bg1">
                    <a:lumMod val="50000"/>
                  </a:schemeClr>
                </a:solidFill>
              </a:rPr>
              <a:t>:  Includes all overdepth material in the extension area.</a:t>
            </a:r>
          </a:p>
        </p:txBody>
      </p:sp>
      <p:pic>
        <p:nvPicPr>
          <p:cNvPr id="13314" name="Picture 2"/>
          <p:cNvPicPr>
            <a:picLocks noChangeAspect="1" noChangeArrowheads="1"/>
          </p:cNvPicPr>
          <p:nvPr/>
        </p:nvPicPr>
        <p:blipFill>
          <a:blip r:embed="rId3" cstate="print"/>
          <a:srcRect/>
          <a:stretch>
            <a:fillRect/>
          </a:stretch>
        </p:blipFill>
        <p:spPr bwMode="auto">
          <a:xfrm>
            <a:off x="6781801" y="1676689"/>
            <a:ext cx="3553691" cy="4454236"/>
          </a:xfrm>
          <a:prstGeom prst="rect">
            <a:avLst/>
          </a:prstGeom>
          <a:noFill/>
          <a:ln w="9525">
            <a:solidFill>
              <a:schemeClr val="tx1">
                <a:lumMod val="65000"/>
                <a:lumOff val="35000"/>
              </a:schemeClr>
            </a:solidFill>
            <a:miter lim="800000"/>
            <a:headEnd/>
            <a:tailEnd/>
          </a:ln>
        </p:spPr>
      </p:pic>
      <p:sp>
        <p:nvSpPr>
          <p:cNvPr id="40968" name="Rectangle 5"/>
          <p:cNvSpPr>
            <a:spLocks noChangeArrowheads="1"/>
          </p:cNvSpPr>
          <p:nvPr/>
        </p:nvSpPr>
        <p:spPr bwMode="auto">
          <a:xfrm>
            <a:off x="7010239" y="4208413"/>
            <a:ext cx="2128161" cy="384502"/>
          </a:xfrm>
          <a:prstGeom prst="rect">
            <a:avLst/>
          </a:prstGeom>
          <a:noFill/>
          <a:ln w="28575">
            <a:solidFill>
              <a:srgbClr val="FF0000"/>
            </a:solidFill>
            <a:miter lim="800000"/>
            <a:headEnd/>
            <a:tailEnd/>
          </a:ln>
        </p:spPr>
        <p:txBody>
          <a:bodyPr wrap="none" anchor="ctr"/>
          <a:lstStyle/>
          <a:p>
            <a:endParaRPr lang="en-US"/>
          </a:p>
        </p:txBody>
      </p:sp>
      <p:sp>
        <p:nvSpPr>
          <p:cNvPr id="9" name="TextBox 8"/>
          <p:cNvSpPr txBox="1"/>
          <p:nvPr/>
        </p:nvSpPr>
        <p:spPr>
          <a:xfrm>
            <a:off x="1268134" y="4555498"/>
            <a:ext cx="4610100" cy="830997"/>
          </a:xfrm>
          <a:prstGeom prst="rect">
            <a:avLst/>
          </a:prstGeom>
          <a:noFill/>
        </p:spPr>
        <p:txBody>
          <a:bodyPr wrap="square" rtlCol="0">
            <a:spAutoFit/>
          </a:bodyPr>
          <a:lstStyle/>
          <a:p>
            <a:r>
              <a:rPr lang="en-US" sz="1600" dirty="0">
                <a:solidFill>
                  <a:schemeClr val="bg1">
                    <a:lumMod val="50000"/>
                  </a:schemeClr>
                </a:solidFill>
              </a:rPr>
              <a:t>We don’t know anybody who uses this option.  Philadelphia COE doesn’t even use it anymore.  We recommend you set it to ‘All’. (default)</a:t>
            </a:r>
          </a:p>
        </p:txBody>
      </p:sp>
      <p:sp>
        <p:nvSpPr>
          <p:cNvPr id="3" name="Rectangle 2"/>
          <p:cNvSpPr/>
          <p:nvPr/>
        </p:nvSpPr>
        <p:spPr>
          <a:xfrm>
            <a:off x="1268134" y="1203511"/>
            <a:ext cx="1762085" cy="369332"/>
          </a:xfrm>
          <a:prstGeom prst="rect">
            <a:avLst/>
          </a:prstGeom>
        </p:spPr>
        <p:txBody>
          <a:bodyPr wrap="none">
            <a:spAutoFit/>
          </a:bodyPr>
          <a:lstStyle/>
          <a:p>
            <a:r>
              <a:rPr lang="en-US" dirty="0">
                <a:solidFill>
                  <a:schemeClr val="bg1">
                    <a:lumMod val="50000"/>
                  </a:schemeClr>
                </a:solidFill>
              </a:rPr>
              <a:t>Toe Pay Option</a:t>
            </a:r>
          </a:p>
        </p:txBody>
      </p:sp>
    </p:spTree>
    <p:extLst>
      <p:ext uri="{BB962C8B-B14F-4D97-AF65-F5344CB8AC3E}">
        <p14:creationId xmlns:p14="http://schemas.microsoft.com/office/powerpoint/2010/main" val="216931203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334363" y="1030175"/>
            <a:ext cx="5565193" cy="4985447"/>
            <a:chOff x="292053" y="1108362"/>
            <a:chExt cx="6060255" cy="5337408"/>
          </a:xfrm>
        </p:grpSpPr>
        <p:pic>
          <p:nvPicPr>
            <p:cNvPr id="4" name="Picture 6" descr="Philly7"/>
            <p:cNvPicPr>
              <a:picLocks noChangeAspect="1" noChangeArrowheads="1"/>
            </p:cNvPicPr>
            <p:nvPr/>
          </p:nvPicPr>
          <p:blipFill>
            <a:blip r:embed="rId2" cstate="print"/>
            <a:srcRect/>
            <a:stretch>
              <a:fillRect/>
            </a:stretch>
          </p:blipFill>
          <p:spPr bwMode="auto">
            <a:xfrm>
              <a:off x="292053" y="1108362"/>
              <a:ext cx="6060255" cy="2587592"/>
            </a:xfrm>
            <a:prstGeom prst="rect">
              <a:avLst/>
            </a:prstGeom>
            <a:noFill/>
            <a:ln w="12700">
              <a:solidFill>
                <a:srgbClr val="000000"/>
              </a:solidFill>
              <a:miter lim="800000"/>
              <a:headEnd/>
              <a:tailEnd/>
            </a:ln>
          </p:spPr>
        </p:pic>
        <p:sp>
          <p:nvSpPr>
            <p:cNvPr id="6" name="Text Box 8"/>
            <p:cNvSpPr txBox="1">
              <a:spLocks noChangeArrowheads="1"/>
            </p:cNvSpPr>
            <p:nvPr/>
          </p:nvSpPr>
          <p:spPr bwMode="auto">
            <a:xfrm>
              <a:off x="5182462" y="3261261"/>
              <a:ext cx="616297" cy="381302"/>
            </a:xfrm>
            <a:prstGeom prst="rect">
              <a:avLst/>
            </a:prstGeom>
            <a:noFill/>
            <a:ln w="28575">
              <a:noFill/>
              <a:miter lim="800000"/>
              <a:headEnd/>
              <a:tailEnd/>
            </a:ln>
            <a:effectLst/>
          </p:spPr>
          <p:txBody>
            <a:bodyPr wrap="square">
              <a:spAutoFit/>
            </a:bodyPr>
            <a:lstStyle/>
            <a:p>
              <a:pPr algn="ctr">
                <a:spcBef>
                  <a:spcPct val="50000"/>
                </a:spcBef>
                <a:defRPr/>
              </a:pPr>
              <a:r>
                <a:rPr lang="en-US" b="1" dirty="0">
                  <a:solidFill>
                    <a:srgbClr val="FF0000"/>
                  </a:solidFill>
                  <a:latin typeface="Verdana" pitchFamily="34" charset="0"/>
                </a:rPr>
                <a:t>All</a:t>
              </a:r>
            </a:p>
          </p:txBody>
        </p:sp>
        <p:grpSp>
          <p:nvGrpSpPr>
            <p:cNvPr id="3" name="Group 2"/>
            <p:cNvGrpSpPr/>
            <p:nvPr/>
          </p:nvGrpSpPr>
          <p:grpSpPr>
            <a:xfrm>
              <a:off x="292053" y="3810620"/>
              <a:ext cx="6060255" cy="2635150"/>
              <a:chOff x="292053" y="3924900"/>
              <a:chExt cx="6060255" cy="2635150"/>
            </a:xfrm>
          </p:grpSpPr>
          <p:pic>
            <p:nvPicPr>
              <p:cNvPr id="5" name="Picture 7" descr="Philly6"/>
              <p:cNvPicPr>
                <a:picLocks noChangeAspect="1" noChangeArrowheads="1"/>
              </p:cNvPicPr>
              <p:nvPr/>
            </p:nvPicPr>
            <p:blipFill>
              <a:blip r:embed="rId3" cstate="print"/>
              <a:srcRect/>
              <a:stretch>
                <a:fillRect/>
              </a:stretch>
            </p:blipFill>
            <p:spPr bwMode="auto">
              <a:xfrm>
                <a:off x="292053" y="3924900"/>
                <a:ext cx="6060255" cy="2593809"/>
              </a:xfrm>
              <a:prstGeom prst="rect">
                <a:avLst/>
              </a:prstGeom>
              <a:noFill/>
              <a:ln w="12700">
                <a:solidFill>
                  <a:srgbClr val="000000"/>
                </a:solidFill>
                <a:miter lim="800000"/>
                <a:headEnd/>
                <a:tailEnd/>
              </a:ln>
            </p:spPr>
          </p:pic>
          <p:sp>
            <p:nvSpPr>
              <p:cNvPr id="7" name="Text Box 9"/>
              <p:cNvSpPr txBox="1">
                <a:spLocks noChangeArrowheads="1"/>
              </p:cNvSpPr>
              <p:nvPr/>
            </p:nvSpPr>
            <p:spPr bwMode="auto">
              <a:xfrm>
                <a:off x="4272094" y="6164644"/>
                <a:ext cx="2045975" cy="395406"/>
              </a:xfrm>
              <a:prstGeom prst="rect">
                <a:avLst/>
              </a:prstGeom>
              <a:noFill/>
              <a:ln w="28575">
                <a:noFill/>
                <a:miter lim="800000"/>
                <a:headEnd/>
                <a:tailEnd/>
              </a:ln>
              <a:effectLst/>
            </p:spPr>
            <p:txBody>
              <a:bodyPr wrap="square">
                <a:spAutoFit/>
              </a:bodyPr>
              <a:lstStyle/>
              <a:p>
                <a:pPr algn="ctr">
                  <a:spcBef>
                    <a:spcPct val="50000"/>
                  </a:spcBef>
                  <a:defRPr/>
                </a:pPr>
                <a:r>
                  <a:rPr lang="en-US" b="1" dirty="0">
                    <a:solidFill>
                      <a:srgbClr val="FF0000"/>
                    </a:solidFill>
                    <a:latin typeface="Verdana" pitchFamily="34" charset="0"/>
                  </a:rPr>
                  <a:t>Shoals Only</a:t>
                </a:r>
              </a:p>
            </p:txBody>
          </p:sp>
          <p:sp>
            <p:nvSpPr>
              <p:cNvPr id="8" name="AutoShape 10"/>
              <p:cNvSpPr>
                <a:spLocks noChangeArrowheads="1"/>
              </p:cNvSpPr>
              <p:nvPr/>
            </p:nvSpPr>
            <p:spPr bwMode="auto">
              <a:xfrm>
                <a:off x="5359385" y="5976254"/>
                <a:ext cx="273910" cy="125593"/>
              </a:xfrm>
              <a:prstGeom prst="leftArrow">
                <a:avLst>
                  <a:gd name="adj1" fmla="val 50000"/>
                  <a:gd name="adj2" fmla="val 50000"/>
                </a:avLst>
              </a:prstGeom>
              <a:solidFill>
                <a:srgbClr val="FF0000"/>
              </a:solidFill>
              <a:ln w="12700">
                <a:solidFill>
                  <a:srgbClr val="000000"/>
                </a:solidFill>
                <a:miter lim="800000"/>
                <a:headEnd/>
                <a:tailEnd/>
              </a:ln>
            </p:spPr>
            <p:txBody>
              <a:bodyPr wrap="none" anchor="ctr"/>
              <a:lstStyle/>
              <a:p>
                <a:endParaRPr lang="en-US"/>
              </a:p>
            </p:txBody>
          </p:sp>
        </p:grpSp>
        <p:sp>
          <p:nvSpPr>
            <p:cNvPr id="9" name="AutoShape 11"/>
            <p:cNvSpPr>
              <a:spLocks noChangeArrowheads="1"/>
            </p:cNvSpPr>
            <p:nvPr/>
          </p:nvSpPr>
          <p:spPr bwMode="auto">
            <a:xfrm>
              <a:off x="5359385" y="3150409"/>
              <a:ext cx="273910" cy="125593"/>
            </a:xfrm>
            <a:prstGeom prst="leftArrow">
              <a:avLst>
                <a:gd name="adj1" fmla="val 50000"/>
                <a:gd name="adj2" fmla="val 50000"/>
              </a:avLst>
            </a:prstGeom>
            <a:solidFill>
              <a:srgbClr val="FF0000"/>
            </a:solidFill>
            <a:ln w="12700">
              <a:solidFill>
                <a:srgbClr val="000000"/>
              </a:solidFill>
              <a:miter lim="800000"/>
              <a:headEnd/>
              <a:tailEnd/>
            </a:ln>
          </p:spPr>
          <p:txBody>
            <a:bodyPr wrap="none" anchor="ctr"/>
            <a:lstStyle/>
            <a:p>
              <a:endParaRPr lang="en-US"/>
            </a:p>
          </p:txBody>
        </p:sp>
      </p:grpSp>
      <p:sp>
        <p:nvSpPr>
          <p:cNvPr id="2" name="Title 1">
            <a:extLst>
              <a:ext uri="{FF2B5EF4-FFF2-40B4-BE49-F238E27FC236}">
                <a16:creationId xmlns="" xmlns:a16="http://schemas.microsoft.com/office/drawing/2014/main" id="{CD5AA15F-E3C7-4DBD-9835-07B0E6434DF2}"/>
              </a:ext>
            </a:extLst>
          </p:cNvPr>
          <p:cNvSpPr>
            <a:spLocks noGrp="1"/>
          </p:cNvSpPr>
          <p:nvPr>
            <p:ph type="title"/>
          </p:nvPr>
        </p:nvSpPr>
        <p:spPr/>
        <p:txBody>
          <a:bodyPr/>
          <a:lstStyle/>
          <a:p>
            <a:r>
              <a:rPr lang="en-US" dirty="0"/>
              <a:t>PHILADELPHIA METHOD</a:t>
            </a:r>
          </a:p>
        </p:txBody>
      </p:sp>
      <p:sp>
        <p:nvSpPr>
          <p:cNvPr id="13" name="Rectangle 3"/>
          <p:cNvSpPr>
            <a:spLocks noGrp="1" noChangeArrowheads="1"/>
          </p:cNvSpPr>
          <p:nvPr>
            <p:ph idx="4294967295"/>
          </p:nvPr>
        </p:nvSpPr>
        <p:spPr>
          <a:xfrm>
            <a:off x="536332" y="3039792"/>
            <a:ext cx="2505075" cy="2901950"/>
          </a:xfrm>
          <a:prstGeom prst="rect">
            <a:avLst/>
          </a:prstGeom>
        </p:spPr>
        <p:txBody>
          <a:bodyPr>
            <a:normAutofit/>
          </a:bodyPr>
          <a:lstStyle/>
          <a:p>
            <a:pPr eaLnBrk="1" hangingPunct="1"/>
            <a:r>
              <a:rPr lang="en-US" sz="1800" b="1" dirty="0">
                <a:solidFill>
                  <a:schemeClr val="bg2"/>
                </a:solidFill>
              </a:rPr>
              <a:t>Shoals Only:  </a:t>
            </a:r>
            <a:r>
              <a:rPr lang="en-US" sz="1800" dirty="0">
                <a:solidFill>
                  <a:schemeClr val="bg1">
                    <a:lumMod val="50000"/>
                  </a:schemeClr>
                </a:solidFill>
              </a:rPr>
              <a:t>Includes overdepth material in extension area only if the depth at the toe line is shoaler than the design depth.</a:t>
            </a:r>
          </a:p>
        </p:txBody>
      </p:sp>
      <p:sp>
        <p:nvSpPr>
          <p:cNvPr id="14" name="Rectangle 13"/>
          <p:cNvSpPr/>
          <p:nvPr/>
        </p:nvSpPr>
        <p:spPr>
          <a:xfrm>
            <a:off x="530935" y="1697396"/>
            <a:ext cx="2601838" cy="1200329"/>
          </a:xfrm>
          <a:prstGeom prst="rect">
            <a:avLst/>
          </a:prstGeom>
        </p:spPr>
        <p:txBody>
          <a:bodyPr wrap="square">
            <a:spAutoFit/>
          </a:bodyPr>
          <a:lstStyle/>
          <a:p>
            <a:r>
              <a:rPr lang="en-US" b="1" dirty="0">
                <a:solidFill>
                  <a:schemeClr val="bg2"/>
                </a:solidFill>
              </a:rPr>
              <a:t>All:  </a:t>
            </a:r>
          </a:p>
          <a:p>
            <a:r>
              <a:rPr lang="en-US" dirty="0">
                <a:solidFill>
                  <a:schemeClr val="bg1">
                    <a:lumMod val="50000"/>
                  </a:schemeClr>
                </a:solidFill>
              </a:rPr>
              <a:t>Includes all </a:t>
            </a:r>
            <a:r>
              <a:rPr lang="en-US" dirty="0" err="1">
                <a:solidFill>
                  <a:schemeClr val="bg1">
                    <a:lumMod val="50000"/>
                  </a:schemeClr>
                </a:solidFill>
              </a:rPr>
              <a:t>overdepth</a:t>
            </a:r>
            <a:r>
              <a:rPr lang="en-US" dirty="0">
                <a:solidFill>
                  <a:schemeClr val="bg1">
                    <a:lumMod val="50000"/>
                  </a:schemeClr>
                </a:solidFill>
              </a:rPr>
              <a:t> material in the extension area.</a:t>
            </a:r>
          </a:p>
        </p:txBody>
      </p:sp>
    </p:spTree>
    <p:extLst>
      <p:ext uri="{BB962C8B-B14F-4D97-AF65-F5344CB8AC3E}">
        <p14:creationId xmlns:p14="http://schemas.microsoft.com/office/powerpoint/2010/main" val="23654737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shaw\Downloads\Left Channe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90909"/>
            <a:ext cx="9144000" cy="49298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14600" y="3428457"/>
            <a:ext cx="304800" cy="338554"/>
          </a:xfrm>
          <a:prstGeom prst="rect">
            <a:avLst/>
          </a:prstGeom>
          <a:noFill/>
        </p:spPr>
        <p:txBody>
          <a:bodyPr wrap="square" lIns="91440" tIns="45720" rIns="91440" bIns="45720">
            <a:spAutoFit/>
          </a:bodyPr>
          <a:lstStyle/>
          <a:p>
            <a:pPr algn="ctr"/>
            <a:r>
              <a:rPr lang="en-US" sz="1600" b="1" dirty="0">
                <a:ln w="12700">
                  <a:solidFill>
                    <a:schemeClr val="tx1"/>
                  </a:solidFill>
                  <a:prstDash val="solid"/>
                </a:ln>
                <a:solidFill>
                  <a:srgbClr val="FFFF00"/>
                </a:solidFill>
              </a:rPr>
              <a:t>1</a:t>
            </a:r>
          </a:p>
        </p:txBody>
      </p:sp>
      <p:sp>
        <p:nvSpPr>
          <p:cNvPr id="6" name="Rectangle 5"/>
          <p:cNvSpPr/>
          <p:nvPr/>
        </p:nvSpPr>
        <p:spPr>
          <a:xfrm>
            <a:off x="3352800" y="3428457"/>
            <a:ext cx="304800" cy="338554"/>
          </a:xfrm>
          <a:prstGeom prst="rect">
            <a:avLst/>
          </a:prstGeom>
          <a:noFill/>
        </p:spPr>
        <p:txBody>
          <a:bodyPr wrap="square" lIns="91440" tIns="45720" rIns="91440" bIns="45720">
            <a:spAutoFit/>
          </a:bodyPr>
          <a:lstStyle/>
          <a:p>
            <a:pPr algn="ctr"/>
            <a:r>
              <a:rPr lang="en-US" sz="1600" b="1" dirty="0">
                <a:ln w="12700">
                  <a:solidFill>
                    <a:schemeClr val="tx1"/>
                  </a:solidFill>
                  <a:prstDash val="solid"/>
                </a:ln>
                <a:solidFill>
                  <a:srgbClr val="FFFF00"/>
                </a:solidFill>
              </a:rPr>
              <a:t>2</a:t>
            </a:r>
          </a:p>
        </p:txBody>
      </p:sp>
      <p:sp>
        <p:nvSpPr>
          <p:cNvPr id="7" name="Rectangle 6"/>
          <p:cNvSpPr/>
          <p:nvPr/>
        </p:nvSpPr>
        <p:spPr>
          <a:xfrm>
            <a:off x="4572000" y="3422107"/>
            <a:ext cx="304800" cy="338554"/>
          </a:xfrm>
          <a:prstGeom prst="rect">
            <a:avLst/>
          </a:prstGeom>
          <a:noFill/>
        </p:spPr>
        <p:txBody>
          <a:bodyPr wrap="square" lIns="91440" tIns="45720" rIns="91440" bIns="45720">
            <a:spAutoFit/>
          </a:bodyPr>
          <a:lstStyle/>
          <a:p>
            <a:pPr algn="ctr"/>
            <a:r>
              <a:rPr lang="en-US" sz="1600" b="1" dirty="0">
                <a:ln w="12700">
                  <a:solidFill>
                    <a:schemeClr val="tx1"/>
                  </a:solidFill>
                  <a:prstDash val="solid"/>
                </a:ln>
                <a:solidFill>
                  <a:srgbClr val="FFFF00"/>
                </a:solidFill>
              </a:rPr>
              <a:t>3</a:t>
            </a:r>
          </a:p>
        </p:txBody>
      </p:sp>
      <p:sp>
        <p:nvSpPr>
          <p:cNvPr id="8" name="Rectangle 7"/>
          <p:cNvSpPr/>
          <p:nvPr/>
        </p:nvSpPr>
        <p:spPr>
          <a:xfrm>
            <a:off x="5181600" y="3422107"/>
            <a:ext cx="304800" cy="338554"/>
          </a:xfrm>
          <a:prstGeom prst="rect">
            <a:avLst/>
          </a:prstGeom>
          <a:noFill/>
        </p:spPr>
        <p:txBody>
          <a:bodyPr wrap="square" lIns="91440" tIns="45720" rIns="91440" bIns="45720">
            <a:spAutoFit/>
          </a:bodyPr>
          <a:lstStyle/>
          <a:p>
            <a:pPr algn="ctr"/>
            <a:r>
              <a:rPr lang="en-US" sz="1600" b="1" dirty="0">
                <a:ln w="12700">
                  <a:solidFill>
                    <a:schemeClr val="tx1"/>
                  </a:solidFill>
                  <a:prstDash val="solid"/>
                </a:ln>
                <a:solidFill>
                  <a:schemeClr val="tx2"/>
                </a:solidFill>
                <a:effectLst>
                  <a:outerShdw blurRad="41275" dist="20320" dir="1800000" algn="tl" rotWithShape="0">
                    <a:srgbClr val="000000">
                      <a:alpha val="40000"/>
                    </a:srgbClr>
                  </a:outerShdw>
                </a:effectLst>
              </a:rPr>
              <a:t>4</a:t>
            </a:r>
          </a:p>
        </p:txBody>
      </p:sp>
      <p:sp>
        <p:nvSpPr>
          <p:cNvPr id="9" name="Rectangle 8"/>
          <p:cNvSpPr/>
          <p:nvPr/>
        </p:nvSpPr>
        <p:spPr>
          <a:xfrm>
            <a:off x="5791200" y="3428457"/>
            <a:ext cx="304800" cy="338554"/>
          </a:xfrm>
          <a:prstGeom prst="rect">
            <a:avLst/>
          </a:prstGeom>
          <a:noFill/>
        </p:spPr>
        <p:txBody>
          <a:bodyPr wrap="square" lIns="91440" tIns="45720" rIns="91440" bIns="45720">
            <a:spAutoFit/>
          </a:bodyPr>
          <a:lstStyle/>
          <a:p>
            <a:pPr algn="ctr"/>
            <a:r>
              <a:rPr lang="en-US" sz="1600" b="1" dirty="0">
                <a:ln w="12700">
                  <a:solidFill>
                    <a:schemeClr val="tx1"/>
                  </a:solidFill>
                  <a:prstDash val="solid"/>
                </a:ln>
                <a:solidFill>
                  <a:srgbClr val="FFFF00"/>
                </a:solidFill>
              </a:rPr>
              <a:t>5</a:t>
            </a:r>
          </a:p>
        </p:txBody>
      </p:sp>
      <p:sp>
        <p:nvSpPr>
          <p:cNvPr id="10" name="Rectangle 9"/>
          <p:cNvSpPr/>
          <p:nvPr/>
        </p:nvSpPr>
        <p:spPr>
          <a:xfrm>
            <a:off x="7391400" y="3422107"/>
            <a:ext cx="304800" cy="338554"/>
          </a:xfrm>
          <a:prstGeom prst="rect">
            <a:avLst/>
          </a:prstGeom>
          <a:noFill/>
        </p:spPr>
        <p:txBody>
          <a:bodyPr wrap="square" lIns="91440" tIns="45720" rIns="91440" bIns="45720">
            <a:spAutoFit/>
          </a:bodyPr>
          <a:lstStyle/>
          <a:p>
            <a:pPr algn="ctr"/>
            <a:r>
              <a:rPr lang="en-US" sz="1600" b="1" dirty="0">
                <a:ln w="12700">
                  <a:solidFill>
                    <a:schemeClr val="tx1"/>
                  </a:solidFill>
                  <a:prstDash val="solid"/>
                </a:ln>
                <a:solidFill>
                  <a:srgbClr val="FFFF00"/>
                </a:solidFill>
              </a:rPr>
              <a:t>6</a:t>
            </a:r>
          </a:p>
        </p:txBody>
      </p:sp>
      <p:sp>
        <p:nvSpPr>
          <p:cNvPr id="5" name="TextBox 4"/>
          <p:cNvSpPr txBox="1"/>
          <p:nvPr/>
        </p:nvSpPr>
        <p:spPr>
          <a:xfrm>
            <a:off x="1943100" y="2534238"/>
            <a:ext cx="4038600" cy="338554"/>
          </a:xfrm>
          <a:prstGeom prst="rect">
            <a:avLst/>
          </a:prstGeom>
          <a:noFill/>
        </p:spPr>
        <p:txBody>
          <a:bodyPr wrap="square" rtlCol="0">
            <a:spAutoFit/>
          </a:bodyPr>
          <a:lstStyle/>
          <a:p>
            <a:r>
              <a:rPr lang="en-US" sz="1600" dirty="0">
                <a:solidFill>
                  <a:schemeClr val="bg1">
                    <a:lumMod val="50000"/>
                  </a:schemeClr>
                </a:solidFill>
              </a:rPr>
              <a:t>Yellow= </a:t>
            </a:r>
            <a:r>
              <a:rPr lang="en-US" sz="1600" dirty="0" err="1">
                <a:solidFill>
                  <a:schemeClr val="bg1">
                    <a:lumMod val="50000"/>
                  </a:schemeClr>
                </a:solidFill>
              </a:rPr>
              <a:t>Overdepth</a:t>
            </a:r>
            <a:r>
              <a:rPr lang="en-US" sz="1600" dirty="0">
                <a:solidFill>
                  <a:schemeClr val="bg1">
                    <a:lumMod val="50000"/>
                  </a:schemeClr>
                </a:solidFill>
              </a:rPr>
              <a:t> Removed</a:t>
            </a:r>
          </a:p>
        </p:txBody>
      </p:sp>
      <p:sp>
        <p:nvSpPr>
          <p:cNvPr id="12" name="TextBox 11"/>
          <p:cNvSpPr txBox="1"/>
          <p:nvPr/>
        </p:nvSpPr>
        <p:spPr>
          <a:xfrm>
            <a:off x="1943100" y="2910952"/>
            <a:ext cx="4038600" cy="369332"/>
          </a:xfrm>
          <a:prstGeom prst="rect">
            <a:avLst/>
          </a:prstGeom>
          <a:noFill/>
        </p:spPr>
        <p:txBody>
          <a:bodyPr wrap="square" rtlCol="0">
            <a:spAutoFit/>
          </a:bodyPr>
          <a:lstStyle/>
          <a:p>
            <a:r>
              <a:rPr lang="en-US" dirty="0">
                <a:solidFill>
                  <a:schemeClr val="bg1">
                    <a:lumMod val="50000"/>
                  </a:schemeClr>
                </a:solidFill>
              </a:rPr>
              <a:t>Blue= Infill </a:t>
            </a:r>
          </a:p>
        </p:txBody>
      </p:sp>
      <p:sp>
        <p:nvSpPr>
          <p:cNvPr id="11" name="Rectangle 10"/>
          <p:cNvSpPr/>
          <p:nvPr/>
        </p:nvSpPr>
        <p:spPr>
          <a:xfrm>
            <a:off x="1943100" y="2534238"/>
            <a:ext cx="2857500" cy="74604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991100" y="2726286"/>
            <a:ext cx="5143500" cy="338554"/>
          </a:xfrm>
          <a:prstGeom prst="rect">
            <a:avLst/>
          </a:prstGeom>
          <a:noFill/>
        </p:spPr>
        <p:txBody>
          <a:bodyPr wrap="square" rtlCol="0">
            <a:spAutoFit/>
          </a:bodyPr>
          <a:lstStyle/>
          <a:p>
            <a:r>
              <a:rPr lang="en-US" sz="1600" dirty="0">
                <a:solidFill>
                  <a:schemeClr val="bg1">
                    <a:lumMod val="50000"/>
                  </a:schemeClr>
                </a:solidFill>
              </a:rPr>
              <a:t>This equals Gross Total Pay Removed in </a:t>
            </a:r>
            <a:r>
              <a:rPr lang="en-US" sz="1600" dirty="0" err="1">
                <a:solidFill>
                  <a:schemeClr val="bg1">
                    <a:lumMod val="50000"/>
                  </a:schemeClr>
                </a:solidFill>
              </a:rPr>
              <a:t>Overdepth</a:t>
            </a:r>
            <a:endParaRPr lang="en-US" sz="1600" dirty="0">
              <a:solidFill>
                <a:schemeClr val="bg1">
                  <a:lumMod val="50000"/>
                </a:schemeClr>
              </a:solidFill>
            </a:endParaRPr>
          </a:p>
        </p:txBody>
      </p:sp>
      <p:sp>
        <p:nvSpPr>
          <p:cNvPr id="14" name="Rectangle 13"/>
          <p:cNvSpPr/>
          <p:nvPr/>
        </p:nvSpPr>
        <p:spPr>
          <a:xfrm>
            <a:off x="4953000" y="2726286"/>
            <a:ext cx="49530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124200" y="4629738"/>
            <a:ext cx="4724400" cy="1446550"/>
          </a:xfrm>
          <a:prstGeom prst="rect">
            <a:avLst/>
          </a:prstGeom>
          <a:solidFill>
            <a:schemeClr val="bg1"/>
          </a:solidFill>
        </p:spPr>
        <p:txBody>
          <a:bodyPr wrap="square" rtlCol="0">
            <a:spAutoFit/>
          </a:bodyPr>
          <a:lstStyle/>
          <a:p>
            <a:r>
              <a:rPr lang="en-US" sz="800" dirty="0">
                <a:solidFill>
                  <a:schemeClr val="bg1">
                    <a:lumMod val="50000"/>
                  </a:schemeClr>
                </a:solidFill>
              </a:rPr>
              <a:t>Dredging Quantities Summary</a:t>
            </a:r>
          </a:p>
          <a:p>
            <a:r>
              <a:rPr lang="en-US" sz="800" dirty="0">
                <a:solidFill>
                  <a:schemeClr val="bg1">
                    <a:lumMod val="50000"/>
                  </a:schemeClr>
                </a:solidFill>
              </a:rPr>
              <a:t>        ===========================</a:t>
            </a:r>
          </a:p>
          <a:p>
            <a:r>
              <a:rPr lang="en-US" sz="800" dirty="0">
                <a:solidFill>
                  <a:schemeClr val="bg1">
                    <a:lumMod val="50000"/>
                  </a:schemeClr>
                </a:solidFill>
              </a:rPr>
              <a:t>Materials                                                                   Gross Material              Infill             Net Material</a:t>
            </a:r>
          </a:p>
          <a:p>
            <a:r>
              <a:rPr lang="en-US" sz="800" dirty="0">
                <a:solidFill>
                  <a:schemeClr val="bg1">
                    <a:lumMod val="50000"/>
                  </a:schemeClr>
                </a:solidFill>
              </a:rPr>
              <a:t> Total Removed To Project Depth ......                      2892.0                     313.5                  2578.5</a:t>
            </a:r>
          </a:p>
          <a:p>
            <a:r>
              <a:rPr lang="en-US" sz="800" dirty="0">
                <a:solidFill>
                  <a:schemeClr val="bg1">
                    <a:lumMod val="50000"/>
                  </a:schemeClr>
                </a:solidFill>
              </a:rPr>
              <a:t> Total Pay Removed In </a:t>
            </a:r>
            <a:r>
              <a:rPr lang="en-US" sz="800" dirty="0" err="1">
                <a:solidFill>
                  <a:schemeClr val="bg1">
                    <a:lumMod val="50000"/>
                  </a:schemeClr>
                </a:solidFill>
              </a:rPr>
              <a:t>Overdepth</a:t>
            </a:r>
            <a:r>
              <a:rPr lang="en-US" sz="800" dirty="0">
                <a:solidFill>
                  <a:schemeClr val="bg1">
                    <a:lumMod val="50000"/>
                  </a:schemeClr>
                </a:solidFill>
              </a:rPr>
              <a:t> ......                     8933.8                   2648.7                  6285.1</a:t>
            </a:r>
          </a:p>
          <a:p>
            <a:r>
              <a:rPr lang="en-US" sz="800" dirty="0">
                <a:solidFill>
                  <a:schemeClr val="bg1">
                    <a:lumMod val="50000"/>
                  </a:schemeClr>
                </a:solidFill>
              </a:rPr>
              <a:t> Total Pay Removed ...................                              11825.8                  2962.2                  8863.6</a:t>
            </a:r>
          </a:p>
          <a:p>
            <a:r>
              <a:rPr lang="en-US" sz="800" dirty="0">
                <a:solidFill>
                  <a:schemeClr val="bg1">
                    <a:lumMod val="50000"/>
                  </a:schemeClr>
                </a:solidFill>
              </a:rPr>
              <a:t> Total Removed .......................                                 26582.0                  7497.4                19084.7</a:t>
            </a:r>
          </a:p>
          <a:p>
            <a:r>
              <a:rPr lang="en-US" sz="800" dirty="0">
                <a:solidFill>
                  <a:schemeClr val="bg1">
                    <a:lumMod val="50000"/>
                  </a:schemeClr>
                </a:solidFill>
              </a:rPr>
              <a:t> Total Remaining Above Project Depth .                     548.7                                                   548.7</a:t>
            </a:r>
          </a:p>
          <a:p>
            <a:r>
              <a:rPr lang="en-US" sz="800" dirty="0">
                <a:solidFill>
                  <a:schemeClr val="bg1">
                    <a:lumMod val="50000"/>
                  </a:schemeClr>
                </a:solidFill>
              </a:rPr>
              <a:t> Total </a:t>
            </a:r>
            <a:r>
              <a:rPr lang="en-US" sz="800" dirty="0" err="1">
                <a:solidFill>
                  <a:schemeClr val="bg1">
                    <a:lumMod val="50000"/>
                  </a:schemeClr>
                </a:solidFill>
              </a:rPr>
              <a:t>Overdredged</a:t>
            </a:r>
            <a:r>
              <a:rPr lang="en-US" sz="800" dirty="0">
                <a:solidFill>
                  <a:schemeClr val="bg1">
                    <a:lumMod val="50000"/>
                  </a:schemeClr>
                </a:solidFill>
              </a:rPr>
              <a:t> Material ..........                        14756.2                  4535.2                10221.0</a:t>
            </a:r>
          </a:p>
          <a:p>
            <a:r>
              <a:rPr lang="en-US" sz="800" dirty="0">
                <a:solidFill>
                  <a:schemeClr val="bg1">
                    <a:lumMod val="50000"/>
                  </a:schemeClr>
                </a:solidFill>
              </a:rPr>
              <a:t> Total Infill Material ...............                                                                   7497.4                      </a:t>
            </a:r>
          </a:p>
          <a:p>
            <a:endParaRPr lang="en-US" sz="800" dirty="0">
              <a:solidFill>
                <a:schemeClr val="bg1">
                  <a:lumMod val="50000"/>
                </a:schemeClr>
              </a:solidFill>
            </a:endParaRPr>
          </a:p>
        </p:txBody>
      </p:sp>
      <p:sp>
        <p:nvSpPr>
          <p:cNvPr id="16" name="Rectangle 15"/>
          <p:cNvSpPr/>
          <p:nvPr/>
        </p:nvSpPr>
        <p:spPr>
          <a:xfrm>
            <a:off x="3124200" y="4629738"/>
            <a:ext cx="4724400" cy="152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200400" y="5163138"/>
            <a:ext cx="2362200" cy="11430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H="1" flipV="1">
            <a:off x="2667000" y="3943938"/>
            <a:ext cx="22860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3505200" y="3943938"/>
            <a:ext cx="14478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4648200" y="3943938"/>
            <a:ext cx="3048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953000" y="3943938"/>
            <a:ext cx="10287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953000" y="3943938"/>
            <a:ext cx="4572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4953000" y="3943938"/>
            <a:ext cx="2438400" cy="1219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8264304" y="4703062"/>
            <a:ext cx="2895601" cy="830997"/>
            <a:chOff x="4190999" y="4326131"/>
            <a:chExt cx="2895601" cy="830997"/>
          </a:xfrm>
        </p:grpSpPr>
        <p:sp>
          <p:nvSpPr>
            <p:cNvPr id="1029" name="TextBox 1028"/>
            <p:cNvSpPr txBox="1"/>
            <p:nvPr/>
          </p:nvSpPr>
          <p:spPr>
            <a:xfrm>
              <a:off x="4190999" y="4326131"/>
              <a:ext cx="2895601" cy="830997"/>
            </a:xfrm>
            <a:prstGeom prst="rect">
              <a:avLst/>
            </a:prstGeom>
            <a:solidFill>
              <a:schemeClr val="bg1"/>
            </a:solidFill>
          </p:spPr>
          <p:txBody>
            <a:bodyPr wrap="square" rtlCol="0">
              <a:spAutoFit/>
            </a:bodyPr>
            <a:lstStyle/>
            <a:p>
              <a:r>
                <a:rPr lang="en-US" sz="1600" dirty="0">
                  <a:solidFill>
                    <a:schemeClr val="bg1">
                      <a:lumMod val="50000"/>
                    </a:schemeClr>
                  </a:solidFill>
                </a:rPr>
                <a:t>The light green area is also inclusive of Total Pay Removed in </a:t>
              </a:r>
              <a:r>
                <a:rPr lang="en-US" sz="1600" dirty="0" err="1">
                  <a:solidFill>
                    <a:schemeClr val="bg1">
                      <a:lumMod val="50000"/>
                    </a:schemeClr>
                  </a:solidFill>
                </a:rPr>
                <a:t>Overdepth</a:t>
              </a:r>
              <a:r>
                <a:rPr lang="en-US" sz="1600" dirty="0">
                  <a:solidFill>
                    <a:schemeClr val="bg1">
                      <a:lumMod val="50000"/>
                    </a:schemeClr>
                  </a:solidFill>
                </a:rPr>
                <a:t> </a:t>
              </a:r>
            </a:p>
          </p:txBody>
        </p:sp>
        <p:sp>
          <p:nvSpPr>
            <p:cNvPr id="1030" name="Rectangle 1029"/>
            <p:cNvSpPr/>
            <p:nvPr/>
          </p:nvSpPr>
          <p:spPr>
            <a:xfrm>
              <a:off x="4232494" y="4326131"/>
              <a:ext cx="2566413" cy="8309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grpSp>
      <p:cxnSp>
        <p:nvCxnSpPr>
          <p:cNvPr id="1032" name="Straight Arrow Connector 1031"/>
          <p:cNvCxnSpPr/>
          <p:nvPr/>
        </p:nvCxnSpPr>
        <p:spPr>
          <a:xfrm>
            <a:off x="4953000" y="5163138"/>
            <a:ext cx="0" cy="121920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flipV="1">
            <a:off x="4114800" y="3943938"/>
            <a:ext cx="838200" cy="121920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4953000" y="3943938"/>
            <a:ext cx="1600200" cy="121920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8" name="Title 17">
            <a:extLst>
              <a:ext uri="{FF2B5EF4-FFF2-40B4-BE49-F238E27FC236}">
                <a16:creationId xmlns="" xmlns:a16="http://schemas.microsoft.com/office/drawing/2014/main" id="{E3CEDFFC-9AF1-4A4F-8583-875FCA6B3BC2}"/>
              </a:ext>
            </a:extLst>
          </p:cNvPr>
          <p:cNvSpPr>
            <a:spLocks noGrp="1"/>
          </p:cNvSpPr>
          <p:nvPr>
            <p:ph type="title"/>
          </p:nvPr>
        </p:nvSpPr>
        <p:spPr/>
        <p:txBody>
          <a:bodyPr/>
          <a:lstStyle/>
          <a:p>
            <a:r>
              <a:rPr lang="en-US" dirty="0"/>
              <a:t>OVERDEPTH – Gross Removed</a:t>
            </a:r>
          </a:p>
        </p:txBody>
      </p:sp>
    </p:spTree>
    <p:extLst>
      <p:ext uri="{BB962C8B-B14F-4D97-AF65-F5344CB8AC3E}">
        <p14:creationId xmlns:p14="http://schemas.microsoft.com/office/powerpoint/2010/main" val="34071130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about a real project?</a:t>
            </a:r>
          </a:p>
        </p:txBody>
      </p:sp>
      <p:sp>
        <p:nvSpPr>
          <p:cNvPr id="4" name="Rectangle 3"/>
          <p:cNvSpPr/>
          <p:nvPr/>
        </p:nvSpPr>
        <p:spPr>
          <a:xfrm>
            <a:off x="4188638" y="1022663"/>
            <a:ext cx="6939815" cy="5632311"/>
          </a:xfrm>
          <a:prstGeom prst="rect">
            <a:avLst/>
          </a:prstGeom>
          <a:solidFill>
            <a:schemeClr val="bg1"/>
          </a:solidFill>
        </p:spPr>
        <p:txBody>
          <a:bodyPr wrap="square">
            <a:spAutoFit/>
          </a:bodyPr>
          <a:lstStyle/>
          <a:p>
            <a:r>
              <a:rPr lang="en-US" sz="1000" b="1" dirty="0">
                <a:solidFill>
                  <a:schemeClr val="bg2"/>
                </a:solidFill>
                <a:latin typeface="Courier New" pitchFamily="49" charset="0"/>
                <a:cs typeface="Courier New" pitchFamily="49" charset="0"/>
              </a:rPr>
              <a:t>Both Off:</a:t>
            </a:r>
          </a:p>
          <a:p>
            <a:r>
              <a:rPr lang="en-US" sz="1000" dirty="0">
                <a:latin typeface="Courier New" pitchFamily="49" charset="0"/>
                <a:cs typeface="Courier New" pitchFamily="49" charset="0"/>
              </a:rPr>
              <a:t>Materials                             Gross Material        Infill  Net Material</a:t>
            </a:r>
          </a:p>
          <a:p>
            <a:r>
              <a:rPr lang="en-US" sz="1000" dirty="0">
                <a:latin typeface="Courier New" pitchFamily="49" charset="0"/>
                <a:cs typeface="Courier New" pitchFamily="49" charset="0"/>
              </a:rPr>
              <a:t> Total Removed To Project Depth ......        5836.8         651.1        5185.7</a:t>
            </a:r>
          </a:p>
          <a:p>
            <a:r>
              <a:rPr lang="en-US" sz="1000" dirty="0">
                <a:latin typeface="Courier New" pitchFamily="49" charset="0"/>
                <a:cs typeface="Courier New" pitchFamily="49" charset="0"/>
              </a:rPr>
              <a:t> Total Pay Removed In Overdepth ......        2307.4          86.0        2221.4</a:t>
            </a:r>
          </a:p>
          <a:p>
            <a:r>
              <a:rPr lang="en-US" sz="1000" dirty="0">
                <a:latin typeface="Courier New" pitchFamily="49" charset="0"/>
                <a:cs typeface="Courier New" pitchFamily="49" charset="0"/>
              </a:rPr>
              <a:t> Total Pay Removed ...................        8144.2         737.2        7407.1</a:t>
            </a:r>
          </a:p>
          <a:p>
            <a:r>
              <a:rPr lang="en-US" sz="1000" dirty="0">
                <a:latin typeface="Courier New" pitchFamily="49" charset="0"/>
                <a:cs typeface="Courier New" pitchFamily="49" charset="0"/>
              </a:rPr>
              <a:t> Total Removed .......................        9813.2        1764.6        8048.7</a:t>
            </a:r>
          </a:p>
          <a:p>
            <a:r>
              <a:rPr lang="en-US" sz="1000" dirty="0">
                <a:latin typeface="Courier New" pitchFamily="49" charset="0"/>
                <a:cs typeface="Courier New" pitchFamily="49" charset="0"/>
              </a:rPr>
              <a:t> Total Remaining Above Project Depth .        1981.9                      1981.9</a:t>
            </a:r>
          </a:p>
          <a:p>
            <a:r>
              <a:rPr lang="en-US" sz="1000" dirty="0">
                <a:latin typeface="Courier New" pitchFamily="49" charset="0"/>
                <a:cs typeface="Courier New" pitchFamily="49" charset="0"/>
              </a:rPr>
              <a:t> Total Overdredged Material ..........        1669.0        1027.4         641.6</a:t>
            </a:r>
          </a:p>
          <a:p>
            <a:r>
              <a:rPr lang="en-US" sz="1000" dirty="0">
                <a:latin typeface="Courier New" pitchFamily="49" charset="0"/>
                <a:cs typeface="Courier New" pitchFamily="49" charset="0"/>
              </a:rPr>
              <a:t> Total Infill Material ...............                      1764.6</a:t>
            </a:r>
            <a:r>
              <a:rPr lang="en-US" sz="1000" b="1" dirty="0">
                <a:latin typeface="Courier New" pitchFamily="49" charset="0"/>
                <a:cs typeface="Courier New" pitchFamily="49" charset="0"/>
              </a:rPr>
              <a:t> </a:t>
            </a:r>
          </a:p>
          <a:p>
            <a:r>
              <a:rPr lang="en-US" sz="1000" b="1" dirty="0">
                <a:solidFill>
                  <a:schemeClr val="bg2"/>
                </a:solidFill>
                <a:latin typeface="Courier New" pitchFamily="49" charset="0"/>
                <a:cs typeface="Courier New" pitchFamily="49" charset="0"/>
              </a:rPr>
              <a:t>Both On:</a:t>
            </a:r>
          </a:p>
          <a:p>
            <a:r>
              <a:rPr lang="en-US" sz="1000" b="1" dirty="0">
                <a:latin typeface="Courier New" pitchFamily="49" charset="0"/>
                <a:cs typeface="Courier New" pitchFamily="49" charset="0"/>
              </a:rPr>
              <a:t>Materials                             Gross Material        Infill  Net Material</a:t>
            </a:r>
          </a:p>
          <a:p>
            <a:r>
              <a:rPr lang="en-US" sz="1000" dirty="0">
                <a:latin typeface="Courier New" pitchFamily="49" charset="0"/>
                <a:cs typeface="Courier New" pitchFamily="49" charset="0"/>
              </a:rPr>
              <a:t> Total Removed To Project Depth ......        5836.8         588.9        5247.9</a:t>
            </a:r>
          </a:p>
          <a:p>
            <a:r>
              <a:rPr lang="en-US" sz="1000" dirty="0">
                <a:latin typeface="Courier New" pitchFamily="49" charset="0"/>
                <a:cs typeface="Courier New" pitchFamily="49" charset="0"/>
              </a:rPr>
              <a:t> Total Pay Removed In Overdepth ......        1657.7          16.5        1641.3</a:t>
            </a:r>
          </a:p>
          <a:p>
            <a:r>
              <a:rPr lang="en-US" sz="1000" dirty="0">
                <a:latin typeface="Courier New" pitchFamily="49" charset="0"/>
                <a:cs typeface="Courier New" pitchFamily="49" charset="0"/>
              </a:rPr>
              <a:t> Total Pay Removed ...................        7494.5         605.3        6889.2</a:t>
            </a:r>
          </a:p>
          <a:p>
            <a:r>
              <a:rPr lang="en-US" sz="1000" dirty="0">
                <a:latin typeface="Courier New" pitchFamily="49" charset="0"/>
                <a:cs typeface="Courier New" pitchFamily="49" charset="0"/>
              </a:rPr>
              <a:t> Total Removed .......................        8920.6         606.4        8314.2</a:t>
            </a:r>
          </a:p>
          <a:p>
            <a:r>
              <a:rPr lang="en-US" sz="1000" dirty="0">
                <a:latin typeface="Courier New" pitchFamily="49" charset="0"/>
                <a:cs typeface="Courier New" pitchFamily="49" charset="0"/>
              </a:rPr>
              <a:t> Total Remaining Above Project Depth .        1919.6                      1919.6</a:t>
            </a:r>
          </a:p>
          <a:p>
            <a:r>
              <a:rPr lang="en-US" sz="1000" dirty="0">
                <a:latin typeface="Courier New" pitchFamily="49" charset="0"/>
                <a:cs typeface="Courier New" pitchFamily="49" charset="0"/>
              </a:rPr>
              <a:t> Total Overdredged Material ..........        1426.1           1.1        1425.0</a:t>
            </a:r>
          </a:p>
          <a:p>
            <a:r>
              <a:rPr lang="en-US" sz="1000" dirty="0">
                <a:latin typeface="Courier New" pitchFamily="49" charset="0"/>
                <a:cs typeface="Courier New" pitchFamily="49" charset="0"/>
              </a:rPr>
              <a:t> Total Infill Material ...............                       606.4</a:t>
            </a:r>
            <a:r>
              <a:rPr lang="en-US" sz="1000" b="1" dirty="0">
                <a:latin typeface="Courier New" pitchFamily="49" charset="0"/>
                <a:cs typeface="Courier New" pitchFamily="49" charset="0"/>
              </a:rPr>
              <a:t> </a:t>
            </a:r>
          </a:p>
          <a:p>
            <a:r>
              <a:rPr lang="en-US" sz="1000" b="1" dirty="0">
                <a:solidFill>
                  <a:srgbClr val="FFFF00"/>
                </a:solidFill>
                <a:latin typeface="Courier New" pitchFamily="49" charset="0"/>
                <a:cs typeface="Courier New" pitchFamily="49" charset="0"/>
              </a:rPr>
              <a:t> </a:t>
            </a:r>
            <a:r>
              <a:rPr lang="en-US" sz="1000" b="1" dirty="0" err="1">
                <a:solidFill>
                  <a:schemeClr val="bg2"/>
                </a:solidFill>
                <a:latin typeface="Courier New" pitchFamily="49" charset="0"/>
                <a:cs typeface="Courier New" pitchFamily="49" charset="0"/>
              </a:rPr>
              <a:t>SideSlope</a:t>
            </a:r>
            <a:r>
              <a:rPr lang="en-US" sz="1000" b="1" dirty="0">
                <a:solidFill>
                  <a:schemeClr val="bg2"/>
                </a:solidFill>
                <a:latin typeface="Courier New" pitchFamily="49" charset="0"/>
                <a:cs typeface="Courier New" pitchFamily="49" charset="0"/>
              </a:rPr>
              <a:t> = On, DBL Limit = Off</a:t>
            </a:r>
          </a:p>
          <a:p>
            <a:r>
              <a:rPr lang="en-US" sz="1000" b="1" dirty="0">
                <a:latin typeface="Courier New" pitchFamily="49" charset="0"/>
                <a:cs typeface="Courier New" pitchFamily="49" charset="0"/>
              </a:rPr>
              <a:t> Materials                             Gross Material        Infill  Net Material</a:t>
            </a:r>
          </a:p>
          <a:p>
            <a:r>
              <a:rPr lang="en-US" sz="1000" dirty="0">
                <a:latin typeface="Courier New" pitchFamily="49" charset="0"/>
                <a:cs typeface="Courier New" pitchFamily="49" charset="0"/>
              </a:rPr>
              <a:t> Total Removed To Project Depth ......        5836.8         651.1        5185.7</a:t>
            </a:r>
          </a:p>
          <a:p>
            <a:r>
              <a:rPr lang="en-US" sz="1000" dirty="0">
                <a:latin typeface="Courier New" pitchFamily="49" charset="0"/>
                <a:cs typeface="Courier New" pitchFamily="49" charset="0"/>
              </a:rPr>
              <a:t> Total Pay Removed In Overdepth ......        1657.7          16.5        1641.3</a:t>
            </a:r>
          </a:p>
          <a:p>
            <a:r>
              <a:rPr lang="en-US" sz="1000" dirty="0">
                <a:latin typeface="Courier New" pitchFamily="49" charset="0"/>
                <a:cs typeface="Courier New" pitchFamily="49" charset="0"/>
              </a:rPr>
              <a:t> Total Pay Removed ...................        7494.5         667.6        6826.9</a:t>
            </a:r>
          </a:p>
          <a:p>
            <a:r>
              <a:rPr lang="en-US" sz="1000" dirty="0">
                <a:latin typeface="Courier New" pitchFamily="49" charset="0"/>
                <a:cs typeface="Courier New" pitchFamily="49" charset="0"/>
              </a:rPr>
              <a:t> Total Removed .......................        9163.5        1695.0        7468.5</a:t>
            </a:r>
          </a:p>
          <a:p>
            <a:r>
              <a:rPr lang="en-US" sz="1000" dirty="0">
                <a:latin typeface="Courier New" pitchFamily="49" charset="0"/>
                <a:cs typeface="Courier New" pitchFamily="49" charset="0"/>
              </a:rPr>
              <a:t> Total Remaining Above Project Depth .        1981.9                      1981.9</a:t>
            </a:r>
          </a:p>
          <a:p>
            <a:r>
              <a:rPr lang="en-US" sz="1000" dirty="0">
                <a:latin typeface="Courier New" pitchFamily="49" charset="0"/>
                <a:cs typeface="Courier New" pitchFamily="49" charset="0"/>
              </a:rPr>
              <a:t> Total Overdredged Material ..........        1669.0        1027.4         641.6</a:t>
            </a:r>
          </a:p>
          <a:p>
            <a:r>
              <a:rPr lang="en-US" sz="1000" dirty="0">
                <a:latin typeface="Courier New" pitchFamily="49" charset="0"/>
                <a:cs typeface="Courier New" pitchFamily="49" charset="0"/>
              </a:rPr>
              <a:t> Total Infill Material ...............                      1695.0</a:t>
            </a:r>
            <a:r>
              <a:rPr lang="en-US" sz="1000" b="1" dirty="0">
                <a:latin typeface="Courier New" pitchFamily="49" charset="0"/>
                <a:cs typeface="Courier New" pitchFamily="49" charset="0"/>
              </a:rPr>
              <a:t> </a:t>
            </a:r>
          </a:p>
          <a:p>
            <a:r>
              <a:rPr lang="en-US" sz="1000" b="1" dirty="0">
                <a:solidFill>
                  <a:schemeClr val="bg2"/>
                </a:solidFill>
                <a:latin typeface="Courier New" pitchFamily="49" charset="0"/>
                <a:cs typeface="Courier New" pitchFamily="49" charset="0"/>
              </a:rPr>
              <a:t> </a:t>
            </a:r>
            <a:r>
              <a:rPr lang="en-US" sz="1000" b="1" dirty="0" err="1">
                <a:solidFill>
                  <a:schemeClr val="bg2"/>
                </a:solidFill>
                <a:latin typeface="Courier New" pitchFamily="49" charset="0"/>
                <a:cs typeface="Courier New" pitchFamily="49" charset="0"/>
              </a:rPr>
              <a:t>SideSlope</a:t>
            </a:r>
            <a:r>
              <a:rPr lang="en-US" sz="1000" b="1" dirty="0">
                <a:solidFill>
                  <a:schemeClr val="bg2"/>
                </a:solidFill>
                <a:latin typeface="Courier New" pitchFamily="49" charset="0"/>
                <a:cs typeface="Courier New" pitchFamily="49" charset="0"/>
              </a:rPr>
              <a:t> = Off, DBL Limit = On</a:t>
            </a:r>
          </a:p>
          <a:p>
            <a:r>
              <a:rPr lang="en-US" sz="1000" b="1" dirty="0">
                <a:latin typeface="Courier New" pitchFamily="49" charset="0"/>
                <a:cs typeface="Courier New" pitchFamily="49" charset="0"/>
              </a:rPr>
              <a:t> Materials                             Gross Material        Infill  Net Material</a:t>
            </a:r>
          </a:p>
          <a:p>
            <a:r>
              <a:rPr lang="en-US" sz="1000" dirty="0">
                <a:latin typeface="Courier New" pitchFamily="49" charset="0"/>
                <a:cs typeface="Courier New" pitchFamily="49" charset="0"/>
              </a:rPr>
              <a:t> Total Removed To Project Depth ......        5836.8         588.9        5247.9</a:t>
            </a:r>
          </a:p>
          <a:p>
            <a:r>
              <a:rPr lang="en-US" sz="1000" dirty="0">
                <a:latin typeface="Courier New" pitchFamily="49" charset="0"/>
                <a:cs typeface="Courier New" pitchFamily="49" charset="0"/>
              </a:rPr>
              <a:t> Total Pay Removed In Overdepth ......        2307.4          26.4        2281.0</a:t>
            </a:r>
          </a:p>
          <a:p>
            <a:r>
              <a:rPr lang="en-US" sz="1000" dirty="0">
                <a:latin typeface="Courier New" pitchFamily="49" charset="0"/>
                <a:cs typeface="Courier New" pitchFamily="49" charset="0"/>
              </a:rPr>
              <a:t> Total Pay Removed ...................        8144.2         615.3        7529.0</a:t>
            </a:r>
          </a:p>
          <a:p>
            <a:r>
              <a:rPr lang="en-US" sz="1000" dirty="0">
                <a:latin typeface="Courier New" pitchFamily="49" charset="0"/>
                <a:cs typeface="Courier New" pitchFamily="49" charset="0"/>
              </a:rPr>
              <a:t> Total Removed .......................        9570.3         616.3        8954.0</a:t>
            </a:r>
          </a:p>
          <a:p>
            <a:r>
              <a:rPr lang="en-US" sz="1000" dirty="0">
                <a:latin typeface="Courier New" pitchFamily="49" charset="0"/>
                <a:cs typeface="Courier New" pitchFamily="49" charset="0"/>
              </a:rPr>
              <a:t> Total Remaining Above Project Depth .        1919.6                      1919.6</a:t>
            </a:r>
          </a:p>
          <a:p>
            <a:r>
              <a:rPr lang="en-US" sz="1000" dirty="0">
                <a:latin typeface="Courier New" pitchFamily="49" charset="0"/>
                <a:cs typeface="Courier New" pitchFamily="49" charset="0"/>
              </a:rPr>
              <a:t> Total Overdredged Material ..........        1426.1           1.1        1425.0</a:t>
            </a:r>
          </a:p>
          <a:p>
            <a:r>
              <a:rPr lang="en-US" sz="1000" dirty="0">
                <a:latin typeface="Courier New" pitchFamily="49" charset="0"/>
                <a:cs typeface="Courier New" pitchFamily="49" charset="0"/>
              </a:rPr>
              <a:t> Total Infill Material ...............                       616.3 </a:t>
            </a:r>
          </a:p>
        </p:txBody>
      </p:sp>
      <p:sp>
        <p:nvSpPr>
          <p:cNvPr id="6" name="Rounded Rectangle 5"/>
          <p:cNvSpPr/>
          <p:nvPr/>
        </p:nvSpPr>
        <p:spPr>
          <a:xfrm>
            <a:off x="968360" y="1243953"/>
            <a:ext cx="3467100" cy="2036618"/>
          </a:xfrm>
          <a:prstGeom prst="round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a:solidFill>
                  <a:schemeClr val="bg1">
                    <a:lumMod val="50000"/>
                  </a:schemeClr>
                </a:solidFill>
              </a:rPr>
              <a:t>Various Results for Total Pay Removed:</a:t>
            </a:r>
          </a:p>
          <a:p>
            <a:r>
              <a:rPr lang="en-US" sz="1600" u="sng" dirty="0">
                <a:solidFill>
                  <a:schemeClr val="bg1">
                    <a:lumMod val="50000"/>
                  </a:schemeClr>
                </a:solidFill>
              </a:rPr>
              <a:t>Non-contour  Net Results     </a:t>
            </a:r>
          </a:p>
          <a:p>
            <a:r>
              <a:rPr lang="en-US" sz="1600" dirty="0">
                <a:solidFill>
                  <a:schemeClr val="bg1">
                    <a:lumMod val="50000"/>
                  </a:schemeClr>
                </a:solidFill>
              </a:rPr>
              <a:t>Both off:                   7,404cy</a:t>
            </a:r>
          </a:p>
          <a:p>
            <a:r>
              <a:rPr lang="en-US" sz="1600" dirty="0">
                <a:solidFill>
                  <a:schemeClr val="bg1">
                    <a:lumMod val="50000"/>
                  </a:schemeClr>
                </a:solidFill>
              </a:rPr>
              <a:t>Both on:                    6,889</a:t>
            </a:r>
          </a:p>
          <a:p>
            <a:r>
              <a:rPr lang="en-US" sz="1600" dirty="0">
                <a:solidFill>
                  <a:schemeClr val="bg1">
                    <a:lumMod val="50000"/>
                  </a:schemeClr>
                </a:solidFill>
              </a:rPr>
              <a:t>Slope On, DBL Off:  6,282</a:t>
            </a:r>
          </a:p>
          <a:p>
            <a:r>
              <a:rPr lang="en-US" sz="1600" dirty="0">
                <a:solidFill>
                  <a:schemeClr val="bg1">
                    <a:lumMod val="50000"/>
                  </a:schemeClr>
                </a:solidFill>
              </a:rPr>
              <a:t>Slope </a:t>
            </a:r>
            <a:r>
              <a:rPr lang="en-US" sz="1600" dirty="0" smtClean="0">
                <a:solidFill>
                  <a:schemeClr val="bg1">
                    <a:lumMod val="50000"/>
                  </a:schemeClr>
                </a:solidFill>
              </a:rPr>
              <a:t>Off</a:t>
            </a:r>
            <a:r>
              <a:rPr lang="en-US" sz="1600" dirty="0">
                <a:solidFill>
                  <a:schemeClr val="bg1">
                    <a:lumMod val="50000"/>
                  </a:schemeClr>
                </a:solidFill>
              </a:rPr>
              <a:t>, DBL On:  7,529</a:t>
            </a:r>
          </a:p>
        </p:txBody>
      </p:sp>
      <p:sp>
        <p:nvSpPr>
          <p:cNvPr id="7" name="Rounded Rectangle 6"/>
          <p:cNvSpPr/>
          <p:nvPr/>
        </p:nvSpPr>
        <p:spPr>
          <a:xfrm>
            <a:off x="708588" y="3280571"/>
            <a:ext cx="3380509" cy="1953491"/>
          </a:xfrm>
          <a:prstGeom prst="roundRect">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bg1">
                    <a:lumMod val="50000"/>
                  </a:schemeClr>
                </a:solidFill>
              </a:rPr>
              <a:t>So, the odds of two people getting the same result are pretty small, unless they agree on all parameter settings.</a:t>
            </a:r>
          </a:p>
        </p:txBody>
      </p:sp>
    </p:spTree>
    <p:extLst>
      <p:ext uri="{BB962C8B-B14F-4D97-AF65-F5344CB8AC3E}">
        <p14:creationId xmlns:p14="http://schemas.microsoft.com/office/powerpoint/2010/main" val="36814686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36742" y="1818931"/>
            <a:ext cx="7549079" cy="1439109"/>
          </a:xfrm>
        </p:spPr>
        <p:txBody>
          <a:bodyPr/>
          <a:lstStyle/>
          <a:p>
            <a:r>
              <a:rPr lang="en-US" dirty="0"/>
              <a:t>Thank You !</a:t>
            </a:r>
            <a:endParaRPr lang="en-US" sz="2400" dirty="0"/>
          </a:p>
        </p:txBody>
      </p:sp>
      <p:sp>
        <p:nvSpPr>
          <p:cNvPr id="6" name="Rectangle 5"/>
          <p:cNvSpPr/>
          <p:nvPr/>
        </p:nvSpPr>
        <p:spPr>
          <a:xfrm>
            <a:off x="2035658" y="4059851"/>
            <a:ext cx="8142645" cy="1538883"/>
          </a:xfrm>
          <a:prstGeom prst="rect">
            <a:avLst/>
          </a:prstGeom>
          <a:noFill/>
        </p:spPr>
        <p:txBody>
          <a:bodyPr wrap="square">
            <a:spAutoFit/>
          </a:bodyPr>
          <a:lstStyle/>
          <a:p>
            <a:pPr>
              <a:buClr>
                <a:schemeClr val="tx1">
                  <a:lumMod val="65000"/>
                  <a:lumOff val="35000"/>
                </a:schemeClr>
              </a:buClr>
            </a:pPr>
            <a:r>
              <a:rPr lang="en-US" sz="1600" dirty="0">
                <a:solidFill>
                  <a:schemeClr val="bg1"/>
                </a:solidFill>
                <a:hlinkClick r:id="rId2">
                  <a:extLst>
                    <a:ext uri="{A12FA001-AC4F-418D-AE19-62706E023703}">
                      <ahyp:hlinkClr xmlns="" xmlns:ahyp="http://schemas.microsoft.com/office/drawing/2018/hyperlinkcolor" val="tx"/>
                    </a:ext>
                  </a:extLst>
                </a:hlinkClick>
              </a:rPr>
              <a:t>HYPACK on Youtube.com</a:t>
            </a:r>
            <a:r>
              <a:rPr lang="en-US" sz="1600" dirty="0">
                <a:solidFill>
                  <a:schemeClr val="bg1"/>
                </a:solidFill>
              </a:rPr>
              <a:t>  ( Historical Sessions )		</a:t>
            </a:r>
            <a:r>
              <a:rPr lang="en-US" sz="1600" dirty="0">
                <a:solidFill>
                  <a:schemeClr val="bg1"/>
                </a:solidFill>
                <a:hlinkClick r:id="rId3">
                  <a:extLst>
                    <a:ext uri="{A12FA001-AC4F-418D-AE19-62706E023703}">
                      <ahyp:hlinkClr xmlns="" xmlns:ahyp="http://schemas.microsoft.com/office/drawing/2018/hyperlinkcolor" val="tx"/>
                    </a:ext>
                  </a:extLst>
                </a:hlinkClick>
              </a:rPr>
              <a:t>HYPACK Live Chat</a:t>
            </a:r>
            <a:r>
              <a:rPr lang="en-US" sz="1600" dirty="0">
                <a:solidFill>
                  <a:schemeClr val="bg1"/>
                </a:solidFill>
              </a:rPr>
              <a:t> </a:t>
            </a:r>
          </a:p>
          <a:p>
            <a:pPr>
              <a:buClr>
                <a:schemeClr val="tx1">
                  <a:lumMod val="65000"/>
                  <a:lumOff val="35000"/>
                </a:schemeClr>
              </a:buClr>
            </a:pPr>
            <a:endParaRPr lang="en-US" sz="1600" dirty="0">
              <a:solidFill>
                <a:schemeClr val="bg1"/>
              </a:solidFill>
            </a:endParaRPr>
          </a:p>
          <a:p>
            <a:pPr>
              <a:buClr>
                <a:schemeClr val="tx1">
                  <a:lumMod val="65000"/>
                  <a:lumOff val="35000"/>
                </a:schemeClr>
              </a:buClr>
            </a:pPr>
            <a:r>
              <a:rPr lang="en-US" sz="1600" dirty="0">
                <a:solidFill>
                  <a:schemeClr val="bg1"/>
                </a:solidFill>
                <a:hlinkClick r:id="rId4">
                  <a:extLst>
                    <a:ext uri="{A12FA001-AC4F-418D-AE19-62706E023703}">
                      <ahyp:hlinkClr xmlns="" xmlns:ahyp="http://schemas.microsoft.com/office/drawing/2018/hyperlinkcolor" val="tx"/>
                    </a:ext>
                  </a:extLst>
                </a:hlinkClick>
              </a:rPr>
              <a:t>HYPACK on Youtube.com </a:t>
            </a:r>
            <a:r>
              <a:rPr lang="en-US" sz="1600" dirty="0">
                <a:solidFill>
                  <a:schemeClr val="bg1"/>
                </a:solidFill>
              </a:rPr>
              <a:t>  ( Newer Sessions ) 		</a:t>
            </a:r>
            <a:r>
              <a:rPr lang="en-US" sz="1600" dirty="0">
                <a:solidFill>
                  <a:schemeClr val="bg1"/>
                </a:solidFill>
                <a:hlinkClick r:id="rId5">
                  <a:extLst>
                    <a:ext uri="{A12FA001-AC4F-418D-AE19-62706E023703}">
                      <ahyp:hlinkClr xmlns="" xmlns:ahyp="http://schemas.microsoft.com/office/drawing/2018/hyperlinkcolor" val="tx"/>
                    </a:ext>
                  </a:extLst>
                </a:hlinkClick>
              </a:rPr>
              <a:t>HYPACK </a:t>
            </a:r>
            <a:r>
              <a:rPr lang="en-US" sz="1600" dirty="0" err="1">
                <a:solidFill>
                  <a:schemeClr val="bg1"/>
                </a:solidFill>
                <a:hlinkClick r:id="rId5">
                  <a:extLst>
                    <a:ext uri="{A12FA001-AC4F-418D-AE19-62706E023703}">
                      <ahyp:hlinkClr xmlns="" xmlns:ahyp="http://schemas.microsoft.com/office/drawing/2018/hyperlinkcolor" val="tx"/>
                    </a:ext>
                  </a:extLst>
                </a:hlinkClick>
              </a:rPr>
              <a:t>Ustream</a:t>
            </a:r>
            <a:endParaRPr lang="en-US" sz="1600" dirty="0">
              <a:solidFill>
                <a:schemeClr val="bg1"/>
              </a:solidFill>
            </a:endParaRPr>
          </a:p>
          <a:p>
            <a:pPr>
              <a:buClr>
                <a:schemeClr val="tx1">
                  <a:lumMod val="65000"/>
                  <a:lumOff val="35000"/>
                </a:schemeClr>
              </a:buClr>
            </a:pPr>
            <a:endParaRPr lang="en-US" sz="1600" dirty="0">
              <a:solidFill>
                <a:schemeClr val="bg1"/>
              </a:solidFill>
              <a:hlinkClick r:id="rId6">
                <a:extLst>
                  <a:ext uri="{A12FA001-AC4F-418D-AE19-62706E023703}">
                    <ahyp:hlinkClr xmlns="" xmlns:ahyp="http://schemas.microsoft.com/office/drawing/2018/hyperlinkcolor" val="tx"/>
                  </a:ext>
                </a:extLst>
              </a:hlinkClick>
            </a:endParaRPr>
          </a:p>
          <a:p>
            <a:pPr>
              <a:buClr>
                <a:schemeClr val="tx1">
                  <a:lumMod val="65000"/>
                  <a:lumOff val="35000"/>
                </a:schemeClr>
              </a:buClr>
            </a:pPr>
            <a:r>
              <a:rPr lang="en-US" sz="1600" dirty="0">
                <a:solidFill>
                  <a:schemeClr val="bg1"/>
                </a:solidFill>
                <a:hlinkClick r:id="rId6">
                  <a:extLst>
                    <a:ext uri="{A12FA001-AC4F-418D-AE19-62706E023703}">
                      <ahyp:hlinkClr xmlns="" xmlns:ahyp="http://schemas.microsoft.com/office/drawing/2018/hyperlinkcolor" val="tx"/>
                    </a:ext>
                  </a:extLst>
                </a:hlinkClick>
              </a:rPr>
              <a:t>HYPACK SUPPORT Site </a:t>
            </a:r>
            <a:r>
              <a:rPr lang="en-US" sz="1600" dirty="0">
                <a:solidFill>
                  <a:schemeClr val="bg1"/>
                </a:solidFill>
              </a:rPr>
              <a:t>						</a:t>
            </a:r>
            <a:r>
              <a:rPr lang="en-US" sz="1600" dirty="0">
                <a:solidFill>
                  <a:schemeClr val="bg1"/>
                </a:solidFill>
                <a:hlinkClick r:id="rId7">
                  <a:extLst>
                    <a:ext uri="{A12FA001-AC4F-418D-AE19-62706E023703}">
                      <ahyp:hlinkClr xmlns="" xmlns:ahyp="http://schemas.microsoft.com/office/drawing/2018/hyperlinkcolor" val="tx"/>
                    </a:ext>
                  </a:extLst>
                </a:hlinkClick>
              </a:rPr>
              <a:t>HYPACK Website</a:t>
            </a:r>
            <a:r>
              <a:rPr lang="en-US" sz="1600" dirty="0">
                <a:solidFill>
                  <a:schemeClr val="bg1"/>
                </a:solidFill>
              </a:rPr>
              <a:t>		</a:t>
            </a:r>
          </a:p>
          <a:p>
            <a:pPr>
              <a:buClr>
                <a:schemeClr val="tx1">
                  <a:lumMod val="65000"/>
                  <a:lumOff val="35000"/>
                </a:schemeClr>
              </a:buClr>
            </a:pPr>
            <a:endParaRPr lang="en-US" sz="1400" dirty="0">
              <a:solidFill>
                <a:schemeClr val="bg1"/>
              </a:solidFill>
            </a:endParaRPr>
          </a:p>
        </p:txBody>
      </p:sp>
      <p:sp>
        <p:nvSpPr>
          <p:cNvPr id="3" name="TextBox 2"/>
          <p:cNvSpPr txBox="1"/>
          <p:nvPr/>
        </p:nvSpPr>
        <p:spPr>
          <a:xfrm>
            <a:off x="2023704" y="3622407"/>
            <a:ext cx="3108543" cy="369332"/>
          </a:xfrm>
          <a:prstGeom prst="rect">
            <a:avLst/>
          </a:prstGeom>
          <a:noFill/>
        </p:spPr>
        <p:txBody>
          <a:bodyPr wrap="none" rtlCol="0">
            <a:spAutoFit/>
          </a:bodyPr>
          <a:lstStyle/>
          <a:p>
            <a:r>
              <a:rPr lang="en-US" b="1" dirty="0">
                <a:solidFill>
                  <a:schemeClr val="bg1"/>
                </a:solidFill>
              </a:rPr>
              <a:t>Links to more information:</a:t>
            </a:r>
          </a:p>
        </p:txBody>
      </p:sp>
      <p:sp>
        <p:nvSpPr>
          <p:cNvPr id="5" name="TextBox 4"/>
          <p:cNvSpPr txBox="1"/>
          <p:nvPr/>
        </p:nvSpPr>
        <p:spPr>
          <a:xfrm>
            <a:off x="7505701" y="1737360"/>
            <a:ext cx="2427781" cy="2308324"/>
          </a:xfrm>
          <a:prstGeom prst="rect">
            <a:avLst/>
          </a:prstGeom>
          <a:noFill/>
        </p:spPr>
        <p:txBody>
          <a:bodyPr wrap="none" rtlCol="0">
            <a:spAutoFit/>
          </a:bodyPr>
          <a:lstStyle/>
          <a:p>
            <a:r>
              <a:rPr lang="en-US" b="1" u="sng" dirty="0">
                <a:solidFill>
                  <a:schemeClr val="bg1"/>
                </a:solidFill>
              </a:rPr>
              <a:t>Contact Us:</a:t>
            </a:r>
          </a:p>
          <a:p>
            <a:endParaRPr lang="en-US" dirty="0"/>
          </a:p>
          <a:p>
            <a:r>
              <a:rPr lang="en-US" dirty="0">
                <a:solidFill>
                  <a:schemeClr val="bg1"/>
                </a:solidFill>
              </a:rPr>
              <a:t>Sales@HYPACK.com</a:t>
            </a:r>
          </a:p>
          <a:p>
            <a:endParaRPr lang="en-US" dirty="0">
              <a:solidFill>
                <a:schemeClr val="bg1"/>
              </a:solidFill>
            </a:endParaRPr>
          </a:p>
          <a:p>
            <a:r>
              <a:rPr lang="en-US" dirty="0">
                <a:solidFill>
                  <a:schemeClr val="bg1"/>
                </a:solidFill>
              </a:rPr>
              <a:t>Help@HYPACK.com</a:t>
            </a:r>
          </a:p>
          <a:p>
            <a:endParaRPr lang="en-US" dirty="0">
              <a:solidFill>
                <a:schemeClr val="bg1"/>
              </a:solidFill>
            </a:endParaRPr>
          </a:p>
          <a:p>
            <a:r>
              <a:rPr lang="en-US" dirty="0">
                <a:solidFill>
                  <a:schemeClr val="bg1"/>
                </a:solidFill>
              </a:rPr>
              <a:t>(860) 635 - 1500</a:t>
            </a:r>
          </a:p>
          <a:p>
            <a:endParaRPr lang="en-US" dirty="0"/>
          </a:p>
        </p:txBody>
      </p:sp>
    </p:spTree>
    <p:extLst>
      <p:ext uri="{BB962C8B-B14F-4D97-AF65-F5344CB8AC3E}">
        <p14:creationId xmlns:p14="http://schemas.microsoft.com/office/powerpoint/2010/main" val="902385020"/>
      </p:ext>
    </p:extLst>
  </p:cSld>
  <p:clrMapOvr>
    <a:masterClrMapping/>
  </p:clrMapOvr>
</p:sld>
</file>

<file path=ppt/theme/theme1.xml><?xml version="1.0" encoding="utf-8"?>
<a:theme xmlns:a="http://schemas.openxmlformats.org/drawingml/2006/main" name="Jerrys Theme">
  <a:themeElements>
    <a:clrScheme name="Xylem">
      <a:dk1>
        <a:sysClr val="windowText" lastClr="000000"/>
      </a:dk1>
      <a:lt1>
        <a:sysClr val="window" lastClr="FFFFFF"/>
      </a:lt1>
      <a:dk2>
        <a:srgbClr val="008C95"/>
      </a:dk2>
      <a:lt2>
        <a:srgbClr val="0085AD"/>
      </a:lt2>
      <a:accent1>
        <a:srgbClr val="009A44"/>
      </a:accent1>
      <a:accent2>
        <a:srgbClr val="0072CE"/>
      </a:accent2>
      <a:accent3>
        <a:srgbClr val="615E9B"/>
      </a:accent3>
      <a:accent4>
        <a:srgbClr val="E57200"/>
      </a:accent4>
      <a:accent5>
        <a:srgbClr val="BF0D3E"/>
      </a:accent5>
      <a:accent6>
        <a:srgbClr val="001A70"/>
      </a:accent6>
      <a:hlink>
        <a:srgbClr val="7A6855"/>
      </a:hlink>
      <a:folHlink>
        <a:srgbClr val="0085A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errys Theme" id="{34DCF403-205E-4DCF-9EAF-A8EEA50C4074}" vid="{F5A2F787-8A64-4E85-AD44-6651DC6A5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382AE6178ED54FB088AFCCFF3742D5" ma:contentTypeVersion="15" ma:contentTypeDescription="Create a new document." ma:contentTypeScope="" ma:versionID="6e6a18a447b1f1d1e31faa64d873d6c6">
  <xsd:schema xmlns:xsd="http://www.w3.org/2001/XMLSchema" xmlns:xs="http://www.w3.org/2001/XMLSchema" xmlns:p="http://schemas.microsoft.com/office/2006/metadata/properties" xmlns:ns2="24a8e0cc-0db5-4542-95ff-113fbb9da4d2" xmlns:ns3="http://schemas.microsoft.com/sharepoint/v4" xmlns:ns4="10a023fd-628c-4b7c-aec2-a17c8104e729" targetNamespace="http://schemas.microsoft.com/office/2006/metadata/properties" ma:root="true" ma:fieldsID="4cd4662af577c8bff5d9b5caaea07cc5" ns2:_="" ns3:_="" ns4:_="">
    <xsd:import namespace="24a8e0cc-0db5-4542-95ff-113fbb9da4d2"/>
    <xsd:import namespace="http://schemas.microsoft.com/sharepoint/v4"/>
    <xsd:import namespace="10a023fd-628c-4b7c-aec2-a17c8104e7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3:IconOverlay" minOccurs="0"/>
                <xsd:element ref="ns4:SharedWithUsers" minOccurs="0"/>
                <xsd:element ref="ns4:SharedWithDetails" minOccurs="0"/>
                <xsd:element ref="ns2:lcf76f155ced4ddcb4097134ff3c332f" minOccurs="0"/>
                <xsd:element ref="ns4: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a8e0cc-0db5-4542-95ff-113fbb9da4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934200a-e575-48ad-97ba-4b0c9caf94d9"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4"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a023fd-628c-4b7c-aec2-a17c8104e72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ea79faac-8985-4fc8-8ddf-db27648643c5}" ma:internalName="TaxCatchAll" ma:showField="CatchAllData" ma:web="10a023fd-628c-4b7c-aec2-a17c8104e7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lcf76f155ced4ddcb4097134ff3c332f xmlns="24a8e0cc-0db5-4542-95ff-113fbb9da4d2">
      <Terms xmlns="http://schemas.microsoft.com/office/infopath/2007/PartnerControls"/>
    </lcf76f155ced4ddcb4097134ff3c332f>
    <TaxCatchAll xmlns="10a023fd-628c-4b7c-aec2-a17c8104e729" xsi:nil="true"/>
  </documentManagement>
</p:properties>
</file>

<file path=customXml/itemProps1.xml><?xml version="1.0" encoding="utf-8"?>
<ds:datastoreItem xmlns:ds="http://schemas.openxmlformats.org/officeDocument/2006/customXml" ds:itemID="{E7ECA468-77BE-457C-889C-F8CFF8610722}"/>
</file>

<file path=customXml/itemProps2.xml><?xml version="1.0" encoding="utf-8"?>
<ds:datastoreItem xmlns:ds="http://schemas.openxmlformats.org/officeDocument/2006/customXml" ds:itemID="{B39DDC51-7B54-4526-BEEC-C2B5A1F8DBEC}">
  <ds:schemaRefs>
    <ds:schemaRef ds:uri="http://schemas.microsoft.com/sharepoint/v3/contenttype/forms"/>
  </ds:schemaRefs>
</ds:datastoreItem>
</file>

<file path=customXml/itemProps3.xml><?xml version="1.0" encoding="utf-8"?>
<ds:datastoreItem xmlns:ds="http://schemas.openxmlformats.org/officeDocument/2006/customXml" ds:itemID="{E4F4BE46-AA08-4C08-A2B2-6321C530C26E}">
  <ds:schemaRefs>
    <ds:schemaRef ds:uri="http://www.w3.org/XML/1998/namespace"/>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24ffb4f4-aa9b-4427-a4f9-c91d7974f598"/>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Xylem_Template.potx</Template>
  <TotalTime>7163</TotalTime>
  <Words>6550</Words>
  <Application>Microsoft Office PowerPoint</Application>
  <PresentationFormat>Widescreen</PresentationFormat>
  <Paragraphs>947</Paragraphs>
  <Slides>126</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126</vt:i4>
      </vt:variant>
    </vt:vector>
  </HeadingPairs>
  <TitlesOfParts>
    <vt:vector size="134" baseType="lpstr">
      <vt:lpstr>Arial</vt:lpstr>
      <vt:lpstr>Calibri</vt:lpstr>
      <vt:lpstr>Courier New</vt:lpstr>
      <vt:lpstr>Lucida Grande</vt:lpstr>
      <vt:lpstr>Verdana</vt:lpstr>
      <vt:lpstr>Wingdings</vt:lpstr>
      <vt:lpstr>ヒラギノ角ゴ Pro W3</vt:lpstr>
      <vt:lpstr>Jerrys Theme</vt:lpstr>
      <vt:lpstr>Volumes</vt:lpstr>
      <vt:lpstr>BASIC TERMINOLOGY </vt:lpstr>
      <vt:lpstr>BASIC TERMINOLOGY </vt:lpstr>
      <vt:lpstr>Chainage and Offset</vt:lpstr>
      <vt:lpstr>Volumes by Sections</vt:lpstr>
      <vt:lpstr>Weird Chainage Examples</vt:lpstr>
      <vt:lpstr>Classification of Allowable Overdepth</vt:lpstr>
      <vt:lpstr>Contour Overdepth in PostDredge </vt:lpstr>
      <vt:lpstr>Contour Overdepth in PostDredge Calculations</vt:lpstr>
      <vt:lpstr>Differences in Allowable Overdepth</vt:lpstr>
      <vt:lpstr>No Overdepth on Side Slopes</vt:lpstr>
      <vt:lpstr>Box Cut Templates</vt:lpstr>
      <vt:lpstr>CROSS SECTIONS AND VOLUMES Quick Tour</vt:lpstr>
      <vt:lpstr>CROSS SECTIONS AND VOLUMES Quick Tour</vt:lpstr>
      <vt:lpstr>CROSS SECTIONS AND VOLUMES Quick Tour</vt:lpstr>
      <vt:lpstr>CROSS SECTIONS AND VOLUMES Quick Tour</vt:lpstr>
      <vt:lpstr>CROSS SECTIONS AND VOLUMES Quick Tour</vt:lpstr>
      <vt:lpstr>Sectional View with No Volumes</vt:lpstr>
      <vt:lpstr>Single Survey Volume Computations</vt:lpstr>
      <vt:lpstr>Single Survey Volume with Overlays</vt:lpstr>
      <vt:lpstr>PreDredge vs. PostDredge</vt:lpstr>
      <vt:lpstr>Contour vs. Non-Contour </vt:lpstr>
      <vt:lpstr>Mismatched Pre-Dredge and Post-Dredge Lines </vt:lpstr>
      <vt:lpstr>How to Fix This</vt:lpstr>
      <vt:lpstr>Looking at the Profile View</vt:lpstr>
      <vt:lpstr>Understanding Infill</vt:lpstr>
      <vt:lpstr>A Few Words About Infill</vt:lpstr>
      <vt:lpstr>Infill in Reports</vt:lpstr>
      <vt:lpstr>AEA3 Method:  Reported Materials</vt:lpstr>
      <vt:lpstr>Infill in Reports AEA3 Method Report</vt:lpstr>
      <vt:lpstr>Infill in Reports</vt:lpstr>
      <vt:lpstr>Gaps and Incomplete Coverage</vt:lpstr>
      <vt:lpstr>Gaps in Survey Data</vt:lpstr>
      <vt:lpstr>Incomplete Survey Data: Exterior Gaps</vt:lpstr>
      <vt:lpstr>Incomplete Survey Data: Exterior Gaps</vt:lpstr>
      <vt:lpstr>Checking for Gaps in Data</vt:lpstr>
      <vt:lpstr>Example:  Checking for Gaps</vt:lpstr>
      <vt:lpstr>External Gap Handling in PostDredge</vt:lpstr>
      <vt:lpstr>‘Full Length of Before Survey’</vt:lpstr>
      <vt:lpstr>‘Only Where Both Surveys Have Data’</vt:lpstr>
      <vt:lpstr>How about we calculate the material separately for each profile and then take the difference?</vt:lpstr>
      <vt:lpstr>Pre-Dredge vs Post-Dredge</vt:lpstr>
      <vt:lpstr>CROSS SECTION DESIGN TEMPLATES</vt:lpstr>
      <vt:lpstr>Templates</vt:lpstr>
      <vt:lpstr>Non-Standard Templates</vt:lpstr>
      <vt:lpstr>Design Templates</vt:lpstr>
      <vt:lpstr>Example:  Templates </vt:lpstr>
      <vt:lpstr>Manual Templates Example</vt:lpstr>
      <vt:lpstr>The Result…..</vt:lpstr>
      <vt:lpstr>Handling Complex Templates</vt:lpstr>
      <vt:lpstr>More Complex Templates</vt:lpstr>
      <vt:lpstr>Template Points Required</vt:lpstr>
      <vt:lpstr>Different Number of Template Points</vt:lpstr>
      <vt:lpstr>Try “AEA No Segments”</vt:lpstr>
      <vt:lpstr>AEA No Segments Report</vt:lpstr>
      <vt:lpstr>Using a new LNW File as the Template Source</vt:lpstr>
      <vt:lpstr>Volumes with NO Template!</vt:lpstr>
      <vt:lpstr>Templates Summary</vt:lpstr>
      <vt:lpstr>Side Slope Credits</vt:lpstr>
      <vt:lpstr>Side Slope Credits</vt:lpstr>
      <vt:lpstr>AEA3 View </vt:lpstr>
      <vt:lpstr>AEA3 Report</vt:lpstr>
      <vt:lpstr>Jacksonville Post-Dredge</vt:lpstr>
      <vt:lpstr>JAX POST Credit Calculation</vt:lpstr>
      <vt:lpstr>Jacksonville Post Dredge</vt:lpstr>
      <vt:lpstr>Jacksonville Post Dredge</vt:lpstr>
      <vt:lpstr>JAX POST Credit Options</vt:lpstr>
      <vt:lpstr>JAX POST Credit Options</vt:lpstr>
      <vt:lpstr>Jacksonville Post-Dredge Credits</vt:lpstr>
      <vt:lpstr>Jacksonville Post-Dredge Credits</vt:lpstr>
      <vt:lpstr>Limiting Volumes With a Border File</vt:lpstr>
      <vt:lpstr>Limiting Volume Computations with a Border File</vt:lpstr>
      <vt:lpstr>Limiting Volume Computations with a Border File</vt:lpstr>
      <vt:lpstr>Using a BRD File Example</vt:lpstr>
      <vt:lpstr>Using a BRD File </vt:lpstr>
      <vt:lpstr>Beach Volumes</vt:lpstr>
      <vt:lpstr>Beach Volumes</vt:lpstr>
      <vt:lpstr>Beach Volumes</vt:lpstr>
      <vt:lpstr>Beach Volumes</vt:lpstr>
      <vt:lpstr>Beach Volumes Example</vt:lpstr>
      <vt:lpstr>Beach PreDredge Result</vt:lpstr>
      <vt:lpstr>Beach PreDredge Volume Report</vt:lpstr>
      <vt:lpstr>Beach Post Dredge</vt:lpstr>
      <vt:lpstr>Beach Post Dredge Profile View</vt:lpstr>
      <vt:lpstr>Beach Post Dredge Report</vt:lpstr>
      <vt:lpstr>Beach Volumes Compensating Slopes</vt:lpstr>
      <vt:lpstr>Zone Edge Lists</vt:lpstr>
      <vt:lpstr>Why ZONE EDGE LISTS?</vt:lpstr>
      <vt:lpstr>The Process</vt:lpstr>
      <vt:lpstr>ADVANCED CHANNEL DESIGN (ACD)</vt:lpstr>
      <vt:lpstr>ACD  Making Faces Manually</vt:lpstr>
      <vt:lpstr>ACD:  Face Tools</vt:lpstr>
      <vt:lpstr>ADVANCED CHANNEL DESIGN (ACD) Create a side slope area the easy way!</vt:lpstr>
      <vt:lpstr>ADVANCED CHANNEL DESIGN (ACD) Add to your existing side slope.</vt:lpstr>
      <vt:lpstr>ADVANCED CHANNEL DESIGN (ACD) Make your final side slope.</vt:lpstr>
      <vt:lpstr>Our Channel in 3D</vt:lpstr>
      <vt:lpstr>ADVANCED CHANNEL DESIGN (ACD) Create your Reporting Zones and Assign the Polygons</vt:lpstr>
      <vt:lpstr>ADVANCED CHANNEL DESIGN (ACD) Insert your Planned Lines and Export your *.ZEL File</vt:lpstr>
      <vt:lpstr>Some CHN/ZEL “Do’s and ‘Don’t”</vt:lpstr>
      <vt:lpstr>Some CHN/ZEL “Do’s and ‘Don’t”</vt:lpstr>
      <vt:lpstr>Zone Edge List Method in CSV</vt:lpstr>
      <vt:lpstr>Zone Edge List Method in CSV - View</vt:lpstr>
      <vt:lpstr>Zone Edge List Report</vt:lpstr>
      <vt:lpstr>OVERDREDGED MATERIAL</vt:lpstr>
      <vt:lpstr>OVERDREDGED MATERIAL</vt:lpstr>
      <vt:lpstr>OVERDREDGE EXAMPLE</vt:lpstr>
      <vt:lpstr>OVERDREDGE EXAMPLE</vt:lpstr>
      <vt:lpstr>LIMIT DBL - Unchecked</vt:lpstr>
      <vt:lpstr>LIMIT DBL - Checked</vt:lpstr>
      <vt:lpstr>OVERDREDGED MATERIAL</vt:lpstr>
      <vt:lpstr>OVERDREDGED MATERIAL</vt:lpstr>
      <vt:lpstr>Volume Computation Methods</vt:lpstr>
      <vt:lpstr>AEA3 Post Dredge Example</vt:lpstr>
      <vt:lpstr>Post Dredge Example</vt:lpstr>
      <vt:lpstr>Post Dredge Example Philadelphia PostDredge</vt:lpstr>
      <vt:lpstr>Post Dredge Example Jacksonville PostDredge</vt:lpstr>
      <vt:lpstr>Philadelphia Settings</vt:lpstr>
      <vt:lpstr>Limit DBL to Pre Dredge Above Sub Depth Side Slope:</vt:lpstr>
      <vt:lpstr>How these options change your results</vt:lpstr>
      <vt:lpstr>Contour vs. Non-Contour</vt:lpstr>
      <vt:lpstr>CONTOUR vs. NON-CONTOUR</vt:lpstr>
      <vt:lpstr>PHILADELPHIA METHOD</vt:lpstr>
      <vt:lpstr>PHILADELPHIA METHOD</vt:lpstr>
      <vt:lpstr>OVERDEPTH – Gross Removed</vt:lpstr>
      <vt:lpstr>How about a real project?</vt:lpstr>
      <vt:lpstr>Thank You !</vt:lpstr>
    </vt:vector>
  </TitlesOfParts>
  <Company>McDill 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goes here Second line</dc:title>
  <dc:creator>Kori Zangl Holsten</dc:creator>
  <cp:lastModifiedBy>Liu, Caroline - Xylem</cp:lastModifiedBy>
  <cp:revision>268</cp:revision>
  <dcterms:created xsi:type="dcterms:W3CDTF">2014-07-07T18:31:44Z</dcterms:created>
  <dcterms:modified xsi:type="dcterms:W3CDTF">2021-12-24T22:56:12Z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0x010100FE382AE6178ED54FB088AFCCFF3742D5</vt:lpwstr>
  </property>
</Properties>
</file>