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80" r:id="rId1"/>
    <p:sldMasterId id="2147483964" r:id="rId2"/>
    <p:sldMasterId id="2147484153" r:id="rId3"/>
    <p:sldMasterId id="2147484165" r:id="rId4"/>
  </p:sldMasterIdLst>
  <p:notesMasterIdLst>
    <p:notesMasterId r:id="rId13"/>
  </p:notesMasterIdLst>
  <p:sldIdLst>
    <p:sldId id="267" r:id="rId5"/>
    <p:sldId id="262" r:id="rId6"/>
    <p:sldId id="263" r:id="rId7"/>
    <p:sldId id="264" r:id="rId8"/>
    <p:sldId id="265" r:id="rId9"/>
    <p:sldId id="266" r:id="rId10"/>
    <p:sldId id="268" r:id="rId11"/>
    <p:sldId id="382" r:id="rId12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006600"/>
    <a:srgbClr val="FFFF00"/>
    <a:srgbClr val="33CC33"/>
    <a:srgbClr val="990000"/>
    <a:srgbClr val="FF99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4660"/>
  </p:normalViewPr>
  <p:slideViewPr>
    <p:cSldViewPr>
      <p:cViewPr varScale="1">
        <p:scale>
          <a:sx n="40" d="100"/>
          <a:sy n="40" d="100"/>
        </p:scale>
        <p:origin x="-6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:a16="http://schemas.microsoft.com/office/drawing/2014/main" xmlns="" id="{B19386B3-8603-48C2-946F-5F0F54C6C9D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59" name="Rectangle 3">
            <a:extLst>
              <a:ext uri="{FF2B5EF4-FFF2-40B4-BE49-F238E27FC236}">
                <a16:creationId xmlns:a16="http://schemas.microsoft.com/office/drawing/2014/main" xmlns="" id="{7407C9CA-041A-47B6-85F6-24852490828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xmlns="" id="{A718BE3B-1F47-456C-8DDD-AB96F9A50A4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61" name="Rectangle 5">
            <a:extLst>
              <a:ext uri="{FF2B5EF4-FFF2-40B4-BE49-F238E27FC236}">
                <a16:creationId xmlns:a16="http://schemas.microsoft.com/office/drawing/2014/main" xmlns="" id="{B336E3FD-F2A3-4994-A8A3-34B8CA4FA35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6262" name="Rectangle 6">
            <a:extLst>
              <a:ext uri="{FF2B5EF4-FFF2-40B4-BE49-F238E27FC236}">
                <a16:creationId xmlns:a16="http://schemas.microsoft.com/office/drawing/2014/main" xmlns="" id="{DF1F6A6B-F665-4853-925D-99961FC1C74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63" name="Rectangle 7">
            <a:extLst>
              <a:ext uri="{FF2B5EF4-FFF2-40B4-BE49-F238E27FC236}">
                <a16:creationId xmlns:a16="http://schemas.microsoft.com/office/drawing/2014/main" xmlns="" id="{34A61C1A-3C0F-4063-8D5D-5F34F9895E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fld id="{5F0E39E8-5C29-458E-9971-33CDAC64A6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2792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xmlns="" id="{1FAF0A25-0229-449C-9631-F002BFE56D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xmlns="" id="{36C41515-7370-43FE-807A-A7B240AC9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xmlns="" id="{E6649761-7E40-456A-A8BF-A81E52DFB2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DAAB589B-48B3-4913-84F7-59EC866D85C9}" type="slidenum">
              <a:rPr sz="1200" b="0"/>
              <a:pPr algn="l" rtl="0"/>
              <a:t>1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681826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xmlns="" id="{1974B2A0-F6C3-4177-A018-3637A51D55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xmlns="" id="{6CB30F76-5E60-4AFF-B98F-5F4F2A893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es" altLang="en-US" sz="1400" b="1">
              <a:latin typeface="Arial" panose="020B0604020202020204" pitchFamily="34" charset="0"/>
            </a:endParaRP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xmlns="" id="{2ED2FC7A-F19C-4ABE-BB1D-54193383C3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8C5BE6FB-C467-4ADA-BB50-762042643E0D}" type="slidenum">
              <a:rPr sz="1200" b="0"/>
              <a:pPr algn="l" rtl="0"/>
              <a:t>2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713359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xmlns="" id="{FC228769-F39F-478F-92D6-B1E6B725A5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xmlns="" id="{59436997-6FCD-4BC9-9E24-09990BE21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es" altLang="en-US" sz="1400" b="1">
              <a:latin typeface="Arial" panose="020B0604020202020204" pitchFamily="34" charset="0"/>
            </a:endParaRP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xmlns="" id="{2D8CB932-7C21-45DD-AEB6-A0FC7AB8A5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B3BA114-C8F6-41B1-B646-CA487AA94F54}" type="slidenum">
              <a:rPr sz="1200" b="0"/>
              <a:pPr algn="l" rtl="0"/>
              <a:t>3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387298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xmlns="" id="{C9474BEC-1AE9-48A1-8BEE-CC48C8F590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xmlns="" id="{FBE2216E-6A12-4FD5-A9B7-E921D94F3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r>
              <a:rPr lang="es" sz="1400" b="1" i="0" u="none">
                <a:latin typeface="Arial" panose="020B0604020202020204" pitchFamily="34" charset="0"/>
              </a:rPr>
              <a:t>Actualice video para nuevos parámetros de presentación en panel oculto en el fondo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xmlns="" id="{BB41E46A-25E1-4C45-85D0-E3EE1C8CB9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E208485-F939-4B54-B48A-8A0BE4B48BB5}" type="slidenum">
              <a:rPr sz="1200" b="0"/>
              <a:pPr algn="l" rtl="0"/>
              <a:t>4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509313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xmlns="" id="{E1B87D8E-8713-4A40-AF61-27B176A4CC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xmlns="" id="{DCC82391-5499-430B-A3DE-DE8A3FBC2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es" altLang="en-US" sz="1400" b="1">
              <a:latin typeface="Arial" panose="020B0604020202020204" pitchFamily="34" charset="0"/>
            </a:endParaRP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xmlns="" id="{D85A9BE8-63C1-4AFB-8C6E-EB66BAD450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8FB516F4-8A28-4222-9AFF-40F8C2ED9905}" type="slidenum">
              <a:rPr sz="1200" b="0"/>
              <a:pPr algn="l" rtl="0"/>
              <a:t>5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1090894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xmlns="" id="{9E3056CC-F185-4319-87BA-7626116A66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xmlns="" id="{8841FB0C-8D8B-427C-912F-E19B1AEC2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es" altLang="en-US" sz="1400" b="1">
              <a:latin typeface="Arial" panose="020B0604020202020204" pitchFamily="34" charset="0"/>
            </a:endParaRP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xmlns="" id="{A7F03D77-3BB8-43CB-A8A3-4BB97B9037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D7D7F339-9EDF-4EF1-9153-A9678E453F61}" type="slidenum">
              <a:rPr sz="1200" b="0"/>
              <a:pPr algn="l" rtl="0"/>
              <a:t>6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84404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0E02B48-2ED1-4509-8C2E-944E863E6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7E07-5BAF-4937-B75F-06CB86B8C7CA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EB3DBD-8BD9-4D46-B63A-8298B8DAA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F0ACC5-E587-4162-9F5B-F54516FE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90B06-FB04-4D7A-A833-BCC0613289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45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2DE3B0-05D1-4F25-9D65-47F55C586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34325-871E-4005-97EA-637411DBCE35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1E9B81-E5AF-4EA0-B9DE-EA015D1E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4842957-F0C6-486A-8F5A-55A199788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38DE6-242E-4E31-A4E4-CFE6282F7B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6713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6F00D62-11A7-4C4E-AC18-2BB77EFCC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9A1B1-30EF-4AE5-813F-84447FB41456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9DA6CD-44E4-4539-A5FC-4353AB49E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255A22-8C69-4AD0-A153-0EAD0DBA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D98A2-21C9-45D3-A694-C891B5E916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7685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3200">
                <a:solidFill>
                  <a:srgbClr val="FF99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DDCF2CBD-F13D-4383-A649-3E71B12A74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EAEC42EF-55D4-470F-AB7D-CF27FFFA763C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3EFFDE3-1E84-4E2D-8A17-36CE43748B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00775"/>
            <a:ext cx="2895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51C75DC5-EC24-480D-B0C8-CCCF3CA838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fld id="{833A9AAB-2033-4006-AEF2-AA3F9B2BC0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999505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8BD35558-BA47-418F-93DC-5F39E2C066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CD2A0-1814-4DEE-AB43-E9E2E89A673B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F2918D45-0308-4956-85C0-478E05A26C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776B3448-A223-46E1-B25B-FAE9749508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07533-42B9-4102-84E1-F4A09A32CD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010869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D5820CEC-1C8C-490B-A665-6FF4BF0752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BD401-8B16-4682-B428-051FB3B54B75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F269D300-F1A6-400A-8A72-192E66F8F0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EBC0BAB9-1F49-4DDC-BB41-1D9BD6F9FC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47D80-643F-4F74-BECB-EC18CA0D33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00413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9DF823D2-062B-425E-8474-8016775365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CC5B3-D035-4A5C-924D-5D2B7A97F66B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CCDFB494-DAF8-4FEF-8F87-E46D62A61F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C0C9D7EF-BEC5-4233-B849-6AA1BB6267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7558F-7239-4388-8871-C87DC03CF0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201523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0DABD51-B8A7-4671-8767-9DA5B6C122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20E57-88F4-4C0A-9F62-FCB85D2F2675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FC87626-3A50-4185-B52B-581381E564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3D496C8-9A67-4186-9726-FECC760845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25D53-5CBD-4A39-98EA-090CA13DD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123144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xmlns="" id="{5E2DE487-85C6-45B6-9942-86045C5294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F67AB-94B5-44AF-811E-D07298D0B1B5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xmlns="" id="{B1474A3D-C6D0-4130-A2B5-3EE364684F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xmlns="" id="{42D44243-09FB-4C71-A82C-146D55B289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149FF-8B8A-482F-B92D-4785DD8C78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958594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xmlns="" id="{8B573C08-26DE-41D9-ABEF-971CC769CA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4B29C-F448-4119-AAB0-2D6EB6203D1D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xmlns="" id="{B069E131-26DD-46E8-8A49-08410BA0DB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xmlns="" id="{0366B59F-58C7-4289-9C25-B2971149F6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49241-33A7-44D9-AC91-7168F9E5CA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062268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F562A745-92FC-4A47-9825-C04105D16A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BB17B-98AD-4A8A-8BB2-5DB354ADB042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CD42201D-52A7-4152-85CF-C885A796D6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1F9A6C71-CE02-4F4D-A35D-51CF46E106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DB5CB-6824-4822-A3AA-2714F9A3B4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23620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B72DC6-191E-4704-91BD-2D50F8BEC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DA38D-9C7F-4211-8E30-31803E7B19FB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CF9B073-7226-460D-9C10-62FC66494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081DBBE-5027-492E-8160-D15D1D1C2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4411-5414-4E4F-A155-697784600F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5254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02A7B6A2-D7C5-45DE-BBC4-9AB13CB8A1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D935D-42C8-42D7-BB99-06C076CA23D1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D4335A0E-DBDD-428E-95B8-0D9DC9EBC2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E64C240F-A8FF-46D8-9115-02AE10DC56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FF113-1635-4D44-AA25-384E7E49F8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678099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2805D8B3-5D7F-483F-8BFC-338BCD4109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BCCC4-5BD4-418E-8F2F-FED720741455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324CD9B8-7B82-4367-ACBC-1F05AC550C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1F76C74C-7C79-451A-84B9-B96CA5A8A2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B35EA-73D0-455E-B3EE-93B248B8F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64936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513" y="73025"/>
            <a:ext cx="2141537" cy="58705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313" y="73025"/>
            <a:ext cx="6273800" cy="58705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C10F824E-B0C2-4C82-A40E-6FDC75F6AF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41221-EDED-4F86-A597-8FF7F651FC31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B243D022-FFA3-48FA-B84A-604F176E02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F7254774-0E01-40A9-A35C-5B74A3018C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23680-4FBB-437B-8295-779723578A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11859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955B5BE4-768F-421D-911D-DB401B886B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2959B-1E39-4CD1-8407-FAFFF71CCDB3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7A84988F-23C6-45E5-9506-6E36DE1272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4E4F3461-A83C-4F60-91AA-48F1B5F243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DAF4D-DD22-4D65-93C0-712529D22B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5257969"/>
      </p:ext>
    </p:extLst>
  </p:cSld>
  <p:clrMapOvr>
    <a:masterClrMapping/>
  </p:clrMapOvr>
  <p:transition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5C97B2AA-4B09-40A0-A90D-C2FABA3034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E9871-CC49-4207-965E-97EDE6E4F213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86D44BA2-3606-4100-8E20-0984828F55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F6F2E628-A7AE-4664-80C3-6893B3898B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44C54-4C7C-4639-89E8-B2907D54F4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496727"/>
      </p:ext>
    </p:extLst>
  </p:cSld>
  <p:clrMapOvr>
    <a:masterClrMapping/>
  </p:clrMapOvr>
  <p:transition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blue-aqua title.png">
            <a:extLst>
              <a:ext uri="{FF2B5EF4-FFF2-40B4-BE49-F238E27FC236}">
                <a16:creationId xmlns:a16="http://schemas.microsoft.com/office/drawing/2014/main" xmlns="" id="{EC2CD961-0329-462B-B5B4-A45EAFE68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5788"/>
            <a:ext cx="9144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xmlns="" id="{25A9C8AF-9010-4824-8F9D-664B7ED63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284163"/>
            <a:ext cx="22955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4098953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835D9BC-4BC7-4CA3-878B-9D278D01ED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D775A-1F13-4931-9865-ED7E84D4FA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7441021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0C053FE2-C4CB-43E1-82A2-81F0CE96BC3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46AE8-A423-4E37-A634-E6FD714A8F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430366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01FE4FBE-CB11-4F37-8B95-B1CA294C474D}"/>
              </a:ext>
            </a:extLst>
          </p:cNvPr>
          <p:cNvCxnSpPr/>
          <p:nvPr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56111E6-ABD6-49D3-B573-6D6CBA00838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BAD640-4462-4A4A-90A1-742E130B4C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7462910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EB16441C-2327-44CF-B15C-287FB551B8BF}"/>
              </a:ext>
            </a:extLst>
          </p:cNvPr>
          <p:cNvCxnSpPr/>
          <p:nvPr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1C8D47B7-F7BC-44C4-B0C5-3B4EC1EC177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563E1D-A4C9-4324-BE2E-E7FA4C5A5B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19725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AE25D10-BA88-49A9-899C-8952C03EE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84908-4819-4783-A72E-5C59C760B4B1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9C016F-0342-4BB3-867D-8A8A0A4F2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E618C3-0780-49E0-A40A-53506290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08A52-2943-416A-9168-E8D77EE66E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43229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xmlns="" id="{4048A7BE-ECFB-40C0-A696-5967FDC157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9DE47-4C8C-49F0-BBE0-A8A4BAB982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9127404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blue-aqua divider.png">
            <a:extLst>
              <a:ext uri="{FF2B5EF4-FFF2-40B4-BE49-F238E27FC236}">
                <a16:creationId xmlns:a16="http://schemas.microsoft.com/office/drawing/2014/main" xmlns="" id="{F431988A-0345-49F5-85BB-50494BF51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xmlns="" id="{EF1F7828-285E-4231-97A4-53E4996F1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A59A9B57-0C65-4CDB-89E4-35707FD73C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6132D89-82CA-44B5-8925-AD2E8F67A7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0911245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5FF2D5F7-91A0-4302-AF20-2573C29CCC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1C515-3A21-45AB-855B-13FFC8C1D5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7609557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Eco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599756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F8EF0E72-A909-4A92-A9BD-A6C90BE8720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4B8D-B055-464B-8845-A4428188E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4349139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3200">
                <a:solidFill>
                  <a:srgbClr val="FF99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B47E31F3-25F2-419E-9AD2-CA445FF6EA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2DB3BF0A-D0E2-4FC9-A89E-06A958D31CAB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39940312-C246-45EE-AD50-9D72DFC1D2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007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9EDFC54D-EFB0-478D-87B6-96031251A7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fld id="{4B20319B-20A6-4F76-88E6-E44AFB3D0D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448525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>
            <a:extLst>
              <a:ext uri="{FF2B5EF4-FFF2-40B4-BE49-F238E27FC236}">
                <a16:creationId xmlns:a16="http://schemas.microsoft.com/office/drawing/2014/main" xmlns="" id="{8E5FEE7F-3FB3-4DD1-BF9C-AE550338A3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3D3D6-ABA5-427F-914D-13F2884D7990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3" name="Footer Placeholder 7">
            <a:extLst>
              <a:ext uri="{FF2B5EF4-FFF2-40B4-BE49-F238E27FC236}">
                <a16:creationId xmlns:a16="http://schemas.microsoft.com/office/drawing/2014/main" xmlns="" id="{D656013C-7133-41B8-9AB5-18F653AEC0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xmlns="" id="{D7228364-A242-4D4C-977A-0CB50BB660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B870D3-3E70-465A-B53C-7358CF4E8C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459004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xmlns="" id="{6D38A6F8-23D9-43BE-8A67-FB7A5946F7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xmlns="" id="{1DEAB2FF-B68C-4665-8CB4-0CB7802B293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7790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xmlns="" id="{6E8133CF-65BC-4908-BC3C-839598F251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5DFE9A0E-EBF5-42DD-B53D-7F1AA423FF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2424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xmlns="" id="{626E86FB-3F31-4B67-9D2B-27368CA5A2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xmlns="" id="{6E0CF9B0-26D7-417B-983E-66656A0CA5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18205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xmlns="" id="{E8C2BF62-675A-495B-A2D0-DD1967065D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2413" cy="624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xmlns="" id="{25D88CD4-7EB7-4C32-9CA5-2D624A92D3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7495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FCBE72D0-A976-4E9A-BA81-C67F96C5D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F1D20-E347-4511-8357-B1E52C2EB088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6B02D6D1-46A9-44DD-B52C-FD619DE4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2F98E3FA-1759-4A09-972B-BE15F471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E8071-079E-4C1F-99F2-82866A877C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35161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5E79CF6-9526-4488-96E4-F47FFB411D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1D65B-75CA-4B16-ACA8-1D2BEA3BFC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72267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86D7D476-3FFD-4D94-8385-6709470544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309B9-03A1-4C20-8442-962BA93FC6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7875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78DE492F-DE39-4F5A-9D9C-42E73293F927}"/>
              </a:ext>
            </a:extLst>
          </p:cNvPr>
          <p:cNvCxnSpPr/>
          <p:nvPr userDrawn="1"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41FFDE5-D77B-40C6-9DA3-D8C367219DD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C16800-9484-4D5C-A174-B7AA2FC00D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48899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CB7091B6-B9F3-4255-92BA-7BBC7E8515F6}"/>
              </a:ext>
            </a:extLst>
          </p:cNvPr>
          <p:cNvCxnSpPr/>
          <p:nvPr userDrawn="1"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58E89B8C-0088-404A-9D7D-06307C2022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977E75-FDE2-4424-87B9-522559D82A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5421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xmlns="" id="{C8618B25-D640-4248-B6D4-937C53EDE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F48EB-36B4-4039-A92D-EAB62F544C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2296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>
            <a:extLst>
              <a:ext uri="{FF2B5EF4-FFF2-40B4-BE49-F238E27FC236}">
                <a16:creationId xmlns:a16="http://schemas.microsoft.com/office/drawing/2014/main" xmlns="" id="{F7EC990E-676F-4BCE-95FC-236AD0DF8B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xmlns="" id="{FBF99510-587A-43F8-8D47-5BEC693EE3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03C102D7-ED39-4EA1-AB80-99F2DCDDDF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EC84722-B553-41F5-A4D9-F8D0850C77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8492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3200">
                <a:solidFill>
                  <a:srgbClr val="FF99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13399947-0FD7-4872-931F-6E49811429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5A372D56-D700-4F86-BE0F-AC313E85E772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7C571B56-3B64-4838-9C30-DDB5CB4BC0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007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88878921-1695-4673-B3DF-421F567199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fld id="{8BFC88C3-64D5-41BB-91C3-42CFFD091A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1811504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>
            <a:extLst>
              <a:ext uri="{FF2B5EF4-FFF2-40B4-BE49-F238E27FC236}">
                <a16:creationId xmlns:a16="http://schemas.microsoft.com/office/drawing/2014/main" xmlns="" id="{D6CDF33E-0481-4B7E-B078-1A449B07C1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D764B-D4A1-4F2E-A54A-1B9018470498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3" name="Footer Placeholder 7">
            <a:extLst>
              <a:ext uri="{FF2B5EF4-FFF2-40B4-BE49-F238E27FC236}">
                <a16:creationId xmlns:a16="http://schemas.microsoft.com/office/drawing/2014/main" xmlns="" id="{655C7E8F-EF8F-4152-8349-9D4A0799DE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xmlns="" id="{FB2B6D0C-C5EF-4E75-A887-4485BD36F5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17065C-A6B5-44BD-A4F0-6EC223D1C7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60331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C5E64AF-7943-4012-94E5-CCD1A64DC8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1C892-B529-4F98-B67D-79D82BFF4B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744967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2B9E9F7E-8AFD-4063-9C47-181125603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746CA-FF30-4EAD-A2A1-9F884FEC3DC7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D7E45AF6-5D77-447B-BE1C-D68AB4534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26902184-E77E-4FE9-AB0F-3FBFC2AB1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407CF-84D7-488C-BACB-470CD8110B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6598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E96F55D2-385C-4E91-868B-F0F2D1626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422DF-CB72-4258-8930-E2BA2E1ADE00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8929CB86-75CB-4941-BD46-BD1D34C7B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65C0C895-08F1-4025-9222-986B323F8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C66A5-200F-4D8E-964C-4A86C52138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7967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A4BC0BEF-BB92-479B-AD72-76ED35327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D6055-CE51-48D5-9A25-1648927F6D5E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982C9996-1BB0-45BF-B26A-9A48A6AB4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8882E3E3-59F3-461E-AD87-C66921437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C8C13-1060-4D72-B288-8DA2D24F0C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631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4FD92D01-798B-4CC1-991D-4563B5ED6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B419A-A743-459F-87A0-044155C3BDA3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A70BDFCC-7A5C-40EE-8F90-052A231AB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1DE7217-CA34-4882-AD8C-ADA0A90C0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8B70-9459-478F-A18E-BFF64DDD09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6826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45307DC2-B6DC-4F09-8E42-FC146A17F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03987-CFBB-4648-B2AD-B24171A72FE2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CE2C5491-666A-4999-8267-BB0FAD27C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A733BFA6-B90B-4EAD-A4B7-CAD47497F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5417A-FBA5-4CE7-B3EE-B6C7A88F2F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0897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9A03CBC4-C9EA-426E-AC1A-1614376CCA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5104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371F3943-45A0-4CD9-96E3-F6961A7274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4B00BB-D0E7-49D3-A13E-34934D35B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42FC1E4-3463-4636-ADAD-96EE8537BD14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5758E95-7661-42FC-BC5C-DFB04BF23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A93EF1B-E7B6-4DB9-B8CA-75F700EA3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86D2ACE-53F7-45A0-80AA-4E4DC4FE3B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1" name="Picture 7" descr="C:\Pictures\Logos\best_logo_no_text.jpg">
            <a:extLst>
              <a:ext uri="{FF2B5EF4-FFF2-40B4-BE49-F238E27FC236}">
                <a16:creationId xmlns:a16="http://schemas.microsoft.com/office/drawing/2014/main" xmlns="" id="{41C7BEF3-68F0-43DF-8A7A-DA2A737DD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25" y="142875"/>
            <a:ext cx="86836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53" r:id="rId2"/>
    <p:sldLayoutId id="2147484254" r:id="rId3"/>
    <p:sldLayoutId id="2147484255" r:id="rId4"/>
    <p:sldLayoutId id="2147484256" r:id="rId5"/>
    <p:sldLayoutId id="2147484257" r:id="rId6"/>
    <p:sldLayoutId id="2147484258" r:id="rId7"/>
    <p:sldLayoutId id="2147484259" r:id="rId8"/>
    <p:sldLayoutId id="2147484260" r:id="rId9"/>
    <p:sldLayoutId id="2147484261" r:id="rId10"/>
    <p:sldLayoutId id="214748426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xmlns="" id="{89B48F6E-2FC0-47C2-8551-75203D8690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572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spcAft>
                <a:spcPct val="75000"/>
              </a:spcAft>
            </a:pP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xmlns="" id="{B7972E08-C76C-4D81-B215-62F9AACC5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0775"/>
            <a:ext cx="9144000" cy="6572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spcAft>
                <a:spcPct val="75000"/>
              </a:spcAft>
            </a:pP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xmlns="" id="{A1FAD368-2848-4D19-819B-F56AABE45F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914400"/>
            <a:ext cx="843121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xmlns="" id="{C27208B4-DF4A-4B2F-B62F-0D953A3C81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4313" y="73025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xmlns="" id="{053D33D6-B7DF-4162-9593-EBE447ADBC6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0077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1600">
                <a:solidFill>
                  <a:srgbClr val="005AB4"/>
                </a:solidFill>
                <a:latin typeface="Arial" charset="0"/>
              </a:defRPr>
            </a:lvl1pPr>
          </a:lstStyle>
          <a:p>
            <a:pPr>
              <a:defRPr/>
            </a:pPr>
            <a:fld id="{3E92952C-E5A4-40EE-A455-ACAC7E302ECB}" type="datetime1">
              <a:rPr lang="en-US"/>
              <a:pPr>
                <a:defRPr/>
              </a:pPr>
              <a:t>2/21/2020</a:t>
            </a:fld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xmlns="" id="{70700B6D-71C4-4104-B579-680D10F67B6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17800" y="6200775"/>
            <a:ext cx="3708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ctr">
              <a:defRPr sz="1600">
                <a:solidFill>
                  <a:srgbClr val="005AB4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3080" name="Rectangle 8">
            <a:extLst>
              <a:ext uri="{FF2B5EF4-FFF2-40B4-BE49-F238E27FC236}">
                <a16:creationId xmlns:a16="http://schemas.microsoft.com/office/drawing/2014/main" xmlns="" id="{073E387C-7486-49AF-B422-10660203883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0077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r">
              <a:defRPr sz="1600" smtClean="0">
                <a:solidFill>
                  <a:srgbClr val="005AB4"/>
                </a:solidFill>
              </a:defRPr>
            </a:lvl1pPr>
          </a:lstStyle>
          <a:p>
            <a:pPr>
              <a:defRPr/>
            </a:pPr>
            <a:fld id="{535593A2-2C9C-4C9D-A24E-4AD17749AD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84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  <p:sldLayoutId id="2147484273" r:id="rId12"/>
    <p:sldLayoutId id="2147484274" r:id="rId13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blue-aqua content header.png">
            <a:extLst>
              <a:ext uri="{FF2B5EF4-FFF2-40B4-BE49-F238E27FC236}">
                <a16:creationId xmlns:a16="http://schemas.microsoft.com/office/drawing/2014/main" xmlns="" id="{5B431FBE-4A9B-4137-BFDD-71BA6C9110F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itle Placeholder 1">
            <a:extLst>
              <a:ext uri="{FF2B5EF4-FFF2-40B4-BE49-F238E27FC236}">
                <a16:creationId xmlns:a16="http://schemas.microsoft.com/office/drawing/2014/main" xmlns="" id="{B8F9F989-2362-47A0-A9D0-3F63B909763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6" name="Text Placeholder 2">
            <a:extLst>
              <a:ext uri="{FF2B5EF4-FFF2-40B4-BE49-F238E27FC236}">
                <a16:creationId xmlns:a16="http://schemas.microsoft.com/office/drawing/2014/main" xmlns="" id="{A0D85E66-4D4E-455D-BCB8-54346B75A29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C6FB50E-A2C2-4B89-98CD-98F3F85897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59FF7DE-B9F7-4837-B04E-D7E9DC6390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xmlns="" id="{BA6673ED-D693-465D-8926-AC2B4B1807D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6335713"/>
            <a:ext cx="112871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75" r:id="rId2"/>
    <p:sldLayoutId id="2147484276" r:id="rId3"/>
    <p:sldLayoutId id="2147484286" r:id="rId4"/>
    <p:sldLayoutId id="2147484287" r:id="rId5"/>
    <p:sldLayoutId id="2147484277" r:id="rId6"/>
    <p:sldLayoutId id="2147484288" r:id="rId7"/>
    <p:sldLayoutId id="2147484278" r:id="rId8"/>
    <p:sldLayoutId id="2147484279" r:id="rId9"/>
    <p:sldLayoutId id="2147484289" r:id="rId10"/>
    <p:sldLayoutId id="2147484290" r:id="rId11"/>
    <p:sldLayoutId id="2147484291" r:id="rId12"/>
  </p:sldLayoutIdLst>
  <p:hf sldNum="0" hdr="0" ftr="0" dt="0"/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rgbClr val="53565A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>
            <a:extLst>
              <a:ext uri="{FF2B5EF4-FFF2-40B4-BE49-F238E27FC236}">
                <a16:creationId xmlns:a16="http://schemas.microsoft.com/office/drawing/2014/main" xmlns="" id="{5F58412D-78CD-4DF2-A442-2726FAA701D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2413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itle Placeholder 1">
            <a:extLst>
              <a:ext uri="{FF2B5EF4-FFF2-40B4-BE49-F238E27FC236}">
                <a16:creationId xmlns:a16="http://schemas.microsoft.com/office/drawing/2014/main" xmlns="" id="{4078070E-7452-4F4C-82AF-27A53A24D7B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100" name="Text Placeholder 2">
            <a:extLst>
              <a:ext uri="{FF2B5EF4-FFF2-40B4-BE49-F238E27FC236}">
                <a16:creationId xmlns:a16="http://schemas.microsoft.com/office/drawing/2014/main" xmlns="" id="{F86AEEA7-5C94-4553-93BD-A3FE65C88B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93FCC31-C50D-48E3-B437-8DE030ABB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7CF0F56-0AD9-4A9A-932F-E52D401CEB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xmlns="" id="{A37B8F57-096D-42B0-BD2B-A5C8B289902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8" y="6335713"/>
            <a:ext cx="1127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2" r:id="rId1"/>
    <p:sldLayoutId id="2147484293" r:id="rId2"/>
    <p:sldLayoutId id="2147484294" r:id="rId3"/>
    <p:sldLayoutId id="2147484280" r:id="rId4"/>
    <p:sldLayoutId id="2147484281" r:id="rId5"/>
    <p:sldLayoutId id="2147484295" r:id="rId6"/>
    <p:sldLayoutId id="2147484296" r:id="rId7"/>
    <p:sldLayoutId id="2147484282" r:id="rId8"/>
    <p:sldLayoutId id="2147484297" r:id="rId9"/>
    <p:sldLayoutId id="2147484298" r:id="rId10"/>
    <p:sldLayoutId id="2147484299" r:id="rId11"/>
    <p:sldLayoutId id="2147484283" r:id="rId12"/>
  </p:sldLayoutIdLst>
  <p:hf hdr="0" ftr="0" dt="0"/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2.xml"/><Relationship Id="rId1" Type="http://schemas.openxmlformats.org/officeDocument/2006/relationships/video" Target="2010%20ADCP%20Driver%20Window.avi" TargetMode="Externa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2.xml"/><Relationship Id="rId1" Type="http://schemas.openxmlformats.org/officeDocument/2006/relationships/video" Target="2010%20ADP%20Profile.avi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36.xml"/><Relationship Id="rId6" Type="http://schemas.openxmlformats.org/officeDocument/2006/relationships/hyperlink" Target="http://www.hypack.com/" TargetMode="External"/><Relationship Id="rId5" Type="http://schemas.openxmlformats.org/officeDocument/2006/relationships/hyperlink" Target="http://support.hypack.com/" TargetMode="External"/><Relationship Id="rId4" Type="http://schemas.openxmlformats.org/officeDocument/2006/relationships/hyperlink" Target="https://www.youtube.com/channel/UCOzhxa2gkVQD3ArsKVXiXn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6DFD551-C490-4882-BA42-C2D383830003}"/>
              </a:ext>
            </a:extLst>
          </p:cNvPr>
          <p:cNvSpPr/>
          <p:nvPr/>
        </p:nvSpPr>
        <p:spPr>
          <a:xfrm>
            <a:off x="1752600" y="1447800"/>
            <a:ext cx="5715000" cy="2895600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65EC5B4-7319-4987-868A-2851E27B7D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rtl="0" eaLnBrk="1" fontAlgn="auto" hangingPunct="1">
              <a:spcAft>
                <a:spcPts val="0"/>
              </a:spcAft>
              <a:defRPr/>
            </a:pPr>
            <a:r>
              <a:rPr lang="es" sz="5400" b="1" i="0" u="none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ADCPs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6">
            <a:extLst>
              <a:ext uri="{FF2B5EF4-FFF2-40B4-BE49-F238E27FC236}">
                <a16:creationId xmlns:a16="http://schemas.microsoft.com/office/drawing/2014/main" xmlns="" id="{B7C8329E-8890-4D4B-8B7E-90798A5D339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3657600" cy="685800"/>
          </a:xfrm>
        </p:spPr>
        <p:txBody>
          <a:bodyPr rtlCol="0">
            <a:norm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b="1" i="0" u="none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Programas ADCP</a:t>
            </a:r>
          </a:p>
        </p:txBody>
      </p:sp>
      <p:grpSp>
        <p:nvGrpSpPr>
          <p:cNvPr id="2" name="Group 35">
            <a:extLst>
              <a:ext uri="{FF2B5EF4-FFF2-40B4-BE49-F238E27FC236}">
                <a16:creationId xmlns:a16="http://schemas.microsoft.com/office/drawing/2014/main" xmlns="" id="{A7FA94FE-A3B2-4EFE-9855-8C296A45859F}"/>
              </a:ext>
            </a:extLst>
          </p:cNvPr>
          <p:cNvGrpSpPr>
            <a:grpSpLocks/>
          </p:cNvGrpSpPr>
          <p:nvPr/>
        </p:nvGrpSpPr>
        <p:grpSpPr bwMode="auto">
          <a:xfrm>
            <a:off x="1815253" y="1066800"/>
            <a:ext cx="4768427" cy="1905000"/>
            <a:chOff x="192" y="1152"/>
            <a:chExt cx="1536" cy="1200"/>
          </a:xfrm>
          <a:solidFill>
            <a:schemeClr val="tx1"/>
          </a:solidFill>
        </p:grpSpPr>
        <p:grpSp>
          <p:nvGrpSpPr>
            <p:cNvPr id="3" name="Group 34">
              <a:extLst>
                <a:ext uri="{FF2B5EF4-FFF2-40B4-BE49-F238E27FC236}">
                  <a16:creationId xmlns:a16="http://schemas.microsoft.com/office/drawing/2014/main" xmlns="" id="{772C5A99-3B7D-4F6E-B5AA-D97B6C5087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1152"/>
              <a:ext cx="960" cy="1056"/>
              <a:chOff x="228600" y="1905000"/>
              <a:chExt cx="1524000" cy="1676400"/>
            </a:xfrm>
            <a:grpFill/>
          </p:grpSpPr>
          <p:grpSp>
            <p:nvGrpSpPr>
              <p:cNvPr id="4" name="Group 33">
                <a:extLst>
                  <a:ext uri="{FF2B5EF4-FFF2-40B4-BE49-F238E27FC236}">
                    <a16:creationId xmlns:a16="http://schemas.microsoft.com/office/drawing/2014/main" xmlns="" id="{0B8C8DBE-FF23-41CE-80C2-41797DFC07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85800" y="1905000"/>
                <a:ext cx="1066800" cy="533400"/>
                <a:chOff x="685800" y="1905000"/>
                <a:chExt cx="1066800" cy="533400"/>
              </a:xfrm>
              <a:grpFill/>
            </p:grpSpPr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xmlns="" id="{02CDD1C0-FA9F-43C6-BD10-DCA1A7B0E7A1}"/>
                    </a:ext>
                  </a:extLst>
                </p:cNvPr>
                <p:cNvCxnSpPr/>
                <p:nvPr/>
              </p:nvCxnSpPr>
              <p:spPr>
                <a:xfrm>
                  <a:off x="685800" y="2133600"/>
                  <a:ext cx="10668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xmlns="" id="{712391AA-2435-4EF1-9679-D416EC32FFE8}"/>
                    </a:ext>
                  </a:extLst>
                </p:cNvPr>
                <p:cNvCxnSpPr/>
                <p:nvPr/>
              </p:nvCxnSpPr>
              <p:spPr>
                <a:xfrm rot="5400000">
                  <a:off x="1485900" y="2171700"/>
                  <a:ext cx="304800" cy="2286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xmlns="" id="{ADF6B661-D44B-4B80-A084-87081B9D64DA}"/>
                    </a:ext>
                  </a:extLst>
                </p:cNvPr>
                <p:cNvCxnSpPr/>
                <p:nvPr/>
              </p:nvCxnSpPr>
              <p:spPr>
                <a:xfrm rot="10800000">
                  <a:off x="685800" y="2438400"/>
                  <a:ext cx="8382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xmlns="" id="{E206281D-B548-466D-82C7-B3501AF08CA6}"/>
                    </a:ext>
                  </a:extLst>
                </p:cNvPr>
                <p:cNvCxnSpPr/>
                <p:nvPr/>
              </p:nvCxnSpPr>
              <p:spPr>
                <a:xfrm rot="5400000" flipH="1" flipV="1">
                  <a:off x="533400" y="2286000"/>
                  <a:ext cx="3048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xmlns="" id="{F73AB730-E050-4C22-B9AD-3FF80D642E5B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295400" y="1981200"/>
                  <a:ext cx="228600" cy="762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xmlns="" id="{1B6D0C41-228F-43AC-9A13-4EB0A9E828EE}"/>
                    </a:ext>
                  </a:extLst>
                </p:cNvPr>
                <p:cNvCxnSpPr/>
                <p:nvPr/>
              </p:nvCxnSpPr>
              <p:spPr>
                <a:xfrm rot="10800000">
                  <a:off x="914400" y="1905000"/>
                  <a:ext cx="4572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xmlns="" id="{4B93A7F5-0F86-4EE4-9A22-58F5F5DE06F3}"/>
                    </a:ext>
                  </a:extLst>
                </p:cNvPr>
                <p:cNvCxnSpPr/>
                <p:nvPr/>
              </p:nvCxnSpPr>
              <p:spPr>
                <a:xfrm rot="5400000">
                  <a:off x="800100" y="2019300"/>
                  <a:ext cx="2286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xmlns="" id="{90425F4F-D6B9-4BA7-A0DE-E56CE514A56D}"/>
                    </a:ext>
                  </a:extLst>
                </p:cNvPr>
                <p:cNvSpPr/>
                <p:nvPr/>
              </p:nvSpPr>
              <p:spPr>
                <a:xfrm>
                  <a:off x="838200" y="2209800"/>
                  <a:ext cx="76200" cy="228600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l" rtl="0">
                    <a:defRPr/>
                  </a:pPr>
                  <a:endParaRPr lang="es">
                    <a:solidFill>
                      <a:srgbClr val="FFFFFF"/>
                    </a:solidFill>
                  </a:endParaRPr>
                </a:p>
              </p:txBody>
            </p:sp>
          </p:grp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xmlns="" id="{626FB76C-AA39-467B-9001-2994785E2436}"/>
                  </a:ext>
                </a:extLst>
              </p:cNvPr>
              <p:cNvCxnSpPr/>
              <p:nvPr/>
            </p:nvCxnSpPr>
            <p:spPr>
              <a:xfrm>
                <a:off x="762000" y="2590800"/>
                <a:ext cx="2286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xmlns="" id="{C7663D77-FAAE-4FAC-8F6D-B02A0DB2887F}"/>
                  </a:ext>
                </a:extLst>
              </p:cNvPr>
              <p:cNvCxnSpPr/>
              <p:nvPr/>
            </p:nvCxnSpPr>
            <p:spPr>
              <a:xfrm>
                <a:off x="685800" y="2819400"/>
                <a:ext cx="3810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xmlns="" id="{45530758-E2FD-47A0-8697-B9910A067E80}"/>
                  </a:ext>
                </a:extLst>
              </p:cNvPr>
              <p:cNvCxnSpPr/>
              <p:nvPr/>
            </p:nvCxnSpPr>
            <p:spPr>
              <a:xfrm>
                <a:off x="533400" y="3048000"/>
                <a:ext cx="6858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xmlns="" id="{4BD0CBDC-0932-483F-946E-EB91AEB08052}"/>
                  </a:ext>
                </a:extLst>
              </p:cNvPr>
              <p:cNvCxnSpPr/>
              <p:nvPr/>
            </p:nvCxnSpPr>
            <p:spPr>
              <a:xfrm>
                <a:off x="381000" y="3276600"/>
                <a:ext cx="9906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xmlns="" id="{56CDC1FF-FA58-4A02-8091-306FA8571A63}"/>
                  </a:ext>
                </a:extLst>
              </p:cNvPr>
              <p:cNvCxnSpPr/>
              <p:nvPr/>
            </p:nvCxnSpPr>
            <p:spPr>
              <a:xfrm>
                <a:off x="228600" y="3581400"/>
                <a:ext cx="12954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xmlns="" id="{27AFF370-CD17-40D7-8FA6-3D4C1195F874}"/>
                </a:ext>
              </a:extLst>
            </p:cNvPr>
            <p:cNvCxnSpPr/>
            <p:nvPr/>
          </p:nvCxnSpPr>
          <p:spPr>
            <a:xfrm>
              <a:off x="192" y="2352"/>
              <a:ext cx="1536" cy="0"/>
            </a:xfrm>
            <a:prstGeom prst="line">
              <a:avLst/>
            </a:prstGeom>
            <a:grpFill/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5C791C4-8571-422D-859F-F58105170779}"/>
              </a:ext>
            </a:extLst>
          </p:cNvPr>
          <p:cNvSpPr txBox="1"/>
          <p:nvPr/>
        </p:nvSpPr>
        <p:spPr>
          <a:xfrm>
            <a:off x="0" y="4057650"/>
            <a:ext cx="9144000" cy="252376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18288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s" sz="1600" b="1" i="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Colectando Datos ADCP a través de un Canal con el fin de calcular Flujos</a:t>
            </a:r>
          </a:p>
          <a:p>
            <a:pPr marL="18288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endParaRPr lang="e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18288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s" sz="1600" b="1" i="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EQUIPOS:</a:t>
            </a:r>
            <a:r>
              <a:rPr lang="es" sz="1600" b="0" i="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</a:t>
            </a:r>
            <a:endParaRPr lang="es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640080" lvl="1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s" sz="1600" b="1" i="0" u="none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Use el ADCP.DLL para colectar datos ADCP desde ADCPs RD Instruments ó SONTEK.</a:t>
            </a:r>
          </a:p>
          <a:p>
            <a:pPr marL="18288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endParaRPr lang="e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18288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s" sz="1600" b="1" i="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PROCESAMIENTO:</a:t>
            </a:r>
            <a:r>
              <a:rPr lang="es" sz="1600" b="0" i="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</a:t>
            </a:r>
            <a:endParaRPr lang="es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640080" lvl="1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es" sz="1600" b="1" i="0" u="none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Use el programa Perfil ADCP para calcular flujos, exportar diagramas de flujo de secciones transversales y exportar vectores DXF 2-D y 3-D.</a:t>
            </a:r>
          </a:p>
          <a:p>
            <a:pPr algn="l" rtl="0">
              <a:defRPr/>
            </a:pPr>
            <a:endParaRPr lang="es" sz="12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2">
            <a:extLst>
              <a:ext uri="{FF2B5EF4-FFF2-40B4-BE49-F238E27FC236}">
                <a16:creationId xmlns:a16="http://schemas.microsoft.com/office/drawing/2014/main" xmlns="" id="{DE41D09B-339C-4F76-8E3A-5BFAFCF9D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967663" cy="1143000"/>
          </a:xfrm>
        </p:spPr>
        <p:txBody>
          <a:bodyPr rtlCol="0">
            <a:norm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b="1" i="0" u="none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ADCP en Levantamiento</a:t>
            </a:r>
            <a:r>
              <a:rPr lang="e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" sz="2000" b="1" i="0" u="none">
                <a:solidFill>
                  <a:schemeClr val="tx1"/>
                </a:solidFill>
              </a:rPr>
              <a:t>Configuración EQUIPOS:</a:t>
            </a:r>
            <a:r>
              <a:rPr lang="es" sz="2000" b="0" i="0" u="none">
                <a:solidFill>
                  <a:schemeClr val="tx1"/>
                </a:solidFill>
              </a:rPr>
              <a:t>  </a:t>
            </a:r>
            <a:r>
              <a:rPr lang="es" sz="2000" b="1" i="0" u="none">
                <a:solidFill>
                  <a:schemeClr val="tx1"/>
                </a:solidFill>
              </a:rPr>
              <a:t>ADCP.DLL</a:t>
            </a:r>
            <a:endParaRPr lang="es" b="1" dirty="0">
              <a:solidFill>
                <a:schemeClr val="tx1"/>
              </a:solidFill>
            </a:endParaRPr>
          </a:p>
        </p:txBody>
      </p:sp>
      <p:pic>
        <p:nvPicPr>
          <p:cNvPr id="26627" name="Picture 2" descr="C:\2010 HYPACK Presentations\15 - Utilities\Pictures\2010 ADCP Driver Window.jpg">
            <a:extLst>
              <a:ext uri="{FF2B5EF4-FFF2-40B4-BE49-F238E27FC236}">
                <a16:creationId xmlns:a16="http://schemas.microsoft.com/office/drawing/2014/main" xmlns="" id="{A2916CA7-0C46-447C-98CF-3DA0A9A47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" y="1263650"/>
            <a:ext cx="8004175" cy="504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TextBox 7">
            <a:extLst>
              <a:ext uri="{FF2B5EF4-FFF2-40B4-BE49-F238E27FC236}">
                <a16:creationId xmlns:a16="http://schemas.microsoft.com/office/drawing/2014/main" xmlns="" id="{A0FBD0E0-1F64-4396-B8B2-429234B6D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819400"/>
            <a:ext cx="152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200" b="1" i="0" u="none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Haga clic en ‘Agregue Equipo y seleccione el ADCP.DLL</a:t>
            </a:r>
          </a:p>
        </p:txBody>
      </p:sp>
      <p:sp>
        <p:nvSpPr>
          <p:cNvPr id="4104" name="TextBox 8">
            <a:extLst>
              <a:ext uri="{FF2B5EF4-FFF2-40B4-BE49-F238E27FC236}">
                <a16:creationId xmlns:a16="http://schemas.microsoft.com/office/drawing/2014/main" xmlns="" id="{2210B804-092A-4478-ADB8-F77065630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2286000"/>
            <a:ext cx="1828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100" b="1" i="0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Solo active ‘Posición si usted intenta usar la habilidad de Traqueo de Fondo.</a:t>
            </a:r>
          </a:p>
        </p:txBody>
      </p:sp>
      <p:sp>
        <p:nvSpPr>
          <p:cNvPr id="4105" name="TextBox 9">
            <a:extLst>
              <a:ext uri="{FF2B5EF4-FFF2-40B4-BE49-F238E27FC236}">
                <a16:creationId xmlns:a16="http://schemas.microsoft.com/office/drawing/2014/main" xmlns="" id="{70C4DF7A-23DA-4EED-8EA5-1E49CB0EE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2057400"/>
            <a:ext cx="152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200" b="1" i="0" u="none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Entre los ófsets en la manera usual.</a:t>
            </a:r>
          </a:p>
        </p:txBody>
      </p:sp>
      <p:sp>
        <p:nvSpPr>
          <p:cNvPr id="4106" name="TextBox 10">
            <a:extLst>
              <a:ext uri="{FF2B5EF4-FFF2-40B4-BE49-F238E27FC236}">
                <a16:creationId xmlns:a16="http://schemas.microsoft.com/office/drawing/2014/main" xmlns="" id="{C0F638CA-473D-4308-9D40-5ACBD64FB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3505200"/>
            <a:ext cx="1828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200" b="1" i="0" u="none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La mayoría de ADCPs tienen interfaz Serial RS 232.</a:t>
            </a:r>
          </a:p>
        </p:txBody>
      </p:sp>
      <p:sp>
        <p:nvSpPr>
          <p:cNvPr id="4107" name="TextBox 11">
            <a:extLst>
              <a:ext uri="{FF2B5EF4-FFF2-40B4-BE49-F238E27FC236}">
                <a16:creationId xmlns:a16="http://schemas.microsoft.com/office/drawing/2014/main" xmlns="" id="{37C5491D-408A-4A61-9D10-04608E0C8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962400"/>
            <a:ext cx="152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200" b="1" i="0" u="none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Oprima ‘Configuración’ para parámetros específicos de su ADCP.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2">
            <a:extLst>
              <a:ext uri="{FF2B5EF4-FFF2-40B4-BE49-F238E27FC236}">
                <a16:creationId xmlns:a16="http://schemas.microsoft.com/office/drawing/2014/main" xmlns="" id="{67F4D7DB-7A07-4A2B-A174-E5F15F43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043863" cy="762000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b="1" i="0" u="none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ADCP en LEVANTAMIENTO</a:t>
            </a:r>
          </a:p>
        </p:txBody>
      </p:sp>
      <p:sp>
        <p:nvSpPr>
          <p:cNvPr id="28675" name="Content Placeholder 1">
            <a:extLst>
              <a:ext uri="{FF2B5EF4-FFF2-40B4-BE49-F238E27FC236}">
                <a16:creationId xmlns:a16="http://schemas.microsoft.com/office/drawing/2014/main" xmlns="" id="{3EC90EBC-89B7-4325-BB77-18CE37ACB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953000"/>
            <a:ext cx="8229600" cy="1371600"/>
          </a:xfrm>
        </p:spPr>
        <p:txBody>
          <a:bodyPr/>
          <a:lstStyle/>
          <a:p>
            <a:pPr algn="l" rtl="0" eaLnBrk="1" hangingPunct="1">
              <a:buClr>
                <a:srgbClr val="000000"/>
              </a:buClr>
              <a:buFont typeface="Wingdings 2" panose="05020102010507070707" pitchFamily="18" charset="2"/>
              <a:buChar char=""/>
            </a:pPr>
            <a:r>
              <a:rPr lang="es" sz="2000" b="1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Ventana Tiempo Real ADCP:</a:t>
            </a:r>
            <a:r>
              <a:rPr lang="es" sz="2000" b="0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" sz="2000" b="1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Pestañas</a:t>
            </a:r>
          </a:p>
          <a:p>
            <a:pPr marL="639763" lvl="1" algn="l" rtl="0" eaLnBrk="1" hangingPunct="1">
              <a:buClr>
                <a:srgbClr val="000000"/>
              </a:buClr>
            </a:pPr>
            <a:r>
              <a:rPr lang="es" sz="1600" b="1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Carta:</a:t>
            </a:r>
            <a:r>
              <a:rPr lang="es" sz="1600" b="0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" sz="1600" b="1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Presentación de Velocidad desplazable</a:t>
            </a:r>
          </a:p>
          <a:p>
            <a:pPr marL="639763" lvl="1" algn="l" rtl="0" eaLnBrk="1" hangingPunct="1">
              <a:buClr>
                <a:srgbClr val="000000"/>
              </a:buClr>
            </a:pPr>
            <a:r>
              <a:rPr lang="es" sz="1600" b="1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Texto:</a:t>
            </a:r>
            <a:r>
              <a:rPr lang="es" sz="1600" b="0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" sz="1600" b="1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Constantemente actualiza tabla con velocidades y profundidades</a:t>
            </a:r>
          </a:p>
          <a:p>
            <a:pPr marL="639763" lvl="1" algn="l" rtl="0" eaLnBrk="1" hangingPunct="1">
              <a:buClr>
                <a:srgbClr val="000000"/>
              </a:buClr>
            </a:pPr>
            <a:r>
              <a:rPr lang="es" sz="1600" b="1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Parámetros:</a:t>
            </a:r>
            <a:r>
              <a:rPr lang="es" sz="1600" b="0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s" sz="1600" b="1" i="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permite ajustar parámetros del ADCP ‘al-vuelo’.</a:t>
            </a:r>
          </a:p>
        </p:txBody>
      </p:sp>
      <p:pic>
        <p:nvPicPr>
          <p:cNvPr id="8" name="2010 ADCP Driver Window.avi">
            <a:hlinkClick r:id="" action="ppaction://media"/>
            <a:extLst>
              <a:ext uri="{FF2B5EF4-FFF2-40B4-BE49-F238E27FC236}">
                <a16:creationId xmlns:a16="http://schemas.microsoft.com/office/drawing/2014/main" xmlns="" id="{A7954498-03FC-424C-B3E6-AD00BEFB7C9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077200" cy="3614738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2010 ADP Profile.avi">
            <a:hlinkClick r:id="" action="ppaction://media"/>
            <a:extLst>
              <a:ext uri="{FF2B5EF4-FFF2-40B4-BE49-F238E27FC236}">
                <a16:creationId xmlns:a16="http://schemas.microsoft.com/office/drawing/2014/main" xmlns="" id="{81D42F2C-E5EF-499B-A2BD-3022F72DDF5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3633788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itle 2">
            <a:extLst>
              <a:ext uri="{FF2B5EF4-FFF2-40B4-BE49-F238E27FC236}">
                <a16:creationId xmlns:a16="http://schemas.microsoft.com/office/drawing/2014/main" xmlns="" id="{341A1B53-9A70-4447-897D-E83EE8415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443913" cy="682625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b="1" i="0" u="none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Perfil ADCP</a:t>
            </a:r>
          </a:p>
        </p:txBody>
      </p:sp>
      <p:sp>
        <p:nvSpPr>
          <p:cNvPr id="13316" name="Content Placeholder 1">
            <a:extLst>
              <a:ext uri="{FF2B5EF4-FFF2-40B4-BE49-F238E27FC236}">
                <a16:creationId xmlns:a16="http://schemas.microsoft.com/office/drawing/2014/main" xmlns="" id="{18606B19-1F66-4BFC-A555-99594C6A3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5410200"/>
            <a:ext cx="7543800" cy="1096963"/>
          </a:xfrm>
        </p:spPr>
        <p:txBody>
          <a:bodyPr rtlCol="0">
            <a:normAutofit fontScale="77500" lnSpcReduction="20000"/>
          </a:bodyPr>
          <a:lstStyle/>
          <a:p>
            <a:pPr algn="l" rtl="0" eaLnBrk="1" fontAlgn="auto" hangingPunct="1">
              <a:buClr>
                <a:srgbClr val="000000"/>
              </a:buClr>
              <a:buFont typeface="Wingdings 2" pitchFamily="18" charset="2"/>
              <a:buChar char=""/>
              <a:defRPr/>
            </a:pPr>
            <a:r>
              <a:rPr lang="es" b="1" i="0" u="none" dirty="0">
                <a:solidFill>
                  <a:srgbClr val="000000"/>
                </a:solidFill>
              </a:rPr>
              <a:t>Plotee perfiles de secciones transversales con los datos de corriente.</a:t>
            </a:r>
          </a:p>
          <a:p>
            <a:pPr algn="l" rtl="0" eaLnBrk="1" fontAlgn="auto" hangingPunct="1">
              <a:buClr>
                <a:srgbClr val="000000"/>
              </a:buClr>
              <a:buFont typeface="Wingdings 2" pitchFamily="18" charset="2"/>
              <a:buChar char=""/>
              <a:defRPr/>
            </a:pPr>
            <a:r>
              <a:rPr lang="es" b="1" i="0" u="none" dirty="0">
                <a:solidFill>
                  <a:srgbClr val="000000"/>
                </a:solidFill>
              </a:rPr>
              <a:t>Calcule velocidad de flujos a través cada sección.</a:t>
            </a:r>
          </a:p>
          <a:p>
            <a:pPr algn="l" rtl="0" eaLnBrk="1" fontAlgn="auto" hangingPunct="1">
              <a:buClr>
                <a:srgbClr val="000000"/>
              </a:buClr>
              <a:buFont typeface="Wingdings 2" pitchFamily="18" charset="2"/>
              <a:buChar char=""/>
              <a:defRPr/>
            </a:pPr>
            <a:r>
              <a:rPr lang="es" b="1" i="0" u="none" dirty="0">
                <a:solidFill>
                  <a:srgbClr val="000000"/>
                </a:solidFill>
              </a:rPr>
              <a:t>Exporte datos de corrientes de ADCP a DXF 2-D y 3-D.</a:t>
            </a:r>
          </a:p>
          <a:p>
            <a:pPr algn="l" rtl="0" eaLnBrk="1" fontAlgn="auto" hangingPunct="1">
              <a:buClr>
                <a:schemeClr val="tx1"/>
              </a:buClr>
              <a:buFont typeface="Wingdings 2" pitchFamily="18" charset="2"/>
              <a:buChar char=""/>
              <a:defRPr/>
            </a:pPr>
            <a:endParaRPr lang="es" altLang="en-US" b="1" dirty="0">
              <a:solidFill>
                <a:srgbClr val="000000"/>
              </a:solidFill>
            </a:endParaRPr>
          </a:p>
        </p:txBody>
      </p:sp>
      <p:pic>
        <p:nvPicPr>
          <p:cNvPr id="29698" name="Picture 2" descr="C:\2010 HYPACK Presentations\15 - Utilities\Pictures\2010 ADCP1.jpg">
            <a:extLst>
              <a:ext uri="{FF2B5EF4-FFF2-40B4-BE49-F238E27FC236}">
                <a16:creationId xmlns:a16="http://schemas.microsoft.com/office/drawing/2014/main" xmlns="" id="{D7AED22A-1CDF-455A-B9C2-9996E2CD3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066800"/>
            <a:ext cx="8734425" cy="41910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9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>
            <a:extLst>
              <a:ext uri="{FF2B5EF4-FFF2-40B4-BE49-F238E27FC236}">
                <a16:creationId xmlns:a16="http://schemas.microsoft.com/office/drawing/2014/main" xmlns="" id="{E9D3B07C-BD92-4D86-9CBC-8F3F0BF01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882063" cy="685800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b="1" i="0" u="none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Parámetros Perfil ADCP</a:t>
            </a:r>
          </a:p>
        </p:txBody>
      </p:sp>
      <p:sp>
        <p:nvSpPr>
          <p:cNvPr id="32771" name="TextBox 11">
            <a:extLst>
              <a:ext uri="{FF2B5EF4-FFF2-40B4-BE49-F238E27FC236}">
                <a16:creationId xmlns:a16="http://schemas.microsoft.com/office/drawing/2014/main" xmlns="" id="{E32C58BC-7B80-4635-8032-1EB162871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2057400"/>
            <a:ext cx="1752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es" sz="1200" b="0" i="0" u="none" dirty="0"/>
              <a:t>Pestaña Vista Perfil:</a:t>
            </a:r>
          </a:p>
          <a:p>
            <a:pPr algn="l" rtl="0"/>
            <a:r>
              <a:rPr lang="es" sz="1200" b="0" i="0" u="none" dirty="0">
                <a:solidFill>
                  <a:srgbClr val="0000FF"/>
                </a:solidFill>
              </a:rPr>
              <a:t>Controles:</a:t>
            </a:r>
          </a:p>
          <a:p>
            <a:pPr lvl="1" algn="l" rtl="0"/>
            <a:r>
              <a:rPr lang="es" sz="1200" b="0" i="0" u="none" dirty="0">
                <a:solidFill>
                  <a:srgbClr val="0000FF"/>
                </a:solidFill>
              </a:rPr>
              <a:t>Escalade de la Carta:</a:t>
            </a:r>
          </a:p>
          <a:p>
            <a:pPr lvl="1" algn="l" rtl="0"/>
            <a:r>
              <a:rPr lang="es" sz="1200" b="0" i="0" u="none" dirty="0">
                <a:solidFill>
                  <a:srgbClr val="0000FF"/>
                </a:solidFill>
              </a:rPr>
              <a:t>Traqueo de Fondo</a:t>
            </a:r>
          </a:p>
          <a:p>
            <a:pPr lvl="1" algn="l" rtl="0"/>
            <a:r>
              <a:rPr lang="es" sz="1200" b="0" i="0" u="none" dirty="0">
                <a:solidFill>
                  <a:srgbClr val="0000FF"/>
                </a:solidFill>
              </a:rPr>
              <a:t>Arreglo de Impresión</a:t>
            </a:r>
          </a:p>
        </p:txBody>
      </p:sp>
      <p:sp>
        <p:nvSpPr>
          <p:cNvPr id="32772" name="TextBox 12">
            <a:extLst>
              <a:ext uri="{FF2B5EF4-FFF2-40B4-BE49-F238E27FC236}">
                <a16:creationId xmlns:a16="http://schemas.microsoft.com/office/drawing/2014/main" xmlns="" id="{EFA2CF86-86B2-4209-965C-AD29A28C5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133600"/>
            <a:ext cx="1905000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es" sz="1200" b="0" i="0" u="none" dirty="0"/>
              <a:t>Pestaña Vista Traqueo:</a:t>
            </a:r>
          </a:p>
          <a:p>
            <a:pPr algn="l" rtl="0"/>
            <a:r>
              <a:rPr lang="es" sz="1200" b="0" i="0" u="none" dirty="0">
                <a:solidFill>
                  <a:srgbClr val="0000FF"/>
                </a:solidFill>
              </a:rPr>
              <a:t>Controles:</a:t>
            </a:r>
          </a:p>
          <a:p>
            <a:pPr lvl="1" algn="l" rtl="0"/>
            <a:r>
              <a:rPr lang="es" sz="1200" b="0" i="0" u="none" dirty="0">
                <a:solidFill>
                  <a:srgbClr val="0000FF"/>
                </a:solidFill>
              </a:rPr>
              <a:t>Longitud Flecha</a:t>
            </a:r>
          </a:p>
          <a:p>
            <a:pPr lvl="1" algn="l" rtl="0"/>
            <a:r>
              <a:rPr lang="es" sz="1200" b="0" i="0" u="none" dirty="0">
                <a:solidFill>
                  <a:srgbClr val="0000FF"/>
                </a:solidFill>
              </a:rPr>
              <a:t>Espaciamiento</a:t>
            </a:r>
          </a:p>
          <a:p>
            <a:pPr lvl="1" algn="l" rtl="0"/>
            <a:r>
              <a:rPr lang="es" sz="1200" b="0" i="0" u="none" dirty="0">
                <a:solidFill>
                  <a:srgbClr val="0000FF"/>
                </a:solidFill>
              </a:rPr>
              <a:t>Tipo Vector</a:t>
            </a:r>
          </a:p>
        </p:txBody>
      </p:sp>
      <p:sp>
        <p:nvSpPr>
          <p:cNvPr id="32773" name="TextBox 13">
            <a:extLst>
              <a:ext uri="{FF2B5EF4-FFF2-40B4-BE49-F238E27FC236}">
                <a16:creationId xmlns:a16="http://schemas.microsoft.com/office/drawing/2014/main" xmlns="" id="{C5A02882-0CF4-4DE0-9F3E-5D923DC77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5292725"/>
            <a:ext cx="1905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es" b="0" i="0" u="none"/>
              <a:t>Pestaña Velocidad:</a:t>
            </a:r>
          </a:p>
          <a:p>
            <a:pPr algn="l" rtl="0"/>
            <a:r>
              <a:rPr lang="es" b="0" i="0" u="none">
                <a:solidFill>
                  <a:srgbClr val="0000FF"/>
                </a:solidFill>
              </a:rPr>
              <a:t>Controles:</a:t>
            </a:r>
          </a:p>
          <a:p>
            <a:pPr lvl="1" algn="l" rtl="0"/>
            <a:r>
              <a:rPr lang="es" b="0" i="0" u="none">
                <a:solidFill>
                  <a:srgbClr val="0000FF"/>
                </a:solidFill>
              </a:rPr>
              <a:t>Unidades</a:t>
            </a:r>
          </a:p>
          <a:p>
            <a:pPr lvl="1" algn="l" rtl="0"/>
            <a:r>
              <a:rPr lang="es" b="0" i="0" u="none">
                <a:solidFill>
                  <a:srgbClr val="0000FF"/>
                </a:solidFill>
              </a:rPr>
              <a:t>Pings Visibles</a:t>
            </a:r>
          </a:p>
          <a:p>
            <a:pPr lvl="1" algn="l" rtl="0"/>
            <a:r>
              <a:rPr lang="es" b="0" i="0" u="none">
                <a:solidFill>
                  <a:srgbClr val="0000FF"/>
                </a:solidFill>
              </a:rPr>
              <a:t>Opciones Flujo</a:t>
            </a:r>
          </a:p>
        </p:txBody>
      </p:sp>
      <p:pic>
        <p:nvPicPr>
          <p:cNvPr id="32774" name="Picture 1">
            <a:extLst>
              <a:ext uri="{FF2B5EF4-FFF2-40B4-BE49-F238E27FC236}">
                <a16:creationId xmlns:a16="http://schemas.microsoft.com/office/drawing/2014/main" xmlns="" id="{F7AA9AB5-04DE-4F2F-8618-707172B66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3275"/>
            <a:ext cx="2619375" cy="2701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5" name="Picture 2">
            <a:extLst>
              <a:ext uri="{FF2B5EF4-FFF2-40B4-BE49-F238E27FC236}">
                <a16:creationId xmlns:a16="http://schemas.microsoft.com/office/drawing/2014/main" xmlns="" id="{184046A2-98C3-496E-BF7E-1F2E7376ED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776288"/>
            <a:ext cx="2644775" cy="27289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6" name="Picture 3">
            <a:extLst>
              <a:ext uri="{FF2B5EF4-FFF2-40B4-BE49-F238E27FC236}">
                <a16:creationId xmlns:a16="http://schemas.microsoft.com/office/drawing/2014/main" xmlns="" id="{7E6C9DA3-2861-4A67-97FE-D66B89F5FE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2619375" cy="2701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CFCC6C-52B0-4CA5-A390-ED3772B09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s" b="1" i="0" u="none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Parámetros Perfil ADCP (Cont)</a:t>
            </a:r>
            <a:endParaRPr lang="es" dirty="0"/>
          </a:p>
        </p:txBody>
      </p:sp>
      <p:sp>
        <p:nvSpPr>
          <p:cNvPr id="34819" name="TextBox 13">
            <a:extLst>
              <a:ext uri="{FF2B5EF4-FFF2-40B4-BE49-F238E27FC236}">
                <a16:creationId xmlns:a16="http://schemas.microsoft.com/office/drawing/2014/main" xmlns="" id="{5537D236-0F1A-4768-BCBA-6A08188E56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9650" y="5240338"/>
            <a:ext cx="36115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es" b="0" i="0" u="none" dirty="0"/>
              <a:t>Pestaña Promediado:</a:t>
            </a:r>
          </a:p>
          <a:p>
            <a:pPr algn="l" rtl="0"/>
            <a:r>
              <a:rPr lang="es" b="0" i="0" u="none" dirty="0">
                <a:solidFill>
                  <a:srgbClr val="0000FF"/>
                </a:solidFill>
              </a:rPr>
              <a:t>Aplicar promediado por:</a:t>
            </a:r>
          </a:p>
          <a:p>
            <a:pPr algn="l" rtl="0"/>
            <a:r>
              <a:rPr lang="es" b="0" i="0" u="none" dirty="0">
                <a:solidFill>
                  <a:srgbClr val="0000FF"/>
                </a:solidFill>
              </a:rPr>
              <a:t>	Vertical u Horizontal</a:t>
            </a:r>
          </a:p>
          <a:p>
            <a:pPr algn="l" rtl="0"/>
            <a:r>
              <a:rPr lang="es" b="0" i="0" u="none" dirty="0">
                <a:solidFill>
                  <a:srgbClr val="0000FF"/>
                </a:solidFill>
              </a:rPr>
              <a:t>	Número de grupos </a:t>
            </a:r>
            <a:r>
              <a:rPr lang="es" b="0" i="0" u="none" dirty="0" smtClean="0">
                <a:solidFill>
                  <a:srgbClr val="0000FF"/>
                </a:solidFill>
              </a:rPr>
              <a:t>o Distancia</a:t>
            </a:r>
            <a:endParaRPr lang="es" b="0" i="0" u="none" dirty="0">
              <a:solidFill>
                <a:srgbClr val="0000FF"/>
              </a:solidFill>
            </a:endParaRPr>
          </a:p>
        </p:txBody>
      </p:sp>
      <p:sp>
        <p:nvSpPr>
          <p:cNvPr id="34820" name="TextBox 14">
            <a:extLst>
              <a:ext uri="{FF2B5EF4-FFF2-40B4-BE49-F238E27FC236}">
                <a16:creationId xmlns:a16="http://schemas.microsoft.com/office/drawing/2014/main" xmlns="" id="{C75502DE-7357-49E2-9DD4-EBEEC17BB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5" y="5219700"/>
            <a:ext cx="28971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es" b="0" i="0" u="none" dirty="0"/>
              <a:t>Pestaña Etiquetado:</a:t>
            </a:r>
          </a:p>
          <a:p>
            <a:pPr algn="l" rtl="0"/>
            <a:r>
              <a:rPr lang="es" b="0" i="0" u="none" dirty="0">
                <a:solidFill>
                  <a:srgbClr val="0000FF"/>
                </a:solidFill>
              </a:rPr>
              <a:t>Controles:</a:t>
            </a:r>
          </a:p>
          <a:p>
            <a:pPr lvl="1" algn="l" rtl="0"/>
            <a:r>
              <a:rPr lang="es" b="0" i="0" u="none" dirty="0">
                <a:solidFill>
                  <a:srgbClr val="0000FF"/>
                </a:solidFill>
              </a:rPr>
              <a:t>Etiquetado para Carta y para salida DXF.</a:t>
            </a:r>
          </a:p>
        </p:txBody>
      </p:sp>
      <p:pic>
        <p:nvPicPr>
          <p:cNvPr id="34821" name="Picture 5">
            <a:extLst>
              <a:ext uri="{FF2B5EF4-FFF2-40B4-BE49-F238E27FC236}">
                <a16:creationId xmlns:a16="http://schemas.microsoft.com/office/drawing/2014/main" xmlns="" id="{EA143B2C-7AD8-409E-B51D-5FFCB746A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890963" cy="401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>
            <a:extLst>
              <a:ext uri="{FF2B5EF4-FFF2-40B4-BE49-F238E27FC236}">
                <a16:creationId xmlns:a16="http://schemas.microsoft.com/office/drawing/2014/main" xmlns="" id="{C5B1AB12-B68E-43DB-B7C6-5DF3A41F8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0" y="1162050"/>
            <a:ext cx="3871913" cy="3994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3">
            <a:extLst>
              <a:ext uri="{FF2B5EF4-FFF2-40B4-BE49-F238E27FC236}">
                <a16:creationId xmlns:a16="http://schemas.microsoft.com/office/drawing/2014/main" xmlns="" id="{6F954F38-A1D8-469C-8B27-23C9F51268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063" y="1874838"/>
            <a:ext cx="8553450" cy="1470025"/>
          </a:xfrm>
        </p:spPr>
        <p:txBody>
          <a:bodyPr/>
          <a:lstStyle/>
          <a:p>
            <a:pPr algn="l" rtl="0" eaLnBrk="1" hangingPunct="1"/>
            <a:r>
              <a:rPr lang="es" b="0" i="0" u="none">
                <a:latin typeface="Arial" panose="020B0604020202020204" pitchFamily="34" charset="0"/>
                <a:cs typeface="Arial" panose="020B0604020202020204" pitchFamily="34" charset="0"/>
              </a:rPr>
              <a:t>Gracias !</a:t>
            </a:r>
            <a:endParaRPr lang="es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3D35F6E-3914-44F9-9896-DF00673CA6A1}"/>
              </a:ext>
            </a:extLst>
          </p:cNvPr>
          <p:cNvSpPr/>
          <p:nvPr/>
        </p:nvSpPr>
        <p:spPr>
          <a:xfrm>
            <a:off x="511175" y="4757738"/>
            <a:ext cx="8143875" cy="17851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en Youtube.com</a:t>
            </a: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( Sesiones Históricas </a:t>
            </a:r>
            <a:r>
              <a:rPr lang="es" sz="1600" b="1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  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en Youtube.com </a:t>
            </a: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Sesiones Mas nuevas </a:t>
            </a:r>
            <a:r>
              <a:rPr lang="es" sz="1600" b="1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  HYPACK 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5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Sitio Soporte HYPACK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</a:t>
            </a: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Sitio web HYPACK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845" name="TextBox 2">
            <a:extLst>
              <a:ext uri="{FF2B5EF4-FFF2-40B4-BE49-F238E27FC236}">
                <a16:creationId xmlns:a16="http://schemas.microsoft.com/office/drawing/2014/main" xmlns="" id="{53D09D50-2BAC-4B9D-AE87-B9BC7E977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4319588"/>
            <a:ext cx="3108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a mas información:</a:t>
            </a:r>
          </a:p>
        </p:txBody>
      </p:sp>
      <p:sp>
        <p:nvSpPr>
          <p:cNvPr id="35846" name="TextBox 4">
            <a:extLst>
              <a:ext uri="{FF2B5EF4-FFF2-40B4-BE49-F238E27FC236}">
                <a16:creationId xmlns:a16="http://schemas.microsoft.com/office/drawing/2014/main" xmlns="" id="{21C46F14-2ACD-485B-B83E-B15E2EAAA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1700" y="1736725"/>
            <a:ext cx="24272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altLang="en-US"/>
          </a:p>
          <a:p>
            <a:pPr algn="l" rtl="0"/>
            <a:r>
              <a:rPr lang="es" b="1" i="0" u="none">
                <a:solidFill>
                  <a:schemeClr val="bg1"/>
                </a:solidFill>
              </a:rPr>
              <a:t>Sales@HYPACK.com</a:t>
            </a:r>
          </a:p>
          <a:p>
            <a:endParaRPr lang="es" altLang="en-US">
              <a:solidFill>
                <a:schemeClr val="bg1"/>
              </a:solidFill>
            </a:endParaRPr>
          </a:p>
          <a:p>
            <a:pPr algn="l" rtl="0"/>
            <a:r>
              <a:rPr lang="es" b="1" i="0" u="none">
                <a:solidFill>
                  <a:schemeClr val="bg1"/>
                </a:solidFill>
              </a:rPr>
              <a:t>Help@HYPACK.com</a:t>
            </a:r>
          </a:p>
          <a:p>
            <a:endParaRPr lang="es" altLang="en-US">
              <a:solidFill>
                <a:schemeClr val="bg1"/>
              </a:solidFill>
            </a:endParaRPr>
          </a:p>
          <a:p>
            <a:pPr algn="l" rtl="0"/>
            <a:r>
              <a:rPr lang="es" b="1" i="0" u="none">
                <a:solidFill>
                  <a:schemeClr val="bg1"/>
                </a:solidFill>
              </a:rPr>
              <a:t>(860) 635 - 1500</a:t>
            </a:r>
          </a:p>
          <a:p>
            <a:endParaRPr lang="es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YPACK 2011">
  <a:themeElements>
    <a:clrScheme name="Solstice">
      <a:dk1>
        <a:sysClr val="windowText" lastClr="000003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1_Default Design 13">
      <a:dk1>
        <a:srgbClr val="7B7A8E"/>
      </a:dk1>
      <a:lt1>
        <a:srgbClr val="FFFFFF"/>
      </a:lt1>
      <a:dk2>
        <a:srgbClr val="9B9AB3"/>
      </a:dk2>
      <a:lt2>
        <a:srgbClr val="FFFFFF"/>
      </a:lt2>
      <a:accent1>
        <a:srgbClr val="807EB0"/>
      </a:accent1>
      <a:accent2>
        <a:srgbClr val="333399"/>
      </a:accent2>
      <a:accent3>
        <a:srgbClr val="CBCAD6"/>
      </a:accent3>
      <a:accent4>
        <a:srgbClr val="DADADA"/>
      </a:accent4>
      <a:accent5>
        <a:srgbClr val="C0C0D4"/>
      </a:accent5>
      <a:accent6>
        <a:srgbClr val="2D2D8A"/>
      </a:accent6>
      <a:hlink>
        <a:srgbClr val="DEE8F9"/>
      </a:hlink>
      <a:folHlink>
        <a:srgbClr val="D1CFF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7B7A8E"/>
        </a:dk1>
        <a:lt1>
          <a:srgbClr val="FFFFFF"/>
        </a:lt1>
        <a:dk2>
          <a:srgbClr val="9B9AB3"/>
        </a:dk2>
        <a:lt2>
          <a:srgbClr val="FFFFFF"/>
        </a:lt2>
        <a:accent1>
          <a:srgbClr val="807EB0"/>
        </a:accent1>
        <a:accent2>
          <a:srgbClr val="333399"/>
        </a:accent2>
        <a:accent3>
          <a:srgbClr val="CBCAD6"/>
        </a:accent3>
        <a:accent4>
          <a:srgbClr val="DADADA"/>
        </a:accent4>
        <a:accent5>
          <a:srgbClr val="C0C0D4"/>
        </a:accent5>
        <a:accent6>
          <a:srgbClr val="2D2D8A"/>
        </a:accent6>
        <a:hlink>
          <a:srgbClr val="DEE8F9"/>
        </a:hlink>
        <a:folHlink>
          <a:srgbClr val="D1CFFB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HYPACK 2010</Template>
  <TotalTime>1630</TotalTime>
  <Words>296</Words>
  <Application>Microsoft Office PowerPoint</Application>
  <PresentationFormat>On-screen Show (4:3)</PresentationFormat>
  <Paragraphs>69</Paragraphs>
  <Slides>8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Wingdings 2</vt:lpstr>
      <vt:lpstr>Lucida Grande</vt:lpstr>
      <vt:lpstr>Calibri</vt:lpstr>
      <vt:lpstr>HYPACK 2011</vt:lpstr>
      <vt:lpstr>1_Default Design</vt:lpstr>
      <vt:lpstr>Bell Gossett Eco</vt:lpstr>
      <vt:lpstr>Bell Gossett</vt:lpstr>
      <vt:lpstr>ADCPs</vt:lpstr>
      <vt:lpstr>Programas ADCP</vt:lpstr>
      <vt:lpstr>ADCP en Levantamiento Configuración EQUIPOS:  ADCP.DLL</vt:lpstr>
      <vt:lpstr>ADCP en LEVANTAMIENTO</vt:lpstr>
      <vt:lpstr>Perfil ADCP</vt:lpstr>
      <vt:lpstr>Parámetros Perfil ADCP</vt:lpstr>
      <vt:lpstr>Parámetros Perfil ADCP (Cont)</vt:lpstr>
      <vt:lpstr>Gracias !</vt:lpstr>
    </vt:vector>
  </TitlesOfParts>
  <Company>HYPACK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HYPACK 2007</dc:title>
  <dc:creator>Patrick Sanders</dc:creator>
  <cp:lastModifiedBy>JJBragg</cp:lastModifiedBy>
  <cp:revision>73</cp:revision>
  <cp:lastPrinted>1601-01-01T00:00:00Z</cp:lastPrinted>
  <dcterms:created xsi:type="dcterms:W3CDTF">2006-10-30T17:41:39Z</dcterms:created>
  <dcterms:modified xsi:type="dcterms:W3CDTF">2020-02-21T19:09:57Z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TC010721421033</vt:lpwstr>
  </property>
</Properties>
</file>