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theme/theme5.xml" ContentType="application/vnd.openxmlformats-officedocument.theme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880" r:id="rId1"/>
    <p:sldMasterId id="2147483964" r:id="rId2"/>
    <p:sldMasterId id="2147484153" r:id="rId3"/>
    <p:sldMasterId id="2147484165" r:id="rId4"/>
    <p:sldMasterId id="2147484300" r:id="rId5"/>
    <p:sldMasterId id="2147484313" r:id="rId6"/>
  </p:sldMasterIdLst>
  <p:notesMasterIdLst>
    <p:notesMasterId r:id="rId15"/>
  </p:notesMasterIdLst>
  <p:sldIdLst>
    <p:sldId id="383" r:id="rId7"/>
    <p:sldId id="262" r:id="rId8"/>
    <p:sldId id="263" r:id="rId9"/>
    <p:sldId id="264" r:id="rId10"/>
    <p:sldId id="265" r:id="rId11"/>
    <p:sldId id="266" r:id="rId12"/>
    <p:sldId id="268" r:id="rId13"/>
    <p:sldId id="382" r:id="rId14"/>
  </p:sldIdLst>
  <p:sldSz cx="9144000" cy="6858000" type="screen4x3"/>
  <p:notesSz cx="6858000" cy="9144000"/>
  <p:embeddedFontLst>
    <p:embeddedFont>
      <p:font typeface="Calibri" panose="020F0502020204030204" pitchFamily="34" charset="0"/>
      <p:regular r:id="rId16"/>
      <p:bold r:id="rId17"/>
      <p:italic r:id="rId18"/>
      <p:boldItalic r:id="rId19"/>
    </p:embeddedFont>
    <p:embeddedFont>
      <p:font typeface="Wingdings 2" panose="05020102010507070707" pitchFamily="18" charset="2"/>
      <p:regular r:id="rId20"/>
    </p:embeddedFont>
  </p:embeddedFont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1400"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400"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400"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400"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400"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400"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1400"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1400"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1400"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0000"/>
    <a:srgbClr val="006600"/>
    <a:srgbClr val="FFFF00"/>
    <a:srgbClr val="33CC33"/>
    <a:srgbClr val="990000"/>
    <a:srgbClr val="FF9900"/>
    <a:srgbClr val="008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699" autoAdjust="0"/>
    <p:restoredTop sz="94660"/>
  </p:normalViewPr>
  <p:slideViewPr>
    <p:cSldViewPr>
      <p:cViewPr varScale="1">
        <p:scale>
          <a:sx n="70" d="100"/>
          <a:sy n="70" d="100"/>
        </p:scale>
        <p:origin x="-1332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font" Target="fonts/font3.fntdata"/><Relationship Id="rId3" Type="http://schemas.openxmlformats.org/officeDocument/2006/relationships/slideMaster" Target="slideMasters/slideMaster3.xml"/><Relationship Id="rId21" Type="http://schemas.openxmlformats.org/officeDocument/2006/relationships/presProps" Target="presProps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font" Target="fonts/font2.fntdata"/><Relationship Id="rId2" Type="http://schemas.openxmlformats.org/officeDocument/2006/relationships/slideMaster" Target="slideMasters/slideMaster2.xml"/><Relationship Id="rId16" Type="http://schemas.openxmlformats.org/officeDocument/2006/relationships/font" Target="fonts/font1.fntdata"/><Relationship Id="rId20" Type="http://schemas.openxmlformats.org/officeDocument/2006/relationships/font" Target="fonts/font5.fntdata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24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notesMaster" Target="notesMasters/notesMaster1.xml"/><Relationship Id="rId23" Type="http://schemas.openxmlformats.org/officeDocument/2006/relationships/theme" Target="theme/theme1.xml"/><Relationship Id="rId10" Type="http://schemas.openxmlformats.org/officeDocument/2006/relationships/slide" Target="slides/slide4.xml"/><Relationship Id="rId19" Type="http://schemas.openxmlformats.org/officeDocument/2006/relationships/font" Target="fonts/font4.fntdata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2">
            <a:extLst>
              <a:ext uri="{FF2B5EF4-FFF2-40B4-BE49-F238E27FC236}">
                <a16:creationId xmlns="" xmlns:a16="http://schemas.microsoft.com/office/drawing/2014/main" id="{B19386B3-8603-48C2-946F-5F0F54C6C9D0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 b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6259" name="Rectangle 3">
            <a:extLst>
              <a:ext uri="{FF2B5EF4-FFF2-40B4-BE49-F238E27FC236}">
                <a16:creationId xmlns="" xmlns:a16="http://schemas.microsoft.com/office/drawing/2014/main" id="{7407C9CA-041A-47B6-85F6-248524908285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 b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1508" name="Rectangle 4">
            <a:extLst>
              <a:ext uri="{FF2B5EF4-FFF2-40B4-BE49-F238E27FC236}">
                <a16:creationId xmlns="" xmlns:a16="http://schemas.microsoft.com/office/drawing/2014/main" id="{A718BE3B-1F47-456C-8DDD-AB96F9A50A42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6261" name="Rectangle 5">
            <a:extLst>
              <a:ext uri="{FF2B5EF4-FFF2-40B4-BE49-F238E27FC236}">
                <a16:creationId xmlns="" xmlns:a16="http://schemas.microsoft.com/office/drawing/2014/main" id="{B336E3FD-F2A3-4994-A8A3-34B8CA4FA355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6262" name="Rectangle 6">
            <a:extLst>
              <a:ext uri="{FF2B5EF4-FFF2-40B4-BE49-F238E27FC236}">
                <a16:creationId xmlns="" xmlns:a16="http://schemas.microsoft.com/office/drawing/2014/main" id="{DF1F6A6B-F665-4853-925D-99961FC1C744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 b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6263" name="Rectangle 7">
            <a:extLst>
              <a:ext uri="{FF2B5EF4-FFF2-40B4-BE49-F238E27FC236}">
                <a16:creationId xmlns="" xmlns:a16="http://schemas.microsoft.com/office/drawing/2014/main" id="{34A61C1A-3C0F-4063-8D5D-5F34F9895EE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b="0" smtClean="0"/>
            </a:lvl1pPr>
          </a:lstStyle>
          <a:p>
            <a:pPr>
              <a:defRPr/>
            </a:pPr>
            <a:fld id="{5F0E39E8-5C29-458E-9971-33CDAC64A64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112097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Slide Image Placeholder 1">
            <a:extLst>
              <a:ext uri="{FF2B5EF4-FFF2-40B4-BE49-F238E27FC236}">
                <a16:creationId xmlns="" xmlns:a16="http://schemas.microsoft.com/office/drawing/2014/main" id="{1974B2A0-F6C3-4177-A018-3637A51D55E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3" name="Notes Placeholder 2">
            <a:extLst>
              <a:ext uri="{FF2B5EF4-FFF2-40B4-BE49-F238E27FC236}">
                <a16:creationId xmlns="" xmlns:a16="http://schemas.microsoft.com/office/drawing/2014/main" id="{6CB30F76-5E60-4AFF-B98F-5F4F2A8933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0"/>
              </a:spcBef>
            </a:pPr>
            <a:endParaRPr lang="en-US" altLang="en-US" sz="1400" b="1">
              <a:latin typeface="Arial" panose="020B0604020202020204" pitchFamily="34" charset="0"/>
            </a:endParaRPr>
          </a:p>
        </p:txBody>
      </p:sp>
      <p:sp>
        <p:nvSpPr>
          <p:cNvPr id="25604" name="Slide Number Placeholder 3">
            <a:extLst>
              <a:ext uri="{FF2B5EF4-FFF2-40B4-BE49-F238E27FC236}">
                <a16:creationId xmlns="" xmlns:a16="http://schemas.microsoft.com/office/drawing/2014/main" id="{2ED2FC7A-F19C-4ABE-BB1D-54193383C36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8C5BE6FB-C467-4ADA-BB50-762042643E0D}" type="slidenum">
              <a:rPr lang="en-US" altLang="en-US" sz="1200" b="0"/>
              <a:pPr/>
              <a:t>2</a:t>
            </a:fld>
            <a:endParaRPr lang="en-US" altLang="en-US" sz="1200" b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Slide Image Placeholder 1">
            <a:extLst>
              <a:ext uri="{FF2B5EF4-FFF2-40B4-BE49-F238E27FC236}">
                <a16:creationId xmlns="" xmlns:a16="http://schemas.microsoft.com/office/drawing/2014/main" id="{FC228769-F39F-478F-92D6-B1E6B725A5E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1" name="Notes Placeholder 2">
            <a:extLst>
              <a:ext uri="{FF2B5EF4-FFF2-40B4-BE49-F238E27FC236}">
                <a16:creationId xmlns="" xmlns:a16="http://schemas.microsoft.com/office/drawing/2014/main" id="{59436997-6FCD-4BC9-9E24-09990BE21B8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0"/>
              </a:spcBef>
            </a:pPr>
            <a:endParaRPr lang="en-US" altLang="en-US" sz="1400" b="1">
              <a:latin typeface="Arial" panose="020B0604020202020204" pitchFamily="34" charset="0"/>
            </a:endParaRPr>
          </a:p>
        </p:txBody>
      </p:sp>
      <p:sp>
        <p:nvSpPr>
          <p:cNvPr id="27652" name="Slide Number Placeholder 3">
            <a:extLst>
              <a:ext uri="{FF2B5EF4-FFF2-40B4-BE49-F238E27FC236}">
                <a16:creationId xmlns="" xmlns:a16="http://schemas.microsoft.com/office/drawing/2014/main" id="{2D8CB932-7C21-45DD-AEB6-A0FC7AB8A5C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7B3BA114-C8F6-41B1-B646-CA487AA94F54}" type="slidenum">
              <a:rPr lang="en-US" altLang="en-US" sz="1200" b="0"/>
              <a:pPr/>
              <a:t>3</a:t>
            </a:fld>
            <a:endParaRPr lang="en-US" altLang="en-US" sz="1200" b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lide Image Placeholder 1">
            <a:extLst>
              <a:ext uri="{FF2B5EF4-FFF2-40B4-BE49-F238E27FC236}">
                <a16:creationId xmlns="" xmlns:a16="http://schemas.microsoft.com/office/drawing/2014/main" id="{C9474BEC-1AE9-48A1-8BEE-CC48C8F5907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699" name="Notes Placeholder 2">
            <a:extLst>
              <a:ext uri="{FF2B5EF4-FFF2-40B4-BE49-F238E27FC236}">
                <a16:creationId xmlns="" xmlns:a16="http://schemas.microsoft.com/office/drawing/2014/main" id="{FBE2216E-6A12-4FD5-A9B7-E921D94F34D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0"/>
              </a:spcBef>
            </a:pPr>
            <a:r>
              <a:rPr lang="en-US" altLang="en-US" sz="1400" b="1">
                <a:latin typeface="Arial" panose="020B0604020202020204" pitchFamily="34" charset="0"/>
              </a:rPr>
              <a:t>Update video for new display settings in hidable panel on bottom</a:t>
            </a:r>
          </a:p>
        </p:txBody>
      </p:sp>
      <p:sp>
        <p:nvSpPr>
          <p:cNvPr id="29700" name="Slide Number Placeholder 3">
            <a:extLst>
              <a:ext uri="{FF2B5EF4-FFF2-40B4-BE49-F238E27FC236}">
                <a16:creationId xmlns="" xmlns:a16="http://schemas.microsoft.com/office/drawing/2014/main" id="{BB41E46A-25E1-4C45-85D0-E3EE1C8CB9E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AE208485-F939-4B54-B48A-8A0BE4B48BB5}" type="slidenum">
              <a:rPr lang="en-US" altLang="en-US" sz="1200" b="0"/>
              <a:pPr/>
              <a:t>4</a:t>
            </a:fld>
            <a:endParaRPr lang="en-US" altLang="en-US" sz="1200" b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Slide Image Placeholder 1">
            <a:extLst>
              <a:ext uri="{FF2B5EF4-FFF2-40B4-BE49-F238E27FC236}">
                <a16:creationId xmlns="" xmlns:a16="http://schemas.microsoft.com/office/drawing/2014/main" id="{E1B87D8E-8713-4A40-AF61-27B176A4CC4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747" name="Notes Placeholder 2">
            <a:extLst>
              <a:ext uri="{FF2B5EF4-FFF2-40B4-BE49-F238E27FC236}">
                <a16:creationId xmlns="" xmlns:a16="http://schemas.microsoft.com/office/drawing/2014/main" id="{DCC82391-5499-430B-A3DE-DE8A3FBC221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0"/>
              </a:spcBef>
            </a:pPr>
            <a:endParaRPr lang="en-US" altLang="en-US" sz="1400" b="1">
              <a:latin typeface="Arial" panose="020B0604020202020204" pitchFamily="34" charset="0"/>
            </a:endParaRPr>
          </a:p>
        </p:txBody>
      </p:sp>
      <p:sp>
        <p:nvSpPr>
          <p:cNvPr id="31748" name="Slide Number Placeholder 3">
            <a:extLst>
              <a:ext uri="{FF2B5EF4-FFF2-40B4-BE49-F238E27FC236}">
                <a16:creationId xmlns="" xmlns:a16="http://schemas.microsoft.com/office/drawing/2014/main" id="{D85A9BE8-63C1-4AFB-8C6E-EB66BAD4504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8FB516F4-8A28-4222-9AFF-40F8C2ED9905}" type="slidenum">
              <a:rPr lang="en-US" altLang="en-US" sz="1200" b="0"/>
              <a:pPr/>
              <a:t>5</a:t>
            </a:fld>
            <a:endParaRPr lang="en-US" altLang="en-US" sz="1200" b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Slide Image Placeholder 1">
            <a:extLst>
              <a:ext uri="{FF2B5EF4-FFF2-40B4-BE49-F238E27FC236}">
                <a16:creationId xmlns="" xmlns:a16="http://schemas.microsoft.com/office/drawing/2014/main" id="{9E3056CC-F185-4319-87BA-7626116A66D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5" name="Notes Placeholder 2">
            <a:extLst>
              <a:ext uri="{FF2B5EF4-FFF2-40B4-BE49-F238E27FC236}">
                <a16:creationId xmlns="" xmlns:a16="http://schemas.microsoft.com/office/drawing/2014/main" id="{8841FB0C-8D8B-427C-912F-E19B1AEC263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0"/>
              </a:spcBef>
            </a:pPr>
            <a:endParaRPr lang="en-US" altLang="en-US" sz="1400" b="1">
              <a:latin typeface="Arial" panose="020B0604020202020204" pitchFamily="34" charset="0"/>
            </a:endParaRPr>
          </a:p>
        </p:txBody>
      </p:sp>
      <p:sp>
        <p:nvSpPr>
          <p:cNvPr id="33796" name="Slide Number Placeholder 3">
            <a:extLst>
              <a:ext uri="{FF2B5EF4-FFF2-40B4-BE49-F238E27FC236}">
                <a16:creationId xmlns="" xmlns:a16="http://schemas.microsoft.com/office/drawing/2014/main" id="{A7F03D77-3BB8-43CB-A8A3-4BB97B9037A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D7D7F339-9EDF-4EF1-9153-A9678E453F61}" type="slidenum">
              <a:rPr lang="en-US" altLang="en-US" sz="1200" b="0"/>
              <a:pPr/>
              <a:t>6</a:t>
            </a:fld>
            <a:endParaRPr lang="en-US" altLang="en-US" sz="1200" b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40E02B48-2ED1-4509-8C2E-944E863E69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9B7E07-5BAF-4937-B75F-06CB86B8C7CA}" type="datetime1">
              <a:rPr lang="en-US"/>
              <a:pPr>
                <a:defRPr/>
              </a:pPr>
              <a:t>1/17/2020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97EB3DBD-8BD9-4D46-B63A-8298B8DAA5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HYPACK® 2011 Training Seminar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53F0ACC5-E587-4162-9F5B-F54516FE35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C90B06-FB04-4D7A-A833-BCC0613289B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55454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192DE3B0-05D1-4F25-9D65-47F55C5862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434325-871E-4005-97EA-637411DBCE35}" type="datetime1">
              <a:rPr lang="en-US"/>
              <a:pPr>
                <a:defRPr/>
              </a:pPr>
              <a:t>1/17/2020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3F1E9B81-E5AF-4EA0-B9DE-EA015D1EBE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HYPACK® 2011 Training Seminar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84842957-F0C6-486A-8F5A-55A1997886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B38DE6-242E-4E31-A4E4-CFE6282F7BA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967139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D6F00D62-11A7-4C4E-AC18-2BB77EFCCE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99A1B1-30EF-4AE5-813F-84447FB41456}" type="datetime1">
              <a:rPr lang="en-US"/>
              <a:pPr>
                <a:defRPr/>
              </a:pPr>
              <a:t>1/17/2020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CD9DA6CD-44E4-4539-A5FC-4353AB49EB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HYPACK® 2011 Training Seminar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88255A22-8C69-4AD0-A153-0EAD0DBA8E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6D98A2-21C9-45D3-A694-C891B5E9168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2768540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 sz="44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noProof="0"/>
              <a:t>Click to edit Master title style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defRPr sz="3200">
                <a:solidFill>
                  <a:srgbClr val="FF9900"/>
                </a:solidFill>
              </a:defRPr>
            </a:lvl1pPr>
          </a:lstStyle>
          <a:p>
            <a:pPr lvl="0"/>
            <a:r>
              <a:rPr lang="en-US" noProof="0"/>
              <a:t>Click to edit Master subtitle style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="" xmlns:a16="http://schemas.microsoft.com/office/drawing/2014/main" id="{DDCF2CBD-F13D-4383-A649-3E71B12A744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 sz="1800"/>
            </a:lvl1pPr>
          </a:lstStyle>
          <a:p>
            <a:pPr>
              <a:defRPr/>
            </a:pPr>
            <a:fld id="{EAEC42EF-55D4-470F-AB7D-CF27FFFA763C}" type="datetime1">
              <a:rPr lang="en-US"/>
              <a:pPr>
                <a:defRPr/>
              </a:pPr>
              <a:t>1/17/2020</a:t>
            </a:fld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="" xmlns:a16="http://schemas.microsoft.com/office/drawing/2014/main" id="{23EFFDE3-1E84-4E2D-8A17-36CE43748BA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00775"/>
            <a:ext cx="2895600" cy="476250"/>
          </a:xfrm>
        </p:spPr>
        <p:txBody>
          <a:bodyPr/>
          <a:lstStyle>
            <a:lvl1pPr>
              <a:defRPr sz="1800"/>
            </a:lvl1pPr>
          </a:lstStyle>
          <a:p>
            <a:pPr>
              <a:defRPr/>
            </a:pPr>
            <a:r>
              <a:rPr lang="en-US"/>
              <a:t>HYPACK® 2011 Training Seminar</a:t>
            </a:r>
          </a:p>
        </p:txBody>
      </p:sp>
      <p:sp>
        <p:nvSpPr>
          <p:cNvPr id="6" name="Rectangle 6">
            <a:extLst>
              <a:ext uri="{FF2B5EF4-FFF2-40B4-BE49-F238E27FC236}">
                <a16:creationId xmlns="" xmlns:a16="http://schemas.microsoft.com/office/drawing/2014/main" id="{51C75DC5-EC24-480D-B0C8-CCCF3CA8383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 sz="1800" smtClean="0"/>
            </a:lvl1pPr>
          </a:lstStyle>
          <a:p>
            <a:pPr>
              <a:defRPr/>
            </a:pPr>
            <a:fld id="{833A9AAB-2033-4006-AEF2-AA3F9B2BC09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29995050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="" xmlns:a16="http://schemas.microsoft.com/office/drawing/2014/main" id="{8BD35558-BA47-418F-93DC-5F39E2C0662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CCD2A0-1814-4DEE-AB43-E9E2E89A673B}" type="datetime1">
              <a:rPr lang="en-US"/>
              <a:pPr>
                <a:defRPr/>
              </a:pPr>
              <a:t>1/17/2020</a:t>
            </a:fld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="" xmlns:a16="http://schemas.microsoft.com/office/drawing/2014/main" id="{F2918D45-0308-4956-85C0-478E05A26CA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HYPACK® 2011 Training Seminar</a:t>
            </a:r>
          </a:p>
        </p:txBody>
      </p:sp>
      <p:sp>
        <p:nvSpPr>
          <p:cNvPr id="6" name="Rectangle 8">
            <a:extLst>
              <a:ext uri="{FF2B5EF4-FFF2-40B4-BE49-F238E27FC236}">
                <a16:creationId xmlns="" xmlns:a16="http://schemas.microsoft.com/office/drawing/2014/main" id="{776B3448-A223-46E1-B25B-FAE97495088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B07533-42B9-4102-84E1-F4A09A32CDA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30108699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="" xmlns:a16="http://schemas.microsoft.com/office/drawing/2014/main" id="{D5820CEC-1C8C-490B-A665-6FF4BF0752C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4BD401-8B16-4682-B428-051FB3B54B75}" type="datetime1">
              <a:rPr lang="en-US"/>
              <a:pPr>
                <a:defRPr/>
              </a:pPr>
              <a:t>1/17/2020</a:t>
            </a:fld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="" xmlns:a16="http://schemas.microsoft.com/office/drawing/2014/main" id="{F269D300-F1A6-400A-8A72-192E66F8F05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HYPACK® 2011 Training Seminar</a:t>
            </a:r>
          </a:p>
        </p:txBody>
      </p:sp>
      <p:sp>
        <p:nvSpPr>
          <p:cNvPr id="6" name="Rectangle 8">
            <a:extLst>
              <a:ext uri="{FF2B5EF4-FFF2-40B4-BE49-F238E27FC236}">
                <a16:creationId xmlns="" xmlns:a16="http://schemas.microsoft.com/office/drawing/2014/main" id="{EBC0BAB9-1F49-4DDC-BB41-1D9BD6F9FC2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D47D80-643F-4F74-BECB-EC18CA0D332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76004135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50838" y="914400"/>
            <a:ext cx="4138612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1850" y="914400"/>
            <a:ext cx="41402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="" xmlns:a16="http://schemas.microsoft.com/office/drawing/2014/main" id="{9DF823D2-062B-425E-8474-80167753650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1CC5B3-D035-4A5C-924D-5D2B7A97F66B}" type="datetime1">
              <a:rPr lang="en-US"/>
              <a:pPr>
                <a:defRPr/>
              </a:pPr>
              <a:t>1/17/2020</a:t>
            </a:fld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="" xmlns:a16="http://schemas.microsoft.com/office/drawing/2014/main" id="{CCDFB494-DAF8-4FEF-8F87-E46D62A61F4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HYPACK® 2011 Training Seminar</a:t>
            </a:r>
          </a:p>
        </p:txBody>
      </p:sp>
      <p:sp>
        <p:nvSpPr>
          <p:cNvPr id="7" name="Rectangle 8">
            <a:extLst>
              <a:ext uri="{FF2B5EF4-FFF2-40B4-BE49-F238E27FC236}">
                <a16:creationId xmlns="" xmlns:a16="http://schemas.microsoft.com/office/drawing/2014/main" id="{C0C9D7EF-BEC5-4233-B849-6AA1BB62679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77558F-7239-4388-8871-C87DC03CF0C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62015230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="" xmlns:a16="http://schemas.microsoft.com/office/drawing/2014/main" id="{A0DABD51-B8A7-4671-8767-9DA5B6C122A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920E57-88F4-4C0A-9F62-FCB85D2F2675}" type="datetime1">
              <a:rPr lang="en-US"/>
              <a:pPr>
                <a:defRPr/>
              </a:pPr>
              <a:t>1/17/2020</a:t>
            </a:fld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="" xmlns:a16="http://schemas.microsoft.com/office/drawing/2014/main" id="{6FC87626-3A50-4185-B52B-581381E564E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HYPACK® 2011 Training Seminar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="" xmlns:a16="http://schemas.microsoft.com/office/drawing/2014/main" id="{53D496C8-9A67-4186-9726-FECC760845A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425D53-5CBD-4A39-98EA-090CA13DD33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71231442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6">
            <a:extLst>
              <a:ext uri="{FF2B5EF4-FFF2-40B4-BE49-F238E27FC236}">
                <a16:creationId xmlns="" xmlns:a16="http://schemas.microsoft.com/office/drawing/2014/main" id="{5E2DE487-85C6-45B6-9942-86045C52940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6F67AB-94B5-44AF-811E-D07298D0B1B5}" type="datetime1">
              <a:rPr lang="en-US"/>
              <a:pPr>
                <a:defRPr/>
              </a:pPr>
              <a:t>1/17/2020</a:t>
            </a:fld>
            <a:endParaRPr lang="en-US"/>
          </a:p>
        </p:txBody>
      </p:sp>
      <p:sp>
        <p:nvSpPr>
          <p:cNvPr id="4" name="Rectangle 7">
            <a:extLst>
              <a:ext uri="{FF2B5EF4-FFF2-40B4-BE49-F238E27FC236}">
                <a16:creationId xmlns="" xmlns:a16="http://schemas.microsoft.com/office/drawing/2014/main" id="{B1474A3D-C6D0-4130-A2B5-3EE364684F1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HYPACK® 2011 Training Seminar</a:t>
            </a:r>
          </a:p>
        </p:txBody>
      </p:sp>
      <p:sp>
        <p:nvSpPr>
          <p:cNvPr id="5" name="Rectangle 8">
            <a:extLst>
              <a:ext uri="{FF2B5EF4-FFF2-40B4-BE49-F238E27FC236}">
                <a16:creationId xmlns="" xmlns:a16="http://schemas.microsoft.com/office/drawing/2014/main" id="{42D44243-09FB-4C71-A82C-146D55B2892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F149FF-8B8A-482F-B92D-4785DD8C786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29585942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>
            <a:extLst>
              <a:ext uri="{FF2B5EF4-FFF2-40B4-BE49-F238E27FC236}">
                <a16:creationId xmlns="" xmlns:a16="http://schemas.microsoft.com/office/drawing/2014/main" id="{8B573C08-26DE-41D9-ABEF-971CC769CAD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E4B29C-F448-4119-AAB0-2D6EB6203D1D}" type="datetime1">
              <a:rPr lang="en-US"/>
              <a:pPr>
                <a:defRPr/>
              </a:pPr>
              <a:t>1/17/2020</a:t>
            </a:fld>
            <a:endParaRPr lang="en-US"/>
          </a:p>
        </p:txBody>
      </p:sp>
      <p:sp>
        <p:nvSpPr>
          <p:cNvPr id="3" name="Rectangle 7">
            <a:extLst>
              <a:ext uri="{FF2B5EF4-FFF2-40B4-BE49-F238E27FC236}">
                <a16:creationId xmlns="" xmlns:a16="http://schemas.microsoft.com/office/drawing/2014/main" id="{B069E131-26DD-46E8-8A49-08410BA0DB4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HYPACK® 2011 Training Seminar</a:t>
            </a:r>
          </a:p>
        </p:txBody>
      </p:sp>
      <p:sp>
        <p:nvSpPr>
          <p:cNvPr id="4" name="Rectangle 8">
            <a:extLst>
              <a:ext uri="{FF2B5EF4-FFF2-40B4-BE49-F238E27FC236}">
                <a16:creationId xmlns="" xmlns:a16="http://schemas.microsoft.com/office/drawing/2014/main" id="{0366B59F-58C7-4289-9C25-B2971149F6A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C49241-33A7-44D9-AC91-7168F9E5CAE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70622680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="" xmlns:a16="http://schemas.microsoft.com/office/drawing/2014/main" id="{F562A745-92FC-4A47-9825-C04105D16AB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DBB17B-98AD-4A8A-8BB2-5DB354ADB042}" type="datetime1">
              <a:rPr lang="en-US"/>
              <a:pPr>
                <a:defRPr/>
              </a:pPr>
              <a:t>1/17/2020</a:t>
            </a:fld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="" xmlns:a16="http://schemas.microsoft.com/office/drawing/2014/main" id="{CD42201D-52A7-4152-85CF-C885A796D62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HYPACK® 2011 Training Seminar</a:t>
            </a:r>
          </a:p>
        </p:txBody>
      </p:sp>
      <p:sp>
        <p:nvSpPr>
          <p:cNvPr id="7" name="Rectangle 8">
            <a:extLst>
              <a:ext uri="{FF2B5EF4-FFF2-40B4-BE49-F238E27FC236}">
                <a16:creationId xmlns="" xmlns:a16="http://schemas.microsoft.com/office/drawing/2014/main" id="{1F9A6C71-CE02-4F4D-A35D-51CF46E106B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CDB5CB-6824-4822-A3AA-2714F9A3B4D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42236200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5FB72DC6-191E-4704-91BD-2D50F8BEC5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CDA38D-9C7F-4211-8E30-31803E7B19FB}" type="datetime1">
              <a:rPr lang="en-US"/>
              <a:pPr>
                <a:defRPr/>
              </a:pPr>
              <a:t>1/17/2020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ECF9B073-7226-460D-9C10-62FC66494F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HYPACK® 2011 Training Seminar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6081DBBE-5027-492E-8160-D15D1D1C20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954411-5414-4E4F-A155-697784600F8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152548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="" xmlns:a16="http://schemas.microsoft.com/office/drawing/2014/main" id="{02A7B6A2-D7C5-45DE-BBC4-9AB13CB8A1F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0D935D-42C8-42D7-BB99-06C076CA23D1}" type="datetime1">
              <a:rPr lang="en-US"/>
              <a:pPr>
                <a:defRPr/>
              </a:pPr>
              <a:t>1/17/2020</a:t>
            </a:fld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="" xmlns:a16="http://schemas.microsoft.com/office/drawing/2014/main" id="{D4335A0E-DBDD-428E-95B8-0D9DC9EBC24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HYPACK® 2011 Training Seminar</a:t>
            </a:r>
          </a:p>
        </p:txBody>
      </p:sp>
      <p:sp>
        <p:nvSpPr>
          <p:cNvPr id="7" name="Rectangle 8">
            <a:extLst>
              <a:ext uri="{FF2B5EF4-FFF2-40B4-BE49-F238E27FC236}">
                <a16:creationId xmlns="" xmlns:a16="http://schemas.microsoft.com/office/drawing/2014/main" id="{E64C240F-A8FF-46D8-9115-02AE10DC563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6FF113-1635-4D44-AA25-384E7E49F87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26780991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="" xmlns:a16="http://schemas.microsoft.com/office/drawing/2014/main" id="{2805D8B3-5D7F-483F-8BFC-338BCD4109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1BCCC4-5BD4-418E-8F2F-FED720741455}" type="datetime1">
              <a:rPr lang="en-US"/>
              <a:pPr>
                <a:defRPr/>
              </a:pPr>
              <a:t>1/17/2020</a:t>
            </a:fld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="" xmlns:a16="http://schemas.microsoft.com/office/drawing/2014/main" id="{324CD9B8-7B82-4367-ACBC-1F05AC550C6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HYPACK® 2011 Training Seminar</a:t>
            </a:r>
          </a:p>
        </p:txBody>
      </p:sp>
      <p:sp>
        <p:nvSpPr>
          <p:cNvPr id="6" name="Rectangle 8">
            <a:extLst>
              <a:ext uri="{FF2B5EF4-FFF2-40B4-BE49-F238E27FC236}">
                <a16:creationId xmlns="" xmlns:a16="http://schemas.microsoft.com/office/drawing/2014/main" id="{1F76C74C-7C79-451A-84B9-B96CA5A8A26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1B35EA-73D0-455E-B3EE-93B248B8F43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85649366"/>
      </p:ext>
    </p:extLst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40513" y="73025"/>
            <a:ext cx="2141537" cy="587057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14313" y="73025"/>
            <a:ext cx="6273800" cy="587057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="" xmlns:a16="http://schemas.microsoft.com/office/drawing/2014/main" id="{C10F824E-B0C2-4C82-A40E-6FDC75F6AF2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C41221-EDED-4F86-A597-8FF7F651FC31}" type="datetime1">
              <a:rPr lang="en-US"/>
              <a:pPr>
                <a:defRPr/>
              </a:pPr>
              <a:t>1/17/2020</a:t>
            </a:fld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="" xmlns:a16="http://schemas.microsoft.com/office/drawing/2014/main" id="{B243D022-FFA3-48FA-B84A-604F176E023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HYPACK® 2011 Training Seminar</a:t>
            </a:r>
          </a:p>
        </p:txBody>
      </p:sp>
      <p:sp>
        <p:nvSpPr>
          <p:cNvPr id="6" name="Rectangle 8">
            <a:extLst>
              <a:ext uri="{FF2B5EF4-FFF2-40B4-BE49-F238E27FC236}">
                <a16:creationId xmlns="" xmlns:a16="http://schemas.microsoft.com/office/drawing/2014/main" id="{F7254774-0E01-40A9-A35C-5B74A3018C5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623680-4FBB-437B-8295-779723578A2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11118599"/>
      </p:ext>
    </p:extLst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Title,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4313" y="73025"/>
            <a:ext cx="8229600" cy="6096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50838" y="914400"/>
            <a:ext cx="4138612" cy="5029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41850" y="914400"/>
            <a:ext cx="4140200" cy="5029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="" xmlns:a16="http://schemas.microsoft.com/office/drawing/2014/main" id="{955B5BE4-768F-421D-911D-DB401B886B2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F2959B-1E39-4CD1-8407-FAFFF71CCDB3}" type="datetime1">
              <a:rPr lang="en-US"/>
              <a:pPr>
                <a:defRPr/>
              </a:pPr>
              <a:t>1/17/2020</a:t>
            </a:fld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="" xmlns:a16="http://schemas.microsoft.com/office/drawing/2014/main" id="{7A84988F-23C6-45E5-9506-6E36DE1272A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HYPACK® 2011 Training Seminar</a:t>
            </a:r>
          </a:p>
        </p:txBody>
      </p:sp>
      <p:sp>
        <p:nvSpPr>
          <p:cNvPr id="7" name="Rectangle 8">
            <a:extLst>
              <a:ext uri="{FF2B5EF4-FFF2-40B4-BE49-F238E27FC236}">
                <a16:creationId xmlns="" xmlns:a16="http://schemas.microsoft.com/office/drawing/2014/main" id="{4E4F3461-A83C-4F60-91AA-48F1B5F2434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FDAF4D-DD22-4D65-93C0-712529D22B4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85257969"/>
      </p:ext>
    </p:extLst>
  </p:cSld>
  <p:clrMapOvr>
    <a:masterClrMapping/>
  </p:clrMapOvr>
  <p:transition/>
  <p:hf sldNum="0" hdr="0" ftr="0" dt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4313" y="73025"/>
            <a:ext cx="8229600" cy="6096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350838" y="914400"/>
            <a:ext cx="4138612" cy="5029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1850" y="914400"/>
            <a:ext cx="4140200" cy="5029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="" xmlns:a16="http://schemas.microsoft.com/office/drawing/2014/main" id="{5C97B2AA-4B09-40A0-A90D-C2FABA30344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DE9871-CC49-4207-965E-97EDE6E4F213}" type="datetime1">
              <a:rPr lang="en-US"/>
              <a:pPr>
                <a:defRPr/>
              </a:pPr>
              <a:t>1/17/2020</a:t>
            </a:fld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="" xmlns:a16="http://schemas.microsoft.com/office/drawing/2014/main" id="{86D44BA2-3606-4100-8E20-0984828F55D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HYPACK® 2011 Training Seminar</a:t>
            </a:r>
          </a:p>
        </p:txBody>
      </p:sp>
      <p:sp>
        <p:nvSpPr>
          <p:cNvPr id="7" name="Rectangle 8">
            <a:extLst>
              <a:ext uri="{FF2B5EF4-FFF2-40B4-BE49-F238E27FC236}">
                <a16:creationId xmlns="" xmlns:a16="http://schemas.microsoft.com/office/drawing/2014/main" id="{F6F2E628-A7AE-4664-80C3-6893B3898BB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944C54-4C7C-4639-89E8-B2907D54F47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0496727"/>
      </p:ext>
    </p:extLst>
  </p:cSld>
  <p:clrMapOvr>
    <a:masterClrMapping/>
  </p:clrMapOvr>
  <p:transition/>
  <p:hf sldNum="0" hdr="0" ftr="0" dt="0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Bell Gossett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blue-aqua title.png">
            <a:extLst>
              <a:ext uri="{FF2B5EF4-FFF2-40B4-BE49-F238E27FC236}">
                <a16:creationId xmlns="" xmlns:a16="http://schemas.microsoft.com/office/drawing/2014/main" id="{EC2CD961-0329-462B-B5B4-A45EAFE6805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85788"/>
            <a:ext cx="9144000" cy="3581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9">
            <a:extLst>
              <a:ext uri="{FF2B5EF4-FFF2-40B4-BE49-F238E27FC236}">
                <a16:creationId xmlns="" xmlns:a16="http://schemas.microsoft.com/office/drawing/2014/main" id="{25A9C8AF-9010-4824-8F9D-664B7ED6392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3988" y="284163"/>
            <a:ext cx="2295525" cy="877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7472" y="1737360"/>
            <a:ext cx="7772400" cy="1470025"/>
          </a:xfrm>
        </p:spPr>
        <p:txBody>
          <a:bodyPr/>
          <a:lstStyle>
            <a:lvl1pPr>
              <a:lnSpc>
                <a:spcPts val="5000"/>
              </a:lnSpc>
              <a:defRPr sz="4600" b="0">
                <a:solidFill>
                  <a:srgbClr val="53565A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47472" y="3749040"/>
            <a:ext cx="4224528" cy="422029"/>
          </a:xfrm>
        </p:spPr>
        <p:txBody>
          <a:bodyPr/>
          <a:lstStyle>
            <a:lvl1pPr marL="0" indent="0" algn="l">
              <a:buNone/>
              <a:defRPr sz="1400" cap="all">
                <a:solidFill>
                  <a:srgbClr val="53565A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1"/>
          </p:nvPr>
        </p:nvSpPr>
        <p:spPr>
          <a:xfrm>
            <a:off x="347472" y="234706"/>
            <a:ext cx="3175000" cy="390525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64098953"/>
      </p:ext>
    </p:extLst>
  </p:cSld>
  <p:clrMapOvr>
    <a:masterClrMapping/>
  </p:clrMapOvr>
  <p:hf sldNum="0" hdr="0" ftr="0" dt="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Bell Gossett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="" xmlns:a16="http://schemas.microsoft.com/office/drawing/2014/main" id="{0835D9BC-4BC7-4CA3-878B-9D278D01ED8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2D775A-1F13-4931-9865-ED7E84D4FAD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17441021"/>
      </p:ext>
    </p:extLst>
  </p:cSld>
  <p:clrMapOvr>
    <a:masterClrMapping/>
  </p:clrMapOvr>
  <p:hf sldNum="0" hdr="0" ftr="0" dt="0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Bell Gossett (photo)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7472" y="1600200"/>
            <a:ext cx="4691185" cy="46908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5376671" y="1600200"/>
            <a:ext cx="3429000" cy="3778873"/>
          </a:xfrm>
          <a:solidFill>
            <a:schemeClr val="bg2">
              <a:lumMod val="20000"/>
              <a:lumOff val="80000"/>
            </a:schemeClr>
          </a:solidFill>
        </p:spPr>
        <p:txBody>
          <a:bodyPr rtlCol="0">
            <a:normAutofit/>
          </a:bodyPr>
          <a:lstStyle/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="" xmlns:a16="http://schemas.microsoft.com/office/drawing/2014/main" id="{0C053FE2-C4CB-43E1-82A2-81F0CE96BC3C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246AE8-A423-4E37-A634-E6FD714A8F8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2430366"/>
      </p:ext>
    </p:extLst>
  </p:cSld>
  <p:clrMapOvr>
    <a:masterClrMapping/>
  </p:clrMapOvr>
  <p:hf sldNum="0" hdr="0" ftr="0" dt="0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Bell Gossett (2 column)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>
            <a:extLst>
              <a:ext uri="{FF2B5EF4-FFF2-40B4-BE49-F238E27FC236}">
                <a16:creationId xmlns="" xmlns:a16="http://schemas.microsoft.com/office/drawing/2014/main" id="{01FE4FBE-CB11-4F37-8B95-B1CA294C474D}"/>
              </a:ext>
            </a:extLst>
          </p:cNvPr>
          <p:cNvCxnSpPr/>
          <p:nvPr/>
        </p:nvCxnSpPr>
        <p:spPr>
          <a:xfrm rot="5400000">
            <a:off x="2861469" y="3944144"/>
            <a:ext cx="4692650" cy="1588"/>
          </a:xfrm>
          <a:prstGeom prst="line">
            <a:avLst/>
          </a:prstGeom>
          <a:ln w="15875" cap="flat" cmpd="sng" algn="ctr">
            <a:solidFill>
              <a:srgbClr val="53565A"/>
            </a:solidFill>
            <a:prstDash val="dot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347472" y="1600200"/>
            <a:ext cx="4691185" cy="46908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3"/>
          </p:nvPr>
        </p:nvSpPr>
        <p:spPr>
          <a:xfrm>
            <a:off x="5376672" y="1600199"/>
            <a:ext cx="3429000" cy="4690872"/>
          </a:xfrm>
        </p:spPr>
        <p:txBody>
          <a:bodyPr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C56111E6-ABD6-49D3-B573-6D6CBA00838F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7BAD640-4462-4A4A-90A1-742E130B4CB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67462910"/>
      </p:ext>
    </p:extLst>
  </p:cSld>
  <p:clrMapOvr>
    <a:masterClrMapping/>
  </p:clrMapOvr>
  <p:hf sldNum="0" hdr="0" ftr="0" dt="0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Bell Gossett (chart)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Connector 5">
            <a:extLst>
              <a:ext uri="{FF2B5EF4-FFF2-40B4-BE49-F238E27FC236}">
                <a16:creationId xmlns="" xmlns:a16="http://schemas.microsoft.com/office/drawing/2014/main" id="{EB16441C-2327-44CF-B15C-287FB551B8BF}"/>
              </a:ext>
            </a:extLst>
          </p:cNvPr>
          <p:cNvCxnSpPr/>
          <p:nvPr/>
        </p:nvCxnSpPr>
        <p:spPr>
          <a:xfrm flipV="1">
            <a:off x="347663" y="2971800"/>
            <a:ext cx="8458200" cy="9525"/>
          </a:xfrm>
          <a:prstGeom prst="line">
            <a:avLst/>
          </a:prstGeom>
          <a:ln w="15875" cap="flat" cmpd="sng" algn="ctr">
            <a:solidFill>
              <a:srgbClr val="53565A"/>
            </a:solidFill>
            <a:prstDash val="dot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Chart Placeholder 6"/>
          <p:cNvSpPr>
            <a:spLocks noGrp="1"/>
          </p:cNvSpPr>
          <p:nvPr>
            <p:ph type="chart" sz="quarter" idx="13"/>
          </p:nvPr>
        </p:nvSpPr>
        <p:spPr>
          <a:xfrm>
            <a:off x="347472" y="3090671"/>
            <a:ext cx="3200400" cy="3200400"/>
          </a:xfrm>
        </p:spPr>
        <p:txBody>
          <a:bodyPr rtlCol="0">
            <a:normAutofit/>
          </a:bodyPr>
          <a:lstStyle>
            <a:lvl1pPr>
              <a:defRPr sz="16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noProof="0"/>
              <a:t>Click icon to add chart</a:t>
            </a:r>
            <a:endParaRPr lang="en-US" noProof="0" dirty="0"/>
          </a:p>
        </p:txBody>
      </p:sp>
      <p:sp>
        <p:nvSpPr>
          <p:cNvPr id="8" name="Content Placeholder 2"/>
          <p:cNvSpPr>
            <a:spLocks noGrp="1"/>
          </p:cNvSpPr>
          <p:nvPr>
            <p:ph idx="15"/>
          </p:nvPr>
        </p:nvSpPr>
        <p:spPr>
          <a:xfrm>
            <a:off x="347472" y="1600199"/>
            <a:ext cx="8458200" cy="1371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6"/>
          </p:nvPr>
        </p:nvSpPr>
        <p:spPr>
          <a:xfrm>
            <a:off x="3886200" y="3090672"/>
            <a:ext cx="4919472" cy="3200400"/>
          </a:xfrm>
        </p:spPr>
        <p:txBody>
          <a:bodyPr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="" xmlns:a16="http://schemas.microsoft.com/office/drawing/2014/main" id="{1C8D47B7-F7BC-44C4-B0C5-3B4EC1EC1778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3563E1D-A4C9-4324-BE2E-E7FA4C5A5BE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79197255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BAE25D10-BA88-49A9-899C-8952C03EE1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C84908-4819-4783-A72E-5C59C760B4B1}" type="datetime1">
              <a:rPr lang="en-US"/>
              <a:pPr>
                <a:defRPr/>
              </a:pPr>
              <a:t>1/17/2020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FA9C016F-0342-4BB3-867D-8A8A0A4F22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HYPACK® 2011 Training Seminar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12E618C3-0780-49E0-A40A-535062900C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F08A52-2943-416A-9168-E8D77EE66EC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4432299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Bell Gossett (title only)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lide Number Placeholder 5">
            <a:extLst>
              <a:ext uri="{FF2B5EF4-FFF2-40B4-BE49-F238E27FC236}">
                <a16:creationId xmlns="" xmlns:a16="http://schemas.microsoft.com/office/drawing/2014/main" id="{4048A7BE-ECFB-40C0-A696-5967FDC157D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09DE47-4C8C-49F0-BBE0-A8A4BAB982F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19127404"/>
      </p:ext>
    </p:extLst>
  </p:cSld>
  <p:clrMapOvr>
    <a:masterClrMapping/>
  </p:clrMapOvr>
  <p:hf sldNum="0" hdr="0" ftr="0" dt="0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Divider Bell Gossett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8" descr="blue-aqua divider.png">
            <a:extLst>
              <a:ext uri="{FF2B5EF4-FFF2-40B4-BE49-F238E27FC236}">
                <a16:creationId xmlns="" xmlns:a16="http://schemas.microsoft.com/office/drawing/2014/main" id="{F431988A-0345-49F5-85BB-50494BF5188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9">
            <a:extLst>
              <a:ext uri="{FF2B5EF4-FFF2-40B4-BE49-F238E27FC236}">
                <a16:creationId xmlns="" xmlns:a16="http://schemas.microsoft.com/office/drawing/2014/main" id="{EF1F7828-285E-4231-97A4-53E4996F11A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488" y="284163"/>
            <a:ext cx="2298700" cy="879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472" y="2514600"/>
            <a:ext cx="7772400" cy="1362075"/>
          </a:xfrm>
        </p:spPr>
        <p:txBody>
          <a:bodyPr rtlCol="0" anchor="t">
            <a:noAutofit/>
          </a:bodyPr>
          <a:lstStyle>
            <a:lvl1pPr>
              <a:lnSpc>
                <a:spcPts val="6500"/>
              </a:lnSpc>
              <a:defRPr lang="en-US" sz="4600" b="0" dirty="0">
                <a:solidFill>
                  <a:srgbClr val="53565A"/>
                </a:solidFill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="" xmlns:a16="http://schemas.microsoft.com/office/drawing/2014/main" id="{A59A9B57-0C65-4CDB-89E4-35707FD73C2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86132D89-82CA-44B5-8925-AD2E8F67A70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50911245"/>
      </p:ext>
    </p:extLst>
  </p:cSld>
  <p:clrMapOvr>
    <a:masterClrMapping/>
  </p:clrMapOvr>
  <p:hf sldNum="0" hdr="0" ftr="0" dt="0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Content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="" xmlns:a16="http://schemas.microsoft.com/office/drawing/2014/main" id="{5FF2D5F7-91A0-4302-AF20-2573C29CCCC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31C515-3A21-45AB-855B-13FFC8C1D5F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57609557"/>
      </p:ext>
    </p:extLst>
  </p:cSld>
  <p:clrMapOvr>
    <a:masterClrMapping/>
  </p:clrMapOvr>
  <p:hf sldNum="0" hdr="0" ftr="0" dt="0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ontent Eco (phot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7472" y="1600200"/>
            <a:ext cx="4691185" cy="46908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5376671" y="1599756"/>
            <a:ext cx="3429000" cy="3778873"/>
          </a:xfrm>
          <a:solidFill>
            <a:schemeClr val="bg2">
              <a:lumMod val="20000"/>
              <a:lumOff val="80000"/>
            </a:schemeClr>
          </a:solidFill>
        </p:spPr>
        <p:txBody>
          <a:bodyPr rtlCol="0">
            <a:normAutofit/>
          </a:bodyPr>
          <a:lstStyle/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="" xmlns:a16="http://schemas.microsoft.com/office/drawing/2014/main" id="{F8EF0E72-A909-4A92-A9BD-A6C90BE8720B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894B8D-B055-464B-8845-A4428188E1F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34349139"/>
      </p:ext>
    </p:extLst>
  </p:cSld>
  <p:clrMapOvr>
    <a:masterClrMapping/>
  </p:clrMapOvr>
  <p:hf sldNum="0" hdr="0" ftr="0" dt="0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 sz="44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noProof="0"/>
              <a:t>Click to edit Master title style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defRPr sz="3200">
                <a:solidFill>
                  <a:srgbClr val="FF9900"/>
                </a:solidFill>
              </a:defRPr>
            </a:lvl1pPr>
          </a:lstStyle>
          <a:p>
            <a:pPr lvl="0"/>
            <a:r>
              <a:rPr lang="en-US" noProof="0"/>
              <a:t>Click to edit Master subtitle style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="" xmlns:a16="http://schemas.microsoft.com/office/drawing/2014/main" id="{B47E31F3-25F2-419E-9AD2-CA445FF6EA8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pPr>
              <a:defRPr/>
            </a:pPr>
            <a:fld id="{2DB3BF0A-D0E2-4FC9-A89E-06A958D31CAB}" type="datetime1">
              <a:rPr lang="en-US"/>
              <a:pPr>
                <a:defRPr/>
              </a:pPr>
              <a:t>1/17/2020</a:t>
            </a:fld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="" xmlns:a16="http://schemas.microsoft.com/office/drawing/2014/main" id="{39940312-C246-45EE-AD50-9D72DFC1D25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0077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pPr>
              <a:defRPr/>
            </a:pPr>
            <a:r>
              <a:rPr lang="en-US"/>
              <a:t>HYPACK® 2011 Training Seminar</a:t>
            </a:r>
          </a:p>
        </p:txBody>
      </p:sp>
      <p:sp>
        <p:nvSpPr>
          <p:cNvPr id="6" name="Rectangle 6">
            <a:extLst>
              <a:ext uri="{FF2B5EF4-FFF2-40B4-BE49-F238E27FC236}">
                <a16:creationId xmlns="" xmlns:a16="http://schemas.microsoft.com/office/drawing/2014/main" id="{9EDFC54D-EFB0-478D-87B6-96031251A7E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 sz="1800" smtClean="0"/>
            </a:lvl1pPr>
          </a:lstStyle>
          <a:p>
            <a:pPr>
              <a:defRPr/>
            </a:pPr>
            <a:fld id="{4B20319B-20A6-4F76-88E6-E44AFB3D0D3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24485255"/>
      </p:ext>
    </p:extLst>
  </p:cSld>
  <p:clrMapOvr>
    <a:masterClrMapping/>
  </p:clrMapOvr>
  <p:transition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6">
            <a:extLst>
              <a:ext uri="{FF2B5EF4-FFF2-40B4-BE49-F238E27FC236}">
                <a16:creationId xmlns="" xmlns:a16="http://schemas.microsoft.com/office/drawing/2014/main" id="{8E5FEE7F-3FB3-4DD1-BF9C-AE550338A3E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0077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03D3D6-ABA5-427F-914D-13F2884D7990}" type="datetime1">
              <a:rPr lang="en-US"/>
              <a:pPr>
                <a:defRPr/>
              </a:pPr>
              <a:t>1/17/2020</a:t>
            </a:fld>
            <a:endParaRPr lang="en-US"/>
          </a:p>
        </p:txBody>
      </p:sp>
      <p:sp>
        <p:nvSpPr>
          <p:cNvPr id="3" name="Footer Placeholder 7">
            <a:extLst>
              <a:ext uri="{FF2B5EF4-FFF2-40B4-BE49-F238E27FC236}">
                <a16:creationId xmlns="" xmlns:a16="http://schemas.microsoft.com/office/drawing/2014/main" id="{D656013C-7133-41B8-9AB5-18F653AEC01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717800" y="6200775"/>
            <a:ext cx="37084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HYPACK® 2011 Training Seminar</a:t>
            </a:r>
          </a:p>
        </p:txBody>
      </p:sp>
      <p:sp>
        <p:nvSpPr>
          <p:cNvPr id="4" name="Slide Number Placeholder 8">
            <a:extLst>
              <a:ext uri="{FF2B5EF4-FFF2-40B4-BE49-F238E27FC236}">
                <a16:creationId xmlns="" xmlns:a16="http://schemas.microsoft.com/office/drawing/2014/main" id="{D7228364-A242-4D4C-977A-0CB50BB660E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9B870D3-3E70-465A-B53C-7358CF4E8CD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04590048"/>
      </p:ext>
    </p:extLst>
  </p:cSld>
  <p:clrMapOvr>
    <a:masterClrMapping/>
  </p:clrMapOvr>
  <p:transition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Bell Gosset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>
            <a:extLst>
              <a:ext uri="{FF2B5EF4-FFF2-40B4-BE49-F238E27FC236}">
                <a16:creationId xmlns="" xmlns:a16="http://schemas.microsoft.com/office/drawing/2014/main" id="{6D38A6F8-23D9-43BE-8A67-FB7A5946F7B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5950"/>
            <a:ext cx="9144000" cy="3536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7">
            <a:extLst>
              <a:ext uri="{FF2B5EF4-FFF2-40B4-BE49-F238E27FC236}">
                <a16:creationId xmlns="" xmlns:a16="http://schemas.microsoft.com/office/drawing/2014/main" id="{1DEAB2FF-B68C-4665-8CB4-0CB7802B293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0813" y="284163"/>
            <a:ext cx="2300287" cy="879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0" y="4114799"/>
            <a:ext cx="9144000" cy="2743200"/>
          </a:xfrm>
          <a:solidFill>
            <a:srgbClr val="61ACC9"/>
          </a:solidFill>
          <a:ln>
            <a:noFill/>
          </a:ln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 lvl="0"/>
            <a:r>
              <a:rPr lang="en-US" noProof="0"/>
              <a:t>Drag picture to placeholder or click icon to add</a:t>
            </a:r>
            <a:endParaRPr lang="en-US" noProof="0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7472" y="1737360"/>
            <a:ext cx="7772400" cy="1470025"/>
          </a:xfrm>
        </p:spPr>
        <p:txBody>
          <a:bodyPr/>
          <a:lstStyle>
            <a:lvl1pPr>
              <a:lnSpc>
                <a:spcPts val="5000"/>
              </a:lnSpc>
              <a:defRPr sz="4600" b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47472" y="3749040"/>
            <a:ext cx="4224528" cy="422029"/>
          </a:xfrm>
        </p:spPr>
        <p:txBody>
          <a:bodyPr/>
          <a:lstStyle>
            <a:lvl1pPr marL="0" indent="0" algn="l">
              <a:buNone/>
              <a:defRPr sz="1400" cap="all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1"/>
          </p:nvPr>
        </p:nvSpPr>
        <p:spPr>
          <a:xfrm>
            <a:off x="347472" y="234706"/>
            <a:ext cx="3175000" cy="390525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677908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Bell Gosset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7">
            <a:extLst>
              <a:ext uri="{FF2B5EF4-FFF2-40B4-BE49-F238E27FC236}">
                <a16:creationId xmlns="" xmlns:a16="http://schemas.microsoft.com/office/drawing/2014/main" id="{6E8133CF-65BC-4908-BC3C-839598F2512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5950"/>
            <a:ext cx="9144000" cy="3536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8">
            <a:extLst>
              <a:ext uri="{FF2B5EF4-FFF2-40B4-BE49-F238E27FC236}">
                <a16:creationId xmlns="" xmlns:a16="http://schemas.microsoft.com/office/drawing/2014/main" id="{5DFE9A0E-EBF5-42DD-B53D-7F1AA423FF9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0813" y="284163"/>
            <a:ext cx="2300287" cy="879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0" y="4114799"/>
            <a:ext cx="9144000" cy="2743200"/>
          </a:xfrm>
          <a:solidFill>
            <a:srgbClr val="61ACC9"/>
          </a:solidFill>
          <a:ln>
            <a:noFill/>
          </a:ln>
        </p:spPr>
        <p:txBody>
          <a:bodyPr rtlCol="0">
            <a:normAutofit/>
          </a:bodyPr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7472" y="1737360"/>
            <a:ext cx="7772400" cy="1470025"/>
          </a:xfrm>
        </p:spPr>
        <p:txBody>
          <a:bodyPr/>
          <a:lstStyle>
            <a:lvl1pPr>
              <a:lnSpc>
                <a:spcPts val="5000"/>
              </a:lnSpc>
              <a:defRPr sz="4600" b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47472" y="3749040"/>
            <a:ext cx="4224528" cy="422029"/>
          </a:xfrm>
        </p:spPr>
        <p:txBody>
          <a:bodyPr/>
          <a:lstStyle>
            <a:lvl1pPr marL="0" indent="0" algn="l">
              <a:buNone/>
              <a:defRPr sz="1400" cap="all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1"/>
          </p:nvPr>
        </p:nvSpPr>
        <p:spPr>
          <a:xfrm>
            <a:off x="347472" y="234706"/>
            <a:ext cx="3175000" cy="390525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77242414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Bell Gossett (2 phot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>
            <a:extLst>
              <a:ext uri="{FF2B5EF4-FFF2-40B4-BE49-F238E27FC236}">
                <a16:creationId xmlns="" xmlns:a16="http://schemas.microsoft.com/office/drawing/2014/main" id="{626E86FB-3F31-4B67-9D2B-27368CA5A28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5950"/>
            <a:ext cx="9144000" cy="3536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8">
            <a:extLst>
              <a:ext uri="{FF2B5EF4-FFF2-40B4-BE49-F238E27FC236}">
                <a16:creationId xmlns="" xmlns:a16="http://schemas.microsoft.com/office/drawing/2014/main" id="{6E0CF9B0-26D7-417B-983E-66656A0CA5A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0813" y="284163"/>
            <a:ext cx="2300287" cy="879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0" y="4114799"/>
            <a:ext cx="3507153" cy="2743200"/>
          </a:xfrm>
          <a:solidFill>
            <a:srgbClr val="61ACC9"/>
          </a:solidFill>
          <a:ln>
            <a:noFill/>
          </a:ln>
        </p:spPr>
        <p:txBody>
          <a:bodyPr rtlCol="0">
            <a:normAutofit/>
          </a:bodyPr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12" name="Picture Placeholder 8"/>
          <p:cNvSpPr>
            <a:spLocks noGrp="1"/>
          </p:cNvSpPr>
          <p:nvPr>
            <p:ph type="pic" sz="quarter" idx="12"/>
          </p:nvPr>
        </p:nvSpPr>
        <p:spPr>
          <a:xfrm>
            <a:off x="3507153" y="4114799"/>
            <a:ext cx="5636847" cy="2743200"/>
          </a:xfrm>
          <a:solidFill>
            <a:srgbClr val="61ACC9"/>
          </a:solidFill>
          <a:ln>
            <a:noFill/>
          </a:ln>
        </p:spPr>
        <p:txBody>
          <a:bodyPr rtlCol="0">
            <a:normAutofit/>
          </a:bodyPr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17" name="Title 1"/>
          <p:cNvSpPr>
            <a:spLocks noGrp="1"/>
          </p:cNvSpPr>
          <p:nvPr>
            <p:ph type="ctrTitle"/>
          </p:nvPr>
        </p:nvSpPr>
        <p:spPr>
          <a:xfrm>
            <a:off x="347472" y="1737360"/>
            <a:ext cx="7772400" cy="1470025"/>
          </a:xfrm>
        </p:spPr>
        <p:txBody>
          <a:bodyPr/>
          <a:lstStyle>
            <a:lvl1pPr>
              <a:lnSpc>
                <a:spcPts val="5000"/>
              </a:lnSpc>
              <a:defRPr sz="4600" b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8" name="Subtitle 2"/>
          <p:cNvSpPr>
            <a:spLocks noGrp="1"/>
          </p:cNvSpPr>
          <p:nvPr>
            <p:ph type="subTitle" idx="1"/>
          </p:nvPr>
        </p:nvSpPr>
        <p:spPr>
          <a:xfrm>
            <a:off x="347472" y="3749040"/>
            <a:ext cx="4224528" cy="422029"/>
          </a:xfrm>
        </p:spPr>
        <p:txBody>
          <a:bodyPr/>
          <a:lstStyle>
            <a:lvl1pPr marL="0" indent="0" algn="l">
              <a:buNone/>
              <a:defRPr sz="1400" cap="all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9" name="Content Placeholder 12"/>
          <p:cNvSpPr>
            <a:spLocks noGrp="1"/>
          </p:cNvSpPr>
          <p:nvPr>
            <p:ph sz="quarter" idx="11"/>
          </p:nvPr>
        </p:nvSpPr>
        <p:spPr>
          <a:xfrm>
            <a:off x="347472" y="234706"/>
            <a:ext cx="3175000" cy="390525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8182053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Bell Gossett (no phot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>
            <a:extLst>
              <a:ext uri="{FF2B5EF4-FFF2-40B4-BE49-F238E27FC236}">
                <a16:creationId xmlns="" xmlns:a16="http://schemas.microsoft.com/office/drawing/2014/main" id="{E8C2BF62-675A-495B-A2D0-DD1967065D4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5950"/>
            <a:ext cx="9142413" cy="6242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8">
            <a:extLst>
              <a:ext uri="{FF2B5EF4-FFF2-40B4-BE49-F238E27FC236}">
                <a16:creationId xmlns="" xmlns:a16="http://schemas.microsoft.com/office/drawing/2014/main" id="{25D88CD4-7EB7-4C32-9CA5-2D624A92D3B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0813" y="284163"/>
            <a:ext cx="2300287" cy="879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7472" y="1737360"/>
            <a:ext cx="7772400" cy="1470025"/>
          </a:xfrm>
        </p:spPr>
        <p:txBody>
          <a:bodyPr/>
          <a:lstStyle>
            <a:lvl1pPr>
              <a:lnSpc>
                <a:spcPts val="5000"/>
              </a:lnSpc>
              <a:defRPr sz="4600" b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47472" y="3749040"/>
            <a:ext cx="4224528" cy="422029"/>
          </a:xfrm>
        </p:spPr>
        <p:txBody>
          <a:bodyPr/>
          <a:lstStyle>
            <a:lvl1pPr marL="0" indent="0" algn="l">
              <a:buNone/>
              <a:defRPr sz="1400" cap="all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1"/>
          </p:nvPr>
        </p:nvSpPr>
        <p:spPr>
          <a:xfrm>
            <a:off x="347472" y="234706"/>
            <a:ext cx="3175000" cy="390525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174956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="" xmlns:a16="http://schemas.microsoft.com/office/drawing/2014/main" id="{FCBE72D0-A976-4E9A-BA81-C67F96C5D9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4F1D20-E347-4511-8357-B1E52C2EB088}" type="datetime1">
              <a:rPr lang="en-US"/>
              <a:pPr>
                <a:defRPr/>
              </a:pPr>
              <a:t>1/17/2020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="" xmlns:a16="http://schemas.microsoft.com/office/drawing/2014/main" id="{6B02D6D1-46A9-44DD-B52C-FD619DE437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HYPACK® 2011 Training Seminar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="" xmlns:a16="http://schemas.microsoft.com/office/drawing/2014/main" id="{2F98E3FA-1759-4A09-972B-BE15F4717B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8E8071-079E-4C1F-99F2-82866A877C0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93516175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="" xmlns:a16="http://schemas.microsoft.com/office/drawing/2014/main" id="{15E79CF6-9526-4488-96E4-F47FFB411DD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E1D65B-75CA-4B16-ACA8-1D2BEA3BFC2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97226786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phot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7472" y="1600200"/>
            <a:ext cx="4691185" cy="46908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5376671" y="1600200"/>
            <a:ext cx="3429000" cy="3778873"/>
          </a:xfrm>
          <a:solidFill>
            <a:schemeClr val="bg2">
              <a:lumMod val="20000"/>
              <a:lumOff val="80000"/>
            </a:schemeClr>
          </a:solidFill>
        </p:spPr>
        <p:txBody>
          <a:bodyPr rtlCol="0">
            <a:normAutofit/>
          </a:bodyPr>
          <a:lstStyle/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="" xmlns:a16="http://schemas.microsoft.com/office/drawing/2014/main" id="{86D7D476-3FFD-4D94-8385-6709470544AA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9309B9-03A1-4C20-8442-962BA93FC6F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5787593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2 colum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>
            <a:extLst>
              <a:ext uri="{FF2B5EF4-FFF2-40B4-BE49-F238E27FC236}">
                <a16:creationId xmlns="" xmlns:a16="http://schemas.microsoft.com/office/drawing/2014/main" id="{78DE492F-DE39-4F5A-9D9C-42E73293F927}"/>
              </a:ext>
            </a:extLst>
          </p:cNvPr>
          <p:cNvCxnSpPr/>
          <p:nvPr userDrawn="1"/>
        </p:nvCxnSpPr>
        <p:spPr>
          <a:xfrm rot="5400000">
            <a:off x="2861469" y="3944144"/>
            <a:ext cx="4692650" cy="1588"/>
          </a:xfrm>
          <a:prstGeom prst="line">
            <a:avLst/>
          </a:prstGeom>
          <a:ln w="15875" cap="flat" cmpd="sng" algn="ctr">
            <a:solidFill>
              <a:srgbClr val="53565A"/>
            </a:solidFill>
            <a:prstDash val="dot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347472" y="1600200"/>
            <a:ext cx="4691185" cy="46908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3"/>
          </p:nvPr>
        </p:nvSpPr>
        <p:spPr>
          <a:xfrm>
            <a:off x="5376672" y="1600199"/>
            <a:ext cx="3429000" cy="4690872"/>
          </a:xfrm>
        </p:spPr>
        <p:txBody>
          <a:bodyPr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D41FFDE5-D77B-40C6-9DA3-D8C367219DD7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CC16800-9484-4D5C-A174-B7AA2FC00D5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1488998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chart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Connector 5">
            <a:extLst>
              <a:ext uri="{FF2B5EF4-FFF2-40B4-BE49-F238E27FC236}">
                <a16:creationId xmlns="" xmlns:a16="http://schemas.microsoft.com/office/drawing/2014/main" id="{CB7091B6-B9F3-4255-92BA-7BBC7E8515F6}"/>
              </a:ext>
            </a:extLst>
          </p:cNvPr>
          <p:cNvCxnSpPr/>
          <p:nvPr userDrawn="1"/>
        </p:nvCxnSpPr>
        <p:spPr>
          <a:xfrm flipV="1">
            <a:off x="347663" y="2971800"/>
            <a:ext cx="8458200" cy="9525"/>
          </a:xfrm>
          <a:prstGeom prst="line">
            <a:avLst/>
          </a:prstGeom>
          <a:ln w="15875" cap="flat" cmpd="sng" algn="ctr">
            <a:solidFill>
              <a:srgbClr val="53565A"/>
            </a:solidFill>
            <a:prstDash val="dot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Chart Placeholder 6"/>
          <p:cNvSpPr>
            <a:spLocks noGrp="1"/>
          </p:cNvSpPr>
          <p:nvPr>
            <p:ph type="chart" sz="quarter" idx="13"/>
          </p:nvPr>
        </p:nvSpPr>
        <p:spPr>
          <a:xfrm>
            <a:off x="347472" y="3090671"/>
            <a:ext cx="3200400" cy="3200400"/>
          </a:xfrm>
        </p:spPr>
        <p:txBody>
          <a:bodyPr rtlCol="0">
            <a:normAutofit/>
          </a:bodyPr>
          <a:lstStyle>
            <a:lvl1pPr>
              <a:defRPr sz="16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noProof="0"/>
              <a:t>Click icon to add chart</a:t>
            </a:r>
            <a:endParaRPr lang="en-US" noProof="0" dirty="0"/>
          </a:p>
        </p:txBody>
      </p:sp>
      <p:sp>
        <p:nvSpPr>
          <p:cNvPr id="8" name="Content Placeholder 2"/>
          <p:cNvSpPr>
            <a:spLocks noGrp="1"/>
          </p:cNvSpPr>
          <p:nvPr>
            <p:ph idx="15"/>
          </p:nvPr>
        </p:nvSpPr>
        <p:spPr>
          <a:xfrm>
            <a:off x="347472" y="1600199"/>
            <a:ext cx="8458200" cy="1371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6"/>
          </p:nvPr>
        </p:nvSpPr>
        <p:spPr>
          <a:xfrm>
            <a:off x="3886200" y="3090672"/>
            <a:ext cx="4919472" cy="3200400"/>
          </a:xfrm>
        </p:spPr>
        <p:txBody>
          <a:bodyPr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="" xmlns:a16="http://schemas.microsoft.com/office/drawing/2014/main" id="{58E89B8C-0088-404A-9D7D-06307C202215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F977E75-FDE2-4424-87B9-522559D82AB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91542192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title only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lide Number Placeholder 5">
            <a:extLst>
              <a:ext uri="{FF2B5EF4-FFF2-40B4-BE49-F238E27FC236}">
                <a16:creationId xmlns="" xmlns:a16="http://schemas.microsoft.com/office/drawing/2014/main" id="{C8618B25-D640-4248-B6D4-937C53EDE2C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9F48EB-36B4-4039-A92D-EAB62F544C4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90229626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Bell Gosset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7">
            <a:extLst>
              <a:ext uri="{FF2B5EF4-FFF2-40B4-BE49-F238E27FC236}">
                <a16:creationId xmlns="" xmlns:a16="http://schemas.microsoft.com/office/drawing/2014/main" id="{F7EC990E-676F-4BCE-95FC-236AD0DF8BE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8">
            <a:extLst>
              <a:ext uri="{FF2B5EF4-FFF2-40B4-BE49-F238E27FC236}">
                <a16:creationId xmlns="" xmlns:a16="http://schemas.microsoft.com/office/drawing/2014/main" id="{FBF99510-587A-43F8-8D47-5BEC693EE35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663" y="284163"/>
            <a:ext cx="2298700" cy="879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472" y="2514600"/>
            <a:ext cx="7772400" cy="1362075"/>
          </a:xfrm>
        </p:spPr>
        <p:txBody>
          <a:bodyPr rtlCol="0" anchor="t">
            <a:noAutofit/>
          </a:bodyPr>
          <a:lstStyle>
            <a:lvl1pPr>
              <a:lnSpc>
                <a:spcPts val="6500"/>
              </a:lnSpc>
              <a:defRPr lang="en-US" sz="46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="" xmlns:a16="http://schemas.microsoft.com/office/drawing/2014/main" id="{03C102D7-ED39-4EA1-AB80-99F2DCDDDF1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DEC84722-B553-41F5-A4D9-F8D0850C773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70849267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 sz="44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noProof="0"/>
              <a:t>Click to edit Master title style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defRPr sz="3200">
                <a:solidFill>
                  <a:srgbClr val="FF9900"/>
                </a:solidFill>
              </a:defRPr>
            </a:lvl1pPr>
          </a:lstStyle>
          <a:p>
            <a:pPr lvl="0"/>
            <a:r>
              <a:rPr lang="en-US" noProof="0"/>
              <a:t>Click to edit Master subtitle style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="" xmlns:a16="http://schemas.microsoft.com/office/drawing/2014/main" id="{13399947-0FD7-4872-931F-6E498114296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pPr>
              <a:defRPr/>
            </a:pPr>
            <a:fld id="{5A372D56-D700-4F86-BE0F-AC313E85E772}" type="datetime1">
              <a:rPr lang="en-US"/>
              <a:pPr>
                <a:defRPr/>
              </a:pPr>
              <a:t>1/17/2020</a:t>
            </a:fld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="" xmlns:a16="http://schemas.microsoft.com/office/drawing/2014/main" id="{7C571B56-3B64-4838-9C30-DDB5CB4BC07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0077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pPr>
              <a:defRPr/>
            </a:pPr>
            <a:r>
              <a:rPr lang="en-US"/>
              <a:t>HYPACK® 2011 Training Seminar</a:t>
            </a:r>
          </a:p>
        </p:txBody>
      </p:sp>
      <p:sp>
        <p:nvSpPr>
          <p:cNvPr id="6" name="Rectangle 6">
            <a:extLst>
              <a:ext uri="{FF2B5EF4-FFF2-40B4-BE49-F238E27FC236}">
                <a16:creationId xmlns="" xmlns:a16="http://schemas.microsoft.com/office/drawing/2014/main" id="{88878921-1695-4673-B3DF-421F567199D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 sz="1800" smtClean="0"/>
            </a:lvl1pPr>
          </a:lstStyle>
          <a:p>
            <a:pPr>
              <a:defRPr/>
            </a:pPr>
            <a:fld id="{8BFC88C3-64D5-41BB-91C3-42CFFD091A0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01811504"/>
      </p:ext>
    </p:extLst>
  </p:cSld>
  <p:clrMapOvr>
    <a:masterClrMapping/>
  </p:clrMapOvr>
  <p:transition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6">
            <a:extLst>
              <a:ext uri="{FF2B5EF4-FFF2-40B4-BE49-F238E27FC236}">
                <a16:creationId xmlns="" xmlns:a16="http://schemas.microsoft.com/office/drawing/2014/main" id="{D6CDF33E-0481-4B7E-B078-1A449B07C1A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0077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2D764B-D4A1-4F2E-A54A-1B9018470498}" type="datetime1">
              <a:rPr lang="en-US"/>
              <a:pPr>
                <a:defRPr/>
              </a:pPr>
              <a:t>1/17/2020</a:t>
            </a:fld>
            <a:endParaRPr lang="en-US"/>
          </a:p>
        </p:txBody>
      </p:sp>
      <p:sp>
        <p:nvSpPr>
          <p:cNvPr id="3" name="Footer Placeholder 7">
            <a:extLst>
              <a:ext uri="{FF2B5EF4-FFF2-40B4-BE49-F238E27FC236}">
                <a16:creationId xmlns="" xmlns:a16="http://schemas.microsoft.com/office/drawing/2014/main" id="{655C7E8F-EF8F-4152-8349-9D4A0799DE2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717800" y="6200775"/>
            <a:ext cx="37084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HYPACK® 2011 Training Seminar</a:t>
            </a:r>
          </a:p>
        </p:txBody>
      </p:sp>
      <p:sp>
        <p:nvSpPr>
          <p:cNvPr id="4" name="Slide Number Placeholder 8">
            <a:extLst>
              <a:ext uri="{FF2B5EF4-FFF2-40B4-BE49-F238E27FC236}">
                <a16:creationId xmlns="" xmlns:a16="http://schemas.microsoft.com/office/drawing/2014/main" id="{FB2B6D0C-C5EF-4E75-A887-4485BD36F5F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117065C-A6B5-44BD-A4F0-6EC223D1C72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9060331"/>
      </p:ext>
    </p:extLst>
  </p:cSld>
  <p:clrMapOvr>
    <a:masterClrMapping/>
  </p:clrMapOvr>
  <p:transition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Content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="" xmlns:a16="http://schemas.microsoft.com/office/drawing/2014/main" id="{1C5E64AF-7943-4012-94E5-CCD1A64DC83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A1C892-B529-4F98-B67D-79D82BFF4B5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17449670"/>
      </p:ext>
    </p:extLst>
  </p:cSld>
  <p:clrMapOvr>
    <a:masterClrMapping/>
  </p:clrMapOvr>
  <p:hf sldNum="0" hdr="0" ftr="0" dt="0"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Bell Gosset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0" y="4114799"/>
            <a:ext cx="9144000" cy="2743200"/>
          </a:xfrm>
          <a:solidFill>
            <a:srgbClr val="61ACC9"/>
          </a:solidFill>
          <a:ln>
            <a:noFill/>
          </a:ln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616458"/>
            <a:ext cx="9143993" cy="353567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7472" y="1737360"/>
            <a:ext cx="7772400" cy="1470025"/>
          </a:xfrm>
        </p:spPr>
        <p:txBody>
          <a:bodyPr/>
          <a:lstStyle>
            <a:lvl1pPr>
              <a:lnSpc>
                <a:spcPts val="5000"/>
              </a:lnSpc>
              <a:defRPr sz="4600" b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47472" y="3749040"/>
            <a:ext cx="4224528" cy="422029"/>
          </a:xfrm>
        </p:spPr>
        <p:txBody>
          <a:bodyPr/>
          <a:lstStyle>
            <a:lvl1pPr marL="0" indent="0" algn="l">
              <a:buNone/>
              <a:defRPr sz="1400" cap="all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1"/>
          </p:nvPr>
        </p:nvSpPr>
        <p:spPr>
          <a:xfrm>
            <a:off x="347472" y="234706"/>
            <a:ext cx="3175000" cy="390525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1384" y="283464"/>
            <a:ext cx="2299258" cy="879716"/>
          </a:xfrm>
          <a:prstGeom prst="rect">
            <a:avLst/>
          </a:prstGeom>
        </p:spPr>
      </p:pic>
      <p:pic>
        <p:nvPicPr>
          <p:cNvPr id="10" name="Picture 6">
            <a:extLst>
              <a:ext uri="{FF2B5EF4-FFF2-40B4-BE49-F238E27FC236}">
                <a16:creationId xmlns="" xmlns:a16="http://schemas.microsoft.com/office/drawing/2014/main" id="{6D38A6F8-23D9-43BE-8A67-FB7A5946F7B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5950"/>
            <a:ext cx="9144000" cy="3536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7">
            <a:extLst>
              <a:ext uri="{FF2B5EF4-FFF2-40B4-BE49-F238E27FC236}">
                <a16:creationId xmlns="" xmlns:a16="http://schemas.microsoft.com/office/drawing/2014/main" id="{1DEAB2FF-B68C-4665-8CB4-0CB7802B293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0813" y="284163"/>
            <a:ext cx="2300287" cy="879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751968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="" xmlns:a16="http://schemas.microsoft.com/office/drawing/2014/main" id="{2B9E9F7E-8AFD-4063-9C47-181125603F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4746CA-FF30-4EAD-A2A1-9F884FEC3DC7}" type="datetime1">
              <a:rPr lang="en-US"/>
              <a:pPr>
                <a:defRPr/>
              </a:pPr>
              <a:t>1/17/2020</a:t>
            </a:fld>
            <a:endParaRPr 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="" xmlns:a16="http://schemas.microsoft.com/office/drawing/2014/main" id="{D7E45AF6-5D77-447B-BE1C-D68AB45343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HYPACK® 2011 Training Seminar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="" xmlns:a16="http://schemas.microsoft.com/office/drawing/2014/main" id="{26902184-E77E-4FE9-AB0F-3FBFC2AB15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6407CF-84D7-488C-BACB-470CD8110B6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06598733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Bell Gossett (2 phot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0" y="4114799"/>
            <a:ext cx="3507153" cy="2743200"/>
          </a:xfrm>
          <a:solidFill>
            <a:srgbClr val="61ACC9"/>
          </a:solidFill>
          <a:ln>
            <a:noFill/>
          </a:ln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12" name="Picture Placeholder 8"/>
          <p:cNvSpPr>
            <a:spLocks noGrp="1"/>
          </p:cNvSpPr>
          <p:nvPr>
            <p:ph type="pic" sz="quarter" idx="12"/>
          </p:nvPr>
        </p:nvSpPr>
        <p:spPr>
          <a:xfrm>
            <a:off x="3507153" y="4114799"/>
            <a:ext cx="5636847" cy="2743200"/>
          </a:xfrm>
          <a:solidFill>
            <a:srgbClr val="61ACC9"/>
          </a:solidFill>
          <a:ln>
            <a:noFill/>
          </a:ln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616458"/>
            <a:ext cx="9143993" cy="3535677"/>
          </a:xfrm>
          <a:prstGeom prst="rect">
            <a:avLst/>
          </a:prstGeom>
        </p:spPr>
      </p:pic>
      <p:sp>
        <p:nvSpPr>
          <p:cNvPr id="17" name="Title 1"/>
          <p:cNvSpPr>
            <a:spLocks noGrp="1"/>
          </p:cNvSpPr>
          <p:nvPr>
            <p:ph type="ctrTitle"/>
          </p:nvPr>
        </p:nvSpPr>
        <p:spPr>
          <a:xfrm>
            <a:off x="347472" y="1737360"/>
            <a:ext cx="7772400" cy="1470025"/>
          </a:xfrm>
        </p:spPr>
        <p:txBody>
          <a:bodyPr/>
          <a:lstStyle>
            <a:lvl1pPr>
              <a:lnSpc>
                <a:spcPts val="5000"/>
              </a:lnSpc>
              <a:defRPr sz="4600" b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8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47472" y="3749040"/>
            <a:ext cx="4224528" cy="422029"/>
          </a:xfrm>
        </p:spPr>
        <p:txBody>
          <a:bodyPr/>
          <a:lstStyle>
            <a:lvl1pPr marL="0" indent="0" algn="l">
              <a:buNone/>
              <a:defRPr sz="1400" cap="all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19" name="Content Placeholder 12"/>
          <p:cNvSpPr>
            <a:spLocks noGrp="1"/>
          </p:cNvSpPr>
          <p:nvPr>
            <p:ph sz="quarter" idx="11"/>
          </p:nvPr>
        </p:nvSpPr>
        <p:spPr>
          <a:xfrm>
            <a:off x="347472" y="234706"/>
            <a:ext cx="3175000" cy="390525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1384" y="283464"/>
            <a:ext cx="2299258" cy="879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195362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Bell Gossett (no phot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5696"/>
            <a:ext cx="9143046" cy="624165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7472" y="1737360"/>
            <a:ext cx="7772400" cy="1470025"/>
          </a:xfrm>
        </p:spPr>
        <p:txBody>
          <a:bodyPr/>
          <a:lstStyle>
            <a:lvl1pPr>
              <a:lnSpc>
                <a:spcPts val="5000"/>
              </a:lnSpc>
              <a:defRPr sz="4600" b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47472" y="3749040"/>
            <a:ext cx="4224528" cy="422029"/>
          </a:xfrm>
        </p:spPr>
        <p:txBody>
          <a:bodyPr/>
          <a:lstStyle>
            <a:lvl1pPr marL="0" indent="0" algn="l">
              <a:buNone/>
              <a:defRPr sz="1400" cap="all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1"/>
          </p:nvPr>
        </p:nvSpPr>
        <p:spPr>
          <a:xfrm>
            <a:off x="347472" y="234706"/>
            <a:ext cx="3175000" cy="390525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1384" y="283464"/>
            <a:ext cx="2299258" cy="879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5196827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Bell Gosset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59FF7DE-B9F7-4837-B04E-D7E9DC6390F9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15890176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Bell Gossett (phot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7472" y="1600200"/>
            <a:ext cx="4691185" cy="469087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59FF7DE-B9F7-4837-B04E-D7E9DC6390F9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5376671" y="1600200"/>
            <a:ext cx="3429000" cy="3778873"/>
          </a:xfrm>
          <a:solidFill>
            <a:schemeClr val="bg2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 smtClean="0"/>
              <a:t>Click icon to add picture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3006552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Bell Gossett (2 colum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59FF7DE-B9F7-4837-B04E-D7E9DC6390F9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347472" y="1600200"/>
            <a:ext cx="4691185" cy="469087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idx="13"/>
          </p:nvPr>
        </p:nvSpPr>
        <p:spPr>
          <a:xfrm>
            <a:off x="5376672" y="1600199"/>
            <a:ext cx="3429000" cy="4690872"/>
          </a:xfrm>
        </p:spPr>
        <p:txBody>
          <a:bodyPr>
            <a:no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cxnSp>
        <p:nvCxnSpPr>
          <p:cNvPr id="12" name="Straight Connector 11"/>
          <p:cNvCxnSpPr/>
          <p:nvPr/>
        </p:nvCxnSpPr>
        <p:spPr>
          <a:xfrm rot="5400000">
            <a:off x="2862072" y="3944145"/>
            <a:ext cx="4691512" cy="1588"/>
          </a:xfrm>
          <a:prstGeom prst="line">
            <a:avLst/>
          </a:prstGeom>
          <a:ln w="15875" cap="flat" cmpd="sng" algn="ctr">
            <a:solidFill>
              <a:srgbClr val="53565A"/>
            </a:solidFill>
            <a:prstDash val="dot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39193037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Bell Gossett (chart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59FF7DE-B9F7-4837-B04E-D7E9DC6390F9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7" name="Chart Placeholder 6"/>
          <p:cNvSpPr>
            <a:spLocks noGrp="1"/>
          </p:cNvSpPr>
          <p:nvPr>
            <p:ph type="chart" sz="quarter" idx="13"/>
          </p:nvPr>
        </p:nvSpPr>
        <p:spPr>
          <a:xfrm>
            <a:off x="347472" y="3090671"/>
            <a:ext cx="3200400" cy="3200400"/>
          </a:xfrm>
        </p:spPr>
        <p:txBody>
          <a:bodyPr/>
          <a:lstStyle>
            <a:lvl1pPr>
              <a:defRPr sz="16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icon to add chart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5"/>
          </p:nvPr>
        </p:nvSpPr>
        <p:spPr>
          <a:xfrm>
            <a:off x="347472" y="1600199"/>
            <a:ext cx="8458200" cy="1371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0" name="Content Placeholder 2"/>
          <p:cNvSpPr>
            <a:spLocks noGrp="1"/>
          </p:cNvSpPr>
          <p:nvPr>
            <p:ph idx="16"/>
          </p:nvPr>
        </p:nvSpPr>
        <p:spPr>
          <a:xfrm>
            <a:off x="3886200" y="3090672"/>
            <a:ext cx="4919472" cy="3200400"/>
          </a:xfrm>
        </p:spPr>
        <p:txBody>
          <a:bodyPr>
            <a:no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 flipV="1">
            <a:off x="347472" y="2971800"/>
            <a:ext cx="8458200" cy="9072"/>
          </a:xfrm>
          <a:prstGeom prst="line">
            <a:avLst/>
          </a:prstGeom>
          <a:ln w="15875" cap="flat" cmpd="sng" algn="ctr">
            <a:solidFill>
              <a:srgbClr val="53565A"/>
            </a:solidFill>
            <a:prstDash val="dot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41554086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Bell Gossett (title only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59FF7DE-B9F7-4837-B04E-D7E9DC6390F9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14612133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Divider Bell Gosset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" y="357"/>
            <a:ext cx="9143046" cy="685728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472" y="2514600"/>
            <a:ext cx="7772400" cy="1362075"/>
          </a:xfrm>
        </p:spPr>
        <p:txBody>
          <a:bodyPr vert="horz" lIns="0" tIns="45720" rIns="0" bIns="45720" rtlCol="0" anchor="t" anchorCtr="0">
            <a:noAutofit/>
          </a:bodyPr>
          <a:lstStyle>
            <a:lvl1pPr>
              <a:lnSpc>
                <a:spcPts val="6500"/>
              </a:lnSpc>
              <a:defRPr lang="en-US" sz="4600" b="0" dirty="0">
                <a:solidFill>
                  <a:schemeClr val="bg1"/>
                </a:solidFill>
              </a:defRPr>
            </a:lvl1pPr>
          </a:lstStyle>
          <a:p>
            <a:pPr lvl="0">
              <a:lnSpc>
                <a:spcPts val="5000"/>
              </a:lnSpc>
            </a:pPr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E59FF7DE-B9F7-4837-B04E-D7E9DC6390F9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472" y="283464"/>
            <a:ext cx="2299258" cy="879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5408764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6">
            <a:extLst>
              <a:ext uri="{FF2B5EF4-FFF2-40B4-BE49-F238E27FC236}">
                <a16:creationId xmlns="" xmlns:a16="http://schemas.microsoft.com/office/drawing/2014/main" id="{8E5FEE7F-3FB3-4DD1-BF9C-AE550338A3E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0077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03D3D6-ABA5-427F-914D-13F2884D7990}" type="datetime1">
              <a:rPr lang="en-US"/>
              <a:pPr>
                <a:defRPr/>
              </a:pPr>
              <a:t>1/17/2020</a:t>
            </a:fld>
            <a:endParaRPr lang="en-US"/>
          </a:p>
        </p:txBody>
      </p:sp>
      <p:sp>
        <p:nvSpPr>
          <p:cNvPr id="3" name="Footer Placeholder 7">
            <a:extLst>
              <a:ext uri="{FF2B5EF4-FFF2-40B4-BE49-F238E27FC236}">
                <a16:creationId xmlns="" xmlns:a16="http://schemas.microsoft.com/office/drawing/2014/main" id="{D656013C-7133-41B8-9AB5-18F653AEC01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717800" y="6200775"/>
            <a:ext cx="37084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HYPACK® 2011 Training Seminar</a:t>
            </a:r>
          </a:p>
        </p:txBody>
      </p:sp>
      <p:sp>
        <p:nvSpPr>
          <p:cNvPr id="4" name="Slide Number Placeholder 8">
            <a:extLst>
              <a:ext uri="{FF2B5EF4-FFF2-40B4-BE49-F238E27FC236}">
                <a16:creationId xmlns="" xmlns:a16="http://schemas.microsoft.com/office/drawing/2014/main" id="{D7228364-A242-4D4C-977A-0CB50BB660E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9B870D3-3E70-465A-B53C-7358CF4E8CD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04590048"/>
      </p:ext>
    </p:extLst>
  </p:cSld>
  <p:clrMapOvr>
    <a:masterClrMapping/>
  </p:clrMapOvr>
  <p:transition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Content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="" xmlns:a16="http://schemas.microsoft.com/office/drawing/2014/main" id="{5FF2D5F7-91A0-4302-AF20-2573C29CCCC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31C515-3A21-45AB-855B-13FFC8C1D5F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57609557"/>
      </p:ext>
    </p:extLst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="" xmlns:a16="http://schemas.microsoft.com/office/drawing/2014/main" id="{E96F55D2-385C-4E91-868B-F0F2D16261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6422DF-CB72-4258-8930-E2BA2E1ADE00}" type="datetime1">
              <a:rPr lang="en-US"/>
              <a:pPr>
                <a:defRPr/>
              </a:pPr>
              <a:t>1/17/2020</a:t>
            </a:fld>
            <a:endParaRPr 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="" xmlns:a16="http://schemas.microsoft.com/office/drawing/2014/main" id="{8929CB86-75CB-4941-BD46-BD1D34C7B2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HYPACK® 2011 Training Seminar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="" xmlns:a16="http://schemas.microsoft.com/office/drawing/2014/main" id="{65C0C895-08F1-4025-9222-986B323F8E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9C66A5-200F-4D8E-964C-4A86C52138F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47967469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Bell Gossett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blue-aqua title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585434"/>
            <a:ext cx="9143999" cy="35814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7472" y="1737360"/>
            <a:ext cx="7772400" cy="1470025"/>
          </a:xfrm>
        </p:spPr>
        <p:txBody>
          <a:bodyPr/>
          <a:lstStyle>
            <a:lvl1pPr>
              <a:lnSpc>
                <a:spcPts val="5000"/>
              </a:lnSpc>
              <a:defRPr sz="4600" b="0">
                <a:solidFill>
                  <a:srgbClr val="53565A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47472" y="3749040"/>
            <a:ext cx="4224528" cy="422029"/>
          </a:xfrm>
        </p:spPr>
        <p:txBody>
          <a:bodyPr/>
          <a:lstStyle>
            <a:lvl1pPr marL="0" indent="0" algn="l">
              <a:buNone/>
              <a:defRPr sz="1400" cap="all">
                <a:solidFill>
                  <a:srgbClr val="53565A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1"/>
          </p:nvPr>
        </p:nvSpPr>
        <p:spPr>
          <a:xfrm>
            <a:off x="347472" y="234706"/>
            <a:ext cx="3175000" cy="390525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3988" y="284334"/>
            <a:ext cx="2295525" cy="878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51968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58901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photo)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7472" y="1600200"/>
            <a:ext cx="4691185" cy="469087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5376671" y="1600200"/>
            <a:ext cx="3429000" cy="3778873"/>
          </a:xfrm>
          <a:solidFill>
            <a:schemeClr val="bg2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 smtClean="0"/>
              <a:t>Click icon to add picture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30065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2 column)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347472" y="1600200"/>
            <a:ext cx="4691185" cy="469087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idx="13"/>
          </p:nvPr>
        </p:nvSpPr>
        <p:spPr>
          <a:xfrm>
            <a:off x="5376672" y="1600199"/>
            <a:ext cx="3429000" cy="4690872"/>
          </a:xfrm>
        </p:spPr>
        <p:txBody>
          <a:bodyPr>
            <a:no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cxnSp>
        <p:nvCxnSpPr>
          <p:cNvPr id="12" name="Straight Connector 11"/>
          <p:cNvCxnSpPr/>
          <p:nvPr userDrawn="1"/>
        </p:nvCxnSpPr>
        <p:spPr>
          <a:xfrm rot="5400000">
            <a:off x="2862072" y="3944145"/>
            <a:ext cx="4691512" cy="1588"/>
          </a:xfrm>
          <a:prstGeom prst="line">
            <a:avLst/>
          </a:prstGeom>
          <a:ln w="15875" cap="flat" cmpd="sng" algn="ctr">
            <a:solidFill>
              <a:srgbClr val="53565A"/>
            </a:solidFill>
            <a:prstDash val="dot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391930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chart)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hart Placeholder 6"/>
          <p:cNvSpPr>
            <a:spLocks noGrp="1"/>
          </p:cNvSpPr>
          <p:nvPr>
            <p:ph type="chart" sz="quarter" idx="13"/>
          </p:nvPr>
        </p:nvSpPr>
        <p:spPr>
          <a:xfrm>
            <a:off x="347472" y="3090671"/>
            <a:ext cx="3200400" cy="3200400"/>
          </a:xfrm>
        </p:spPr>
        <p:txBody>
          <a:bodyPr/>
          <a:lstStyle>
            <a:lvl1pPr>
              <a:defRPr sz="16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icon to add chart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5"/>
          </p:nvPr>
        </p:nvSpPr>
        <p:spPr>
          <a:xfrm>
            <a:off x="347472" y="1600199"/>
            <a:ext cx="8458200" cy="1371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0" name="Content Placeholder 2"/>
          <p:cNvSpPr>
            <a:spLocks noGrp="1"/>
          </p:cNvSpPr>
          <p:nvPr>
            <p:ph idx="16"/>
          </p:nvPr>
        </p:nvSpPr>
        <p:spPr>
          <a:xfrm>
            <a:off x="3886200" y="3090672"/>
            <a:ext cx="4919472" cy="3200400"/>
          </a:xfrm>
        </p:spPr>
        <p:txBody>
          <a:bodyPr>
            <a:no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cxnSp>
        <p:nvCxnSpPr>
          <p:cNvPr id="11" name="Straight Connector 10"/>
          <p:cNvCxnSpPr/>
          <p:nvPr userDrawn="1"/>
        </p:nvCxnSpPr>
        <p:spPr>
          <a:xfrm flipV="1">
            <a:off x="347472" y="2971800"/>
            <a:ext cx="8458200" cy="9072"/>
          </a:xfrm>
          <a:prstGeom prst="line">
            <a:avLst/>
          </a:prstGeom>
          <a:ln w="15875" cap="flat" cmpd="sng" algn="ctr">
            <a:solidFill>
              <a:srgbClr val="53565A"/>
            </a:solidFill>
            <a:prstDash val="dot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415540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title only)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46121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Bell Gossett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lue-aqua divider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76" y="357"/>
            <a:ext cx="9143047" cy="685728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472" y="2514600"/>
            <a:ext cx="7772400" cy="1362075"/>
          </a:xfrm>
        </p:spPr>
        <p:txBody>
          <a:bodyPr vert="horz" lIns="0" tIns="45720" rIns="0" bIns="45720" rtlCol="0" anchor="t" anchorCtr="0">
            <a:noAutofit/>
          </a:bodyPr>
          <a:lstStyle>
            <a:lvl1pPr>
              <a:lnSpc>
                <a:spcPts val="6500"/>
              </a:lnSpc>
              <a:defRPr lang="en-US" sz="4600" b="0" dirty="0">
                <a:solidFill>
                  <a:srgbClr val="53565A"/>
                </a:solidFill>
              </a:defRPr>
            </a:lvl1pPr>
          </a:lstStyle>
          <a:p>
            <a:pPr lvl="0">
              <a:lnSpc>
                <a:spcPts val="5000"/>
              </a:lnSpc>
            </a:pPr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488" y="283464"/>
            <a:ext cx="2299258" cy="879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54087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="" xmlns:a16="http://schemas.microsoft.com/office/drawing/2014/main" id="{A4BC0BEF-BB92-479B-AD72-76ED35327B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1D6055-CE51-48D5-9A25-1648927F6D5E}" type="datetime1">
              <a:rPr lang="en-US"/>
              <a:pPr>
                <a:defRPr/>
              </a:pPr>
              <a:t>1/17/2020</a:t>
            </a:fld>
            <a:endParaRPr 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="" xmlns:a16="http://schemas.microsoft.com/office/drawing/2014/main" id="{982C9996-1BB0-45BF-B26A-9A48A6AB4C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HYPACK® 2011 Training Seminar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="" xmlns:a16="http://schemas.microsoft.com/office/drawing/2014/main" id="{8882E3E3-59F3-461E-AD87-C669214375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EC8C13-1060-4D72-B288-8DA2D24F0CB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066316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="" xmlns:a16="http://schemas.microsoft.com/office/drawing/2014/main" id="{4FD92D01-798B-4CC1-991D-4563B5ED62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EB419A-A743-459F-87A0-044155C3BDA3}" type="datetime1">
              <a:rPr lang="en-US"/>
              <a:pPr>
                <a:defRPr/>
              </a:pPr>
              <a:t>1/17/2020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="" xmlns:a16="http://schemas.microsoft.com/office/drawing/2014/main" id="{A70BDFCC-7A5C-40EE-8F90-052A231ABA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HYPACK® 2011 Training Seminar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="" xmlns:a16="http://schemas.microsoft.com/office/drawing/2014/main" id="{81DE7217-CA34-4882-AD8C-ADA0A90C0E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508B70-9459-478F-A18E-BFF64DDD09B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568268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="" xmlns:a16="http://schemas.microsoft.com/office/drawing/2014/main" id="{45307DC2-B6DC-4F09-8E42-FC146A17F2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403987-CFBB-4648-B2AD-B24171A72FE2}" type="datetime1">
              <a:rPr lang="en-US"/>
              <a:pPr>
                <a:defRPr/>
              </a:pPr>
              <a:t>1/17/2020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="" xmlns:a16="http://schemas.microsoft.com/office/drawing/2014/main" id="{CE2C5491-666A-4999-8267-BB0FAD27C9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HYPACK® 2011 Training Seminar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="" xmlns:a16="http://schemas.microsoft.com/office/drawing/2014/main" id="{A733BFA6-B90B-4EAD-A4B7-CAD47497F5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45417A-FBA5-4CE7-B3EE-B6C7A88F2FE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308973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Relationship Id="rId14" Type="http://schemas.openxmlformats.org/officeDocument/2006/relationships/image" Target="../media/image2.pn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slideLayout" Target="../slideLayouts/slideLayout48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Relationship Id="rId14" Type="http://schemas.openxmlformats.org/officeDocument/2006/relationships/image" Target="../media/image10.png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6.xml"/><Relationship Id="rId13" Type="http://schemas.openxmlformats.org/officeDocument/2006/relationships/image" Target="../media/image14.png"/><Relationship Id="rId3" Type="http://schemas.openxmlformats.org/officeDocument/2006/relationships/slideLayout" Target="../slideLayouts/slideLayout51.xml"/><Relationship Id="rId7" Type="http://schemas.openxmlformats.org/officeDocument/2006/relationships/slideLayout" Target="../slideLayouts/slideLayout55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50.xml"/><Relationship Id="rId1" Type="http://schemas.openxmlformats.org/officeDocument/2006/relationships/slideLayout" Target="../slideLayouts/slideLayout49.xml"/><Relationship Id="rId6" Type="http://schemas.openxmlformats.org/officeDocument/2006/relationships/slideLayout" Target="../slideLayouts/slideLayout54.xml"/><Relationship Id="rId11" Type="http://schemas.openxmlformats.org/officeDocument/2006/relationships/slideLayout" Target="../slideLayouts/slideLayout59.xml"/><Relationship Id="rId5" Type="http://schemas.openxmlformats.org/officeDocument/2006/relationships/slideLayout" Target="../slideLayouts/slideLayout53.xml"/><Relationship Id="rId10" Type="http://schemas.openxmlformats.org/officeDocument/2006/relationships/slideLayout" Target="../slideLayouts/slideLayout58.xml"/><Relationship Id="rId4" Type="http://schemas.openxmlformats.org/officeDocument/2006/relationships/slideLayout" Target="../slideLayouts/slideLayout52.xml"/><Relationship Id="rId9" Type="http://schemas.openxmlformats.org/officeDocument/2006/relationships/slideLayout" Target="../slideLayouts/slideLayout57.xml"/><Relationship Id="rId14" Type="http://schemas.openxmlformats.org/officeDocument/2006/relationships/image" Target="../media/image15.png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theme" Target="../theme/theme6.xml"/><Relationship Id="rId3" Type="http://schemas.openxmlformats.org/officeDocument/2006/relationships/slideLayout" Target="../slideLayouts/slideLayout62.xml"/><Relationship Id="rId7" Type="http://schemas.openxmlformats.org/officeDocument/2006/relationships/slideLayout" Target="../slideLayouts/slideLayout66.xml"/><Relationship Id="rId2" Type="http://schemas.openxmlformats.org/officeDocument/2006/relationships/slideLayout" Target="../slideLayouts/slideLayout61.xml"/><Relationship Id="rId1" Type="http://schemas.openxmlformats.org/officeDocument/2006/relationships/slideLayout" Target="../slideLayouts/slideLayout60.xml"/><Relationship Id="rId6" Type="http://schemas.openxmlformats.org/officeDocument/2006/relationships/slideLayout" Target="../slideLayouts/slideLayout65.xml"/><Relationship Id="rId5" Type="http://schemas.openxmlformats.org/officeDocument/2006/relationships/slideLayout" Target="../slideLayouts/slideLayout64.xml"/><Relationship Id="rId10" Type="http://schemas.openxmlformats.org/officeDocument/2006/relationships/image" Target="../media/image15.png"/><Relationship Id="rId4" Type="http://schemas.openxmlformats.org/officeDocument/2006/relationships/slideLayout" Target="../slideLayouts/slideLayout63.xml"/><Relationship Id="rId9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66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="" xmlns:a16="http://schemas.microsoft.com/office/drawing/2014/main" id="{9A03CBC4-C9EA-426E-AC1A-1614376CCA7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751046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="" xmlns:a16="http://schemas.microsoft.com/office/drawing/2014/main" id="{371F3943-45A0-4CD9-96E3-F6961A7274B8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334B00BB-D0E7-49D3-A13E-34934D35B09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B42FC1E4-3463-4636-ADAD-96EE8537BD14}" type="datetime1">
              <a:rPr lang="en-US"/>
              <a:pPr>
                <a:defRPr/>
              </a:pPr>
              <a:t>1/17/2020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F5758E95-7661-42FC-BC5C-DFB04BF23B8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r>
              <a:rPr lang="en-US"/>
              <a:t>HYPACK® 2011 Training Seminar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0A93EF1B-E7B6-4DB9-B8CA-75F700EA3FB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 smtClean="0">
                <a:solidFill>
                  <a:srgbClr val="898989"/>
                </a:solidFill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686D2ACE-53F7-45A0-80AA-4E4DC4FE3BD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pic>
        <p:nvPicPr>
          <p:cNvPr id="1031" name="Picture 7" descr="C:\Pictures\Logos\best_logo_no_text.jpg">
            <a:extLst>
              <a:ext uri="{FF2B5EF4-FFF2-40B4-BE49-F238E27FC236}">
                <a16:creationId xmlns="" xmlns:a16="http://schemas.microsoft.com/office/drawing/2014/main" id="{41C7BEF3-68F0-43DF-8A7A-DA2A737DD16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24825" y="142875"/>
            <a:ext cx="868363" cy="868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252" r:id="rId1"/>
    <p:sldLayoutId id="2147484253" r:id="rId2"/>
    <p:sldLayoutId id="2147484254" r:id="rId3"/>
    <p:sldLayoutId id="2147484255" r:id="rId4"/>
    <p:sldLayoutId id="2147484256" r:id="rId5"/>
    <p:sldLayoutId id="2147484257" r:id="rId6"/>
    <p:sldLayoutId id="2147484258" r:id="rId7"/>
    <p:sldLayoutId id="2147484259" r:id="rId8"/>
    <p:sldLayoutId id="2147484260" r:id="rId9"/>
    <p:sldLayoutId id="2147484261" r:id="rId10"/>
    <p:sldLayoutId id="2147484262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rgbClr val="FFFF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FFFF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FFFF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FFFF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FFFF00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FFFF00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FFFF00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FFFF00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FFFF00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66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>
            <a:extLst>
              <a:ext uri="{FF2B5EF4-FFF2-40B4-BE49-F238E27FC236}">
                <a16:creationId xmlns="" xmlns:a16="http://schemas.microsoft.com/office/drawing/2014/main" id="{89B48F6E-2FC0-47C2-8551-75203D86903F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657225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20000"/>
              </a:spcBef>
              <a:spcAft>
                <a:spcPct val="75000"/>
              </a:spcAft>
            </a:pPr>
            <a:endParaRPr lang="en-US" altLang="en-US" sz="2400">
              <a:solidFill>
                <a:schemeClr val="tx2"/>
              </a:solidFill>
            </a:endParaRPr>
          </a:p>
        </p:txBody>
      </p:sp>
      <p:sp>
        <p:nvSpPr>
          <p:cNvPr id="2051" name="Rectangle 3">
            <a:extLst>
              <a:ext uri="{FF2B5EF4-FFF2-40B4-BE49-F238E27FC236}">
                <a16:creationId xmlns="" xmlns:a16="http://schemas.microsoft.com/office/drawing/2014/main" id="{B7972E08-C76C-4D81-B215-62F9AACC54E4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6200775"/>
            <a:ext cx="9144000" cy="657225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20000"/>
              </a:spcBef>
              <a:spcAft>
                <a:spcPct val="75000"/>
              </a:spcAft>
            </a:pPr>
            <a:endParaRPr lang="en-US" altLang="en-US" sz="2400">
              <a:solidFill>
                <a:schemeClr val="tx2"/>
              </a:solidFill>
            </a:endParaRPr>
          </a:p>
        </p:txBody>
      </p:sp>
      <p:sp>
        <p:nvSpPr>
          <p:cNvPr id="2052" name="Rectangle 4">
            <a:extLst>
              <a:ext uri="{FF2B5EF4-FFF2-40B4-BE49-F238E27FC236}">
                <a16:creationId xmlns="" xmlns:a16="http://schemas.microsoft.com/office/drawing/2014/main" id="{A1FAD368-2848-4D19-819B-F56AABE45F6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350838" y="914400"/>
            <a:ext cx="8431212" cy="502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2053" name="Rectangle 5">
            <a:extLst>
              <a:ext uri="{FF2B5EF4-FFF2-40B4-BE49-F238E27FC236}">
                <a16:creationId xmlns="" xmlns:a16="http://schemas.microsoft.com/office/drawing/2014/main" id="{C27208B4-DF4A-4B2F-B62F-0D953A3C81A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14313" y="73025"/>
            <a:ext cx="822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3078" name="Rectangle 6">
            <a:extLst>
              <a:ext uri="{FF2B5EF4-FFF2-40B4-BE49-F238E27FC236}">
                <a16:creationId xmlns="" xmlns:a16="http://schemas.microsoft.com/office/drawing/2014/main" id="{053D33D6-B7DF-4162-9593-EBE447ADBC64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0077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1" compatLnSpc="1">
            <a:prstTxWarp prst="textNoShape">
              <a:avLst/>
            </a:prstTxWarp>
          </a:bodyPr>
          <a:lstStyle>
            <a:lvl1pPr>
              <a:defRPr sz="1600">
                <a:solidFill>
                  <a:srgbClr val="005AB4"/>
                </a:solidFill>
                <a:latin typeface="Arial" charset="0"/>
              </a:defRPr>
            </a:lvl1pPr>
          </a:lstStyle>
          <a:p>
            <a:pPr>
              <a:defRPr/>
            </a:pPr>
            <a:fld id="{3E92952C-E5A4-40EE-A455-ACAC7E302ECB}" type="datetime1">
              <a:rPr lang="en-US"/>
              <a:pPr>
                <a:defRPr/>
              </a:pPr>
              <a:t>1/17/2020</a:t>
            </a:fld>
            <a:endParaRPr lang="en-US"/>
          </a:p>
        </p:txBody>
      </p:sp>
      <p:sp>
        <p:nvSpPr>
          <p:cNvPr id="3079" name="Rectangle 7">
            <a:extLst>
              <a:ext uri="{FF2B5EF4-FFF2-40B4-BE49-F238E27FC236}">
                <a16:creationId xmlns="" xmlns:a16="http://schemas.microsoft.com/office/drawing/2014/main" id="{70700B6D-71C4-4104-B579-680D10F67B65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717800" y="6200775"/>
            <a:ext cx="37084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1" compatLnSpc="1">
            <a:prstTxWarp prst="textNoShape">
              <a:avLst/>
            </a:prstTxWarp>
          </a:bodyPr>
          <a:lstStyle>
            <a:lvl1pPr algn="ctr">
              <a:defRPr sz="1600">
                <a:solidFill>
                  <a:srgbClr val="005AB4"/>
                </a:solidFill>
                <a:latin typeface="Arial" charset="0"/>
              </a:defRPr>
            </a:lvl1pPr>
          </a:lstStyle>
          <a:p>
            <a:pPr>
              <a:defRPr/>
            </a:pPr>
            <a:r>
              <a:rPr lang="en-US"/>
              <a:t>HYPACK® 2011 Training Seminar</a:t>
            </a:r>
          </a:p>
        </p:txBody>
      </p:sp>
      <p:sp>
        <p:nvSpPr>
          <p:cNvPr id="3080" name="Rectangle 8">
            <a:extLst>
              <a:ext uri="{FF2B5EF4-FFF2-40B4-BE49-F238E27FC236}">
                <a16:creationId xmlns="" xmlns:a16="http://schemas.microsoft.com/office/drawing/2014/main" id="{073E387C-7486-49AF-B422-106602038831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0077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1" compatLnSpc="1">
            <a:prstTxWarp prst="textNoShape">
              <a:avLst/>
            </a:prstTxWarp>
          </a:bodyPr>
          <a:lstStyle>
            <a:lvl1pPr algn="r">
              <a:defRPr sz="1600" smtClean="0">
                <a:solidFill>
                  <a:srgbClr val="005AB4"/>
                </a:solidFill>
              </a:defRPr>
            </a:lvl1pPr>
          </a:lstStyle>
          <a:p>
            <a:pPr>
              <a:defRPr/>
            </a:pPr>
            <a:fld id="{535593A2-2C9C-4C9D-A24E-4AD17749AD7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4284" r:id="rId1"/>
    <p:sldLayoutId id="2147484263" r:id="rId2"/>
    <p:sldLayoutId id="2147484264" r:id="rId3"/>
    <p:sldLayoutId id="2147484265" r:id="rId4"/>
    <p:sldLayoutId id="2147484266" r:id="rId5"/>
    <p:sldLayoutId id="2147484267" r:id="rId6"/>
    <p:sldLayoutId id="2147484268" r:id="rId7"/>
    <p:sldLayoutId id="2147484269" r:id="rId8"/>
    <p:sldLayoutId id="2147484270" r:id="rId9"/>
    <p:sldLayoutId id="2147484271" r:id="rId10"/>
    <p:sldLayoutId id="2147484272" r:id="rId11"/>
    <p:sldLayoutId id="2147484273" r:id="rId12"/>
    <p:sldLayoutId id="2147484274" r:id="rId13"/>
  </p:sldLayoutIdLst>
  <p:transition/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005AB4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005AB4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005AB4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005AB4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005AB4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005AB4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005AB4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005AB4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005AB4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defRPr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defRPr sz="16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defRPr sz="14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defRPr sz="14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defRPr sz="14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defRPr sz="14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defRPr sz="1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7" descr="blue-aqua content header.png">
            <a:extLst>
              <a:ext uri="{FF2B5EF4-FFF2-40B4-BE49-F238E27FC236}">
                <a16:creationId xmlns="" xmlns:a16="http://schemas.microsoft.com/office/drawing/2014/main" id="{5B431FBE-4A9B-4137-BFDD-71BA6C9110FA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1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5" name="Title Placeholder 1">
            <a:extLst>
              <a:ext uri="{FF2B5EF4-FFF2-40B4-BE49-F238E27FC236}">
                <a16:creationId xmlns="" xmlns:a16="http://schemas.microsoft.com/office/drawing/2014/main" id="{B8F9F989-2362-47A0-A9D0-3F63B9097635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347663" y="0"/>
            <a:ext cx="6527800" cy="989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45720" rIns="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3076" name="Text Placeholder 2">
            <a:extLst>
              <a:ext uri="{FF2B5EF4-FFF2-40B4-BE49-F238E27FC236}">
                <a16:creationId xmlns="" xmlns:a16="http://schemas.microsoft.com/office/drawing/2014/main" id="{A0D85E66-4D4E-455D-BCB8-54346B75A298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347663" y="1600200"/>
            <a:ext cx="8458200" cy="4691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2C6FB50E-A2C2-4B89-98CD-98F3F858978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47663" y="6403975"/>
            <a:ext cx="714375" cy="454025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>
              <a:defRPr sz="1200" smtClean="0"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E59FF7DE-B9F7-4837-B04E-D7E9DC6390F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pic>
        <p:nvPicPr>
          <p:cNvPr id="3078" name="Picture 6">
            <a:extLst>
              <a:ext uri="{FF2B5EF4-FFF2-40B4-BE49-F238E27FC236}">
                <a16:creationId xmlns="" xmlns:a16="http://schemas.microsoft.com/office/drawing/2014/main" id="{BA6673ED-D693-465D-8926-AC2B4B1807D7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7150" y="6335713"/>
            <a:ext cx="1128713" cy="43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285" r:id="rId1"/>
    <p:sldLayoutId id="2147484275" r:id="rId2"/>
    <p:sldLayoutId id="2147484276" r:id="rId3"/>
    <p:sldLayoutId id="2147484286" r:id="rId4"/>
    <p:sldLayoutId id="2147484287" r:id="rId5"/>
    <p:sldLayoutId id="2147484277" r:id="rId6"/>
    <p:sldLayoutId id="2147484288" r:id="rId7"/>
    <p:sldLayoutId id="2147484278" r:id="rId8"/>
    <p:sldLayoutId id="2147484279" r:id="rId9"/>
    <p:sldLayoutId id="2147484289" r:id="rId10"/>
    <p:sldLayoutId id="2147484290" r:id="rId11"/>
    <p:sldLayoutId id="2147484291" r:id="rId12"/>
  </p:sldLayoutIdLst>
  <p:hf sldNum="0" hdr="0" ftr="0" dt="0"/>
  <p:txStyles>
    <p:titleStyle>
      <a:lvl1pPr algn="l" defTabSz="457200" rtl="0" eaLnBrk="0" fontAlgn="base" hangingPunct="0">
        <a:lnSpc>
          <a:spcPts val="2900"/>
        </a:lnSpc>
        <a:spcBef>
          <a:spcPct val="0"/>
        </a:spcBef>
        <a:spcAft>
          <a:spcPct val="0"/>
        </a:spcAft>
        <a:defRPr sz="2800" kern="1200">
          <a:solidFill>
            <a:srgbClr val="53565A"/>
          </a:solidFill>
          <a:latin typeface="Arial"/>
          <a:ea typeface="+mj-ea"/>
          <a:cs typeface="Arial"/>
        </a:defRPr>
      </a:lvl1pPr>
      <a:lvl2pPr algn="l" defTabSz="457200" rtl="0" eaLnBrk="0" fontAlgn="base" hangingPunct="0">
        <a:lnSpc>
          <a:spcPts val="2900"/>
        </a:lnSpc>
        <a:spcBef>
          <a:spcPct val="0"/>
        </a:spcBef>
        <a:spcAft>
          <a:spcPct val="0"/>
        </a:spcAft>
        <a:defRPr sz="2800">
          <a:solidFill>
            <a:srgbClr val="53565A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l" defTabSz="457200" rtl="0" eaLnBrk="0" fontAlgn="base" hangingPunct="0">
        <a:lnSpc>
          <a:spcPts val="2900"/>
        </a:lnSpc>
        <a:spcBef>
          <a:spcPct val="0"/>
        </a:spcBef>
        <a:spcAft>
          <a:spcPct val="0"/>
        </a:spcAft>
        <a:defRPr sz="2800">
          <a:solidFill>
            <a:srgbClr val="53565A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l" defTabSz="457200" rtl="0" eaLnBrk="0" fontAlgn="base" hangingPunct="0">
        <a:lnSpc>
          <a:spcPts val="2900"/>
        </a:lnSpc>
        <a:spcBef>
          <a:spcPct val="0"/>
        </a:spcBef>
        <a:spcAft>
          <a:spcPct val="0"/>
        </a:spcAft>
        <a:defRPr sz="2800">
          <a:solidFill>
            <a:srgbClr val="53565A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l" defTabSz="457200" rtl="0" eaLnBrk="0" fontAlgn="base" hangingPunct="0">
        <a:lnSpc>
          <a:spcPts val="2900"/>
        </a:lnSpc>
        <a:spcBef>
          <a:spcPct val="0"/>
        </a:spcBef>
        <a:spcAft>
          <a:spcPct val="0"/>
        </a:spcAft>
        <a:defRPr sz="2800">
          <a:solidFill>
            <a:srgbClr val="53565A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l" defTabSz="457200" rtl="0" fontAlgn="base">
        <a:lnSpc>
          <a:spcPts val="2900"/>
        </a:lnSpc>
        <a:spcBef>
          <a:spcPct val="0"/>
        </a:spcBef>
        <a:spcAft>
          <a:spcPct val="0"/>
        </a:spcAft>
        <a:defRPr sz="2800">
          <a:solidFill>
            <a:srgbClr val="53565A"/>
          </a:solidFill>
          <a:latin typeface="Arial" panose="020B0604020202020204" pitchFamily="34" charset="0"/>
          <a:cs typeface="Arial" panose="020B0604020202020204" pitchFamily="34" charset="0"/>
        </a:defRPr>
      </a:lvl6pPr>
      <a:lvl7pPr marL="914400" algn="l" defTabSz="457200" rtl="0" fontAlgn="base">
        <a:lnSpc>
          <a:spcPts val="2900"/>
        </a:lnSpc>
        <a:spcBef>
          <a:spcPct val="0"/>
        </a:spcBef>
        <a:spcAft>
          <a:spcPct val="0"/>
        </a:spcAft>
        <a:defRPr sz="2800">
          <a:solidFill>
            <a:srgbClr val="53565A"/>
          </a:solidFill>
          <a:latin typeface="Arial" panose="020B0604020202020204" pitchFamily="34" charset="0"/>
          <a:cs typeface="Arial" panose="020B0604020202020204" pitchFamily="34" charset="0"/>
        </a:defRPr>
      </a:lvl7pPr>
      <a:lvl8pPr marL="1371600" algn="l" defTabSz="457200" rtl="0" fontAlgn="base">
        <a:lnSpc>
          <a:spcPts val="2900"/>
        </a:lnSpc>
        <a:spcBef>
          <a:spcPct val="0"/>
        </a:spcBef>
        <a:spcAft>
          <a:spcPct val="0"/>
        </a:spcAft>
        <a:defRPr sz="2800">
          <a:solidFill>
            <a:srgbClr val="53565A"/>
          </a:solidFill>
          <a:latin typeface="Arial" panose="020B0604020202020204" pitchFamily="34" charset="0"/>
          <a:cs typeface="Arial" panose="020B0604020202020204" pitchFamily="34" charset="0"/>
        </a:defRPr>
      </a:lvl8pPr>
      <a:lvl9pPr marL="1828800" algn="l" defTabSz="457200" rtl="0" fontAlgn="base">
        <a:lnSpc>
          <a:spcPts val="2900"/>
        </a:lnSpc>
        <a:spcBef>
          <a:spcPct val="0"/>
        </a:spcBef>
        <a:spcAft>
          <a:spcPct val="0"/>
        </a:spcAft>
        <a:defRPr sz="2800">
          <a:solidFill>
            <a:srgbClr val="53565A"/>
          </a:solidFill>
          <a:latin typeface="Arial" panose="020B0604020202020204" pitchFamily="34" charset="0"/>
          <a:cs typeface="Arial" panose="020B0604020202020204" pitchFamily="34" charset="0"/>
        </a:defRPr>
      </a:lvl9pPr>
    </p:titleStyle>
    <p:bodyStyle>
      <a:lvl1pPr algn="l" defTabSz="457200" rtl="0" eaLnBrk="0" fontAlgn="base" hangingPunct="0">
        <a:spcBef>
          <a:spcPct val="0"/>
        </a:spcBef>
        <a:spcAft>
          <a:spcPts val="600"/>
        </a:spcAft>
        <a:buClr>
          <a:schemeClr val="bg2"/>
        </a:buClr>
        <a:buFont typeface="Arial" panose="020B0604020202020204" pitchFamily="34" charset="0"/>
        <a:defRPr sz="2200" kern="1200">
          <a:solidFill>
            <a:schemeClr val="tx1"/>
          </a:solidFill>
          <a:latin typeface="Arial"/>
          <a:ea typeface="+mn-ea"/>
          <a:cs typeface="Arial"/>
        </a:defRPr>
      </a:lvl1pPr>
      <a:lvl2pPr marL="136525" indent="-136525" algn="l" defTabSz="457200" rtl="0" eaLnBrk="0" fontAlgn="base" hangingPunct="0">
        <a:spcBef>
          <a:spcPct val="0"/>
        </a:spcBef>
        <a:spcAft>
          <a:spcPts val="400"/>
        </a:spcAft>
        <a:buClr>
          <a:schemeClr val="tx1"/>
        </a:buClr>
        <a:buSzPct val="100000"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/>
          <a:ea typeface="+mn-ea"/>
          <a:cs typeface="Arial"/>
        </a:defRPr>
      </a:lvl2pPr>
      <a:lvl3pPr marL="273050" indent="-136525" algn="l" defTabSz="457200" rtl="0" eaLnBrk="0" fontAlgn="base" hangingPunct="0">
        <a:spcBef>
          <a:spcPct val="0"/>
        </a:spcBef>
        <a:spcAft>
          <a:spcPts val="400"/>
        </a:spcAft>
        <a:buFont typeface="Lucida Grande"/>
        <a:buChar char="-"/>
        <a:defRPr kern="1200">
          <a:solidFill>
            <a:schemeClr val="tx1"/>
          </a:solidFill>
          <a:latin typeface="Arial"/>
          <a:ea typeface="+mn-ea"/>
          <a:cs typeface="Arial"/>
        </a:defRPr>
      </a:lvl3pPr>
      <a:lvl4pPr marL="411163" indent="-136525" algn="l" defTabSz="457200" rtl="0" eaLnBrk="0" fontAlgn="base" hangingPunct="0">
        <a:spcBef>
          <a:spcPct val="0"/>
        </a:spcBef>
        <a:spcAft>
          <a:spcPts val="400"/>
        </a:spcAft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Arial"/>
          <a:ea typeface="+mn-ea"/>
          <a:cs typeface="Arial"/>
        </a:defRPr>
      </a:lvl4pPr>
      <a:lvl5pPr marL="547688" indent="-136525" algn="l" defTabSz="457200" rtl="0" eaLnBrk="0" fontAlgn="base" hangingPunct="0">
        <a:spcBef>
          <a:spcPct val="0"/>
        </a:spcBef>
        <a:spcAft>
          <a:spcPts val="400"/>
        </a:spcAft>
        <a:buFont typeface="Lucida Grande"/>
        <a:buChar char="-"/>
        <a:defRPr sz="1600" kern="1200">
          <a:solidFill>
            <a:schemeClr val="tx1"/>
          </a:solidFill>
          <a:latin typeface="Arial"/>
          <a:ea typeface="+mn-ea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9">
            <a:extLst>
              <a:ext uri="{FF2B5EF4-FFF2-40B4-BE49-F238E27FC236}">
                <a16:creationId xmlns="" xmlns:a16="http://schemas.microsoft.com/office/drawing/2014/main" id="{5F58412D-78CD-4DF2-A442-2726FAA701D2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9142413" cy="149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9" name="Title Placeholder 1">
            <a:extLst>
              <a:ext uri="{FF2B5EF4-FFF2-40B4-BE49-F238E27FC236}">
                <a16:creationId xmlns="" xmlns:a16="http://schemas.microsoft.com/office/drawing/2014/main" id="{4078070E-7452-4F4C-82AF-27A53A24D7B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347663" y="0"/>
            <a:ext cx="6527800" cy="989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45720" rIns="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4100" name="Text Placeholder 2">
            <a:extLst>
              <a:ext uri="{FF2B5EF4-FFF2-40B4-BE49-F238E27FC236}">
                <a16:creationId xmlns="" xmlns:a16="http://schemas.microsoft.com/office/drawing/2014/main" id="{F86AEEA7-5C94-4553-93BD-A3FE65C88B6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347663" y="1600200"/>
            <a:ext cx="8458200" cy="4691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E93FCC31-C50D-48E3-B437-8DE030ABB44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47663" y="6403975"/>
            <a:ext cx="714375" cy="454025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>
              <a:defRPr sz="1200" smtClean="0"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97CF0F56-0AD9-4A9A-932F-E52D401CEB8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pic>
        <p:nvPicPr>
          <p:cNvPr id="4102" name="Picture 6">
            <a:extLst>
              <a:ext uri="{FF2B5EF4-FFF2-40B4-BE49-F238E27FC236}">
                <a16:creationId xmlns="" xmlns:a16="http://schemas.microsoft.com/office/drawing/2014/main" id="{A37B8F57-096D-42B0-BD2B-A5C8B289902A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2388" y="6335713"/>
            <a:ext cx="1127125" cy="43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292" r:id="rId1"/>
    <p:sldLayoutId id="2147484293" r:id="rId2"/>
    <p:sldLayoutId id="2147484294" r:id="rId3"/>
    <p:sldLayoutId id="2147484280" r:id="rId4"/>
    <p:sldLayoutId id="2147484281" r:id="rId5"/>
    <p:sldLayoutId id="2147484295" r:id="rId6"/>
    <p:sldLayoutId id="2147484296" r:id="rId7"/>
    <p:sldLayoutId id="2147484282" r:id="rId8"/>
    <p:sldLayoutId id="2147484297" r:id="rId9"/>
    <p:sldLayoutId id="2147484298" r:id="rId10"/>
    <p:sldLayoutId id="2147484299" r:id="rId11"/>
    <p:sldLayoutId id="2147484283" r:id="rId12"/>
  </p:sldLayoutIdLst>
  <p:hf hdr="0" ftr="0" dt="0"/>
  <p:txStyles>
    <p:titleStyle>
      <a:lvl1pPr algn="l" defTabSz="457200" rtl="0" eaLnBrk="0" fontAlgn="base" hangingPunct="0">
        <a:lnSpc>
          <a:spcPts val="2900"/>
        </a:lnSpc>
        <a:spcBef>
          <a:spcPct val="0"/>
        </a:spcBef>
        <a:spcAft>
          <a:spcPct val="0"/>
        </a:spcAft>
        <a:defRPr sz="2800" kern="1200">
          <a:solidFill>
            <a:schemeClr val="bg1"/>
          </a:solidFill>
          <a:latin typeface="Arial"/>
          <a:ea typeface="+mj-ea"/>
          <a:cs typeface="Arial"/>
        </a:defRPr>
      </a:lvl1pPr>
      <a:lvl2pPr algn="l" defTabSz="457200" rtl="0" eaLnBrk="0" fontAlgn="base" hangingPunct="0">
        <a:lnSpc>
          <a:spcPts val="2900"/>
        </a:lnSpc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l" defTabSz="457200" rtl="0" eaLnBrk="0" fontAlgn="base" hangingPunct="0">
        <a:lnSpc>
          <a:spcPts val="2900"/>
        </a:lnSpc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l" defTabSz="457200" rtl="0" eaLnBrk="0" fontAlgn="base" hangingPunct="0">
        <a:lnSpc>
          <a:spcPts val="2900"/>
        </a:lnSpc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l" defTabSz="457200" rtl="0" eaLnBrk="0" fontAlgn="base" hangingPunct="0">
        <a:lnSpc>
          <a:spcPts val="2900"/>
        </a:lnSpc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l" defTabSz="457200" rtl="0" fontAlgn="base">
        <a:lnSpc>
          <a:spcPts val="2900"/>
        </a:lnSpc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panose="020B0604020202020204" pitchFamily="34" charset="0"/>
          <a:cs typeface="Arial" panose="020B0604020202020204" pitchFamily="34" charset="0"/>
        </a:defRPr>
      </a:lvl6pPr>
      <a:lvl7pPr marL="914400" algn="l" defTabSz="457200" rtl="0" fontAlgn="base">
        <a:lnSpc>
          <a:spcPts val="2900"/>
        </a:lnSpc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panose="020B0604020202020204" pitchFamily="34" charset="0"/>
          <a:cs typeface="Arial" panose="020B0604020202020204" pitchFamily="34" charset="0"/>
        </a:defRPr>
      </a:lvl7pPr>
      <a:lvl8pPr marL="1371600" algn="l" defTabSz="457200" rtl="0" fontAlgn="base">
        <a:lnSpc>
          <a:spcPts val="2900"/>
        </a:lnSpc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panose="020B0604020202020204" pitchFamily="34" charset="0"/>
          <a:cs typeface="Arial" panose="020B0604020202020204" pitchFamily="34" charset="0"/>
        </a:defRPr>
      </a:lvl8pPr>
      <a:lvl9pPr marL="1828800" algn="l" defTabSz="457200" rtl="0" fontAlgn="base">
        <a:lnSpc>
          <a:spcPts val="2900"/>
        </a:lnSpc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panose="020B0604020202020204" pitchFamily="34" charset="0"/>
          <a:cs typeface="Arial" panose="020B0604020202020204" pitchFamily="34" charset="0"/>
        </a:defRPr>
      </a:lvl9pPr>
    </p:titleStyle>
    <p:bodyStyle>
      <a:lvl1pPr algn="l" defTabSz="457200" rtl="0" eaLnBrk="0" fontAlgn="base" hangingPunct="0">
        <a:spcBef>
          <a:spcPct val="0"/>
        </a:spcBef>
        <a:spcAft>
          <a:spcPts val="600"/>
        </a:spcAft>
        <a:buClr>
          <a:schemeClr val="bg2"/>
        </a:buClr>
        <a:buFont typeface="Arial" panose="020B0604020202020204" pitchFamily="34" charset="0"/>
        <a:defRPr sz="2200" kern="1200">
          <a:solidFill>
            <a:schemeClr val="tx1"/>
          </a:solidFill>
          <a:latin typeface="Arial"/>
          <a:ea typeface="+mn-ea"/>
          <a:cs typeface="Arial"/>
        </a:defRPr>
      </a:lvl1pPr>
      <a:lvl2pPr marL="136525" indent="-136525" algn="l" defTabSz="457200" rtl="0" eaLnBrk="0" fontAlgn="base" hangingPunct="0">
        <a:spcBef>
          <a:spcPct val="0"/>
        </a:spcBef>
        <a:spcAft>
          <a:spcPts val="400"/>
        </a:spcAft>
        <a:buClr>
          <a:schemeClr val="tx1"/>
        </a:buClr>
        <a:buSzPct val="100000"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/>
          <a:ea typeface="+mn-ea"/>
          <a:cs typeface="Arial"/>
        </a:defRPr>
      </a:lvl2pPr>
      <a:lvl3pPr marL="273050" indent="-136525" algn="l" defTabSz="457200" rtl="0" eaLnBrk="0" fontAlgn="base" hangingPunct="0">
        <a:spcBef>
          <a:spcPct val="0"/>
        </a:spcBef>
        <a:spcAft>
          <a:spcPts val="400"/>
        </a:spcAft>
        <a:buFont typeface="Lucida Grande"/>
        <a:buChar char="-"/>
        <a:defRPr kern="1200">
          <a:solidFill>
            <a:schemeClr val="tx1"/>
          </a:solidFill>
          <a:latin typeface="Arial"/>
          <a:ea typeface="+mn-ea"/>
          <a:cs typeface="Arial"/>
        </a:defRPr>
      </a:lvl3pPr>
      <a:lvl4pPr marL="411163" indent="-136525" algn="l" defTabSz="457200" rtl="0" eaLnBrk="0" fontAlgn="base" hangingPunct="0">
        <a:spcBef>
          <a:spcPct val="0"/>
        </a:spcBef>
        <a:spcAft>
          <a:spcPts val="400"/>
        </a:spcAft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Arial"/>
          <a:ea typeface="+mn-ea"/>
          <a:cs typeface="Arial"/>
        </a:defRPr>
      </a:lvl4pPr>
      <a:lvl5pPr marL="547688" indent="-136525" algn="l" defTabSz="457200" rtl="0" eaLnBrk="0" fontAlgn="base" hangingPunct="0">
        <a:spcBef>
          <a:spcPct val="0"/>
        </a:spcBef>
        <a:spcAft>
          <a:spcPts val="400"/>
        </a:spcAft>
        <a:buFont typeface="Lucida Grande"/>
        <a:buChar char="-"/>
        <a:defRPr sz="1600" kern="1200">
          <a:solidFill>
            <a:schemeClr val="tx1"/>
          </a:solidFill>
          <a:latin typeface="Arial"/>
          <a:ea typeface="+mn-ea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2667"/>
            <a:ext cx="9143043" cy="1499459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7472" y="0"/>
            <a:ext cx="6528671" cy="988786"/>
          </a:xfrm>
          <a:prstGeom prst="rect">
            <a:avLst/>
          </a:prstGeom>
        </p:spPr>
        <p:txBody>
          <a:bodyPr vert="horz" lIns="0" tIns="45720" rIns="0" bIns="45720" rtlCol="0" anchor="ctr" anchorCtr="0">
            <a:no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7472" y="1600200"/>
            <a:ext cx="8458200" cy="4690872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smtClean="0"/>
              <a:t>Click to edit Master text style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47472" y="6404429"/>
            <a:ext cx="715108" cy="453571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algn="l">
              <a:defRPr sz="120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>
              <a:defRPr/>
            </a:pPr>
            <a:fld id="{686D2ACE-53F7-45A0-80AA-4E4DC4FE3BD4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1944" y="6335142"/>
            <a:ext cx="1127569" cy="431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47128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01" r:id="rId1"/>
    <p:sldLayoutId id="2147484302" r:id="rId2"/>
    <p:sldLayoutId id="2147484303" r:id="rId3"/>
    <p:sldLayoutId id="2147484304" r:id="rId4"/>
    <p:sldLayoutId id="2147484305" r:id="rId5"/>
    <p:sldLayoutId id="2147484306" r:id="rId6"/>
    <p:sldLayoutId id="2147484307" r:id="rId7"/>
    <p:sldLayoutId id="2147484308" r:id="rId8"/>
    <p:sldLayoutId id="2147484309" r:id="rId9"/>
    <p:sldLayoutId id="2147484311" r:id="rId10"/>
    <p:sldLayoutId id="2147484312" r:id="rId1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457200" rtl="0" eaLnBrk="1" latinLnBrk="0" hangingPunct="1">
        <a:lnSpc>
          <a:spcPts val="2900"/>
        </a:lnSpc>
        <a:spcBef>
          <a:spcPct val="0"/>
        </a:spcBef>
        <a:buNone/>
        <a:defRPr sz="2800" b="0" kern="1200">
          <a:solidFill>
            <a:schemeClr val="bg1"/>
          </a:solidFill>
          <a:latin typeface="Arial"/>
          <a:ea typeface="+mj-ea"/>
          <a:cs typeface="Arial"/>
        </a:defRPr>
      </a:lvl1pPr>
    </p:titleStyle>
    <p:bodyStyle>
      <a:lvl1pPr marL="0" indent="0" algn="l" defTabSz="457200" rtl="0" eaLnBrk="1" latinLnBrk="0" hangingPunct="1">
        <a:spcBef>
          <a:spcPts val="0"/>
        </a:spcBef>
        <a:spcAft>
          <a:spcPts val="600"/>
        </a:spcAft>
        <a:buClr>
          <a:schemeClr val="bg2"/>
        </a:buClr>
        <a:buFont typeface="Arial"/>
        <a:buNone/>
        <a:defRPr sz="2200" b="0" i="0" kern="1200" cap="none">
          <a:solidFill>
            <a:schemeClr val="tx1"/>
          </a:solidFill>
          <a:latin typeface="Arial"/>
          <a:ea typeface="+mn-ea"/>
          <a:cs typeface="Arial"/>
        </a:defRPr>
      </a:lvl1pPr>
      <a:lvl2pPr marL="137160" indent="-137160" algn="l" defTabSz="457200" rtl="0" eaLnBrk="1" latinLnBrk="0" hangingPunct="1">
        <a:spcBef>
          <a:spcPts val="0"/>
        </a:spcBef>
        <a:spcAft>
          <a:spcPts val="400"/>
        </a:spcAft>
        <a:buClr>
          <a:schemeClr val="tx1"/>
        </a:buClr>
        <a:buSzPct val="100000"/>
        <a:buFont typeface="Arial"/>
        <a:buChar char="•"/>
        <a:defRPr sz="2000" kern="1200">
          <a:solidFill>
            <a:schemeClr val="tx1"/>
          </a:solidFill>
          <a:latin typeface="Arial"/>
          <a:ea typeface="+mn-ea"/>
          <a:cs typeface="Arial"/>
        </a:defRPr>
      </a:lvl2pPr>
      <a:lvl3pPr marL="274320" indent="-137160" algn="l" defTabSz="457200" rtl="0" eaLnBrk="1" latinLnBrk="0" hangingPunct="1">
        <a:spcBef>
          <a:spcPts val="0"/>
        </a:spcBef>
        <a:spcAft>
          <a:spcPts val="400"/>
        </a:spcAft>
        <a:buFont typeface="Lucida Grande"/>
        <a:buChar char="-"/>
        <a:defRPr sz="1800" kern="1200">
          <a:solidFill>
            <a:schemeClr val="tx1"/>
          </a:solidFill>
          <a:latin typeface="Arial"/>
          <a:ea typeface="+mn-ea"/>
          <a:cs typeface="Arial"/>
        </a:defRPr>
      </a:lvl3pPr>
      <a:lvl4pPr marL="411480" indent="-137160" algn="l" defTabSz="457200" rtl="0" eaLnBrk="1" latinLnBrk="0" hangingPunct="1">
        <a:spcBef>
          <a:spcPts val="0"/>
        </a:spcBef>
        <a:spcAft>
          <a:spcPts val="400"/>
        </a:spcAft>
        <a:buFont typeface="Arial"/>
        <a:buChar char="•"/>
        <a:defRPr sz="1600" kern="1200">
          <a:solidFill>
            <a:schemeClr val="tx1"/>
          </a:solidFill>
          <a:latin typeface="Arial"/>
          <a:ea typeface="+mn-ea"/>
          <a:cs typeface="Arial"/>
        </a:defRPr>
      </a:lvl4pPr>
      <a:lvl5pPr marL="548640" indent="-137160" algn="l" defTabSz="457200" rtl="0" eaLnBrk="1" latinLnBrk="0" hangingPunct="1">
        <a:spcBef>
          <a:spcPts val="0"/>
        </a:spcBef>
        <a:spcAft>
          <a:spcPts val="400"/>
        </a:spcAft>
        <a:buFont typeface="Lucida Grande"/>
        <a:buChar char="-"/>
        <a:defRPr sz="1600" kern="1200">
          <a:solidFill>
            <a:schemeClr val="tx1"/>
          </a:solidFill>
          <a:latin typeface="Arial"/>
          <a:ea typeface="+mn-ea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lue-aqua content header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0" y="0"/>
            <a:ext cx="9144000" cy="1514475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7472" y="0"/>
            <a:ext cx="6528671" cy="988786"/>
          </a:xfrm>
          <a:prstGeom prst="rect">
            <a:avLst/>
          </a:prstGeom>
        </p:spPr>
        <p:txBody>
          <a:bodyPr vert="horz" lIns="0" tIns="45720" rIns="0" bIns="45720" rtlCol="0" anchor="ctr" anchorCtr="0">
            <a:no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7472" y="1600200"/>
            <a:ext cx="8458200" cy="4690872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smtClean="0"/>
              <a:t>Click to edit Master text style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47472" y="6404429"/>
            <a:ext cx="715108" cy="453571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algn="l">
              <a:defRPr sz="120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fld id="{50F2F8E5-1108-0A46-83A0-852BF6A1A522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692" y="6335142"/>
            <a:ext cx="1127569" cy="431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47128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14" r:id="rId1"/>
    <p:sldLayoutId id="2147484315" r:id="rId2"/>
    <p:sldLayoutId id="2147484316" r:id="rId3"/>
    <p:sldLayoutId id="2147484317" r:id="rId4"/>
    <p:sldLayoutId id="2147484318" r:id="rId5"/>
    <p:sldLayoutId id="2147484319" r:id="rId6"/>
    <p:sldLayoutId id="2147484320" r:id="rId7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457200" rtl="0" eaLnBrk="1" latinLnBrk="0" hangingPunct="1">
        <a:lnSpc>
          <a:spcPts val="2900"/>
        </a:lnSpc>
        <a:spcBef>
          <a:spcPct val="0"/>
        </a:spcBef>
        <a:buNone/>
        <a:defRPr sz="2800" b="0" kern="1200">
          <a:solidFill>
            <a:srgbClr val="53565A"/>
          </a:solidFill>
          <a:latin typeface="Arial"/>
          <a:ea typeface="+mj-ea"/>
          <a:cs typeface="Arial"/>
        </a:defRPr>
      </a:lvl1pPr>
    </p:titleStyle>
    <p:bodyStyle>
      <a:lvl1pPr marL="0" indent="0" algn="l" defTabSz="457200" rtl="0" eaLnBrk="1" latinLnBrk="0" hangingPunct="1">
        <a:spcBef>
          <a:spcPts val="0"/>
        </a:spcBef>
        <a:spcAft>
          <a:spcPts val="600"/>
        </a:spcAft>
        <a:buClr>
          <a:schemeClr val="bg2"/>
        </a:buClr>
        <a:buFont typeface="Arial"/>
        <a:buNone/>
        <a:defRPr sz="2200" b="0" i="0" kern="1200" cap="none">
          <a:solidFill>
            <a:schemeClr val="tx1"/>
          </a:solidFill>
          <a:latin typeface="Arial"/>
          <a:ea typeface="+mn-ea"/>
          <a:cs typeface="Arial"/>
        </a:defRPr>
      </a:lvl1pPr>
      <a:lvl2pPr marL="137160" indent="-137160" algn="l" defTabSz="457200" rtl="0" eaLnBrk="1" latinLnBrk="0" hangingPunct="1">
        <a:spcBef>
          <a:spcPts val="0"/>
        </a:spcBef>
        <a:spcAft>
          <a:spcPts val="400"/>
        </a:spcAft>
        <a:buClr>
          <a:schemeClr val="tx1"/>
        </a:buClr>
        <a:buSzPct val="100000"/>
        <a:buFont typeface="Arial"/>
        <a:buChar char="•"/>
        <a:defRPr sz="2000" kern="1200">
          <a:solidFill>
            <a:schemeClr val="tx1"/>
          </a:solidFill>
          <a:latin typeface="Arial"/>
          <a:ea typeface="+mn-ea"/>
          <a:cs typeface="Arial"/>
        </a:defRPr>
      </a:lvl2pPr>
      <a:lvl3pPr marL="274320" indent="-137160" algn="l" defTabSz="457200" rtl="0" eaLnBrk="1" latinLnBrk="0" hangingPunct="1">
        <a:spcBef>
          <a:spcPts val="0"/>
        </a:spcBef>
        <a:spcAft>
          <a:spcPts val="400"/>
        </a:spcAft>
        <a:buFont typeface="Lucida Grande"/>
        <a:buChar char="-"/>
        <a:defRPr sz="1800" kern="1200">
          <a:solidFill>
            <a:schemeClr val="tx1"/>
          </a:solidFill>
          <a:latin typeface="Arial"/>
          <a:ea typeface="+mn-ea"/>
          <a:cs typeface="Arial"/>
        </a:defRPr>
      </a:lvl3pPr>
      <a:lvl4pPr marL="411480" indent="-137160" algn="l" defTabSz="457200" rtl="0" eaLnBrk="1" latinLnBrk="0" hangingPunct="1">
        <a:spcBef>
          <a:spcPts val="0"/>
        </a:spcBef>
        <a:spcAft>
          <a:spcPts val="400"/>
        </a:spcAft>
        <a:buFont typeface="Arial"/>
        <a:buChar char="•"/>
        <a:defRPr sz="1600" kern="1200">
          <a:solidFill>
            <a:schemeClr val="tx1"/>
          </a:solidFill>
          <a:latin typeface="Arial"/>
          <a:ea typeface="+mn-ea"/>
          <a:cs typeface="Arial"/>
        </a:defRPr>
      </a:lvl4pPr>
      <a:lvl5pPr marL="548640" indent="-137160" algn="l" defTabSz="457200" rtl="0" eaLnBrk="1" latinLnBrk="0" hangingPunct="1">
        <a:spcBef>
          <a:spcPts val="0"/>
        </a:spcBef>
        <a:spcAft>
          <a:spcPts val="400"/>
        </a:spcAft>
        <a:buFont typeface="Lucida Grande"/>
        <a:buChar char="-"/>
        <a:defRPr sz="1600" kern="1200">
          <a:solidFill>
            <a:schemeClr val="tx1"/>
          </a:solidFill>
          <a:latin typeface="Arial"/>
          <a:ea typeface="+mn-ea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59.xml"/><Relationship Id="rId1" Type="http://schemas.openxmlformats.org/officeDocument/2006/relationships/video" Target="2010%20ADCP%20Driver%20Window.avi" TargetMode="External"/><Relationship Id="rId4" Type="http://schemas.openxmlformats.org/officeDocument/2006/relationships/image" Target="../media/image1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59.xml"/><Relationship Id="rId1" Type="http://schemas.openxmlformats.org/officeDocument/2006/relationships/video" Target="2010%20ADP%20Profile.avi" TargetMode="External"/><Relationship Id="rId5" Type="http://schemas.openxmlformats.org/officeDocument/2006/relationships/image" Target="../media/image21.jpeg"/><Relationship Id="rId4" Type="http://schemas.openxmlformats.org/officeDocument/2006/relationships/image" Target="../media/image2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9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5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support.hypack.com/support/visitor/index.php?/LiveChat/Chat/Request/_sessionID=uldLlWxjCstAadc8e3e434ecaff6151a1935473db5d95454bce6ryxs99pjTF5daVD6sRxXwWj9eGb/_proactive=0/_filterDepartmentID=/_randomNumber=20/_fullName=/_email=/_promptType=chat" TargetMode="External"/><Relationship Id="rId7" Type="http://schemas.openxmlformats.org/officeDocument/2006/relationships/hyperlink" Target="http://www.hypack.com/" TargetMode="External"/><Relationship Id="rId2" Type="http://schemas.openxmlformats.org/officeDocument/2006/relationships/hyperlink" Target="https://www.youtube.com/user/HYPACK2013/videos" TargetMode="External"/><Relationship Id="rId1" Type="http://schemas.openxmlformats.org/officeDocument/2006/relationships/slideLayout" Target="../slideLayouts/slideLayout49.xml"/><Relationship Id="rId6" Type="http://schemas.openxmlformats.org/officeDocument/2006/relationships/hyperlink" Target="http://support.hypack.com/" TargetMode="External"/><Relationship Id="rId5" Type="http://schemas.openxmlformats.org/officeDocument/2006/relationships/hyperlink" Target="http://www.ustream.tv/channel/hypack" TargetMode="External"/><Relationship Id="rId4" Type="http://schemas.openxmlformats.org/officeDocument/2006/relationships/hyperlink" Target="https://www.youtube.com/channel/UCOzhxa2gkVQD3ArsKVXiXnQ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="" xmlns:a16="http://schemas.microsoft.com/office/drawing/2014/main" id="{2BE071F8-D7BC-477E-9732-1700A3FC3E7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ADCPs</a:t>
            </a:r>
            <a:endParaRPr lang="en-US" sz="2400" dirty="0"/>
          </a:p>
        </p:txBody>
      </p:sp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433136" y="2774482"/>
            <a:ext cx="4138863" cy="422029"/>
          </a:xfrm>
        </p:spPr>
        <p:txBody>
          <a:bodyPr/>
          <a:lstStyle/>
          <a:p>
            <a:r>
              <a:rPr lang="en-US" dirty="0"/>
              <a:t>HYPACK 2020 Training Event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dirty="0"/>
              <a:t>January 2020</a:t>
            </a:r>
          </a:p>
        </p:txBody>
      </p:sp>
    </p:spTree>
    <p:extLst>
      <p:ext uri="{BB962C8B-B14F-4D97-AF65-F5344CB8AC3E}">
        <p14:creationId xmlns:p14="http://schemas.microsoft.com/office/powerpoint/2010/main" val="36691666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6">
            <a:extLst>
              <a:ext uri="{FF2B5EF4-FFF2-40B4-BE49-F238E27FC236}">
                <a16:creationId xmlns="" xmlns:a16="http://schemas.microsoft.com/office/drawing/2014/main" id="{B7C8329E-8890-4D4B-8B7E-90798A5D339D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3657600" cy="685800"/>
          </a:xfrm>
        </p:spPr>
        <p:txBody>
          <a:bodyPr rtlCol="0">
            <a:normAutofit/>
          </a:bodyPr>
          <a:lstStyle/>
          <a:p>
            <a:pPr marL="54864" eaLnBrk="1" fontAlgn="auto" hangingPunct="1">
              <a:spcAft>
                <a:spcPts val="0"/>
              </a:spcAft>
              <a:defRPr/>
            </a:pPr>
            <a:r>
              <a:rPr lang="en-US" dirty="0"/>
              <a:t>ADCP Programs</a:t>
            </a:r>
          </a:p>
        </p:txBody>
      </p:sp>
      <p:grpSp>
        <p:nvGrpSpPr>
          <p:cNvPr id="2" name="Group 35">
            <a:extLst>
              <a:ext uri="{FF2B5EF4-FFF2-40B4-BE49-F238E27FC236}">
                <a16:creationId xmlns="" xmlns:a16="http://schemas.microsoft.com/office/drawing/2014/main" id="{A7FA94FE-A3B2-4EFE-9855-8C296A45859F}"/>
              </a:ext>
            </a:extLst>
          </p:cNvPr>
          <p:cNvGrpSpPr>
            <a:grpSpLocks/>
          </p:cNvGrpSpPr>
          <p:nvPr/>
        </p:nvGrpSpPr>
        <p:grpSpPr bwMode="auto">
          <a:xfrm>
            <a:off x="1815253" y="1447800"/>
            <a:ext cx="4768427" cy="1905000"/>
            <a:chOff x="192" y="1152"/>
            <a:chExt cx="1536" cy="1200"/>
          </a:xfrm>
          <a:solidFill>
            <a:schemeClr val="tx1"/>
          </a:solidFill>
        </p:grpSpPr>
        <p:grpSp>
          <p:nvGrpSpPr>
            <p:cNvPr id="3" name="Group 34">
              <a:extLst>
                <a:ext uri="{FF2B5EF4-FFF2-40B4-BE49-F238E27FC236}">
                  <a16:creationId xmlns="" xmlns:a16="http://schemas.microsoft.com/office/drawing/2014/main" id="{772C5A99-3B7D-4F6E-B5AA-D97B6C5087B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84" y="1152"/>
              <a:ext cx="960" cy="1056"/>
              <a:chOff x="228600" y="1905000"/>
              <a:chExt cx="1524000" cy="1676400"/>
            </a:xfrm>
            <a:grpFill/>
          </p:grpSpPr>
          <p:grpSp>
            <p:nvGrpSpPr>
              <p:cNvPr id="4" name="Group 33">
                <a:extLst>
                  <a:ext uri="{FF2B5EF4-FFF2-40B4-BE49-F238E27FC236}">
                    <a16:creationId xmlns="" xmlns:a16="http://schemas.microsoft.com/office/drawing/2014/main" id="{0B8C8DBE-FF23-41CE-80C2-41797DFC07F6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685800" y="1905000"/>
                <a:ext cx="1066800" cy="533400"/>
                <a:chOff x="685800" y="1905000"/>
                <a:chExt cx="1066800" cy="533400"/>
              </a:xfrm>
              <a:grpFill/>
            </p:grpSpPr>
            <p:cxnSp>
              <p:nvCxnSpPr>
                <p:cNvPr id="10" name="Straight Connector 9">
                  <a:extLst>
                    <a:ext uri="{FF2B5EF4-FFF2-40B4-BE49-F238E27FC236}">
                      <a16:creationId xmlns="" xmlns:a16="http://schemas.microsoft.com/office/drawing/2014/main" id="{02CDD1C0-FA9F-43C6-BD10-DCA1A7B0E7A1}"/>
                    </a:ext>
                  </a:extLst>
                </p:cNvPr>
                <p:cNvCxnSpPr/>
                <p:nvPr/>
              </p:nvCxnSpPr>
              <p:spPr>
                <a:xfrm>
                  <a:off x="685800" y="2133600"/>
                  <a:ext cx="1066800" cy="0"/>
                </a:xfrm>
                <a:prstGeom prst="line">
                  <a:avLst/>
                </a:prstGeom>
                <a:grp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" name="Straight Connector 11">
                  <a:extLst>
                    <a:ext uri="{FF2B5EF4-FFF2-40B4-BE49-F238E27FC236}">
                      <a16:creationId xmlns="" xmlns:a16="http://schemas.microsoft.com/office/drawing/2014/main" id="{712391AA-2435-4EF1-9679-D416EC32FFE8}"/>
                    </a:ext>
                  </a:extLst>
                </p:cNvPr>
                <p:cNvCxnSpPr/>
                <p:nvPr/>
              </p:nvCxnSpPr>
              <p:spPr>
                <a:xfrm rot="5400000">
                  <a:off x="1485900" y="2171700"/>
                  <a:ext cx="304800" cy="228600"/>
                </a:xfrm>
                <a:prstGeom prst="line">
                  <a:avLst/>
                </a:prstGeom>
                <a:grp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" name="Straight Connector 13">
                  <a:extLst>
                    <a:ext uri="{FF2B5EF4-FFF2-40B4-BE49-F238E27FC236}">
                      <a16:creationId xmlns="" xmlns:a16="http://schemas.microsoft.com/office/drawing/2014/main" id="{ADF6B661-D44B-4B80-A084-87081B9D64DA}"/>
                    </a:ext>
                  </a:extLst>
                </p:cNvPr>
                <p:cNvCxnSpPr/>
                <p:nvPr/>
              </p:nvCxnSpPr>
              <p:spPr>
                <a:xfrm rot="10800000">
                  <a:off x="685800" y="2438400"/>
                  <a:ext cx="838200" cy="0"/>
                </a:xfrm>
                <a:prstGeom prst="line">
                  <a:avLst/>
                </a:prstGeom>
                <a:grp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" name="Straight Connector 15">
                  <a:extLst>
                    <a:ext uri="{FF2B5EF4-FFF2-40B4-BE49-F238E27FC236}">
                      <a16:creationId xmlns="" xmlns:a16="http://schemas.microsoft.com/office/drawing/2014/main" id="{E206281D-B548-466D-82C7-B3501AF08CA6}"/>
                    </a:ext>
                  </a:extLst>
                </p:cNvPr>
                <p:cNvCxnSpPr/>
                <p:nvPr/>
              </p:nvCxnSpPr>
              <p:spPr>
                <a:xfrm rot="5400000" flipH="1" flipV="1">
                  <a:off x="533400" y="2286000"/>
                  <a:ext cx="304800" cy="0"/>
                </a:xfrm>
                <a:prstGeom prst="line">
                  <a:avLst/>
                </a:prstGeom>
                <a:grp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" name="Straight Connector 17">
                  <a:extLst>
                    <a:ext uri="{FF2B5EF4-FFF2-40B4-BE49-F238E27FC236}">
                      <a16:creationId xmlns="" xmlns:a16="http://schemas.microsoft.com/office/drawing/2014/main" id="{F73AB730-E050-4C22-B9AD-3FF80D642E5B}"/>
                    </a:ext>
                  </a:extLst>
                </p:cNvPr>
                <p:cNvCxnSpPr/>
                <p:nvPr/>
              </p:nvCxnSpPr>
              <p:spPr>
                <a:xfrm rot="16200000" flipV="1">
                  <a:off x="1295400" y="1981200"/>
                  <a:ext cx="228600" cy="76200"/>
                </a:xfrm>
                <a:prstGeom prst="line">
                  <a:avLst/>
                </a:prstGeom>
                <a:grp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" name="Straight Connector 19">
                  <a:extLst>
                    <a:ext uri="{FF2B5EF4-FFF2-40B4-BE49-F238E27FC236}">
                      <a16:creationId xmlns="" xmlns:a16="http://schemas.microsoft.com/office/drawing/2014/main" id="{1B6D0C41-228F-43AC-9A13-4EB0A9E828EE}"/>
                    </a:ext>
                  </a:extLst>
                </p:cNvPr>
                <p:cNvCxnSpPr/>
                <p:nvPr/>
              </p:nvCxnSpPr>
              <p:spPr>
                <a:xfrm rot="10800000">
                  <a:off x="914400" y="1905000"/>
                  <a:ext cx="457200" cy="0"/>
                </a:xfrm>
                <a:prstGeom prst="line">
                  <a:avLst/>
                </a:prstGeom>
                <a:grp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2" name="Straight Connector 21">
                  <a:extLst>
                    <a:ext uri="{FF2B5EF4-FFF2-40B4-BE49-F238E27FC236}">
                      <a16:creationId xmlns="" xmlns:a16="http://schemas.microsoft.com/office/drawing/2014/main" id="{4B93A7F5-0F86-4EE4-9A22-58F5F5DE06F3}"/>
                    </a:ext>
                  </a:extLst>
                </p:cNvPr>
                <p:cNvCxnSpPr/>
                <p:nvPr/>
              </p:nvCxnSpPr>
              <p:spPr>
                <a:xfrm rot="5400000">
                  <a:off x="800100" y="2019300"/>
                  <a:ext cx="228600" cy="0"/>
                </a:xfrm>
                <a:prstGeom prst="line">
                  <a:avLst/>
                </a:prstGeom>
                <a:grp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3" name="Rectangle 22">
                  <a:extLst>
                    <a:ext uri="{FF2B5EF4-FFF2-40B4-BE49-F238E27FC236}">
                      <a16:creationId xmlns="" xmlns:a16="http://schemas.microsoft.com/office/drawing/2014/main" id="{90425F4F-D6B9-4BA7-A0DE-E56CE514A56D}"/>
                    </a:ext>
                  </a:extLst>
                </p:cNvPr>
                <p:cNvSpPr/>
                <p:nvPr/>
              </p:nvSpPr>
              <p:spPr>
                <a:xfrm>
                  <a:off x="838200" y="2209800"/>
                  <a:ext cx="76200" cy="228600"/>
                </a:xfrm>
                <a:prstGeom prst="rect">
                  <a:avLst/>
                </a:prstGeom>
                <a:grp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>
                    <a:defRPr/>
                  </a:pPr>
                  <a:endParaRPr lang="en-US">
                    <a:solidFill>
                      <a:srgbClr val="FFFFFF"/>
                    </a:solidFill>
                  </a:endParaRPr>
                </a:p>
              </p:txBody>
            </p:sp>
          </p:grpSp>
          <p:cxnSp>
            <p:nvCxnSpPr>
              <p:cNvPr id="25" name="Straight Connector 24">
                <a:extLst>
                  <a:ext uri="{FF2B5EF4-FFF2-40B4-BE49-F238E27FC236}">
                    <a16:creationId xmlns="" xmlns:a16="http://schemas.microsoft.com/office/drawing/2014/main" id="{626FB76C-AA39-467B-9001-2994785E2436}"/>
                  </a:ext>
                </a:extLst>
              </p:cNvPr>
              <p:cNvCxnSpPr/>
              <p:nvPr/>
            </p:nvCxnSpPr>
            <p:spPr>
              <a:xfrm>
                <a:off x="762000" y="2590800"/>
                <a:ext cx="228600" cy="0"/>
              </a:xfrm>
              <a:prstGeom prst="lin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Straight Connector 26">
                <a:extLst>
                  <a:ext uri="{FF2B5EF4-FFF2-40B4-BE49-F238E27FC236}">
                    <a16:creationId xmlns="" xmlns:a16="http://schemas.microsoft.com/office/drawing/2014/main" id="{C7663D77-FAAE-4FAC-8F6D-B02A0DB2887F}"/>
                  </a:ext>
                </a:extLst>
              </p:cNvPr>
              <p:cNvCxnSpPr/>
              <p:nvPr/>
            </p:nvCxnSpPr>
            <p:spPr>
              <a:xfrm>
                <a:off x="685800" y="2819400"/>
                <a:ext cx="381000" cy="0"/>
              </a:xfrm>
              <a:prstGeom prst="lin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28">
                <a:extLst>
                  <a:ext uri="{FF2B5EF4-FFF2-40B4-BE49-F238E27FC236}">
                    <a16:creationId xmlns="" xmlns:a16="http://schemas.microsoft.com/office/drawing/2014/main" id="{45530758-E2FD-47A0-8697-B9910A067E80}"/>
                  </a:ext>
                </a:extLst>
              </p:cNvPr>
              <p:cNvCxnSpPr/>
              <p:nvPr/>
            </p:nvCxnSpPr>
            <p:spPr>
              <a:xfrm>
                <a:off x="533400" y="3048000"/>
                <a:ext cx="685800" cy="0"/>
              </a:xfrm>
              <a:prstGeom prst="lin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Straight Connector 30">
                <a:extLst>
                  <a:ext uri="{FF2B5EF4-FFF2-40B4-BE49-F238E27FC236}">
                    <a16:creationId xmlns="" xmlns:a16="http://schemas.microsoft.com/office/drawing/2014/main" id="{4BD0CBDC-0932-483F-946E-EB91AEB08052}"/>
                  </a:ext>
                </a:extLst>
              </p:cNvPr>
              <p:cNvCxnSpPr/>
              <p:nvPr/>
            </p:nvCxnSpPr>
            <p:spPr>
              <a:xfrm>
                <a:off x="381000" y="3276600"/>
                <a:ext cx="990600" cy="0"/>
              </a:xfrm>
              <a:prstGeom prst="lin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Straight Connector 32">
                <a:extLst>
                  <a:ext uri="{FF2B5EF4-FFF2-40B4-BE49-F238E27FC236}">
                    <a16:creationId xmlns="" xmlns:a16="http://schemas.microsoft.com/office/drawing/2014/main" id="{56CDC1FF-FA58-4A02-8091-306FA8571A63}"/>
                  </a:ext>
                </a:extLst>
              </p:cNvPr>
              <p:cNvCxnSpPr/>
              <p:nvPr/>
            </p:nvCxnSpPr>
            <p:spPr>
              <a:xfrm>
                <a:off x="228600" y="3581400"/>
                <a:ext cx="1295400" cy="0"/>
              </a:xfrm>
              <a:prstGeom prst="lin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55" name="Straight Connector 54">
              <a:extLst>
                <a:ext uri="{FF2B5EF4-FFF2-40B4-BE49-F238E27FC236}">
                  <a16:creationId xmlns="" xmlns:a16="http://schemas.microsoft.com/office/drawing/2014/main" id="{27AFF370-CD17-40D7-8FA6-3D4C1195F874}"/>
                </a:ext>
              </a:extLst>
            </p:cNvPr>
            <p:cNvCxnSpPr/>
            <p:nvPr/>
          </p:nvCxnSpPr>
          <p:spPr>
            <a:xfrm>
              <a:off x="192" y="2352"/>
              <a:ext cx="1536" cy="0"/>
            </a:xfrm>
            <a:prstGeom prst="line">
              <a:avLst/>
            </a:prstGeom>
            <a:grpFill/>
            <a:ln w="762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TextBox 29">
            <a:extLst>
              <a:ext uri="{FF2B5EF4-FFF2-40B4-BE49-F238E27FC236}">
                <a16:creationId xmlns="" xmlns:a16="http://schemas.microsoft.com/office/drawing/2014/main" id="{55C791C4-8571-422D-859F-F58105170779}"/>
              </a:ext>
            </a:extLst>
          </p:cNvPr>
          <p:cNvSpPr txBox="1"/>
          <p:nvPr/>
        </p:nvSpPr>
        <p:spPr>
          <a:xfrm>
            <a:off x="0" y="3676650"/>
            <a:ext cx="9144000" cy="286232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182880">
              <a:buClr>
                <a:schemeClr val="tx1"/>
              </a:buClr>
              <a:buFont typeface="Arial" pitchFamily="34" charset="0"/>
              <a:buChar char="•"/>
              <a:tabLst>
                <a:tab pos="457200" algn="l"/>
              </a:tabLst>
              <a:defRPr/>
            </a:pPr>
            <a:r>
              <a:rPr 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</a:rPr>
              <a:t>Collecting ADCP Data Across the Channel in Order to Compute Flows</a:t>
            </a:r>
          </a:p>
          <a:p>
            <a:pPr marL="182880">
              <a:buClr>
                <a:schemeClr val="tx1"/>
              </a:buClr>
              <a:buFont typeface="Arial" pitchFamily="34" charset="0"/>
              <a:buChar char="•"/>
              <a:tabLst>
                <a:tab pos="457200" algn="l"/>
              </a:tabLst>
              <a:defRPr/>
            </a:pPr>
            <a:endParaRPr lang="en-US" sz="1800" dirty="0">
              <a:solidFill>
                <a:schemeClr val="tx1">
                  <a:lumMod val="65000"/>
                  <a:lumOff val="35000"/>
                </a:schemeClr>
              </a:solidFill>
              <a:latin typeface="Arial" charset="0"/>
            </a:endParaRPr>
          </a:p>
          <a:p>
            <a:pPr marL="182880">
              <a:buClr>
                <a:schemeClr val="tx1"/>
              </a:buClr>
              <a:buFont typeface="Arial" pitchFamily="34" charset="0"/>
              <a:buChar char="•"/>
              <a:tabLst>
                <a:tab pos="457200" algn="l"/>
              </a:tabLst>
              <a:defRPr/>
            </a:pPr>
            <a:r>
              <a:rPr 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</a:rPr>
              <a:t>HARDWARE:  </a:t>
            </a:r>
          </a:p>
          <a:p>
            <a:pPr marL="640080" lvl="1">
              <a:buClr>
                <a:schemeClr val="tx1"/>
              </a:buClr>
              <a:buFont typeface="Arial" pitchFamily="34" charset="0"/>
              <a:buChar char="•"/>
              <a:tabLst>
                <a:tab pos="457200" algn="l"/>
              </a:tabLst>
              <a:defRPr/>
            </a:pPr>
            <a:r>
              <a:rPr lang="en-US" sz="1800" b="0" dirty="0">
                <a:solidFill>
                  <a:schemeClr val="accent2"/>
                </a:solidFill>
                <a:latin typeface="Arial" charset="0"/>
              </a:rPr>
              <a:t>Use the ADCP.DLL to collect ADCP info from RD Instruments or SONTEK ADCPs.</a:t>
            </a:r>
          </a:p>
          <a:p>
            <a:pPr marL="182880">
              <a:buClr>
                <a:schemeClr val="tx1"/>
              </a:buClr>
              <a:buFont typeface="Arial" pitchFamily="34" charset="0"/>
              <a:buChar char="•"/>
              <a:tabLst>
                <a:tab pos="457200" algn="l"/>
              </a:tabLst>
              <a:defRPr/>
            </a:pPr>
            <a:endParaRPr lang="en-US" sz="1800" dirty="0">
              <a:latin typeface="Arial" charset="0"/>
            </a:endParaRPr>
          </a:p>
          <a:p>
            <a:pPr marL="182880">
              <a:buClr>
                <a:schemeClr val="tx1"/>
              </a:buClr>
              <a:buFont typeface="Arial" pitchFamily="34" charset="0"/>
              <a:buChar char="•"/>
              <a:tabLst>
                <a:tab pos="457200" algn="l"/>
              </a:tabLst>
              <a:defRPr/>
            </a:pPr>
            <a:r>
              <a:rPr 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</a:rPr>
              <a:t>PROCESSING:  </a:t>
            </a:r>
          </a:p>
          <a:p>
            <a:pPr marL="640080" lvl="1" indent="-285750">
              <a:buClr>
                <a:schemeClr val="tx1"/>
              </a:buClr>
              <a:buFont typeface="Arial" pitchFamily="34" charset="0"/>
              <a:buChar char="•"/>
              <a:tabLst>
                <a:tab pos="457200" algn="l"/>
              </a:tabLst>
              <a:defRPr/>
            </a:pPr>
            <a:r>
              <a:rPr lang="en-US" sz="1800" b="0" dirty="0">
                <a:solidFill>
                  <a:schemeClr val="accent2"/>
                </a:solidFill>
                <a:latin typeface="Arial" charset="0"/>
              </a:rPr>
              <a:t>Use the ADCP PROFILE program to compute flows, output cross-sectional flow diagrams and output 2-D and 3-D DXF vectors.</a:t>
            </a:r>
          </a:p>
          <a:p>
            <a:pPr marL="640080" lvl="1" indent="-285750">
              <a:buClr>
                <a:schemeClr val="tx1"/>
              </a:buClr>
              <a:buFont typeface="Arial" pitchFamily="34" charset="0"/>
              <a:buChar char="•"/>
              <a:tabLst>
                <a:tab pos="457200" algn="l"/>
              </a:tabLst>
              <a:defRPr/>
            </a:pPr>
            <a:endParaRPr lang="en-US" sz="1800" b="0" dirty="0">
              <a:solidFill>
                <a:schemeClr val="accent2"/>
              </a:solidFill>
              <a:latin typeface="Arial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2">
            <a:extLst>
              <a:ext uri="{FF2B5EF4-FFF2-40B4-BE49-F238E27FC236}">
                <a16:creationId xmlns="" xmlns:a16="http://schemas.microsoft.com/office/drawing/2014/main" id="{DE41D09B-339C-4F76-8E3A-5BFAFCF9D5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7967663" cy="1143000"/>
          </a:xfrm>
        </p:spPr>
        <p:txBody>
          <a:bodyPr rtlCol="0">
            <a:normAutofit/>
          </a:bodyPr>
          <a:lstStyle/>
          <a:p>
            <a:pPr marL="54864" eaLnBrk="1" fontAlgn="auto" hangingPunct="1">
              <a:spcAft>
                <a:spcPts val="0"/>
              </a:spcAft>
              <a:defRPr/>
            </a:pPr>
            <a:r>
              <a:rPr lang="en-US" dirty="0"/>
              <a:t>ADCP in SURVEY</a:t>
            </a:r>
            <a:r>
              <a:rPr lang="en-US" sz="2400" dirty="0"/>
              <a:t/>
            </a:r>
            <a:br>
              <a:rPr lang="en-US" sz="2400" dirty="0"/>
            </a:br>
            <a:r>
              <a:rPr lang="en-US" sz="2000" dirty="0"/>
              <a:t>HARDWARE SETUP:  ADCP.DLL</a:t>
            </a:r>
            <a:endParaRPr lang="en-US" dirty="0"/>
          </a:p>
        </p:txBody>
      </p:sp>
      <p:pic>
        <p:nvPicPr>
          <p:cNvPr id="26627" name="Picture 2" descr="C:\2010 HYPACK Presentations\15 - Utilities\Pictures\2010 ADCP Driver Window.jpg">
            <a:extLst>
              <a:ext uri="{FF2B5EF4-FFF2-40B4-BE49-F238E27FC236}">
                <a16:creationId xmlns="" xmlns:a16="http://schemas.microsoft.com/office/drawing/2014/main" id="{A2916CA7-0C46-447C-98CF-3DA0A9A47C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225" y="1263650"/>
            <a:ext cx="8004175" cy="5049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3" name="TextBox 7">
            <a:extLst>
              <a:ext uri="{FF2B5EF4-FFF2-40B4-BE49-F238E27FC236}">
                <a16:creationId xmlns="" xmlns:a16="http://schemas.microsoft.com/office/drawing/2014/main" id="{A0FBD0E0-1F64-4396-B8B2-429234B6D59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5800" y="2819400"/>
            <a:ext cx="1524000" cy="973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Click ‘Add Device and select the ADCP.DLL</a:t>
            </a:r>
          </a:p>
        </p:txBody>
      </p:sp>
      <p:sp>
        <p:nvSpPr>
          <p:cNvPr id="4104" name="TextBox 8">
            <a:extLst>
              <a:ext uri="{FF2B5EF4-FFF2-40B4-BE49-F238E27FC236}">
                <a16:creationId xmlns="" xmlns:a16="http://schemas.microsoft.com/office/drawing/2014/main" id="{2210B804-092A-4478-ADB8-F77065630DA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14600" y="2362200"/>
            <a:ext cx="1828800" cy="847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sz="1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Only check ‘Position if you intend to use the bottom tracking ability.</a:t>
            </a:r>
          </a:p>
        </p:txBody>
      </p:sp>
      <p:sp>
        <p:nvSpPr>
          <p:cNvPr id="4105" name="TextBox 9">
            <a:extLst>
              <a:ext uri="{FF2B5EF4-FFF2-40B4-BE49-F238E27FC236}">
                <a16:creationId xmlns="" xmlns:a16="http://schemas.microsoft.com/office/drawing/2014/main" id="{70C4DF7A-23DA-4EED-8EA5-1E49CB0EE61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10400" y="2057400"/>
            <a:ext cx="1524000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Enter the offsets in the usual manner.</a:t>
            </a:r>
          </a:p>
        </p:txBody>
      </p:sp>
      <p:sp>
        <p:nvSpPr>
          <p:cNvPr id="4106" name="TextBox 10">
            <a:extLst>
              <a:ext uri="{FF2B5EF4-FFF2-40B4-BE49-F238E27FC236}">
                <a16:creationId xmlns="" xmlns:a16="http://schemas.microsoft.com/office/drawing/2014/main" id="{C0F638CA-473D-4308-9D40-5ACBD64FB1E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24600" y="3505200"/>
            <a:ext cx="1828800" cy="75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Most ADCPs have a Serial RS-232 interface.</a:t>
            </a:r>
          </a:p>
        </p:txBody>
      </p:sp>
      <p:sp>
        <p:nvSpPr>
          <p:cNvPr id="4107" name="TextBox 11">
            <a:extLst>
              <a:ext uri="{FF2B5EF4-FFF2-40B4-BE49-F238E27FC236}">
                <a16:creationId xmlns="" xmlns:a16="http://schemas.microsoft.com/office/drawing/2014/main" id="{37C5491D-408A-4A61-9D10-04608E0C858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000" y="3962400"/>
            <a:ext cx="1524000" cy="973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Check ‘Setup’ for specific settings for your ADCP.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itle 2">
            <a:extLst>
              <a:ext uri="{FF2B5EF4-FFF2-40B4-BE49-F238E27FC236}">
                <a16:creationId xmlns="" xmlns:a16="http://schemas.microsoft.com/office/drawing/2014/main" id="{67F4D7DB-7A07-4A2B-A174-E5F15F43CF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8043863" cy="762000"/>
          </a:xfrm>
        </p:spPr>
        <p:txBody>
          <a:bodyPr rtlCol="0">
            <a:noAutofit/>
          </a:bodyPr>
          <a:lstStyle/>
          <a:p>
            <a:pPr marL="54864" eaLnBrk="1" fontAlgn="auto" hangingPunct="1">
              <a:spcAft>
                <a:spcPts val="0"/>
              </a:spcAft>
              <a:defRPr/>
            </a:pPr>
            <a:r>
              <a:rPr lang="en-US" dirty="0"/>
              <a:t>ADCP in SURVEY</a:t>
            </a:r>
          </a:p>
        </p:txBody>
      </p:sp>
      <p:sp>
        <p:nvSpPr>
          <p:cNvPr id="28675" name="Content Placeholder 1">
            <a:extLst>
              <a:ext uri="{FF2B5EF4-FFF2-40B4-BE49-F238E27FC236}">
                <a16:creationId xmlns="" xmlns:a16="http://schemas.microsoft.com/office/drawing/2014/main" id="{3EC90EBC-89B7-4325-BB77-18CE37ACBB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4953000"/>
            <a:ext cx="7467600" cy="1905000"/>
          </a:xfrm>
        </p:spPr>
        <p:txBody>
          <a:bodyPr/>
          <a:lstStyle/>
          <a:p>
            <a:pPr eaLnBrk="1" hangingPunct="1">
              <a:buClr>
                <a:srgbClr val="000000"/>
              </a:buClr>
              <a:buFont typeface="Wingdings 2" panose="05020102010507070707" pitchFamily="18" charset="2"/>
              <a:buChar char=""/>
            </a:pPr>
            <a:r>
              <a:rPr lang="en-US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ADCP Real Time Window:  3 Tabs</a:t>
            </a:r>
          </a:p>
          <a:p>
            <a:pPr marL="639763" lvl="1" eaLnBrk="1" hangingPunct="1">
              <a:buClr>
                <a:srgbClr val="000000"/>
              </a:buClr>
            </a:pPr>
            <a:r>
              <a:rPr lang="en-US" altLang="en-US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Chart:  Scrolling velocity display</a:t>
            </a:r>
          </a:p>
          <a:p>
            <a:pPr marL="639763" lvl="1" eaLnBrk="1" hangingPunct="1">
              <a:buClr>
                <a:srgbClr val="000000"/>
              </a:buClr>
            </a:pPr>
            <a:r>
              <a:rPr lang="en-US" altLang="en-US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Text:  Constantly updates table with velocities and depths</a:t>
            </a:r>
          </a:p>
          <a:p>
            <a:pPr marL="639763" lvl="1" eaLnBrk="1" hangingPunct="1">
              <a:buClr>
                <a:srgbClr val="000000"/>
              </a:buClr>
            </a:pPr>
            <a:r>
              <a:rPr lang="en-US" altLang="en-US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Settings:  Allows you to adjust settings to the ADCPs ‘on-the-fly’.</a:t>
            </a:r>
          </a:p>
        </p:txBody>
      </p:sp>
      <p:pic>
        <p:nvPicPr>
          <p:cNvPr id="8" name="2010 ADCP Driver Window.avi">
            <a:hlinkClick r:id="" action="ppaction://media"/>
            <a:extLst>
              <a:ext uri="{FF2B5EF4-FFF2-40B4-BE49-F238E27FC236}">
                <a16:creationId xmlns="" xmlns:a16="http://schemas.microsoft.com/office/drawing/2014/main" id="{A7954498-03FC-424C-B3E6-AD00BEFB7C97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219200"/>
            <a:ext cx="8077200" cy="3614738"/>
          </a:xfrm>
          <a:prstGeom prst="rect">
            <a:avLst/>
          </a:prstGeom>
          <a:noFill/>
          <a:ln w="38100">
            <a:solidFill>
              <a:srgbClr val="FFFF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video fullScrn="1">
              <p:cMediaNode>
                <p:cTn id="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 nodeType="clickPar">
                      <p:stCondLst>
                        <p:cond delay="0"/>
                      </p:stCondLst>
                      <p:childTnLst>
                        <p:par>
                          <p:cTn id="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7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2010 ADP Profile.avi">
            <a:hlinkClick r:id="" action="ppaction://media"/>
            <a:extLst>
              <a:ext uri="{FF2B5EF4-FFF2-40B4-BE49-F238E27FC236}">
                <a16:creationId xmlns="" xmlns:a16="http://schemas.microsoft.com/office/drawing/2014/main" id="{81D42F2C-E5EF-499B-A2BD-3022F72DDF57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2133600"/>
            <a:ext cx="3633788" cy="2152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8" name="Title 2">
            <a:extLst>
              <a:ext uri="{FF2B5EF4-FFF2-40B4-BE49-F238E27FC236}">
                <a16:creationId xmlns="" xmlns:a16="http://schemas.microsoft.com/office/drawing/2014/main" id="{341A1B53-9A70-4447-897D-E83EE8415E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8443913" cy="682625"/>
          </a:xfrm>
        </p:spPr>
        <p:txBody>
          <a:bodyPr rtlCol="0">
            <a:noAutofit/>
          </a:bodyPr>
          <a:lstStyle/>
          <a:p>
            <a:pPr marL="54864" eaLnBrk="1" fontAlgn="auto" hangingPunct="1">
              <a:spcAft>
                <a:spcPts val="0"/>
              </a:spcAft>
              <a:defRPr/>
            </a:pP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ADCP PROFILE</a:t>
            </a:r>
          </a:p>
        </p:txBody>
      </p:sp>
      <p:sp>
        <p:nvSpPr>
          <p:cNvPr id="13316" name="Content Placeholder 1">
            <a:extLst>
              <a:ext uri="{FF2B5EF4-FFF2-40B4-BE49-F238E27FC236}">
                <a16:creationId xmlns="" xmlns:a16="http://schemas.microsoft.com/office/drawing/2014/main" id="{18606B19-1F66-4BFC-A555-99594C6A37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5800" y="5410200"/>
            <a:ext cx="6553200" cy="1096963"/>
          </a:xfrm>
        </p:spPr>
        <p:txBody>
          <a:bodyPr rtlCol="0">
            <a:normAutofit fontScale="92500" lnSpcReduction="10000"/>
          </a:bodyPr>
          <a:lstStyle/>
          <a:p>
            <a:pPr eaLnBrk="1" fontAlgn="auto" hangingPunct="1">
              <a:buClr>
                <a:srgbClr val="000000"/>
              </a:buClr>
              <a:buFont typeface="Wingdings 2" pitchFamily="18" charset="2"/>
              <a:buChar char=""/>
              <a:defRPr/>
            </a:pPr>
            <a:r>
              <a:rPr lang="en-US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Plot profile cross-sections with the current data.</a:t>
            </a:r>
          </a:p>
          <a:p>
            <a:pPr eaLnBrk="1" fontAlgn="auto" hangingPunct="1">
              <a:buClr>
                <a:srgbClr val="000000"/>
              </a:buClr>
              <a:buFont typeface="Wingdings 2" pitchFamily="18" charset="2"/>
              <a:buChar char=""/>
              <a:defRPr/>
            </a:pPr>
            <a:r>
              <a:rPr lang="en-US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Compute velocity flows across each section.</a:t>
            </a:r>
          </a:p>
          <a:p>
            <a:pPr eaLnBrk="1" fontAlgn="auto" hangingPunct="1">
              <a:buClr>
                <a:srgbClr val="000000"/>
              </a:buClr>
              <a:buFont typeface="Wingdings 2" pitchFamily="18" charset="2"/>
              <a:buChar char=""/>
              <a:defRPr/>
            </a:pPr>
            <a:r>
              <a:rPr lang="en-US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Output ADCP current data to 2-D and 3-D DXF.</a:t>
            </a:r>
          </a:p>
          <a:p>
            <a:pPr eaLnBrk="1" fontAlgn="auto" hangingPunct="1">
              <a:buClr>
                <a:schemeClr val="tx1"/>
              </a:buClr>
              <a:buFont typeface="Wingdings 2" pitchFamily="18" charset="2"/>
              <a:buChar char=""/>
              <a:defRPr/>
            </a:pPr>
            <a:endParaRPr lang="en-US" altLang="en-US" b="1" dirty="0">
              <a:solidFill>
                <a:srgbClr val="000000"/>
              </a:solidFill>
            </a:endParaRPr>
          </a:p>
        </p:txBody>
      </p:sp>
      <p:pic>
        <p:nvPicPr>
          <p:cNvPr id="29698" name="Picture 2" descr="C:\2010 HYPACK Presentations\15 - Utilities\Pictures\2010 ADCP1.jpg">
            <a:extLst>
              <a:ext uri="{FF2B5EF4-FFF2-40B4-BE49-F238E27FC236}">
                <a16:creationId xmlns="" xmlns:a16="http://schemas.microsoft.com/office/drawing/2014/main" id="{D7AED22A-1CDF-455A-B9C2-9996E2CD37F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550" y="1066800"/>
            <a:ext cx="8734425" cy="4191000"/>
          </a:xfrm>
          <a:prstGeom prst="rect">
            <a:avLst/>
          </a:prstGeom>
          <a:noFill/>
          <a:ln w="38100">
            <a:solidFill>
              <a:srgbClr val="FFFF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video fullScrn="1">
              <p:cMediaNode>
                <p:cTn id="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969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 nodeType="clickPar">
                      <p:stCondLst>
                        <p:cond delay="0"/>
                      </p:stCondLst>
                      <p:childTnLst>
                        <p:par>
                          <p:cTn id="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7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698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2">
            <a:extLst>
              <a:ext uri="{FF2B5EF4-FFF2-40B4-BE49-F238E27FC236}">
                <a16:creationId xmlns="" xmlns:a16="http://schemas.microsoft.com/office/drawing/2014/main" id="{E9D3B07C-BD92-4D86-9CBC-8F3F0BF01E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8882063" cy="685800"/>
          </a:xfrm>
        </p:spPr>
        <p:txBody>
          <a:bodyPr rtlCol="0">
            <a:noAutofit/>
          </a:bodyPr>
          <a:lstStyle/>
          <a:p>
            <a:pPr marL="54864" eaLnBrk="1" fontAlgn="auto" hangingPunct="1">
              <a:spcAft>
                <a:spcPts val="0"/>
              </a:spcAft>
              <a:defRPr/>
            </a:pPr>
            <a:r>
              <a:rPr lang="en-US" dirty="0"/>
              <a:t>ADCP PROFILE Settings</a:t>
            </a:r>
          </a:p>
        </p:txBody>
      </p:sp>
      <p:sp>
        <p:nvSpPr>
          <p:cNvPr id="32771" name="TextBox 11">
            <a:extLst>
              <a:ext uri="{FF2B5EF4-FFF2-40B4-BE49-F238E27FC236}">
                <a16:creationId xmlns="" xmlns:a16="http://schemas.microsoft.com/office/drawing/2014/main" id="{E32C58BC-7B80-4635-8032-1EB162871C5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67000" y="2057400"/>
            <a:ext cx="1752600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b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Profile View Tab:</a:t>
            </a:r>
          </a:p>
          <a:p>
            <a:r>
              <a:rPr lang="en-US" altLang="en-US" b="0" dirty="0">
                <a:solidFill>
                  <a:schemeClr val="accent2"/>
                </a:solidFill>
              </a:rPr>
              <a:t>Controls:</a:t>
            </a:r>
          </a:p>
          <a:p>
            <a:pPr lvl="1"/>
            <a:r>
              <a:rPr lang="en-US" altLang="en-US" b="0" dirty="0">
                <a:solidFill>
                  <a:schemeClr val="accent2"/>
                </a:solidFill>
              </a:rPr>
              <a:t>Scaling of Chart</a:t>
            </a:r>
          </a:p>
          <a:p>
            <a:pPr lvl="1"/>
            <a:r>
              <a:rPr lang="en-US" altLang="en-US" b="0" dirty="0">
                <a:solidFill>
                  <a:schemeClr val="accent2"/>
                </a:solidFill>
              </a:rPr>
              <a:t>Bottom Track</a:t>
            </a:r>
          </a:p>
          <a:p>
            <a:pPr lvl="1"/>
            <a:r>
              <a:rPr lang="en-US" altLang="en-US" b="0" dirty="0">
                <a:solidFill>
                  <a:schemeClr val="accent2"/>
                </a:solidFill>
              </a:rPr>
              <a:t>Print Layout</a:t>
            </a:r>
          </a:p>
        </p:txBody>
      </p:sp>
      <p:sp>
        <p:nvSpPr>
          <p:cNvPr id="32772" name="TextBox 12">
            <a:extLst>
              <a:ext uri="{FF2B5EF4-FFF2-40B4-BE49-F238E27FC236}">
                <a16:creationId xmlns="" xmlns:a16="http://schemas.microsoft.com/office/drawing/2014/main" id="{EFA2CF86-86B2-4209-965C-AD29A28C561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39000" y="2133600"/>
            <a:ext cx="1905000" cy="1169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b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Track view Tab:</a:t>
            </a:r>
          </a:p>
          <a:p>
            <a:r>
              <a:rPr lang="en-US" altLang="en-US" b="0" dirty="0">
                <a:solidFill>
                  <a:schemeClr val="accent2"/>
                </a:solidFill>
              </a:rPr>
              <a:t>Controls:</a:t>
            </a:r>
          </a:p>
          <a:p>
            <a:pPr lvl="1"/>
            <a:r>
              <a:rPr lang="en-US" altLang="en-US" b="0" dirty="0">
                <a:solidFill>
                  <a:schemeClr val="accent2"/>
                </a:solidFill>
              </a:rPr>
              <a:t>Arrow Length</a:t>
            </a:r>
          </a:p>
          <a:p>
            <a:pPr lvl="1"/>
            <a:r>
              <a:rPr lang="en-US" altLang="en-US" b="0" dirty="0">
                <a:solidFill>
                  <a:schemeClr val="accent2"/>
                </a:solidFill>
              </a:rPr>
              <a:t>Spacing</a:t>
            </a:r>
          </a:p>
          <a:p>
            <a:pPr lvl="1"/>
            <a:r>
              <a:rPr lang="en-US" altLang="en-US" b="0" dirty="0">
                <a:solidFill>
                  <a:schemeClr val="accent2"/>
                </a:solidFill>
              </a:rPr>
              <a:t>Vector Type</a:t>
            </a:r>
          </a:p>
        </p:txBody>
      </p:sp>
      <p:sp>
        <p:nvSpPr>
          <p:cNvPr id="32773" name="TextBox 13">
            <a:extLst>
              <a:ext uri="{FF2B5EF4-FFF2-40B4-BE49-F238E27FC236}">
                <a16:creationId xmlns="" xmlns:a16="http://schemas.microsoft.com/office/drawing/2014/main" id="{C5A02882-0CF4-4DE0-9F3E-5D923DC779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53000" y="5292725"/>
            <a:ext cx="1905000" cy="1169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b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Velocity Tab:</a:t>
            </a:r>
          </a:p>
          <a:p>
            <a:r>
              <a:rPr lang="en-US" altLang="en-US" b="0" dirty="0">
                <a:solidFill>
                  <a:schemeClr val="accent2"/>
                </a:solidFill>
              </a:rPr>
              <a:t>Controls:</a:t>
            </a:r>
          </a:p>
          <a:p>
            <a:pPr lvl="1"/>
            <a:r>
              <a:rPr lang="en-US" altLang="en-US" b="0" dirty="0">
                <a:solidFill>
                  <a:schemeClr val="accent2"/>
                </a:solidFill>
              </a:rPr>
              <a:t>Units</a:t>
            </a:r>
          </a:p>
          <a:p>
            <a:pPr lvl="1"/>
            <a:r>
              <a:rPr lang="en-US" altLang="en-US" b="0" dirty="0">
                <a:solidFill>
                  <a:schemeClr val="accent2"/>
                </a:solidFill>
              </a:rPr>
              <a:t>Visible Pings</a:t>
            </a:r>
          </a:p>
          <a:p>
            <a:pPr lvl="1"/>
            <a:r>
              <a:rPr lang="en-US" altLang="en-US" b="0" dirty="0">
                <a:solidFill>
                  <a:schemeClr val="accent2"/>
                </a:solidFill>
              </a:rPr>
              <a:t>Flow Options</a:t>
            </a:r>
          </a:p>
        </p:txBody>
      </p:sp>
      <p:pic>
        <p:nvPicPr>
          <p:cNvPr id="32774" name="Picture 1">
            <a:extLst>
              <a:ext uri="{FF2B5EF4-FFF2-40B4-BE49-F238E27FC236}">
                <a16:creationId xmlns="" xmlns:a16="http://schemas.microsoft.com/office/drawing/2014/main" id="{F7AA9AB5-04DE-4F2F-8618-707172B660E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03275"/>
            <a:ext cx="2619375" cy="27019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775" name="Picture 2">
            <a:extLst>
              <a:ext uri="{FF2B5EF4-FFF2-40B4-BE49-F238E27FC236}">
                <a16:creationId xmlns="" xmlns:a16="http://schemas.microsoft.com/office/drawing/2014/main" id="{184046A2-98C3-496E-BF7E-1F2E7376EDF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1050" y="776288"/>
            <a:ext cx="2644775" cy="272891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776" name="Picture 3">
            <a:extLst>
              <a:ext uri="{FF2B5EF4-FFF2-40B4-BE49-F238E27FC236}">
                <a16:creationId xmlns="" xmlns:a16="http://schemas.microsoft.com/office/drawing/2014/main" id="{7E6C9DA3-2861-4A67-97FE-D66B89F5FE0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3886200"/>
            <a:ext cx="2619375" cy="27019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6ECFCC6C-52B0-4CA5-A390-ED3772B095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/>
              <a:t>ADCP PROFILE Settings (cont.)</a:t>
            </a:r>
          </a:p>
        </p:txBody>
      </p:sp>
      <p:sp>
        <p:nvSpPr>
          <p:cNvPr id="34819" name="TextBox 13">
            <a:extLst>
              <a:ext uri="{FF2B5EF4-FFF2-40B4-BE49-F238E27FC236}">
                <a16:creationId xmlns="" xmlns:a16="http://schemas.microsoft.com/office/drawing/2014/main" id="{5537D236-0F1A-4768-BCBA-6A08188E561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78413" y="5240338"/>
            <a:ext cx="3352800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b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Averaging Tab:</a:t>
            </a:r>
          </a:p>
          <a:p>
            <a:r>
              <a:rPr lang="en-US" altLang="en-US" b="0" dirty="0">
                <a:solidFill>
                  <a:schemeClr val="accent2"/>
                </a:solidFill>
              </a:rPr>
              <a:t>Apply averaging by:</a:t>
            </a:r>
          </a:p>
          <a:p>
            <a:r>
              <a:rPr lang="en-US" altLang="en-US" b="0" dirty="0">
                <a:solidFill>
                  <a:schemeClr val="accent2"/>
                </a:solidFill>
              </a:rPr>
              <a:t>	Vertical or Horizontal</a:t>
            </a:r>
          </a:p>
          <a:p>
            <a:r>
              <a:rPr lang="en-US" altLang="en-US" b="0" dirty="0">
                <a:solidFill>
                  <a:schemeClr val="accent2"/>
                </a:solidFill>
              </a:rPr>
              <a:t>	Number of bins or Distance</a:t>
            </a:r>
          </a:p>
        </p:txBody>
      </p:sp>
      <p:sp>
        <p:nvSpPr>
          <p:cNvPr id="34820" name="TextBox 14">
            <a:extLst>
              <a:ext uri="{FF2B5EF4-FFF2-40B4-BE49-F238E27FC236}">
                <a16:creationId xmlns="" xmlns:a16="http://schemas.microsoft.com/office/drawing/2014/main" id="{C75502DE-7357-49E2-9DD4-EBEEC17BB93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74775" y="5219700"/>
            <a:ext cx="1905000" cy="1169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b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Labels Tab:</a:t>
            </a:r>
          </a:p>
          <a:p>
            <a:r>
              <a:rPr lang="en-US" altLang="en-US" b="0" dirty="0">
                <a:solidFill>
                  <a:schemeClr val="accent2"/>
                </a:solidFill>
              </a:rPr>
              <a:t>Controls:</a:t>
            </a:r>
          </a:p>
          <a:p>
            <a:pPr lvl="1"/>
            <a:r>
              <a:rPr lang="en-US" altLang="en-US" b="0" dirty="0">
                <a:solidFill>
                  <a:schemeClr val="accent2"/>
                </a:solidFill>
              </a:rPr>
              <a:t>Labeling for Chart and for DXF Output.</a:t>
            </a:r>
          </a:p>
        </p:txBody>
      </p:sp>
      <p:pic>
        <p:nvPicPr>
          <p:cNvPr id="34821" name="Picture 5">
            <a:extLst>
              <a:ext uri="{FF2B5EF4-FFF2-40B4-BE49-F238E27FC236}">
                <a16:creationId xmlns="" xmlns:a16="http://schemas.microsoft.com/office/drawing/2014/main" id="{EA143B2C-7AD8-409E-B51D-5FFCB746AA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143000"/>
            <a:ext cx="3890963" cy="4013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822" name="Picture 6">
            <a:extLst>
              <a:ext uri="{FF2B5EF4-FFF2-40B4-BE49-F238E27FC236}">
                <a16:creationId xmlns="" xmlns:a16="http://schemas.microsoft.com/office/drawing/2014/main" id="{C5B1AB12-B68E-43DB-B7C6-5DF3A41F853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9650" y="1162050"/>
            <a:ext cx="3871913" cy="39941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itle 3">
            <a:extLst>
              <a:ext uri="{FF2B5EF4-FFF2-40B4-BE49-F238E27FC236}">
                <a16:creationId xmlns="" xmlns:a16="http://schemas.microsoft.com/office/drawing/2014/main" id="{6F954F38-A1D8-469C-8B27-23C9F51268B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00063" y="1874838"/>
            <a:ext cx="8553450" cy="1470025"/>
          </a:xfrm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  <a:cs typeface="Arial" panose="020B0604020202020204" pitchFamily="34" charset="0"/>
              </a:rPr>
              <a:t>Thank You !</a:t>
            </a:r>
            <a:endParaRPr lang="en-US" altLang="en-US" sz="24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843" name="Content Placeholder 6">
            <a:extLst>
              <a:ext uri="{FF2B5EF4-FFF2-40B4-BE49-F238E27FC236}">
                <a16:creationId xmlns="" xmlns:a16="http://schemas.microsoft.com/office/drawing/2014/main" id="{2D84DACC-3AE9-4A06-9493-41B912A41EF7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  <a:cs typeface="Arial" panose="020B0604020202020204" pitchFamily="34" charset="0"/>
              </a:rPr>
              <a:t>January 2020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E3D35F6E-3914-44F9-9896-DF00673CA6A1}"/>
              </a:ext>
            </a:extLst>
          </p:cNvPr>
          <p:cNvSpPr/>
          <p:nvPr/>
        </p:nvSpPr>
        <p:spPr>
          <a:xfrm>
            <a:off x="511175" y="4757738"/>
            <a:ext cx="8143875" cy="15382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buClr>
                <a:schemeClr val="tx1">
                  <a:lumMod val="65000"/>
                  <a:lumOff val="35000"/>
                </a:schemeClr>
              </a:buClr>
              <a:defRPr/>
            </a:pP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hlinkClick r:id="rId2"/>
              </a:rPr>
              <a:t>HYPACK on Youtube.com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 ( Historical Sessions )		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hlinkClick r:id="rId3"/>
              </a:rPr>
              <a:t>HYPACK Live Chat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</a:p>
          <a:p>
            <a:pPr>
              <a:buClr>
                <a:schemeClr val="tx1">
                  <a:lumMod val="65000"/>
                  <a:lumOff val="35000"/>
                </a:schemeClr>
              </a:buClr>
              <a:defRPr/>
            </a:pPr>
            <a:endParaRPr 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buClr>
                <a:schemeClr val="tx1">
                  <a:lumMod val="65000"/>
                  <a:lumOff val="35000"/>
                </a:schemeClr>
              </a:buClr>
              <a:defRPr/>
            </a:pP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hlinkClick r:id="rId4"/>
              </a:rPr>
              <a:t>HYPACK on Youtube.com 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 ( Newer Sessions ) 		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hlinkClick r:id="rId5"/>
              </a:rPr>
              <a:t>HYPACK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  <a:hlinkClick r:id="rId5"/>
              </a:rPr>
              <a:t>Ustream</a:t>
            </a:r>
            <a:endParaRPr 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buClr>
                <a:schemeClr val="tx1">
                  <a:lumMod val="65000"/>
                  <a:lumOff val="35000"/>
                </a:schemeClr>
              </a:buClr>
              <a:defRPr/>
            </a:pPr>
            <a:endParaRPr lang="en-US" sz="1600" dirty="0">
              <a:solidFill>
                <a:schemeClr val="tx1">
                  <a:lumMod val="65000"/>
                  <a:lumOff val="35000"/>
                </a:schemeClr>
              </a:solidFill>
              <a:hlinkClick r:id="rId6"/>
            </a:endParaRPr>
          </a:p>
          <a:p>
            <a:pPr>
              <a:buClr>
                <a:schemeClr val="tx1">
                  <a:lumMod val="65000"/>
                  <a:lumOff val="35000"/>
                </a:schemeClr>
              </a:buClr>
              <a:defRPr/>
            </a:pP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hlinkClick r:id="rId6"/>
              </a:rPr>
              <a:t>HYPACK SUPPORT Site 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						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hlinkClick r:id="rId7"/>
              </a:rPr>
              <a:t>HYPACK Website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		</a:t>
            </a:r>
          </a:p>
          <a:p>
            <a:pPr>
              <a:buClr>
                <a:schemeClr val="tx1">
                  <a:lumMod val="65000"/>
                  <a:lumOff val="35000"/>
                </a:schemeClr>
              </a:buClr>
              <a:defRPr/>
            </a:pPr>
            <a:endParaRPr 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5845" name="TextBox 2">
            <a:extLst>
              <a:ext uri="{FF2B5EF4-FFF2-40B4-BE49-F238E27FC236}">
                <a16:creationId xmlns="" xmlns:a16="http://schemas.microsoft.com/office/drawing/2014/main" id="{53D09D50-2BAC-4B9D-AE87-B9BC7E9775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0063" y="4319588"/>
            <a:ext cx="31083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solidFill>
                  <a:schemeClr val="bg2"/>
                </a:solidFill>
              </a:rPr>
              <a:t>Links to more information:</a:t>
            </a:r>
          </a:p>
        </p:txBody>
      </p:sp>
      <p:sp>
        <p:nvSpPr>
          <p:cNvPr id="35846" name="TextBox 4">
            <a:extLst>
              <a:ext uri="{FF2B5EF4-FFF2-40B4-BE49-F238E27FC236}">
                <a16:creationId xmlns="" xmlns:a16="http://schemas.microsoft.com/office/drawing/2014/main" id="{21C46F14-2ACD-485B-B83E-B15E2EAAA20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81700" y="1736725"/>
            <a:ext cx="2427288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u="sng">
                <a:solidFill>
                  <a:schemeClr val="bg1"/>
                </a:solidFill>
              </a:rPr>
              <a:t>Contact Us:</a:t>
            </a:r>
          </a:p>
          <a:p>
            <a:endParaRPr lang="en-US" altLang="en-US"/>
          </a:p>
          <a:p>
            <a:r>
              <a:rPr lang="en-US" altLang="en-US">
                <a:solidFill>
                  <a:schemeClr val="bg1"/>
                </a:solidFill>
              </a:rPr>
              <a:t>Sales@HYPACK.com</a:t>
            </a:r>
          </a:p>
          <a:p>
            <a:endParaRPr lang="en-US" altLang="en-US">
              <a:solidFill>
                <a:schemeClr val="bg1"/>
              </a:solidFill>
            </a:endParaRPr>
          </a:p>
          <a:p>
            <a:r>
              <a:rPr lang="en-US" altLang="en-US">
                <a:solidFill>
                  <a:schemeClr val="bg1"/>
                </a:solidFill>
              </a:rPr>
              <a:t>Help@HYPACK.com</a:t>
            </a:r>
          </a:p>
          <a:p>
            <a:endParaRPr lang="en-US" altLang="en-US">
              <a:solidFill>
                <a:schemeClr val="bg1"/>
              </a:solidFill>
            </a:endParaRPr>
          </a:p>
          <a:p>
            <a:r>
              <a:rPr lang="en-US" altLang="en-US">
                <a:solidFill>
                  <a:schemeClr val="bg1"/>
                </a:solidFill>
              </a:rPr>
              <a:t>(860) 635 - 1500</a:t>
            </a:r>
          </a:p>
          <a:p>
            <a:endParaRPr lang="en-US" alt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HYPACK 2011">
  <a:themeElements>
    <a:clrScheme name="Solstice">
      <a:dk1>
        <a:sysClr val="windowText" lastClr="000003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Default Design">
  <a:themeElements>
    <a:clrScheme name="1_Default Design 13">
      <a:dk1>
        <a:srgbClr val="7B7A8E"/>
      </a:dk1>
      <a:lt1>
        <a:srgbClr val="FFFFFF"/>
      </a:lt1>
      <a:dk2>
        <a:srgbClr val="9B9AB3"/>
      </a:dk2>
      <a:lt2>
        <a:srgbClr val="FFFFFF"/>
      </a:lt2>
      <a:accent1>
        <a:srgbClr val="807EB0"/>
      </a:accent1>
      <a:accent2>
        <a:srgbClr val="333399"/>
      </a:accent2>
      <a:accent3>
        <a:srgbClr val="CBCAD6"/>
      </a:accent3>
      <a:accent4>
        <a:srgbClr val="DADADA"/>
      </a:accent4>
      <a:accent5>
        <a:srgbClr val="C0C0D4"/>
      </a:accent5>
      <a:accent6>
        <a:srgbClr val="2D2D8A"/>
      </a:accent6>
      <a:hlink>
        <a:srgbClr val="DEE8F9"/>
      </a:hlink>
      <a:folHlink>
        <a:srgbClr val="D1CFFB"/>
      </a:folHlink>
    </a:clrScheme>
    <a:fontScheme name="1_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3">
        <a:dk1>
          <a:srgbClr val="7B7A8E"/>
        </a:dk1>
        <a:lt1>
          <a:srgbClr val="FFFFFF"/>
        </a:lt1>
        <a:dk2>
          <a:srgbClr val="9B9AB3"/>
        </a:dk2>
        <a:lt2>
          <a:srgbClr val="FFFFFF"/>
        </a:lt2>
        <a:accent1>
          <a:srgbClr val="807EB0"/>
        </a:accent1>
        <a:accent2>
          <a:srgbClr val="333399"/>
        </a:accent2>
        <a:accent3>
          <a:srgbClr val="CBCAD6"/>
        </a:accent3>
        <a:accent4>
          <a:srgbClr val="DADADA"/>
        </a:accent4>
        <a:accent5>
          <a:srgbClr val="C0C0D4"/>
        </a:accent5>
        <a:accent6>
          <a:srgbClr val="2D2D8A"/>
        </a:accent6>
        <a:hlink>
          <a:srgbClr val="DEE8F9"/>
        </a:hlink>
        <a:folHlink>
          <a:srgbClr val="D1CFFB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Bell Gossett Eco">
  <a:themeElements>
    <a:clrScheme name="Xylem 1">
      <a:dk1>
        <a:sysClr val="windowText" lastClr="000003"/>
      </a:dk1>
      <a:lt1>
        <a:sysClr val="window" lastClr="FFFFFF"/>
      </a:lt1>
      <a:dk2>
        <a:srgbClr val="008C95"/>
      </a:dk2>
      <a:lt2>
        <a:srgbClr val="0085AD"/>
      </a:lt2>
      <a:accent1>
        <a:srgbClr val="00966C"/>
      </a:accent1>
      <a:accent2>
        <a:srgbClr val="0072CE"/>
      </a:accent2>
      <a:accent3>
        <a:srgbClr val="615E9B"/>
      </a:accent3>
      <a:accent4>
        <a:srgbClr val="E57200"/>
      </a:accent4>
      <a:accent5>
        <a:srgbClr val="BF0D3E"/>
      </a:accent5>
      <a:accent6>
        <a:srgbClr val="001A70"/>
      </a:accent6>
      <a:hlink>
        <a:srgbClr val="7A6855"/>
      </a:hlink>
      <a:folHlink>
        <a:srgbClr val="0085AD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Bell Gossett">
  <a:themeElements>
    <a:clrScheme name="Xylem 1">
      <a:dk1>
        <a:sysClr val="windowText" lastClr="000003"/>
      </a:dk1>
      <a:lt1>
        <a:sysClr val="window" lastClr="FFFFFF"/>
      </a:lt1>
      <a:dk2>
        <a:srgbClr val="008C95"/>
      </a:dk2>
      <a:lt2>
        <a:srgbClr val="0085AD"/>
      </a:lt2>
      <a:accent1>
        <a:srgbClr val="00966C"/>
      </a:accent1>
      <a:accent2>
        <a:srgbClr val="0072CE"/>
      </a:accent2>
      <a:accent3>
        <a:srgbClr val="615E9B"/>
      </a:accent3>
      <a:accent4>
        <a:srgbClr val="E57200"/>
      </a:accent4>
      <a:accent5>
        <a:srgbClr val="BF0D3E"/>
      </a:accent5>
      <a:accent6>
        <a:srgbClr val="001A70"/>
      </a:accent6>
      <a:hlink>
        <a:srgbClr val="7A6855"/>
      </a:hlink>
      <a:folHlink>
        <a:srgbClr val="0085AD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1_Bell Gossett">
  <a:themeElements>
    <a:clrScheme name="Xylem 1">
      <a:dk1>
        <a:sysClr val="windowText" lastClr="000003"/>
      </a:dk1>
      <a:lt1>
        <a:sysClr val="window" lastClr="FFFFFF"/>
      </a:lt1>
      <a:dk2>
        <a:srgbClr val="008C95"/>
      </a:dk2>
      <a:lt2>
        <a:srgbClr val="0085AD"/>
      </a:lt2>
      <a:accent1>
        <a:srgbClr val="00966C"/>
      </a:accent1>
      <a:accent2>
        <a:srgbClr val="0072CE"/>
      </a:accent2>
      <a:accent3>
        <a:srgbClr val="615E9B"/>
      </a:accent3>
      <a:accent4>
        <a:srgbClr val="E57200"/>
      </a:accent4>
      <a:accent5>
        <a:srgbClr val="BF0D3E"/>
      </a:accent5>
      <a:accent6>
        <a:srgbClr val="001A70"/>
      </a:accent6>
      <a:hlink>
        <a:srgbClr val="7A6855"/>
      </a:hlink>
      <a:folHlink>
        <a:srgbClr val="0085AD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6.xml><?xml version="1.0" encoding="utf-8"?>
<a:theme xmlns:a="http://schemas.openxmlformats.org/drawingml/2006/main" name="1_Bell Gossett Eco">
  <a:themeElements>
    <a:clrScheme name="Xylem 1">
      <a:dk1>
        <a:sysClr val="windowText" lastClr="000003"/>
      </a:dk1>
      <a:lt1>
        <a:sysClr val="window" lastClr="FFFFFF"/>
      </a:lt1>
      <a:dk2>
        <a:srgbClr val="008C95"/>
      </a:dk2>
      <a:lt2>
        <a:srgbClr val="0085AD"/>
      </a:lt2>
      <a:accent1>
        <a:srgbClr val="00966C"/>
      </a:accent1>
      <a:accent2>
        <a:srgbClr val="0072CE"/>
      </a:accent2>
      <a:accent3>
        <a:srgbClr val="615E9B"/>
      </a:accent3>
      <a:accent4>
        <a:srgbClr val="E57200"/>
      </a:accent4>
      <a:accent5>
        <a:srgbClr val="BF0D3E"/>
      </a:accent5>
      <a:accent6>
        <a:srgbClr val="001A70"/>
      </a:accent6>
      <a:hlink>
        <a:srgbClr val="7A6855"/>
      </a:hlink>
      <a:folHlink>
        <a:srgbClr val="0085AD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7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HYPACK 2010</Template>
  <TotalTime>674</TotalTime>
  <Words>282</Words>
  <Application>Microsoft Office PowerPoint</Application>
  <PresentationFormat>On-screen Show (4:3)</PresentationFormat>
  <Paragraphs>71</Paragraphs>
  <Slides>8</Slides>
  <Notes>5</Notes>
  <HiddenSlides>0</HiddenSlides>
  <MMClips>2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6</vt:i4>
      </vt:variant>
      <vt:variant>
        <vt:lpstr>Slide Titles</vt:lpstr>
      </vt:variant>
      <vt:variant>
        <vt:i4>8</vt:i4>
      </vt:variant>
    </vt:vector>
  </HeadingPairs>
  <TitlesOfParts>
    <vt:vector size="18" baseType="lpstr">
      <vt:lpstr>Arial</vt:lpstr>
      <vt:lpstr>Calibri</vt:lpstr>
      <vt:lpstr>Lucida Grande</vt:lpstr>
      <vt:lpstr>Wingdings 2</vt:lpstr>
      <vt:lpstr>HYPACK 2011</vt:lpstr>
      <vt:lpstr>1_Default Design</vt:lpstr>
      <vt:lpstr>Bell Gossett Eco</vt:lpstr>
      <vt:lpstr>Bell Gossett</vt:lpstr>
      <vt:lpstr>1_Bell Gossett</vt:lpstr>
      <vt:lpstr>1_Bell Gossett Eco</vt:lpstr>
      <vt:lpstr>ADCPs</vt:lpstr>
      <vt:lpstr>ADCP Programs</vt:lpstr>
      <vt:lpstr>ADCP in SURVEY HARDWARE SETUP:  ADCP.DLL</vt:lpstr>
      <vt:lpstr>ADCP in SURVEY</vt:lpstr>
      <vt:lpstr>ADCP PROFILE</vt:lpstr>
      <vt:lpstr>ADCP PROFILE Settings</vt:lpstr>
      <vt:lpstr>ADCP PROFILE Settings (cont.)</vt:lpstr>
      <vt:lpstr>Thank You !</vt:lpstr>
    </vt:vector>
  </TitlesOfParts>
  <Company>HYPACK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HYPACK 2007</dc:title>
  <dc:creator>Patrick Sanders</dc:creator>
  <cp:lastModifiedBy>JJBragg</cp:lastModifiedBy>
  <cp:revision>72</cp:revision>
  <cp:lastPrinted>1601-01-01T00:00:00Z</cp:lastPrinted>
  <dcterms:created xsi:type="dcterms:W3CDTF">2006-10-30T17:41:39Z</dcterms:created>
  <dcterms:modified xsi:type="dcterms:W3CDTF">2020-01-17T19:56:19Z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TC010721421033</vt:lpwstr>
  </property>
</Properties>
</file>