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1"/>
  </p:notesMasterIdLst>
  <p:handoutMasterIdLst>
    <p:handoutMasterId r:id="rId12"/>
  </p:handoutMasterIdLst>
  <p:sldIdLst>
    <p:sldId id="293" r:id="rId3"/>
    <p:sldId id="371" r:id="rId4"/>
    <p:sldId id="372" r:id="rId5"/>
    <p:sldId id="373" r:id="rId6"/>
    <p:sldId id="374" r:id="rId7"/>
    <p:sldId id="369" r:id="rId8"/>
    <p:sldId id="368" r:id="rId9"/>
    <p:sldId id="376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72" d="100"/>
          <a:sy n="72" d="100"/>
        </p:scale>
        <p:origin x="-1638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WATER QUALITY</a:t>
            </a:r>
            <a:endParaRPr lang="en-U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r>
              <a:rPr lang="en-US" dirty="0"/>
              <a:t>HYPACK 2020 Training Event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January 2020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2BE071F8-D7BC-477E-9732-1700A3FC3E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water quality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19100" y="1143000"/>
            <a:ext cx="865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Process water quality data in SBES Editor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Open Read Parameters, choose specialty device, can read two data types at a time and view it as a time series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view profiles, edit data, view and edit spreadsheet, filter, etc.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" y="2897326"/>
            <a:ext cx="6545580" cy="3633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999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Quality data continued….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" y="1501140"/>
            <a:ext cx="8677387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648" y="4922520"/>
            <a:ext cx="86773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chemeClr val="accent2"/>
                </a:solidFill>
              </a:rPr>
              <a:t>Salinity in Mystic Harbor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save data as an EDT or XYZ, modeled and displayed using TIN model</a:t>
            </a:r>
          </a:p>
        </p:txBody>
      </p:sp>
    </p:spTree>
    <p:extLst>
      <p:ext uri="{BB962C8B-B14F-4D97-AF65-F5344CB8AC3E}">
        <p14:creationId xmlns:p14="http://schemas.microsoft.com/office/powerpoint/2010/main" val="25577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Quality continued…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" y="1403350"/>
            <a:ext cx="7613650" cy="404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0210" y="5516880"/>
            <a:ext cx="761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collected  by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HyCat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Sontek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SRC Facility</a:t>
            </a:r>
          </a:p>
        </p:txBody>
      </p:sp>
    </p:spTree>
    <p:extLst>
      <p:ext uri="{BB962C8B-B14F-4D97-AF65-F5344CB8AC3E}">
        <p14:creationId xmlns:p14="http://schemas.microsoft.com/office/powerpoint/2010/main" val="192450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quality continued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72440" y="1516380"/>
            <a:ext cx="814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" y="1207135"/>
            <a:ext cx="5981700" cy="460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83680" y="2544202"/>
            <a:ext cx="21640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from HYCAT with bathymetry, contours, temperature, SSS mosaic</a:t>
            </a:r>
          </a:p>
        </p:txBody>
      </p:sp>
    </p:spTree>
    <p:extLst>
      <p:ext uri="{BB962C8B-B14F-4D97-AF65-F5344CB8AC3E}">
        <p14:creationId xmlns:p14="http://schemas.microsoft.com/office/powerpoint/2010/main" val="2031249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Live Turbidity Monitoring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146" name="Picture 2" descr="C:\Users\cshaw\Downloads\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729016"/>
            <a:ext cx="8261403" cy="391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606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YSI_Turbidity.dll with YSI EXO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170" name="Picture 2" descr="C:\Users\cshaw\Downloads\ex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31184"/>
            <a:ext cx="7142163" cy="474963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58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r>
              <a:rPr lang="en-US" dirty="0"/>
              <a:t>Thank You !</a:t>
            </a: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/>
              <a:t>January 2020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Historical Sessions )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Newer Sessions ) 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</a:rPr>
              <a:t>Links to more information: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Contact Us:</a:t>
            </a:r>
          </a:p>
          <a:p>
            <a:endParaRPr lang="en-US" dirty="0"/>
          </a:p>
          <a:p>
            <a:r>
              <a:rPr lang="en-US" dirty="0">
                <a:solidFill>
                  <a:schemeClr val="bg1"/>
                </a:solidFill>
              </a:rPr>
              <a:t>Sales@HYPACK.com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Help@HYPACK.com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(860) 635 - 1500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392249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11178</TotalTime>
  <Words>150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Lucida Grande</vt:lpstr>
      <vt:lpstr>Bell Gossett Eco</vt:lpstr>
      <vt:lpstr>Bell Gossett</vt:lpstr>
      <vt:lpstr>WATER QUALITY</vt:lpstr>
      <vt:lpstr>Processing water quality data</vt:lpstr>
      <vt:lpstr>Water Quality data continued….</vt:lpstr>
      <vt:lpstr>Water Quality continued…</vt:lpstr>
      <vt:lpstr>Water quality continued</vt:lpstr>
      <vt:lpstr>Live Turbidity Monitoring</vt:lpstr>
      <vt:lpstr>YSI_Turbidity.dll with YSI EXO</vt:lpstr>
      <vt:lpstr>Thank You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225</cp:revision>
  <dcterms:created xsi:type="dcterms:W3CDTF">2014-07-07T18:31:44Z</dcterms:created>
  <dcterms:modified xsi:type="dcterms:W3CDTF">2020-01-17T19:46:34Z</dcterms:modified>
</cp:coreProperties>
</file>